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9144000"/>
  <p:notesSz cx="6858000" cy="9144000"/>
  <p:embeddedFontLst>
    <p:embeddedFont>
      <p:font typeface="Lobster"/>
      <p:regular r:id="rId19"/>
    </p:embeddedFont>
    <p:embeddedFont>
      <p:font typeface="Spectral"/>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4" roundtripDataSignature="AMtx7mgrAw1HCOpll0bYVrlNngy5nmdU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pectral-regular.fntdata"/><Relationship Id="rId11" Type="http://schemas.openxmlformats.org/officeDocument/2006/relationships/slide" Target="slides/slide5.xml"/><Relationship Id="rId22" Type="http://schemas.openxmlformats.org/officeDocument/2006/relationships/font" Target="fonts/Spectral-italic.fntdata"/><Relationship Id="rId10" Type="http://schemas.openxmlformats.org/officeDocument/2006/relationships/slide" Target="slides/slide4.xml"/><Relationship Id="rId21" Type="http://schemas.openxmlformats.org/officeDocument/2006/relationships/font" Target="fonts/Spectral-bold.fntdata"/><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font" Target="fonts/Spectral-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Lobster-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9" name="Shape 19"/>
        <p:cNvGrpSpPr/>
        <p:nvPr/>
      </p:nvGrpSpPr>
      <p:grpSpPr>
        <a:xfrm>
          <a:off x="0" y="0"/>
          <a:ext cx="0" cy="0"/>
          <a:chOff x="0" y="0"/>
          <a:chExt cx="0" cy="0"/>
        </a:xfrm>
      </p:grpSpPr>
      <p:sp>
        <p:nvSpPr>
          <p:cNvPr id="20" name="Google Shape;20;p2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chemeClr val="dk1"/>
              </a:buClr>
              <a:buSzPts val="3200"/>
              <a:buNone/>
              <a:defRPr/>
            </a:lvl1pPr>
            <a:lvl2pPr lvl="1" algn="ctr">
              <a:lnSpc>
                <a:spcPct val="100000"/>
              </a:lnSpc>
              <a:spcBef>
                <a:spcPts val="560"/>
              </a:spcBef>
              <a:spcAft>
                <a:spcPts val="0"/>
              </a:spcAft>
              <a:buClr>
                <a:schemeClr val="dk1"/>
              </a:buClr>
              <a:buSzPts val="2800"/>
              <a:buNone/>
              <a:defRPr/>
            </a:lvl2pPr>
            <a:lvl3pPr lvl="2" algn="ctr">
              <a:lnSpc>
                <a:spcPct val="100000"/>
              </a:lnSpc>
              <a:spcBef>
                <a:spcPts val="480"/>
              </a:spcBef>
              <a:spcAft>
                <a:spcPts val="0"/>
              </a:spcAft>
              <a:buClr>
                <a:schemeClr val="dk1"/>
              </a:buClr>
              <a:buSzPts val="2400"/>
              <a:buNone/>
              <a:defRPr/>
            </a:lvl3pPr>
            <a:lvl4pPr lvl="3" algn="ctr">
              <a:lnSpc>
                <a:spcPct val="100000"/>
              </a:lnSpc>
              <a:spcBef>
                <a:spcPts val="400"/>
              </a:spcBef>
              <a:spcAft>
                <a:spcPts val="0"/>
              </a:spcAft>
              <a:buClr>
                <a:schemeClr val="dk1"/>
              </a:buClr>
              <a:buSzPts val="2000"/>
              <a:buNone/>
              <a:defRPr/>
            </a:lvl4pPr>
            <a:lvl5pPr lvl="4" algn="ctr">
              <a:lnSpc>
                <a:spcPct val="100000"/>
              </a:lnSpc>
              <a:spcBef>
                <a:spcPts val="400"/>
              </a:spcBef>
              <a:spcAft>
                <a:spcPts val="0"/>
              </a:spcAft>
              <a:buClr>
                <a:schemeClr val="dk1"/>
              </a:buClr>
              <a:buSzPts val="2000"/>
              <a:buNone/>
              <a:defRPr/>
            </a:lvl5pPr>
            <a:lvl6pPr lvl="5" algn="ctr">
              <a:lnSpc>
                <a:spcPct val="100000"/>
              </a:lnSpc>
              <a:spcBef>
                <a:spcPts val="400"/>
              </a:spcBef>
              <a:spcAft>
                <a:spcPts val="0"/>
              </a:spcAft>
              <a:buClr>
                <a:schemeClr val="dk1"/>
              </a:buClr>
              <a:buSzPts val="2000"/>
              <a:buNone/>
              <a:defRPr/>
            </a:lvl6pPr>
            <a:lvl7pPr lvl="6" algn="ctr">
              <a:lnSpc>
                <a:spcPct val="100000"/>
              </a:lnSpc>
              <a:spcBef>
                <a:spcPts val="400"/>
              </a:spcBef>
              <a:spcAft>
                <a:spcPts val="0"/>
              </a:spcAft>
              <a:buClr>
                <a:schemeClr val="dk1"/>
              </a:buClr>
              <a:buSzPts val="2000"/>
              <a:buNone/>
              <a:defRPr/>
            </a:lvl7pPr>
            <a:lvl8pPr lvl="7" algn="ctr">
              <a:lnSpc>
                <a:spcPct val="100000"/>
              </a:lnSpc>
              <a:spcBef>
                <a:spcPts val="400"/>
              </a:spcBef>
              <a:spcAft>
                <a:spcPts val="0"/>
              </a:spcAft>
              <a:buClr>
                <a:schemeClr val="dk1"/>
              </a:buClr>
              <a:buSzPts val="2000"/>
              <a:buNone/>
              <a:defRPr/>
            </a:lvl8pPr>
            <a:lvl9pPr lvl="8" algn="ctr">
              <a:lnSpc>
                <a:spcPct val="100000"/>
              </a:lnSpc>
              <a:spcBef>
                <a:spcPts val="400"/>
              </a:spcBef>
              <a:spcAft>
                <a:spcPts val="0"/>
              </a:spcAft>
              <a:buClr>
                <a:schemeClr val="dk1"/>
              </a:buClr>
              <a:buSzPts val="20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9" name="Shape 49"/>
        <p:cNvGrpSpPr/>
        <p:nvPr/>
      </p:nvGrpSpPr>
      <p:grpSpPr>
        <a:xfrm>
          <a:off x="0" y="0"/>
          <a:ext cx="0" cy="0"/>
          <a:chOff x="0" y="0"/>
          <a:chExt cx="0" cy="0"/>
        </a:xfrm>
      </p:grpSpPr>
      <p:sp>
        <p:nvSpPr>
          <p:cNvPr id="50" name="Google Shape;50;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3"/>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52" name="Shape 52"/>
        <p:cNvGrpSpPr/>
        <p:nvPr/>
      </p:nvGrpSpPr>
      <p:grpSpPr>
        <a:xfrm>
          <a:off x="0" y="0"/>
          <a:ext cx="0" cy="0"/>
          <a:chOff x="0" y="0"/>
          <a:chExt cx="0" cy="0"/>
        </a:xfrm>
      </p:grpSpPr>
      <p:sp>
        <p:nvSpPr>
          <p:cNvPr id="53" name="Google Shape;53;p3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2" name="Shape 72"/>
        <p:cNvGrpSpPr/>
        <p:nvPr/>
      </p:nvGrpSpPr>
      <p:grpSpPr>
        <a:xfrm>
          <a:off x="0" y="0"/>
          <a:ext cx="0" cy="0"/>
          <a:chOff x="0" y="0"/>
          <a:chExt cx="0" cy="0"/>
        </a:xfrm>
      </p:grpSpPr>
      <p:sp>
        <p:nvSpPr>
          <p:cNvPr id="73" name="Google Shape;73;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5" name="Shape 75"/>
        <p:cNvGrpSpPr/>
        <p:nvPr/>
      </p:nvGrpSpPr>
      <p:grpSpPr>
        <a:xfrm>
          <a:off x="0" y="0"/>
          <a:ext cx="0" cy="0"/>
          <a:chOff x="0" y="0"/>
          <a:chExt cx="0" cy="0"/>
        </a:xfrm>
      </p:grpSpPr>
      <p:sp>
        <p:nvSpPr>
          <p:cNvPr id="76" name="Google Shape;76;p3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2000"/>
              <a:buNone/>
              <a:defRPr sz="2000"/>
            </a:lvl1pPr>
            <a:lvl2pPr indent="-228600" lvl="1" marL="914400" algn="l">
              <a:lnSpc>
                <a:spcPct val="100000"/>
              </a:lnSpc>
              <a:spcBef>
                <a:spcPts val="360"/>
              </a:spcBef>
              <a:spcAft>
                <a:spcPts val="0"/>
              </a:spcAft>
              <a:buClr>
                <a:schemeClr val="dk1"/>
              </a:buClr>
              <a:buSzPts val="1800"/>
              <a:buNone/>
              <a:defRPr sz="1800"/>
            </a:lvl2pPr>
            <a:lvl3pPr indent="-228600" lvl="2" marL="1371600" algn="l">
              <a:lnSpc>
                <a:spcPct val="100000"/>
              </a:lnSpc>
              <a:spcBef>
                <a:spcPts val="320"/>
              </a:spcBef>
              <a:spcAft>
                <a:spcPts val="0"/>
              </a:spcAft>
              <a:buClr>
                <a:schemeClr val="dk1"/>
              </a:buClr>
              <a:buSzPts val="1600"/>
              <a:buNone/>
              <a:defRPr sz="1600"/>
            </a:lvl3pPr>
            <a:lvl4pPr indent="-228600" lvl="3" marL="1828800" algn="l">
              <a:lnSpc>
                <a:spcPct val="100000"/>
              </a:lnSpc>
              <a:spcBef>
                <a:spcPts val="280"/>
              </a:spcBef>
              <a:spcAft>
                <a:spcPts val="0"/>
              </a:spcAft>
              <a:buClr>
                <a:schemeClr val="dk1"/>
              </a:buClr>
              <a:buSzPts val="1400"/>
              <a:buNone/>
              <a:defRPr sz="1400"/>
            </a:lvl4pPr>
            <a:lvl5pPr indent="-228600" lvl="4" marL="2286000" algn="l">
              <a:lnSpc>
                <a:spcPct val="100000"/>
              </a:lnSpc>
              <a:spcBef>
                <a:spcPts val="280"/>
              </a:spcBef>
              <a:spcAft>
                <a:spcPts val="0"/>
              </a:spcAft>
              <a:buClr>
                <a:schemeClr val="dk1"/>
              </a:buClr>
              <a:buSzPts val="1400"/>
              <a:buNone/>
              <a:defRPr sz="1400"/>
            </a:lvl5pPr>
            <a:lvl6pPr indent="-228600" lvl="5" marL="2743200" algn="l">
              <a:lnSpc>
                <a:spcPct val="100000"/>
              </a:lnSpc>
              <a:spcBef>
                <a:spcPts val="280"/>
              </a:spcBef>
              <a:spcAft>
                <a:spcPts val="0"/>
              </a:spcAft>
              <a:buClr>
                <a:schemeClr val="dk1"/>
              </a:buClr>
              <a:buSzPts val="1400"/>
              <a:buNone/>
              <a:defRPr sz="1400"/>
            </a:lvl6pPr>
            <a:lvl7pPr indent="-228600" lvl="6" marL="3200400" algn="l">
              <a:lnSpc>
                <a:spcPct val="100000"/>
              </a:lnSpc>
              <a:spcBef>
                <a:spcPts val="280"/>
              </a:spcBef>
              <a:spcAft>
                <a:spcPts val="0"/>
              </a:spcAft>
              <a:buClr>
                <a:schemeClr val="dk1"/>
              </a:buClr>
              <a:buSzPts val="1400"/>
              <a:buNone/>
              <a:defRPr sz="1400"/>
            </a:lvl7pPr>
            <a:lvl8pPr indent="-228600" lvl="7" marL="3657600" algn="l">
              <a:lnSpc>
                <a:spcPct val="100000"/>
              </a:lnSpc>
              <a:spcBef>
                <a:spcPts val="280"/>
              </a:spcBef>
              <a:spcAft>
                <a:spcPts val="0"/>
              </a:spcAft>
              <a:buClr>
                <a:schemeClr val="dk1"/>
              </a:buClr>
              <a:buSzPts val="1400"/>
              <a:buNone/>
              <a:defRPr sz="1400"/>
            </a:lvl8pPr>
            <a:lvl9pPr indent="-228600" lvl="8" marL="4114800" algn="l">
              <a:lnSpc>
                <a:spcPct val="100000"/>
              </a:lnSpc>
              <a:spcBef>
                <a:spcPts val="280"/>
              </a:spcBef>
              <a:spcAft>
                <a:spcPts val="0"/>
              </a:spcAft>
              <a:buClr>
                <a:schemeClr val="dk1"/>
              </a:buClr>
              <a:buSzPts val="1400"/>
              <a:buNone/>
              <a:defRPr sz="1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8" name="Shape 78"/>
        <p:cNvGrpSpPr/>
        <p:nvPr/>
      </p:nvGrpSpPr>
      <p:grpSpPr>
        <a:xfrm>
          <a:off x="0" y="0"/>
          <a:ext cx="0" cy="0"/>
          <a:chOff x="0" y="0"/>
          <a:chExt cx="0" cy="0"/>
        </a:xfrm>
      </p:grpSpPr>
      <p:sp>
        <p:nvSpPr>
          <p:cNvPr id="79" name="Google Shape;79;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81" name="Google Shape;81;p3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2" name="Shape 82"/>
        <p:cNvGrpSpPr/>
        <p:nvPr/>
      </p:nvGrpSpPr>
      <p:grpSpPr>
        <a:xfrm>
          <a:off x="0" y="0"/>
          <a:ext cx="0" cy="0"/>
          <a:chOff x="0" y="0"/>
          <a:chExt cx="0" cy="0"/>
        </a:xfrm>
      </p:grpSpPr>
      <p:sp>
        <p:nvSpPr>
          <p:cNvPr id="83" name="Google Shape;83;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85" name="Google Shape;85;p3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86" name="Google Shape;86;p3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87" name="Google Shape;87;p3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8" name="Shape 88"/>
        <p:cNvGrpSpPr/>
        <p:nvPr/>
      </p:nvGrpSpPr>
      <p:grpSpPr>
        <a:xfrm>
          <a:off x="0" y="0"/>
          <a:ext cx="0" cy="0"/>
          <a:chOff x="0" y="0"/>
          <a:chExt cx="0" cy="0"/>
        </a:xfrm>
      </p:grpSpPr>
      <p:sp>
        <p:nvSpPr>
          <p:cNvPr id="89" name="Google Shape;89;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0" name="Shape 90"/>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1" name="Shape 91"/>
        <p:cNvGrpSpPr/>
        <p:nvPr/>
      </p:nvGrpSpPr>
      <p:grpSpPr>
        <a:xfrm>
          <a:off x="0" y="0"/>
          <a:ext cx="0" cy="0"/>
          <a:chOff x="0" y="0"/>
          <a:chExt cx="0" cy="0"/>
        </a:xfrm>
      </p:grpSpPr>
      <p:sp>
        <p:nvSpPr>
          <p:cNvPr id="92" name="Google Shape;92;p4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4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94" name="Google Shape;94;p4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95" name="Shape 95"/>
        <p:cNvGrpSpPr/>
        <p:nvPr/>
      </p:nvGrpSpPr>
      <p:grpSpPr>
        <a:xfrm>
          <a:off x="0" y="0"/>
          <a:ext cx="0" cy="0"/>
          <a:chOff x="0" y="0"/>
          <a:chExt cx="0" cy="0"/>
        </a:xfrm>
      </p:grpSpPr>
      <p:sp>
        <p:nvSpPr>
          <p:cNvPr id="96" name="Google Shape;96;p4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4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98" name="Google Shape;98;p4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2" name="Shape 22"/>
        <p:cNvGrpSpPr/>
        <p:nvPr/>
      </p:nvGrpSpPr>
      <p:grpSpPr>
        <a:xfrm>
          <a:off x="0" y="0"/>
          <a:ext cx="0" cy="0"/>
          <a:chOff x="0" y="0"/>
          <a:chExt cx="0" cy="0"/>
        </a:xfrm>
      </p:grpSpPr>
      <p:sp>
        <p:nvSpPr>
          <p:cNvPr id="23" name="Google Shape;23;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9" name="Shape 99"/>
        <p:cNvGrpSpPr/>
        <p:nvPr/>
      </p:nvGrpSpPr>
      <p:grpSpPr>
        <a:xfrm>
          <a:off x="0" y="0"/>
          <a:ext cx="0" cy="0"/>
          <a:chOff x="0" y="0"/>
          <a:chExt cx="0" cy="0"/>
        </a:xfrm>
      </p:grpSpPr>
      <p:sp>
        <p:nvSpPr>
          <p:cNvPr id="100" name="Google Shape;100;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42"/>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02" name="Shape 102"/>
        <p:cNvGrpSpPr/>
        <p:nvPr/>
      </p:nvGrpSpPr>
      <p:grpSpPr>
        <a:xfrm>
          <a:off x="0" y="0"/>
          <a:ext cx="0" cy="0"/>
          <a:chOff x="0" y="0"/>
          <a:chExt cx="0" cy="0"/>
        </a:xfrm>
      </p:grpSpPr>
      <p:sp>
        <p:nvSpPr>
          <p:cNvPr id="103" name="Google Shape;103;p43"/>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4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5" name="Shape 25"/>
        <p:cNvGrpSpPr/>
        <p:nvPr/>
      </p:nvGrpSpPr>
      <p:grpSpPr>
        <a:xfrm>
          <a:off x="0" y="0"/>
          <a:ext cx="0" cy="0"/>
          <a:chOff x="0" y="0"/>
          <a:chExt cx="0" cy="0"/>
        </a:xfrm>
      </p:grpSpPr>
      <p:sp>
        <p:nvSpPr>
          <p:cNvPr id="26" name="Google Shape;26;p2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2000"/>
              <a:buNone/>
              <a:defRPr sz="2000"/>
            </a:lvl1pPr>
            <a:lvl2pPr indent="-228600" lvl="1" marL="914400" algn="l">
              <a:lnSpc>
                <a:spcPct val="100000"/>
              </a:lnSpc>
              <a:spcBef>
                <a:spcPts val="360"/>
              </a:spcBef>
              <a:spcAft>
                <a:spcPts val="0"/>
              </a:spcAft>
              <a:buClr>
                <a:schemeClr val="dk1"/>
              </a:buClr>
              <a:buSzPts val="1800"/>
              <a:buNone/>
              <a:defRPr sz="1800"/>
            </a:lvl2pPr>
            <a:lvl3pPr indent="-228600" lvl="2" marL="1371600" algn="l">
              <a:lnSpc>
                <a:spcPct val="100000"/>
              </a:lnSpc>
              <a:spcBef>
                <a:spcPts val="320"/>
              </a:spcBef>
              <a:spcAft>
                <a:spcPts val="0"/>
              </a:spcAft>
              <a:buClr>
                <a:schemeClr val="dk1"/>
              </a:buClr>
              <a:buSzPts val="1600"/>
              <a:buNone/>
              <a:defRPr sz="1600"/>
            </a:lvl3pPr>
            <a:lvl4pPr indent="-228600" lvl="3" marL="1828800" algn="l">
              <a:lnSpc>
                <a:spcPct val="100000"/>
              </a:lnSpc>
              <a:spcBef>
                <a:spcPts val="280"/>
              </a:spcBef>
              <a:spcAft>
                <a:spcPts val="0"/>
              </a:spcAft>
              <a:buClr>
                <a:schemeClr val="dk1"/>
              </a:buClr>
              <a:buSzPts val="1400"/>
              <a:buNone/>
              <a:defRPr sz="1400"/>
            </a:lvl4pPr>
            <a:lvl5pPr indent="-228600" lvl="4" marL="2286000" algn="l">
              <a:lnSpc>
                <a:spcPct val="100000"/>
              </a:lnSpc>
              <a:spcBef>
                <a:spcPts val="280"/>
              </a:spcBef>
              <a:spcAft>
                <a:spcPts val="0"/>
              </a:spcAft>
              <a:buClr>
                <a:schemeClr val="dk1"/>
              </a:buClr>
              <a:buSzPts val="1400"/>
              <a:buNone/>
              <a:defRPr sz="1400"/>
            </a:lvl5pPr>
            <a:lvl6pPr indent="-228600" lvl="5" marL="2743200" algn="l">
              <a:lnSpc>
                <a:spcPct val="100000"/>
              </a:lnSpc>
              <a:spcBef>
                <a:spcPts val="280"/>
              </a:spcBef>
              <a:spcAft>
                <a:spcPts val="0"/>
              </a:spcAft>
              <a:buClr>
                <a:schemeClr val="dk1"/>
              </a:buClr>
              <a:buSzPts val="1400"/>
              <a:buNone/>
              <a:defRPr sz="1400"/>
            </a:lvl6pPr>
            <a:lvl7pPr indent="-228600" lvl="6" marL="3200400" algn="l">
              <a:lnSpc>
                <a:spcPct val="100000"/>
              </a:lnSpc>
              <a:spcBef>
                <a:spcPts val="280"/>
              </a:spcBef>
              <a:spcAft>
                <a:spcPts val="0"/>
              </a:spcAft>
              <a:buClr>
                <a:schemeClr val="dk1"/>
              </a:buClr>
              <a:buSzPts val="1400"/>
              <a:buNone/>
              <a:defRPr sz="1400"/>
            </a:lvl7pPr>
            <a:lvl8pPr indent="-228600" lvl="7" marL="3657600" algn="l">
              <a:lnSpc>
                <a:spcPct val="100000"/>
              </a:lnSpc>
              <a:spcBef>
                <a:spcPts val="280"/>
              </a:spcBef>
              <a:spcAft>
                <a:spcPts val="0"/>
              </a:spcAft>
              <a:buClr>
                <a:schemeClr val="dk1"/>
              </a:buClr>
              <a:buSzPts val="1400"/>
              <a:buNone/>
              <a:defRPr sz="1400"/>
            </a:lvl8pPr>
            <a:lvl9pPr indent="-228600" lvl="8" marL="4114800" algn="l">
              <a:lnSpc>
                <a:spcPct val="100000"/>
              </a:lnSpc>
              <a:spcBef>
                <a:spcPts val="280"/>
              </a:spcBef>
              <a:spcAft>
                <a:spcPts val="0"/>
              </a:spcAft>
              <a:buClr>
                <a:schemeClr val="dk1"/>
              </a:buClr>
              <a:buSzPts val="1400"/>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8" name="Shape 28"/>
        <p:cNvGrpSpPr/>
        <p:nvPr/>
      </p:nvGrpSpPr>
      <p:grpSpPr>
        <a:xfrm>
          <a:off x="0" y="0"/>
          <a:ext cx="0" cy="0"/>
          <a:chOff x="0" y="0"/>
          <a:chExt cx="0" cy="0"/>
        </a:xfrm>
      </p:grpSpPr>
      <p:sp>
        <p:nvSpPr>
          <p:cNvPr id="29" name="Google Shape;29;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1" name="Google Shape;31;p2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2" name="Shape 32"/>
        <p:cNvGrpSpPr/>
        <p:nvPr/>
      </p:nvGrpSpPr>
      <p:grpSpPr>
        <a:xfrm>
          <a:off x="0" y="0"/>
          <a:ext cx="0" cy="0"/>
          <a:chOff x="0" y="0"/>
          <a:chExt cx="0" cy="0"/>
        </a:xfrm>
      </p:grpSpPr>
      <p:sp>
        <p:nvSpPr>
          <p:cNvPr id="33" name="Google Shape;33;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5" name="Google Shape;35;p2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6" name="Google Shape;36;p2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7" name="Google Shape;37;p2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8" name="Shape 38"/>
        <p:cNvGrpSpPr/>
        <p:nvPr/>
      </p:nvGrpSpPr>
      <p:grpSpPr>
        <a:xfrm>
          <a:off x="0" y="0"/>
          <a:ext cx="0" cy="0"/>
          <a:chOff x="0" y="0"/>
          <a:chExt cx="0" cy="0"/>
        </a:xfrm>
      </p:grpSpPr>
      <p:sp>
        <p:nvSpPr>
          <p:cNvPr id="39" name="Google Shape;39;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1" name="Shape 41"/>
        <p:cNvGrpSpPr/>
        <p:nvPr/>
      </p:nvGrpSpPr>
      <p:grpSpPr>
        <a:xfrm>
          <a:off x="0" y="0"/>
          <a:ext cx="0" cy="0"/>
          <a:chOff x="0" y="0"/>
          <a:chExt cx="0" cy="0"/>
        </a:xfrm>
      </p:grpSpPr>
      <p:sp>
        <p:nvSpPr>
          <p:cNvPr id="42" name="Google Shape;42;p3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4" name="Google Shape;44;p3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45" name="Shape 45"/>
        <p:cNvGrpSpPr/>
        <p:nvPr/>
      </p:nvGrpSpPr>
      <p:grpSpPr>
        <a:xfrm>
          <a:off x="0" y="0"/>
          <a:ext cx="0" cy="0"/>
          <a:chOff x="0" y="0"/>
          <a:chExt cx="0" cy="0"/>
        </a:xfrm>
      </p:grpSpPr>
      <p:sp>
        <p:nvSpPr>
          <p:cNvPr id="46" name="Google Shape;46;p3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48" name="Google Shape;48;p3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3.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1.xml"/><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1"/>
          <p:cNvSpPr/>
          <p:nvPr/>
        </p:nvSpPr>
        <p:spPr>
          <a:xfrm>
            <a:off x="0" y="3352800"/>
            <a:ext cx="8686800" cy="2743200"/>
          </a:xfrm>
          <a:prstGeom prst="rect">
            <a:avLst/>
          </a:prstGeom>
          <a:solidFill>
            <a:srgbClr val="10114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 name="Google Shape;11;p21"/>
          <p:cNvSpPr/>
          <p:nvPr/>
        </p:nvSpPr>
        <p:spPr>
          <a:xfrm>
            <a:off x="2895600" y="6096000"/>
            <a:ext cx="28956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 name="Google Shape;12;p21"/>
          <p:cNvSpPr/>
          <p:nvPr/>
        </p:nvSpPr>
        <p:spPr>
          <a:xfrm>
            <a:off x="0" y="6096000"/>
            <a:ext cx="28956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 name="Google Shape;13;p21"/>
          <p:cNvSpPr/>
          <p:nvPr/>
        </p:nvSpPr>
        <p:spPr>
          <a:xfrm>
            <a:off x="5791200" y="6096000"/>
            <a:ext cx="28956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BITS_university_logo_whitevert.png" id="14" name="Google Shape;14;p21"/>
          <p:cNvPicPr preferRelativeResize="0"/>
          <p:nvPr/>
        </p:nvPicPr>
        <p:blipFill rotWithShape="1">
          <a:blip r:embed="rId2">
            <a:alphaModFix/>
          </a:blip>
          <a:srcRect b="28592" l="0" r="0" t="2"/>
          <a:stretch/>
        </p:blipFill>
        <p:spPr>
          <a:xfrm>
            <a:off x="76200" y="3352800"/>
            <a:ext cx="2057400" cy="1979613"/>
          </a:xfrm>
          <a:prstGeom prst="rect">
            <a:avLst/>
          </a:prstGeom>
          <a:noFill/>
          <a:ln>
            <a:noFill/>
          </a:ln>
        </p:spPr>
      </p:pic>
      <p:sp>
        <p:nvSpPr>
          <p:cNvPr id="15" name="Google Shape;15;p21"/>
          <p:cNvSpPr txBox="1"/>
          <p:nvPr/>
        </p:nvSpPr>
        <p:spPr>
          <a:xfrm>
            <a:off x="-76200" y="5257800"/>
            <a:ext cx="2209800" cy="55403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900"/>
              <a:buFont typeface="Arial"/>
              <a:buNone/>
            </a:pPr>
            <a:r>
              <a:rPr b="1" i="0" lang="en-GB" sz="2900" u="none" cap="none" strike="noStrike">
                <a:solidFill>
                  <a:schemeClr val="lt1"/>
                </a:solidFill>
                <a:latin typeface="Arial"/>
                <a:ea typeface="Arial"/>
                <a:cs typeface="Arial"/>
                <a:sym typeface="Arial"/>
              </a:rPr>
              <a:t>BITS</a:t>
            </a:r>
            <a:r>
              <a:rPr b="0" i="0" lang="en-GB" sz="2900" u="none" cap="none" strike="noStrike">
                <a:solidFill>
                  <a:schemeClr val="lt1"/>
                </a:solidFill>
                <a:latin typeface="Arial"/>
                <a:ea typeface="Arial"/>
                <a:cs typeface="Arial"/>
                <a:sym typeface="Arial"/>
              </a:rPr>
              <a:t> Pilani</a:t>
            </a:r>
            <a:endParaRPr b="0" i="0" sz="1400" u="none" cap="none" strike="noStrike">
              <a:solidFill>
                <a:srgbClr val="000000"/>
              </a:solidFill>
              <a:latin typeface="Arial"/>
              <a:ea typeface="Arial"/>
              <a:cs typeface="Arial"/>
              <a:sym typeface="Arial"/>
            </a:endParaRPr>
          </a:p>
        </p:txBody>
      </p:sp>
      <p:sp>
        <p:nvSpPr>
          <p:cNvPr id="16" name="Google Shape;16;p21"/>
          <p:cNvSpPr txBox="1"/>
          <p:nvPr/>
        </p:nvSpPr>
        <p:spPr>
          <a:xfrm>
            <a:off x="152400" y="5667375"/>
            <a:ext cx="1905000"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FFFFFF"/>
                </a:solidFill>
                <a:latin typeface="Arial"/>
                <a:ea typeface="Arial"/>
                <a:cs typeface="Arial"/>
                <a:sym typeface="Arial"/>
              </a:rPr>
              <a:t>Pilani Campus</a:t>
            </a:r>
            <a:endParaRPr b="0" i="0" sz="1400" u="none" cap="none" strike="noStrike">
              <a:solidFill>
                <a:srgbClr val="000000"/>
              </a:solidFill>
              <a:latin typeface="Arial"/>
              <a:ea typeface="Arial"/>
              <a:cs typeface="Arial"/>
              <a:sym typeface="Arial"/>
            </a:endParaRPr>
          </a:p>
        </p:txBody>
      </p:sp>
      <p:sp>
        <p:nvSpPr>
          <p:cNvPr id="17" name="Google Shape;17;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9pPr>
          </a:lstStyle>
          <a:p/>
        </p:txBody>
      </p:sp>
      <p:sp>
        <p:nvSpPr>
          <p:cNvPr id="18" name="Google Shape;18;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5" name="Shape 55"/>
        <p:cNvGrpSpPr/>
        <p:nvPr/>
      </p:nvGrpSpPr>
      <p:grpSpPr>
        <a:xfrm>
          <a:off x="0" y="0"/>
          <a:ext cx="0" cy="0"/>
          <a:chOff x="0" y="0"/>
          <a:chExt cx="0" cy="0"/>
        </a:xfrm>
      </p:grpSpPr>
      <p:sp>
        <p:nvSpPr>
          <p:cNvPr id="56" name="Google Shape;56;p23"/>
          <p:cNvSpPr txBox="1"/>
          <p:nvPr/>
        </p:nvSpPr>
        <p:spPr>
          <a:xfrm>
            <a:off x="3276600" y="6596063"/>
            <a:ext cx="5867400" cy="2619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100"/>
              <a:buFont typeface="Arial"/>
              <a:buNone/>
            </a:pPr>
            <a:r>
              <a:rPr b="1" i="0" lang="en-GB" sz="1100" u="none" cap="none" strike="noStrike">
                <a:solidFill>
                  <a:srgbClr val="101141"/>
                </a:solidFill>
                <a:latin typeface="Arial"/>
                <a:ea typeface="Arial"/>
                <a:cs typeface="Arial"/>
                <a:sym typeface="Arial"/>
              </a:rPr>
              <a:t>BITS </a:t>
            </a:r>
            <a:r>
              <a:rPr b="0" i="0" lang="en-GB" sz="1100" u="none" cap="none" strike="noStrike">
                <a:solidFill>
                  <a:srgbClr val="101141"/>
                </a:solidFill>
                <a:latin typeface="Arial"/>
                <a:ea typeface="Arial"/>
                <a:cs typeface="Arial"/>
                <a:sym typeface="Arial"/>
              </a:rPr>
              <a:t>Pilani, Pilani Campus</a:t>
            </a:r>
            <a:endParaRPr b="0" i="0" sz="1400" u="none" cap="none" strike="noStrike">
              <a:solidFill>
                <a:srgbClr val="000000"/>
              </a:solidFill>
              <a:latin typeface="Arial"/>
              <a:ea typeface="Arial"/>
              <a:cs typeface="Arial"/>
              <a:sym typeface="Arial"/>
            </a:endParaRPr>
          </a:p>
        </p:txBody>
      </p:sp>
      <p:grpSp>
        <p:nvGrpSpPr>
          <p:cNvPr id="57" name="Google Shape;57;p23"/>
          <p:cNvGrpSpPr/>
          <p:nvPr/>
        </p:nvGrpSpPr>
        <p:grpSpPr>
          <a:xfrm>
            <a:off x="2084388" y="6550025"/>
            <a:ext cx="7059612" cy="49213"/>
            <a:chOff x="2083888" y="6550671"/>
            <a:chExt cx="7060112" cy="48665"/>
          </a:xfrm>
        </p:grpSpPr>
        <p:sp>
          <p:nvSpPr>
            <p:cNvPr id="58" name="Google Shape;58;p23"/>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9" name="Google Shape;59;p23"/>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0" name="Google Shape;60;p23"/>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Picture 7.png" id="61" name="Google Shape;61;p23"/>
          <p:cNvPicPr preferRelativeResize="0"/>
          <p:nvPr/>
        </p:nvPicPr>
        <p:blipFill rotWithShape="1">
          <a:blip r:embed="rId1">
            <a:alphaModFix/>
          </a:blip>
          <a:srcRect b="5334" l="1923" r="0" t="0"/>
          <a:stretch/>
        </p:blipFill>
        <p:spPr>
          <a:xfrm>
            <a:off x="6629400" y="0"/>
            <a:ext cx="2193925" cy="692150"/>
          </a:xfrm>
          <a:prstGeom prst="rect">
            <a:avLst/>
          </a:prstGeom>
          <a:noFill/>
          <a:ln>
            <a:noFill/>
          </a:ln>
        </p:spPr>
      </p:pic>
      <p:grpSp>
        <p:nvGrpSpPr>
          <p:cNvPr id="62" name="Google Shape;62;p23"/>
          <p:cNvGrpSpPr/>
          <p:nvPr/>
        </p:nvGrpSpPr>
        <p:grpSpPr>
          <a:xfrm>
            <a:off x="2133600" y="6553200"/>
            <a:ext cx="7010400" cy="46038"/>
            <a:chOff x="1905000" y="6553200"/>
            <a:chExt cx="7010400" cy="45719"/>
          </a:xfrm>
        </p:grpSpPr>
        <p:sp>
          <p:nvSpPr>
            <p:cNvPr id="63" name="Google Shape;63;p23"/>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4" name="Google Shape;64;p23"/>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5" name="Google Shape;65;p23"/>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66" name="Google Shape;66;p23"/>
          <p:cNvGrpSpPr/>
          <p:nvPr/>
        </p:nvGrpSpPr>
        <p:grpSpPr>
          <a:xfrm>
            <a:off x="0" y="1295400"/>
            <a:ext cx="7010400" cy="46038"/>
            <a:chOff x="1905000" y="6553200"/>
            <a:chExt cx="7010400" cy="45719"/>
          </a:xfrm>
        </p:grpSpPr>
        <p:sp>
          <p:nvSpPr>
            <p:cNvPr id="67" name="Google Shape;67;p23"/>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8" name="Google Shape;68;p23"/>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23"/>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70" name="Google Shape;7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9pPr>
          </a:lstStyle>
          <a:p/>
        </p:txBody>
      </p:sp>
      <p:sp>
        <p:nvSpPr>
          <p:cNvPr id="71" name="Google Shape;71;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wiki.ros.org/Names" TargetMode="External"/><Relationship Id="rId4" Type="http://schemas.openxmlformats.org/officeDocument/2006/relationships/hyperlink" Target="http://wiki.ros.org/Nodes" TargetMode="External"/><Relationship Id="rId5" Type="http://schemas.openxmlformats.org/officeDocument/2006/relationships/hyperlink" Target="http://wiki.ros.org/Messag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
          <p:cNvSpPr txBox="1"/>
          <p:nvPr>
            <p:ph type="ctrTitle"/>
          </p:nvPr>
        </p:nvSpPr>
        <p:spPr>
          <a:xfrm>
            <a:off x="1633988" y="3904643"/>
            <a:ext cx="7069308" cy="147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solidFill>
                  <a:schemeClr val="lt1"/>
                </a:solidFill>
                <a:latin typeface="Times New Roman"/>
                <a:ea typeface="Times New Roman"/>
                <a:cs typeface="Times New Roman"/>
                <a:sym typeface="Times New Roman"/>
              </a:rPr>
              <a:t>CEERI, Pilani</a:t>
            </a:r>
            <a:endParaRPr/>
          </a:p>
          <a:p>
            <a:pPr indent="0" lvl="0" marL="0" rtl="0" algn="ctr">
              <a:lnSpc>
                <a:spcPct val="100000"/>
              </a:lnSpc>
              <a:spcBef>
                <a:spcPts val="0"/>
              </a:spcBef>
              <a:spcAft>
                <a:spcPts val="0"/>
              </a:spcAft>
              <a:buClr>
                <a:schemeClr val="dk1"/>
              </a:buClr>
              <a:buSzPts val="1400"/>
              <a:buFont typeface="Arial"/>
              <a:buNone/>
            </a:pPr>
            <a:r>
              <a:rPr b="0" lang="en-GB" sz="3000">
                <a:solidFill>
                  <a:schemeClr val="lt1"/>
                </a:solidFill>
                <a:latin typeface="Times New Roman"/>
                <a:ea typeface="Times New Roman"/>
                <a:cs typeface="Times New Roman"/>
                <a:sym typeface="Times New Roman"/>
              </a:rPr>
              <a:t>PS-1</a:t>
            </a:r>
            <a:br>
              <a:rPr b="0" lang="en-GB" sz="3000">
                <a:solidFill>
                  <a:schemeClr val="lt1"/>
                </a:solidFill>
                <a:latin typeface="Times New Roman"/>
                <a:ea typeface="Times New Roman"/>
                <a:cs typeface="Times New Roman"/>
                <a:sym typeface="Times New Roman"/>
              </a:rPr>
            </a:br>
            <a:r>
              <a:rPr b="0" lang="en-GB" sz="3000">
                <a:solidFill>
                  <a:schemeClr val="lt1"/>
                </a:solidFill>
                <a:latin typeface="Times New Roman"/>
                <a:ea typeface="Times New Roman"/>
                <a:cs typeface="Times New Roman"/>
                <a:sym typeface="Times New Roman"/>
              </a:rPr>
              <a:t>Surveillance of COVID-19 patients using drones in city: A Survey</a:t>
            </a:r>
            <a:endParaRPr/>
          </a:p>
        </p:txBody>
      </p:sp>
      <p:sp>
        <p:nvSpPr>
          <p:cNvPr id="110" name="Google Shape;110;p1"/>
          <p:cNvSpPr/>
          <p:nvPr/>
        </p:nvSpPr>
        <p:spPr>
          <a:xfrm>
            <a:off x="206062" y="5731099"/>
            <a:ext cx="1049628" cy="186743"/>
          </a:xfrm>
          <a:prstGeom prst="rect">
            <a:avLst/>
          </a:prstGeom>
          <a:solidFill>
            <a:srgbClr val="1011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GB" sz="3600">
                <a:latin typeface="Cambria"/>
                <a:ea typeface="Cambria"/>
                <a:cs typeface="Cambria"/>
                <a:sym typeface="Cambria"/>
              </a:rPr>
              <a:t>Important Topics</a:t>
            </a:r>
            <a:endParaRPr sz="3600">
              <a:latin typeface="Cambria"/>
              <a:ea typeface="Cambria"/>
              <a:cs typeface="Cambria"/>
              <a:sym typeface="Cambria"/>
            </a:endParaRPr>
          </a:p>
        </p:txBody>
      </p:sp>
      <p:sp>
        <p:nvSpPr>
          <p:cNvPr id="173" name="Google Shape;173;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55600" lvl="0" marL="457200" rtl="0" algn="l">
              <a:spcBef>
                <a:spcPts val="0"/>
              </a:spcBef>
              <a:spcAft>
                <a:spcPts val="0"/>
              </a:spcAft>
              <a:buSzPts val="2000"/>
              <a:buFont typeface="Times New Roman"/>
              <a:buChar char="•"/>
            </a:pPr>
            <a:r>
              <a:rPr b="1" lang="en-GB" sz="2000">
                <a:latin typeface="Times New Roman"/>
                <a:ea typeface="Times New Roman"/>
                <a:cs typeface="Times New Roman"/>
                <a:sym typeface="Times New Roman"/>
              </a:rPr>
              <a:t>/mavros/state</a:t>
            </a:r>
            <a:r>
              <a:rPr lang="en-GB" sz="2000">
                <a:latin typeface="Times New Roman"/>
                <a:ea typeface="Times New Roman"/>
                <a:cs typeface="Times New Roman"/>
                <a:sym typeface="Times New Roman"/>
              </a:rPr>
              <a:t>-allows to check the state of some parameters of the autopilot (connection, arming, mode).</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b="1" lang="en-GB" sz="2000">
                <a:latin typeface="Times New Roman"/>
                <a:ea typeface="Times New Roman"/>
                <a:cs typeface="Times New Roman"/>
                <a:sym typeface="Times New Roman"/>
              </a:rPr>
              <a:t>/mavlink/from and /mavlink/to-</a:t>
            </a:r>
            <a:r>
              <a:rPr lang="en-GB" sz="2000">
                <a:latin typeface="Times New Roman"/>
                <a:ea typeface="Times New Roman"/>
                <a:cs typeface="Times New Roman"/>
                <a:sym typeface="Times New Roman"/>
              </a:rPr>
              <a:t>enables the Mavlink stream from and to the autopilot.</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b="1" lang="en-GB" sz="2000">
                <a:latin typeface="Times New Roman"/>
                <a:ea typeface="Times New Roman"/>
                <a:cs typeface="Times New Roman"/>
                <a:sym typeface="Times New Roman"/>
              </a:rPr>
              <a:t>/mavros/rc/override-</a:t>
            </a:r>
            <a:r>
              <a:rPr lang="en-GB" sz="2000">
                <a:latin typeface="Times New Roman"/>
                <a:ea typeface="Times New Roman"/>
                <a:cs typeface="Times New Roman"/>
                <a:sym typeface="Times New Roman"/>
              </a:rPr>
              <a:t>enables the override for the RC control and allow to send the input commands via MAVROS console.</a:t>
            </a:r>
            <a:endParaRPr sz="2000">
              <a:latin typeface="Times New Roman"/>
              <a:ea typeface="Times New Roman"/>
              <a:cs typeface="Times New Roman"/>
              <a:sym typeface="Times New Roman"/>
            </a:endParaRPr>
          </a:p>
          <a:p>
            <a:pPr indent="-355600" lvl="0" marL="457200" rtl="0" algn="l">
              <a:spcBef>
                <a:spcPts val="1400"/>
              </a:spcBef>
              <a:spcAft>
                <a:spcPts val="0"/>
              </a:spcAft>
              <a:buSzPts val="2000"/>
              <a:buFont typeface="Times New Roman"/>
              <a:buChar char="•"/>
            </a:pPr>
            <a:r>
              <a:rPr b="1" lang="en-GB" sz="2000">
                <a:solidFill>
                  <a:srgbClr val="000000"/>
                </a:solidFill>
                <a:highlight>
                  <a:srgbClr val="FFFFFF"/>
                </a:highlight>
                <a:latin typeface="Times New Roman"/>
                <a:ea typeface="Times New Roman"/>
                <a:cs typeface="Times New Roman"/>
                <a:sym typeface="Times New Roman"/>
              </a:rPr>
              <a:t>global_position/pose-</a:t>
            </a:r>
            <a:r>
              <a:rPr lang="en-GB" sz="2000">
                <a:solidFill>
                  <a:srgbClr val="000000"/>
                </a:solidFill>
                <a:highlight>
                  <a:srgbClr val="FFFFFF"/>
                </a:highlight>
                <a:latin typeface="Times New Roman"/>
                <a:ea typeface="Times New Roman"/>
                <a:cs typeface="Times New Roman"/>
                <a:sym typeface="Times New Roman"/>
              </a:rPr>
              <a:t>Position Fix reported by the GPS device.</a:t>
            </a:r>
            <a:endParaRPr sz="2000">
              <a:solidFill>
                <a:srgbClr val="000000"/>
              </a:solidFill>
              <a:highlight>
                <a:srgbClr val="FFFFFF"/>
              </a:highlight>
              <a:latin typeface="Times New Roman"/>
              <a:ea typeface="Times New Roman"/>
              <a:cs typeface="Times New Roman"/>
              <a:sym typeface="Times New Roman"/>
            </a:endParaRPr>
          </a:p>
          <a:p>
            <a:pPr indent="-355600" lvl="0" marL="457200" rtl="0" algn="l">
              <a:spcBef>
                <a:spcPts val="1400"/>
              </a:spcBef>
              <a:spcAft>
                <a:spcPts val="0"/>
              </a:spcAft>
              <a:buClr>
                <a:srgbClr val="000000"/>
              </a:buClr>
              <a:buSzPts val="2000"/>
              <a:buFont typeface="Times New Roman"/>
              <a:buChar char="•"/>
            </a:pPr>
            <a:r>
              <a:rPr b="1" lang="en-GB" sz="2000">
                <a:solidFill>
                  <a:srgbClr val="000000"/>
                </a:solidFill>
                <a:highlight>
                  <a:srgbClr val="FFFFFF"/>
                </a:highlight>
                <a:latin typeface="Times New Roman"/>
                <a:ea typeface="Times New Roman"/>
                <a:cs typeface="Times New Roman"/>
                <a:sym typeface="Times New Roman"/>
              </a:rPr>
              <a:t>global</a:t>
            </a:r>
            <a:r>
              <a:rPr b="1" lang="en-GB" sz="2000">
                <a:solidFill>
                  <a:srgbClr val="000000"/>
                </a:solidFill>
                <a:highlight>
                  <a:srgbClr val="FFFFFF"/>
                </a:highlight>
                <a:latin typeface="Times New Roman"/>
                <a:ea typeface="Times New Roman"/>
                <a:cs typeface="Times New Roman"/>
                <a:sym typeface="Times New Roman"/>
              </a:rPr>
              <a:t>_position/velocity-</a:t>
            </a:r>
            <a:r>
              <a:rPr lang="en-GB" sz="2000">
                <a:solidFill>
                  <a:srgbClr val="000000"/>
                </a:solidFill>
                <a:highlight>
                  <a:srgbClr val="FFFFFF"/>
                </a:highlight>
                <a:latin typeface="Times New Roman"/>
                <a:ea typeface="Times New Roman"/>
                <a:cs typeface="Times New Roman"/>
                <a:sym typeface="Times New Roman"/>
              </a:rPr>
              <a:t>Velocity output from GPS device.</a:t>
            </a:r>
            <a:endParaRPr sz="2000">
              <a:solidFill>
                <a:srgbClr val="000000"/>
              </a:solidFill>
              <a:highlight>
                <a:srgbClr val="FFFFFF"/>
              </a:highlight>
              <a:latin typeface="Times New Roman"/>
              <a:ea typeface="Times New Roman"/>
              <a:cs typeface="Times New Roman"/>
              <a:sym typeface="Times New Roman"/>
            </a:endParaRPr>
          </a:p>
          <a:p>
            <a:pPr indent="-355600" lvl="0" marL="457200" rtl="0" algn="l">
              <a:spcBef>
                <a:spcPts val="1400"/>
              </a:spcBef>
              <a:spcAft>
                <a:spcPts val="0"/>
              </a:spcAft>
              <a:buClr>
                <a:srgbClr val="000000"/>
              </a:buClr>
              <a:buSzPts val="2000"/>
              <a:buFont typeface="Times New Roman"/>
              <a:buChar char="•"/>
            </a:pPr>
            <a:r>
              <a:rPr b="1" lang="en-GB" sz="2000">
                <a:solidFill>
                  <a:srgbClr val="000000"/>
                </a:solidFill>
                <a:highlight>
                  <a:srgbClr val="FFFFFF"/>
                </a:highlight>
                <a:latin typeface="Times New Roman"/>
                <a:ea typeface="Times New Roman"/>
                <a:cs typeface="Times New Roman"/>
                <a:sym typeface="Times New Roman"/>
              </a:rPr>
              <a:t>global_position/rel_alt-</a:t>
            </a:r>
            <a:r>
              <a:rPr lang="en-GB" sz="2000">
                <a:solidFill>
                  <a:srgbClr val="000000"/>
                </a:solidFill>
                <a:highlight>
                  <a:srgbClr val="FFFFFF"/>
                </a:highlight>
                <a:latin typeface="Times New Roman"/>
                <a:ea typeface="Times New Roman"/>
                <a:cs typeface="Times New Roman"/>
                <a:sym typeface="Times New Roman"/>
              </a:rPr>
              <a:t>Relative altitude of the vehicle.</a:t>
            </a:r>
            <a:endParaRPr sz="2000">
              <a:solidFill>
                <a:srgbClr val="000000"/>
              </a:solidFill>
              <a:highlight>
                <a:srgbClr val="FFFFFF"/>
              </a:highlight>
              <a:latin typeface="Times New Roman"/>
              <a:ea typeface="Times New Roman"/>
              <a:cs typeface="Times New Roman"/>
              <a:sym typeface="Times New Roman"/>
            </a:endParaRPr>
          </a:p>
          <a:p>
            <a:pPr indent="-355600" lvl="0" marL="457200" rtl="0" algn="l">
              <a:spcBef>
                <a:spcPts val="1400"/>
              </a:spcBef>
              <a:spcAft>
                <a:spcPts val="0"/>
              </a:spcAft>
              <a:buClr>
                <a:srgbClr val="000000"/>
              </a:buClr>
              <a:buSzPts val="2000"/>
              <a:buFont typeface="Times New Roman"/>
              <a:buChar char="•"/>
            </a:pPr>
            <a:r>
              <a:rPr b="1" lang="en-GB" sz="2000">
                <a:solidFill>
                  <a:srgbClr val="000000"/>
                </a:solidFill>
                <a:highlight>
                  <a:srgbClr val="FFFFFF"/>
                </a:highlight>
                <a:latin typeface="Times New Roman"/>
                <a:ea typeface="Times New Roman"/>
                <a:cs typeface="Times New Roman"/>
                <a:sym typeface="Times New Roman"/>
              </a:rPr>
              <a:t>local</a:t>
            </a:r>
            <a:r>
              <a:rPr b="1" lang="en-GB" sz="2000">
                <a:highlight>
                  <a:srgbClr val="FFFFFF"/>
                </a:highlight>
                <a:latin typeface="Times New Roman"/>
                <a:ea typeface="Times New Roman"/>
                <a:cs typeface="Times New Roman"/>
                <a:sym typeface="Times New Roman"/>
              </a:rPr>
              <a:t>_position/pose-</a:t>
            </a:r>
            <a:r>
              <a:rPr lang="en-GB" sz="2000">
                <a:highlight>
                  <a:srgbClr val="FFFFFF"/>
                </a:highlight>
                <a:latin typeface="Times New Roman"/>
                <a:ea typeface="Times New Roman"/>
                <a:cs typeface="Times New Roman"/>
                <a:sym typeface="Times New Roman"/>
              </a:rPr>
              <a:t>Position and orientation in local coordinates.</a:t>
            </a:r>
            <a:endParaRPr sz="2000">
              <a:highlight>
                <a:srgbClr val="FFFFFF"/>
              </a:highlight>
              <a:latin typeface="Times New Roman"/>
              <a:ea typeface="Times New Roman"/>
              <a:cs typeface="Times New Roman"/>
              <a:sym typeface="Times New Roman"/>
            </a:endParaRPr>
          </a:p>
          <a:p>
            <a:pPr indent="-355600" lvl="0" marL="457200" rtl="0" algn="l">
              <a:spcBef>
                <a:spcPts val="1400"/>
              </a:spcBef>
              <a:spcAft>
                <a:spcPts val="0"/>
              </a:spcAft>
              <a:buSzPts val="2000"/>
              <a:buFont typeface="Times New Roman"/>
              <a:buChar char="•"/>
            </a:pPr>
            <a:r>
              <a:rPr b="1" lang="en-GB" sz="2000">
                <a:solidFill>
                  <a:srgbClr val="000000"/>
                </a:solidFill>
                <a:highlight>
                  <a:srgbClr val="FFFFFF"/>
                </a:highlight>
                <a:latin typeface="Times New Roman"/>
                <a:ea typeface="Times New Roman"/>
                <a:cs typeface="Times New Roman"/>
                <a:sym typeface="Times New Roman"/>
              </a:rPr>
              <a:t>local_</a:t>
            </a:r>
            <a:r>
              <a:rPr b="1" lang="en-GB" sz="2000">
                <a:highlight>
                  <a:srgbClr val="FFFFFF"/>
                </a:highlight>
                <a:latin typeface="Times New Roman"/>
                <a:ea typeface="Times New Roman"/>
                <a:cs typeface="Times New Roman"/>
                <a:sym typeface="Times New Roman"/>
              </a:rPr>
              <a:t>position/velocity-</a:t>
            </a:r>
            <a:r>
              <a:rPr lang="en-GB" sz="2000">
                <a:highlight>
                  <a:srgbClr val="FFFFFF"/>
                </a:highlight>
                <a:latin typeface="Times New Roman"/>
                <a:ea typeface="Times New Roman"/>
                <a:cs typeface="Times New Roman"/>
                <a:sym typeface="Times New Roman"/>
              </a:rPr>
              <a:t>Velocity in local coordinates.</a:t>
            </a:r>
            <a:endParaRPr sz="2000">
              <a:highlight>
                <a:srgbClr val="FFFFFF"/>
              </a:highlight>
              <a:latin typeface="Times New Roman"/>
              <a:ea typeface="Times New Roman"/>
              <a:cs typeface="Times New Roman"/>
              <a:sym typeface="Times New Roman"/>
            </a:endParaRPr>
          </a:p>
          <a:p>
            <a:pPr indent="0" lvl="0" marL="0" rtl="0" algn="l">
              <a:spcBef>
                <a:spcPts val="1400"/>
              </a:spcBef>
              <a:spcAft>
                <a:spcPts val="0"/>
              </a:spcAft>
              <a:buNone/>
            </a:pPr>
            <a:r>
              <a:t/>
            </a:r>
            <a:endParaRPr sz="2000">
              <a:solidFill>
                <a:srgbClr val="333333"/>
              </a:solidFill>
              <a:highlight>
                <a:srgbClr val="FFFFFF"/>
              </a:highlight>
              <a:latin typeface="Times New Roman"/>
              <a:ea typeface="Times New Roman"/>
              <a:cs typeface="Times New Roman"/>
              <a:sym typeface="Times New Roman"/>
            </a:endParaRPr>
          </a:p>
          <a:p>
            <a:pPr indent="0" lvl="0" marL="457200" rtl="0" algn="l">
              <a:spcBef>
                <a:spcPts val="1400"/>
              </a:spcBef>
              <a:spcAft>
                <a:spcPts val="0"/>
              </a:spcAft>
              <a:buNone/>
            </a:pPr>
            <a:r>
              <a:t/>
            </a:r>
            <a:endParaRPr sz="2000">
              <a:solidFill>
                <a:srgbClr val="333333"/>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p:txBody>
      </p:sp>
      <p:sp>
        <p:nvSpPr>
          <p:cNvPr id="174" name="Google Shape;174;p10"/>
          <p:cNvSpPr/>
          <p:nvPr/>
        </p:nvSpPr>
        <p:spPr>
          <a:xfrm>
            <a:off x="7366715" y="6634877"/>
            <a:ext cx="1777285" cy="22312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GB" sz="1200" u="none" cap="none" strike="noStrike">
                <a:solidFill>
                  <a:schemeClr val="dk1"/>
                </a:solidFill>
                <a:latin typeface="Times New Roman"/>
                <a:ea typeface="Times New Roman"/>
                <a:cs typeface="Times New Roman"/>
                <a:sym typeface="Times New Roman"/>
              </a:rPr>
              <a:t>BITS</a:t>
            </a:r>
            <a:r>
              <a:rPr b="0" i="0" lang="en-GB" sz="1200" u="none" cap="none" strike="noStrike">
                <a:solidFill>
                  <a:schemeClr val="dk1"/>
                </a:solidFill>
                <a:latin typeface="Times New Roman"/>
                <a:ea typeface="Times New Roman"/>
                <a:cs typeface="Times New Roman"/>
                <a:sym typeface="Times New Roman"/>
              </a:rPr>
              <a:t> Pilani</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GB" sz="3600">
                <a:latin typeface="Cambria"/>
                <a:ea typeface="Cambria"/>
                <a:cs typeface="Cambria"/>
                <a:sym typeface="Cambria"/>
              </a:rPr>
              <a:t>Important Topics</a:t>
            </a:r>
            <a:endParaRPr sz="3600">
              <a:latin typeface="Cambria"/>
              <a:ea typeface="Cambria"/>
              <a:cs typeface="Cambria"/>
              <a:sym typeface="Cambria"/>
            </a:endParaRPr>
          </a:p>
        </p:txBody>
      </p:sp>
      <p:sp>
        <p:nvSpPr>
          <p:cNvPr id="180" name="Google Shape;180;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55600" lvl="0" marL="457200" rtl="0" algn="l">
              <a:spcBef>
                <a:spcPts val="0"/>
              </a:spcBef>
              <a:spcAft>
                <a:spcPts val="0"/>
              </a:spcAft>
              <a:buClr>
                <a:srgbClr val="000000"/>
              </a:buClr>
              <a:buSzPts val="2000"/>
              <a:buFont typeface="Times New Roman"/>
              <a:buChar char="•"/>
            </a:pPr>
            <a:r>
              <a:rPr b="1" lang="en-GB" sz="2000">
                <a:solidFill>
                  <a:srgbClr val="000000"/>
                </a:solidFill>
                <a:highlight>
                  <a:srgbClr val="FFFFFF"/>
                </a:highlight>
                <a:latin typeface="Times New Roman"/>
                <a:ea typeface="Times New Roman"/>
                <a:cs typeface="Times New Roman"/>
                <a:sym typeface="Times New Roman"/>
              </a:rPr>
              <a:t>setpoint_attitude/cmd_vel-</a:t>
            </a:r>
            <a:r>
              <a:rPr lang="en-GB" sz="2000">
                <a:solidFill>
                  <a:srgbClr val="000000"/>
                </a:solidFill>
                <a:highlight>
                  <a:srgbClr val="FFFFFF"/>
                </a:highlight>
                <a:latin typeface="Times New Roman"/>
                <a:ea typeface="Times New Roman"/>
                <a:cs typeface="Times New Roman"/>
                <a:sym typeface="Times New Roman"/>
              </a:rPr>
              <a:t>track the values sent to the autopilot for angular velocity control of the robot</a:t>
            </a:r>
            <a:endParaRPr sz="2000">
              <a:solidFill>
                <a:srgbClr val="000000"/>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b="1" sz="2000">
              <a:solidFill>
                <a:srgbClr val="000000"/>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b="1" lang="en-GB" sz="2000">
                <a:highlight>
                  <a:srgbClr val="FFFFFF"/>
                </a:highlight>
                <a:latin typeface="Times New Roman"/>
                <a:ea typeface="Times New Roman"/>
                <a:cs typeface="Times New Roman"/>
                <a:sym typeface="Times New Roman"/>
              </a:rPr>
              <a:t>setpoint_attitude/attitude-</a:t>
            </a:r>
            <a:r>
              <a:rPr lang="en-GB" sz="2000">
                <a:highlight>
                  <a:srgbClr val="FFFFFF"/>
                </a:highlight>
                <a:latin typeface="Times New Roman"/>
                <a:ea typeface="Times New Roman"/>
                <a:cs typeface="Times New Roman"/>
                <a:sym typeface="Times New Roman"/>
              </a:rPr>
              <a:t>track the values sent to the autopilot for orientation control of the robot</a:t>
            </a:r>
            <a:endParaRPr sz="20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b="1" sz="2000">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b="1" lang="en-GB" sz="2000">
                <a:highlight>
                  <a:srgbClr val="FFFFFF"/>
                </a:highlight>
                <a:latin typeface="Times New Roman"/>
                <a:ea typeface="Times New Roman"/>
                <a:cs typeface="Times New Roman"/>
                <a:sym typeface="Times New Roman"/>
              </a:rPr>
              <a:t>setpoint_attitude/thrust-</a:t>
            </a:r>
            <a:r>
              <a:rPr lang="en-GB" sz="2000">
                <a:highlight>
                  <a:srgbClr val="FFFFFF"/>
                </a:highlight>
                <a:latin typeface="Times New Roman"/>
                <a:ea typeface="Times New Roman"/>
                <a:cs typeface="Times New Roman"/>
                <a:sym typeface="Times New Roman"/>
              </a:rPr>
              <a:t>track the values sent to the autopilot for thrust control of the robot</a:t>
            </a:r>
            <a:endParaRPr sz="2000">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b="1" sz="2000">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b="1" lang="en-GB" sz="2000">
                <a:highlight>
                  <a:srgbClr val="FFFFFF"/>
                </a:highlight>
                <a:latin typeface="Times New Roman"/>
                <a:ea typeface="Times New Roman"/>
                <a:cs typeface="Times New Roman"/>
                <a:sym typeface="Times New Roman"/>
              </a:rPr>
              <a:t>setpoint_position/global(or /local)-</a:t>
            </a:r>
            <a:r>
              <a:rPr lang="en-GB" sz="2000">
                <a:highlight>
                  <a:srgbClr val="FFFFFF"/>
                </a:highlight>
                <a:latin typeface="Times New Roman"/>
                <a:ea typeface="Times New Roman"/>
                <a:cs typeface="Times New Roman"/>
                <a:sym typeface="Times New Roman"/>
              </a:rPr>
              <a:t>track the values sent to the autopilot for position control of the robot in global(or local) frame</a:t>
            </a:r>
            <a:endParaRPr b="1" sz="2000">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b="1" sz="2000">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b="1" lang="en-GB" sz="2000">
                <a:highlight>
                  <a:srgbClr val="FFFFFF"/>
                </a:highlight>
                <a:latin typeface="Times New Roman"/>
                <a:ea typeface="Times New Roman"/>
                <a:cs typeface="Times New Roman"/>
                <a:sym typeface="Times New Roman"/>
              </a:rPr>
              <a:t>setpoint_velocity/cmd_vel-</a:t>
            </a:r>
            <a:r>
              <a:rPr lang="en-GB" sz="2000">
                <a:highlight>
                  <a:srgbClr val="FFFFFF"/>
                </a:highlight>
                <a:latin typeface="Times New Roman"/>
                <a:ea typeface="Times New Roman"/>
                <a:cs typeface="Times New Roman"/>
                <a:sym typeface="Times New Roman"/>
              </a:rPr>
              <a:t>track the values sent to the autopilot for velocity control of the robot</a:t>
            </a:r>
            <a:endParaRPr sz="2000">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b="1" sz="2000">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b="1" sz="2000">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b="1" sz="2000">
              <a:solidFill>
                <a:srgbClr val="000000"/>
              </a:solidFill>
              <a:highlight>
                <a:srgbClr val="FFFFFF"/>
              </a:highlight>
              <a:latin typeface="Times New Roman"/>
              <a:ea typeface="Times New Roman"/>
              <a:cs typeface="Times New Roman"/>
              <a:sym typeface="Times New Roman"/>
            </a:endParaRPr>
          </a:p>
        </p:txBody>
      </p:sp>
      <p:sp>
        <p:nvSpPr>
          <p:cNvPr id="181" name="Google Shape;181;p11"/>
          <p:cNvSpPr/>
          <p:nvPr/>
        </p:nvSpPr>
        <p:spPr>
          <a:xfrm>
            <a:off x="7366715" y="6634877"/>
            <a:ext cx="1777285" cy="22312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GB" sz="1200" u="none" cap="none" strike="noStrike">
                <a:solidFill>
                  <a:schemeClr val="dk1"/>
                </a:solidFill>
                <a:latin typeface="Times New Roman"/>
                <a:ea typeface="Times New Roman"/>
                <a:cs typeface="Times New Roman"/>
                <a:sym typeface="Times New Roman"/>
              </a:rPr>
              <a:t>BITS</a:t>
            </a:r>
            <a:r>
              <a:rPr b="0" i="0" lang="en-GB" sz="1200" u="none" cap="none" strike="noStrike">
                <a:solidFill>
                  <a:schemeClr val="dk1"/>
                </a:solidFill>
                <a:latin typeface="Times New Roman"/>
                <a:ea typeface="Times New Roman"/>
                <a:cs typeface="Times New Roman"/>
                <a:sym typeface="Times New Roman"/>
              </a:rPr>
              <a:t> Pilani</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12"/>
          <p:cNvSpPr txBox="1"/>
          <p:nvPr>
            <p:ph idx="1" type="body"/>
          </p:nvPr>
        </p:nvSpPr>
        <p:spPr>
          <a:xfrm>
            <a:off x="31965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t/>
            </a:r>
            <a:endParaRPr sz="4800">
              <a:latin typeface="Lobster"/>
              <a:ea typeface="Lobster"/>
              <a:cs typeface="Lobster"/>
              <a:sym typeface="Lobster"/>
            </a:endParaRPr>
          </a:p>
          <a:p>
            <a:pPr indent="0" lvl="0" marL="0" rtl="0" algn="l">
              <a:spcBef>
                <a:spcPts val="0"/>
              </a:spcBef>
              <a:spcAft>
                <a:spcPts val="0"/>
              </a:spcAft>
              <a:buClr>
                <a:schemeClr val="dk1"/>
              </a:buClr>
              <a:buSzPts val="3200"/>
              <a:buNone/>
            </a:pPr>
            <a:r>
              <a:t/>
            </a:r>
            <a:endParaRPr sz="4800">
              <a:latin typeface="Lobster"/>
              <a:ea typeface="Lobster"/>
              <a:cs typeface="Lobster"/>
              <a:sym typeface="Lobster"/>
            </a:endParaRPr>
          </a:p>
          <a:p>
            <a:pPr indent="0" lvl="0" marL="0" rtl="0" algn="l">
              <a:spcBef>
                <a:spcPts val="0"/>
              </a:spcBef>
              <a:spcAft>
                <a:spcPts val="0"/>
              </a:spcAft>
              <a:buClr>
                <a:schemeClr val="dk1"/>
              </a:buClr>
              <a:buSzPts val="3200"/>
              <a:buNone/>
            </a:pPr>
            <a:r>
              <a:rPr lang="en-GB" sz="4800">
                <a:latin typeface="Lobster"/>
                <a:ea typeface="Lobster"/>
                <a:cs typeface="Lobster"/>
                <a:sym typeface="Lobster"/>
              </a:rPr>
              <a:t>              </a:t>
            </a:r>
            <a:r>
              <a:rPr b="1" lang="en-GB" sz="5000">
                <a:latin typeface="Lobster"/>
                <a:ea typeface="Lobster"/>
                <a:cs typeface="Lobster"/>
                <a:sym typeface="Lobster"/>
              </a:rPr>
              <a:t>  </a:t>
            </a:r>
            <a:r>
              <a:rPr b="1" lang="en-GB" sz="5000">
                <a:latin typeface="Times New Roman"/>
                <a:ea typeface="Times New Roman"/>
                <a:cs typeface="Times New Roman"/>
                <a:sym typeface="Times New Roman"/>
              </a:rPr>
              <a:t>THANK YOU</a:t>
            </a:r>
            <a:endParaRPr b="1" sz="5000">
              <a:latin typeface="Times New Roman"/>
              <a:ea typeface="Times New Roman"/>
              <a:cs typeface="Times New Roman"/>
              <a:sym typeface="Times New Roman"/>
            </a:endParaRPr>
          </a:p>
        </p:txBody>
      </p:sp>
      <p:sp>
        <p:nvSpPr>
          <p:cNvPr id="187" name="Google Shape;187;p12"/>
          <p:cNvSpPr/>
          <p:nvPr/>
        </p:nvSpPr>
        <p:spPr>
          <a:xfrm>
            <a:off x="7366715" y="6634877"/>
            <a:ext cx="1777200" cy="223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GB" sz="1200" u="none" cap="none" strike="noStrike">
                <a:solidFill>
                  <a:schemeClr val="dk1"/>
                </a:solidFill>
                <a:latin typeface="Times New Roman"/>
                <a:ea typeface="Times New Roman"/>
                <a:cs typeface="Times New Roman"/>
                <a:sym typeface="Times New Roman"/>
              </a:rPr>
              <a:t>BITS</a:t>
            </a:r>
            <a:r>
              <a:rPr b="0" i="0" lang="en-GB" sz="1200" u="none" cap="none" strike="noStrike">
                <a:solidFill>
                  <a:schemeClr val="dk1"/>
                </a:solidFill>
                <a:latin typeface="Times New Roman"/>
                <a:ea typeface="Times New Roman"/>
                <a:cs typeface="Times New Roman"/>
                <a:sym typeface="Times New Roman"/>
              </a:rPr>
              <a:t> Pilani</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GB" sz="3600">
                <a:latin typeface="Cambria"/>
                <a:ea typeface="Cambria"/>
                <a:cs typeface="Cambria"/>
                <a:sym typeface="Cambria"/>
              </a:rPr>
              <a:t>Students</a:t>
            </a:r>
            <a:endParaRPr sz="3600">
              <a:latin typeface="Cambria"/>
              <a:ea typeface="Cambria"/>
              <a:cs typeface="Cambria"/>
              <a:sym typeface="Cambria"/>
            </a:endParaRPr>
          </a:p>
        </p:txBody>
      </p:sp>
      <p:sp>
        <p:nvSpPr>
          <p:cNvPr id="116" name="Google Shape;116;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28600" lvl="0" marL="228600" rtl="0" algn="l">
              <a:lnSpc>
                <a:spcPct val="200000"/>
              </a:lnSpc>
              <a:spcBef>
                <a:spcPts val="0"/>
              </a:spcBef>
              <a:spcAft>
                <a:spcPts val="0"/>
              </a:spcAft>
              <a:buClr>
                <a:schemeClr val="dk1"/>
              </a:buClr>
              <a:buSzPts val="2000"/>
              <a:buFont typeface="Arial"/>
              <a:buAutoNum type="arabicPeriod"/>
            </a:pPr>
            <a:r>
              <a:rPr lang="en-GB" sz="2000">
                <a:latin typeface="Times New Roman"/>
                <a:ea typeface="Times New Roman"/>
                <a:cs typeface="Times New Roman"/>
                <a:sym typeface="Times New Roman"/>
              </a:rPr>
              <a:t>V. Keerthivasan - 2018A8PS0480P</a:t>
            </a:r>
            <a:endParaRPr/>
          </a:p>
          <a:p>
            <a:pPr indent="-228600" lvl="0" marL="228600" rtl="0" algn="l">
              <a:lnSpc>
                <a:spcPct val="200000"/>
              </a:lnSpc>
              <a:spcBef>
                <a:spcPts val="0"/>
              </a:spcBef>
              <a:spcAft>
                <a:spcPts val="0"/>
              </a:spcAft>
              <a:buClr>
                <a:schemeClr val="dk1"/>
              </a:buClr>
              <a:buSzPts val="2000"/>
              <a:buFont typeface="Arial"/>
              <a:buAutoNum type="arabicPeriod"/>
            </a:pPr>
            <a:r>
              <a:rPr lang="en-GB" sz="2000">
                <a:latin typeface="Times New Roman"/>
                <a:ea typeface="Times New Roman"/>
                <a:cs typeface="Times New Roman"/>
                <a:sym typeface="Times New Roman"/>
              </a:rPr>
              <a:t>Rishit Patel – 2018A7PS0189G</a:t>
            </a:r>
            <a:endParaRPr/>
          </a:p>
          <a:p>
            <a:pPr indent="-228600" lvl="0" marL="228600" rtl="0" algn="l">
              <a:lnSpc>
                <a:spcPct val="200000"/>
              </a:lnSpc>
              <a:spcBef>
                <a:spcPts val="0"/>
              </a:spcBef>
              <a:spcAft>
                <a:spcPts val="0"/>
              </a:spcAft>
              <a:buClr>
                <a:schemeClr val="dk1"/>
              </a:buClr>
              <a:buSzPts val="2000"/>
              <a:buFont typeface="Arial"/>
              <a:buAutoNum type="arabicPeriod"/>
            </a:pPr>
            <a:r>
              <a:rPr lang="en-GB" sz="2000">
                <a:latin typeface="Times New Roman"/>
                <a:ea typeface="Times New Roman"/>
                <a:cs typeface="Times New Roman"/>
                <a:sym typeface="Times New Roman"/>
              </a:rPr>
              <a:t>Karan Shetty – 2018A7PS0111G</a:t>
            </a:r>
            <a:endParaRPr sz="2000">
              <a:latin typeface="Times New Roman"/>
              <a:ea typeface="Times New Roman"/>
              <a:cs typeface="Times New Roman"/>
              <a:sym typeface="Times New Roman"/>
            </a:endParaRPr>
          </a:p>
        </p:txBody>
      </p:sp>
      <p:sp>
        <p:nvSpPr>
          <p:cNvPr id="117" name="Google Shape;117;p2"/>
          <p:cNvSpPr/>
          <p:nvPr/>
        </p:nvSpPr>
        <p:spPr>
          <a:xfrm>
            <a:off x="7366715" y="6634877"/>
            <a:ext cx="1777285" cy="22312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GB" sz="1200" u="none" cap="none" strike="noStrike">
                <a:solidFill>
                  <a:schemeClr val="dk1"/>
                </a:solidFill>
                <a:latin typeface="Times New Roman"/>
                <a:ea typeface="Times New Roman"/>
                <a:cs typeface="Times New Roman"/>
                <a:sym typeface="Times New Roman"/>
              </a:rPr>
              <a:t>BITS</a:t>
            </a:r>
            <a:r>
              <a:rPr b="0" i="0" lang="en-GB" sz="1200" u="none" cap="none" strike="noStrike">
                <a:solidFill>
                  <a:schemeClr val="dk1"/>
                </a:solidFill>
                <a:latin typeface="Times New Roman"/>
                <a:ea typeface="Times New Roman"/>
                <a:cs typeface="Times New Roman"/>
                <a:sym typeface="Times New Roman"/>
              </a:rPr>
              <a:t> Pilani</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GB" sz="3600">
                <a:latin typeface="Cambria"/>
                <a:ea typeface="Cambria"/>
                <a:cs typeface="Cambria"/>
                <a:sym typeface="Cambria"/>
              </a:rPr>
              <a:t>Robotic Operating System</a:t>
            </a:r>
            <a:endParaRPr sz="3600">
              <a:latin typeface="Cambria"/>
              <a:ea typeface="Cambria"/>
              <a:cs typeface="Cambria"/>
              <a:sym typeface="Cambria"/>
            </a:endParaRPr>
          </a:p>
        </p:txBody>
      </p:sp>
      <p:sp>
        <p:nvSpPr>
          <p:cNvPr id="123" name="Google Shape;123;p3"/>
          <p:cNvSpPr txBox="1"/>
          <p:nvPr>
            <p:ph idx="1" type="body"/>
          </p:nvPr>
        </p:nvSpPr>
        <p:spPr>
          <a:xfrm>
            <a:off x="457200" y="1700000"/>
            <a:ext cx="7980000" cy="5098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3200"/>
              <a:buNone/>
            </a:pPr>
            <a:r>
              <a:rPr lang="en-GB" sz="1400">
                <a:latin typeface="Times New Roman"/>
                <a:ea typeface="Times New Roman"/>
                <a:cs typeface="Times New Roman"/>
                <a:sym typeface="Times New Roman"/>
              </a:rPr>
              <a:t>	</a:t>
            </a:r>
            <a:r>
              <a:rPr lang="en-GB" sz="2000">
                <a:latin typeface="Times New Roman"/>
                <a:ea typeface="Times New Roman"/>
                <a:cs typeface="Times New Roman"/>
                <a:sym typeface="Times New Roman"/>
              </a:rPr>
              <a:t>The Robot Operating System (ROS) is a flexible framework for writing robot software. It is a collection of tools libraries, and conventions that aim to simplify the task of creating complex and robust behaviour across a wide variety of robotic platform. </a:t>
            </a:r>
            <a:endParaRPr sz="2000"/>
          </a:p>
          <a:p>
            <a:pPr indent="0" lvl="0" marL="0" rtl="0" algn="just">
              <a:lnSpc>
                <a:spcPct val="115000"/>
              </a:lnSpc>
              <a:spcBef>
                <a:spcPts val="0"/>
              </a:spcBef>
              <a:spcAft>
                <a:spcPts val="0"/>
              </a:spcAft>
              <a:buClr>
                <a:schemeClr val="dk1"/>
              </a:buClr>
              <a:buSzPts val="3200"/>
              <a:buNone/>
            </a:pPr>
            <a:r>
              <a:t/>
            </a:r>
            <a:endParaRPr sz="20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3200"/>
              <a:buNone/>
            </a:pPr>
            <a:r>
              <a:rPr lang="en-GB" sz="2000">
                <a:latin typeface="Times New Roman"/>
                <a:ea typeface="Times New Roman"/>
                <a:cs typeface="Times New Roman"/>
                <a:sym typeface="Times New Roman"/>
              </a:rPr>
              <a:t>	Software in the ROS Ecosystem can be separated into three groups:</a:t>
            </a:r>
            <a:endParaRPr sz="2000"/>
          </a:p>
          <a:p>
            <a:pPr indent="-457200" lvl="0" marL="457200" rtl="0" algn="just">
              <a:lnSpc>
                <a:spcPct val="115000"/>
              </a:lnSpc>
              <a:spcBef>
                <a:spcPts val="0"/>
              </a:spcBef>
              <a:spcAft>
                <a:spcPts val="0"/>
              </a:spcAft>
              <a:buClr>
                <a:schemeClr val="dk1"/>
              </a:buClr>
              <a:buSzPts val="2000"/>
              <a:buFont typeface="Arial"/>
              <a:buAutoNum type="arabicPeriod"/>
            </a:pPr>
            <a:r>
              <a:rPr lang="en-GB" sz="2000">
                <a:latin typeface="Times New Roman"/>
                <a:ea typeface="Times New Roman"/>
                <a:cs typeface="Times New Roman"/>
                <a:sym typeface="Times New Roman"/>
              </a:rPr>
              <a:t>Language and platform-independent tools used for building and distributing ROS-based software</a:t>
            </a:r>
            <a:endParaRPr sz="2000"/>
          </a:p>
          <a:p>
            <a:pPr indent="-457200" lvl="0" marL="457200" rtl="0" algn="just">
              <a:lnSpc>
                <a:spcPct val="115000"/>
              </a:lnSpc>
              <a:spcBef>
                <a:spcPts val="0"/>
              </a:spcBef>
              <a:spcAft>
                <a:spcPts val="0"/>
              </a:spcAft>
              <a:buClr>
                <a:schemeClr val="dk1"/>
              </a:buClr>
              <a:buSzPts val="2000"/>
              <a:buFont typeface="Arial"/>
              <a:buAutoNum type="arabicPeriod"/>
            </a:pPr>
            <a:r>
              <a:rPr lang="en-GB" sz="2000">
                <a:latin typeface="Times New Roman"/>
                <a:ea typeface="Times New Roman"/>
                <a:cs typeface="Times New Roman"/>
                <a:sym typeface="Times New Roman"/>
              </a:rPr>
              <a:t>ROS client library implementations (example: rospy, roscpp)</a:t>
            </a:r>
            <a:endParaRPr sz="2000"/>
          </a:p>
          <a:p>
            <a:pPr indent="-457200" lvl="0" marL="457200" rtl="0" algn="just">
              <a:lnSpc>
                <a:spcPct val="115000"/>
              </a:lnSpc>
              <a:spcBef>
                <a:spcPts val="0"/>
              </a:spcBef>
              <a:spcAft>
                <a:spcPts val="0"/>
              </a:spcAft>
              <a:buClr>
                <a:schemeClr val="dk1"/>
              </a:buClr>
              <a:buSzPts val="2000"/>
              <a:buFont typeface="Arial"/>
              <a:buAutoNum type="arabicPeriod"/>
            </a:pPr>
            <a:r>
              <a:rPr lang="en-GB" sz="2000">
                <a:latin typeface="Times New Roman"/>
                <a:ea typeface="Times New Roman"/>
                <a:cs typeface="Times New Roman"/>
                <a:sym typeface="Times New Roman"/>
              </a:rPr>
              <a:t>Packages, containing application-related code which uses one or more ROS client libraries (example: mavros, px4)</a:t>
            </a:r>
            <a:endParaRPr sz="2000"/>
          </a:p>
          <a:p>
            <a:pPr indent="0" lvl="0" marL="0" rtl="0" algn="l">
              <a:lnSpc>
                <a:spcPct val="100000"/>
              </a:lnSpc>
              <a:spcBef>
                <a:spcPts val="0"/>
              </a:spcBef>
              <a:spcAft>
                <a:spcPts val="0"/>
              </a:spcAft>
              <a:buClr>
                <a:schemeClr val="dk1"/>
              </a:buClr>
              <a:buSzPts val="3200"/>
              <a:buNone/>
            </a:pPr>
            <a:r>
              <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t/>
            </a:r>
            <a:endParaRPr sz="2000">
              <a:latin typeface="Times New Roman"/>
              <a:ea typeface="Times New Roman"/>
              <a:cs typeface="Times New Roman"/>
              <a:sym typeface="Times New Roman"/>
            </a:endParaRPr>
          </a:p>
        </p:txBody>
      </p:sp>
      <p:sp>
        <p:nvSpPr>
          <p:cNvPr id="124" name="Google Shape;124;p3"/>
          <p:cNvSpPr/>
          <p:nvPr/>
        </p:nvSpPr>
        <p:spPr>
          <a:xfrm>
            <a:off x="7366715" y="6634877"/>
            <a:ext cx="1777285" cy="22312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GB" sz="1200" u="none" cap="none" strike="noStrike">
                <a:solidFill>
                  <a:schemeClr val="dk1"/>
                </a:solidFill>
                <a:latin typeface="Times New Roman"/>
                <a:ea typeface="Times New Roman"/>
                <a:cs typeface="Times New Roman"/>
                <a:sym typeface="Times New Roman"/>
              </a:rPr>
              <a:t>BITS</a:t>
            </a:r>
            <a:r>
              <a:rPr b="0" i="0" lang="en-GB" sz="1200" u="none" cap="none" strike="noStrike">
                <a:solidFill>
                  <a:schemeClr val="dk1"/>
                </a:solidFill>
                <a:latin typeface="Times New Roman"/>
                <a:ea typeface="Times New Roman"/>
                <a:cs typeface="Times New Roman"/>
                <a:sym typeface="Times New Roman"/>
              </a:rPr>
              <a:t> Pilani</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GB" sz="3600">
                <a:latin typeface="Cambria"/>
                <a:ea typeface="Cambria"/>
                <a:cs typeface="Cambria"/>
                <a:sym typeface="Cambria"/>
              </a:rPr>
              <a:t>Publishers and Subscribers</a:t>
            </a:r>
            <a:endParaRPr sz="3600">
              <a:latin typeface="Cambria"/>
              <a:ea typeface="Cambria"/>
              <a:cs typeface="Cambria"/>
              <a:sym typeface="Cambria"/>
            </a:endParaRPr>
          </a:p>
        </p:txBody>
      </p:sp>
      <p:sp>
        <p:nvSpPr>
          <p:cNvPr id="130" name="Google Shape;130;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None/>
            </a:pPr>
            <a:r>
              <a:rPr lang="en-GB" sz="2000">
                <a:latin typeface="Times New Roman"/>
                <a:ea typeface="Times New Roman"/>
                <a:cs typeface="Times New Roman"/>
                <a:sym typeface="Times New Roman"/>
              </a:rPr>
              <a:t>	It is a widely used model for exchanging data in ROS. There are certain basic elements that act as essential constituents for communication between various components in whole control system:</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br>
              <a:rPr lang="en-GB" sz="2000">
                <a:latin typeface="Times New Roman"/>
                <a:ea typeface="Times New Roman"/>
                <a:cs typeface="Times New Roman"/>
                <a:sym typeface="Times New Roman"/>
              </a:rPr>
            </a:br>
            <a:r>
              <a:rPr lang="en-GB" sz="2000">
                <a:latin typeface="Times New Roman"/>
                <a:ea typeface="Times New Roman"/>
                <a:cs typeface="Times New Roman"/>
                <a:sym typeface="Times New Roman"/>
              </a:rPr>
              <a:t>a)</a:t>
            </a:r>
            <a:r>
              <a:rPr lang="en-GB" sz="2000" u="sng">
                <a:latin typeface="Times New Roman"/>
                <a:ea typeface="Times New Roman"/>
                <a:cs typeface="Times New Roman"/>
                <a:sym typeface="Times New Roman"/>
              </a:rPr>
              <a:t>Nodes:</a:t>
            </a:r>
            <a:r>
              <a:rPr lang="en-GB" sz="2000">
                <a:latin typeface="Times New Roman"/>
                <a:ea typeface="Times New Roman"/>
                <a:cs typeface="Times New Roman"/>
                <a:sym typeface="Times New Roman"/>
              </a:rPr>
              <a:t> A node is a process that performs computation.Can be executed in both python and C++. Nodes are important constituents in forming a package. </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rPr lang="en-GB" sz="2000">
                <a:latin typeface="Times New Roman"/>
                <a:ea typeface="Times New Roman"/>
                <a:cs typeface="Times New Roman"/>
                <a:sym typeface="Times New Roman"/>
              </a:rPr>
              <a:t>Nodes are not specific to PUBSUB MODEL but also Client-server model. ‘Rosnode’ is a command-line tool for displaying information about Nodes.</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rPr lang="en-GB" sz="2000">
                <a:latin typeface="Times New Roman"/>
                <a:ea typeface="Times New Roman"/>
                <a:cs typeface="Times New Roman"/>
                <a:sym typeface="Times New Roman"/>
              </a:rPr>
              <a:t>Nodes are combined together into a graph and communicate with one another using streaming topics and services(discussed next slide).</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rPr lang="en-GB" sz="2000">
                <a:latin typeface="Times New Roman"/>
                <a:ea typeface="Times New Roman"/>
                <a:cs typeface="Times New Roman"/>
                <a:sym typeface="Times New Roman"/>
              </a:rPr>
              <a:t>b)</a:t>
            </a:r>
            <a:r>
              <a:rPr lang="en-GB" sz="2000" u="sng">
                <a:latin typeface="Times New Roman"/>
                <a:ea typeface="Times New Roman"/>
                <a:cs typeface="Times New Roman"/>
                <a:sym typeface="Times New Roman"/>
              </a:rPr>
              <a:t>Messages</a:t>
            </a:r>
            <a:r>
              <a:rPr lang="en-GB" sz="2000">
                <a:latin typeface="Times New Roman"/>
                <a:ea typeface="Times New Roman"/>
                <a:cs typeface="Times New Roman"/>
                <a:sym typeface="Times New Roman"/>
              </a:rPr>
              <a:t>- A message is a simple data structure, comprising typed fields.</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rPr lang="en-GB" sz="2000">
                <a:latin typeface="Times New Roman"/>
                <a:ea typeface="Times New Roman"/>
                <a:cs typeface="Times New Roman"/>
                <a:sym typeface="Times New Roman"/>
              </a:rPr>
              <a:t>They are communicated through topics and services. They are either simple data types like float, int or they might include structures and arrays. ‘rosmsg’ is a command-line tool for displaying information about messages. </a:t>
            </a:r>
            <a:endParaRPr sz="2000">
              <a:latin typeface="Times New Roman"/>
              <a:ea typeface="Times New Roman"/>
              <a:cs typeface="Times New Roman"/>
              <a:sym typeface="Times New Roman"/>
            </a:endParaRPr>
          </a:p>
        </p:txBody>
      </p:sp>
      <p:sp>
        <p:nvSpPr>
          <p:cNvPr id="131" name="Google Shape;131;p4"/>
          <p:cNvSpPr/>
          <p:nvPr/>
        </p:nvSpPr>
        <p:spPr>
          <a:xfrm>
            <a:off x="7366715" y="6634877"/>
            <a:ext cx="1777285" cy="22312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GB" sz="1200" u="none" cap="none" strike="noStrike">
                <a:solidFill>
                  <a:schemeClr val="dk1"/>
                </a:solidFill>
                <a:latin typeface="Times New Roman"/>
                <a:ea typeface="Times New Roman"/>
                <a:cs typeface="Times New Roman"/>
                <a:sym typeface="Times New Roman"/>
              </a:rPr>
              <a:t>BITS</a:t>
            </a:r>
            <a:r>
              <a:rPr b="0" i="0" lang="en-GB" sz="1200" u="none" cap="none" strike="noStrike">
                <a:solidFill>
                  <a:schemeClr val="dk1"/>
                </a:solidFill>
                <a:latin typeface="Times New Roman"/>
                <a:ea typeface="Times New Roman"/>
                <a:cs typeface="Times New Roman"/>
                <a:sym typeface="Times New Roman"/>
              </a:rPr>
              <a:t> Pilani</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GB" sz="3600">
                <a:latin typeface="Cambria"/>
                <a:ea typeface="Cambria"/>
                <a:cs typeface="Cambria"/>
                <a:sym typeface="Cambria"/>
              </a:rPr>
              <a:t>PUBSUB and Service-Client</a:t>
            </a:r>
            <a:endParaRPr sz="3600">
              <a:latin typeface="Cambria"/>
              <a:ea typeface="Cambria"/>
              <a:cs typeface="Cambria"/>
              <a:sym typeface="Cambria"/>
            </a:endParaRPr>
          </a:p>
        </p:txBody>
      </p:sp>
      <p:sp>
        <p:nvSpPr>
          <p:cNvPr id="137" name="Google Shape;137;p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None/>
            </a:pPr>
            <a:r>
              <a:rPr lang="en-GB" sz="2000" u="sng">
                <a:latin typeface="Times New Roman"/>
                <a:ea typeface="Times New Roman"/>
                <a:cs typeface="Times New Roman"/>
                <a:sym typeface="Times New Roman"/>
              </a:rPr>
              <a:t>c)Topics</a:t>
            </a:r>
            <a:r>
              <a:rPr lang="en-GB"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rPr lang="en-GB" sz="2000">
                <a:latin typeface="Times New Roman"/>
                <a:ea typeface="Times New Roman"/>
                <a:cs typeface="Times New Roman"/>
                <a:sym typeface="Times New Roman"/>
              </a:rPr>
              <a:t>Topics are</a:t>
            </a:r>
            <a:r>
              <a:rPr lang="en-GB" sz="2000">
                <a:uFill>
                  <a:noFill/>
                </a:uFill>
                <a:latin typeface="Times New Roman"/>
                <a:ea typeface="Times New Roman"/>
                <a:cs typeface="Times New Roman"/>
                <a:sym typeface="Times New Roman"/>
                <a:hlinkClick r:id="rId3"/>
              </a:rPr>
              <a:t> </a:t>
            </a:r>
            <a:r>
              <a:rPr lang="en-GB" sz="2000">
                <a:latin typeface="Times New Roman"/>
                <a:ea typeface="Times New Roman"/>
                <a:cs typeface="Times New Roman"/>
                <a:sym typeface="Times New Roman"/>
              </a:rPr>
              <a:t>named buses over which</a:t>
            </a:r>
            <a:r>
              <a:rPr lang="en-GB" sz="2000">
                <a:uFill>
                  <a:noFill/>
                </a:uFill>
                <a:latin typeface="Times New Roman"/>
                <a:ea typeface="Times New Roman"/>
                <a:cs typeface="Times New Roman"/>
                <a:sym typeface="Times New Roman"/>
                <a:hlinkClick r:id="rId4"/>
              </a:rPr>
              <a:t> </a:t>
            </a:r>
            <a:r>
              <a:rPr lang="en-GB" sz="2000">
                <a:latin typeface="Times New Roman"/>
                <a:ea typeface="Times New Roman"/>
                <a:cs typeface="Times New Roman"/>
                <a:sym typeface="Times New Roman"/>
              </a:rPr>
              <a:t>nodes exchange</a:t>
            </a:r>
            <a:r>
              <a:rPr lang="en-GB" sz="2000">
                <a:uFill>
                  <a:noFill/>
                </a:uFill>
                <a:latin typeface="Times New Roman"/>
                <a:ea typeface="Times New Roman"/>
                <a:cs typeface="Times New Roman"/>
                <a:sym typeface="Times New Roman"/>
                <a:hlinkClick r:id="rId5"/>
              </a:rPr>
              <a:t> </a:t>
            </a:r>
            <a:r>
              <a:rPr lang="en-GB" sz="2000">
                <a:latin typeface="Times New Roman"/>
                <a:ea typeface="Times New Roman"/>
                <a:cs typeface="Times New Roman"/>
                <a:sym typeface="Times New Roman"/>
              </a:rPr>
              <a:t>messages.Topics are intended for unidirectional, streaming communication.</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rPr lang="en-GB" sz="2000">
                <a:latin typeface="Times New Roman"/>
                <a:ea typeface="Times New Roman"/>
                <a:cs typeface="Times New Roman"/>
                <a:sym typeface="Times New Roman"/>
              </a:rPr>
              <a:t>‘rostopic’ is the command-line tool for interacting with ROS topics.It supports both TCP/IP and UD based message transports.</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rPr b="1" lang="en-GB" sz="2000" u="sng">
                <a:latin typeface="Times New Roman"/>
                <a:ea typeface="Times New Roman"/>
                <a:cs typeface="Times New Roman"/>
                <a:sym typeface="Times New Roman"/>
              </a:rPr>
              <a:t>Service-Client </a:t>
            </a:r>
            <a:endParaRPr b="1" sz="2000" u="sng">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rPr lang="en-GB" sz="2000">
                <a:latin typeface="Times New Roman"/>
                <a:ea typeface="Times New Roman"/>
                <a:cs typeface="Times New Roman"/>
                <a:sym typeface="Times New Roman"/>
              </a:rPr>
              <a:t>Unlike PUB-SUB model where there is many-many one way communication, Service-client model is defined by a pair of messages-one for request and one for reply. </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rPr lang="en-GB" sz="2000">
                <a:latin typeface="Times New Roman"/>
                <a:ea typeface="Times New Roman"/>
                <a:cs typeface="Times New Roman"/>
                <a:sym typeface="Times New Roman"/>
              </a:rPr>
              <a:t>Service client model is formed using srv files. rossrv and rosservice are command line service tools. </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t/>
            </a:r>
            <a:endParaRPr sz="2000">
              <a:latin typeface="Times New Roman"/>
              <a:ea typeface="Times New Roman"/>
              <a:cs typeface="Times New Roman"/>
              <a:sym typeface="Times New Roman"/>
            </a:endParaRPr>
          </a:p>
        </p:txBody>
      </p:sp>
      <p:sp>
        <p:nvSpPr>
          <p:cNvPr id="138" name="Google Shape;138;p5"/>
          <p:cNvSpPr/>
          <p:nvPr/>
        </p:nvSpPr>
        <p:spPr>
          <a:xfrm>
            <a:off x="7366715" y="6634877"/>
            <a:ext cx="1777285" cy="22312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GB" sz="1200" u="none" cap="none" strike="noStrike">
                <a:solidFill>
                  <a:schemeClr val="dk1"/>
                </a:solidFill>
                <a:latin typeface="Times New Roman"/>
                <a:ea typeface="Times New Roman"/>
                <a:cs typeface="Times New Roman"/>
                <a:sym typeface="Times New Roman"/>
              </a:rPr>
              <a:t>BITS</a:t>
            </a:r>
            <a:r>
              <a:rPr b="0" i="0" lang="en-GB" sz="1200" u="none" cap="none" strike="noStrike">
                <a:solidFill>
                  <a:schemeClr val="dk1"/>
                </a:solidFill>
                <a:latin typeface="Times New Roman"/>
                <a:ea typeface="Times New Roman"/>
                <a:cs typeface="Times New Roman"/>
                <a:sym typeface="Times New Roman"/>
              </a:rPr>
              <a:t> Pilani</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GB" sz="3600">
                <a:latin typeface="Cambria"/>
                <a:ea typeface="Cambria"/>
                <a:cs typeface="Cambria"/>
                <a:sym typeface="Cambria"/>
              </a:rPr>
              <a:t>Basics of Q-learning</a:t>
            </a:r>
            <a:endParaRPr sz="3600">
              <a:latin typeface="Cambria"/>
              <a:ea typeface="Cambria"/>
              <a:cs typeface="Cambria"/>
              <a:sym typeface="Cambria"/>
            </a:endParaRPr>
          </a:p>
        </p:txBody>
      </p:sp>
      <p:sp>
        <p:nvSpPr>
          <p:cNvPr id="144" name="Google Shape;144;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None/>
            </a:pPr>
            <a:r>
              <a:rPr lang="en-GB" sz="2000">
                <a:latin typeface="Times New Roman"/>
                <a:ea typeface="Times New Roman"/>
                <a:cs typeface="Times New Roman"/>
                <a:sym typeface="Times New Roman"/>
              </a:rPr>
              <a:t>-Q-Learning is a part of </a:t>
            </a:r>
            <a:r>
              <a:rPr lang="en-GB" sz="2000">
                <a:latin typeface="Times New Roman"/>
                <a:ea typeface="Times New Roman"/>
                <a:cs typeface="Times New Roman"/>
                <a:sym typeface="Times New Roman"/>
              </a:rPr>
              <a:t>reinforcement</a:t>
            </a:r>
            <a:r>
              <a:rPr lang="en-GB" sz="2000">
                <a:latin typeface="Times New Roman"/>
                <a:ea typeface="Times New Roman"/>
                <a:cs typeface="Times New Roman"/>
                <a:sym typeface="Times New Roman"/>
              </a:rPr>
              <a:t> learning that doesn’t use model. </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rPr lang="en-GB" sz="2000">
                <a:latin typeface="Times New Roman"/>
                <a:ea typeface="Times New Roman"/>
                <a:cs typeface="Times New Roman"/>
                <a:sym typeface="Times New Roman"/>
              </a:rPr>
              <a:t>In any Finite Markov decision process(FMDP), this method uses stochastic transitions and rewards to maximize final expected output and to choose optimal policy. </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rPr lang="en-GB" sz="2000">
                <a:latin typeface="Times New Roman"/>
                <a:ea typeface="Times New Roman"/>
                <a:cs typeface="Times New Roman"/>
                <a:sym typeface="Times New Roman"/>
              </a:rPr>
              <a:t>-Q-Learning equation:</a:t>
            </a:r>
            <a:br>
              <a:rPr lang="en-GB"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rPr lang="en-GB" sz="2000">
                <a:latin typeface="Times New Roman"/>
                <a:ea typeface="Times New Roman"/>
                <a:cs typeface="Times New Roman"/>
                <a:sym typeface="Times New Roman"/>
              </a:rPr>
              <a:t>-Deep Q learning introduces a neural network to estimate the Q-function.It eliminates the use of 2D table of states and actions as seen in Q-Learning. </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t/>
            </a:r>
            <a:endParaRPr sz="2000">
              <a:latin typeface="Spectral"/>
              <a:ea typeface="Spectral"/>
              <a:cs typeface="Spectral"/>
              <a:sym typeface="Spectral"/>
            </a:endParaRPr>
          </a:p>
        </p:txBody>
      </p:sp>
      <p:sp>
        <p:nvSpPr>
          <p:cNvPr id="145" name="Google Shape;145;p6"/>
          <p:cNvSpPr/>
          <p:nvPr/>
        </p:nvSpPr>
        <p:spPr>
          <a:xfrm>
            <a:off x="7366715" y="6634877"/>
            <a:ext cx="1777285" cy="22312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GB" sz="1200" u="none" cap="none" strike="noStrike">
                <a:solidFill>
                  <a:schemeClr val="dk1"/>
                </a:solidFill>
                <a:latin typeface="Times New Roman"/>
                <a:ea typeface="Times New Roman"/>
                <a:cs typeface="Times New Roman"/>
                <a:sym typeface="Times New Roman"/>
              </a:rPr>
              <a:t>BITS</a:t>
            </a:r>
            <a:r>
              <a:rPr b="0" i="0" lang="en-GB" sz="1200" u="none" cap="none" strike="noStrike">
                <a:solidFill>
                  <a:schemeClr val="dk1"/>
                </a:solidFill>
                <a:latin typeface="Times New Roman"/>
                <a:ea typeface="Times New Roman"/>
                <a:cs typeface="Times New Roman"/>
                <a:sym typeface="Times New Roman"/>
              </a:rPr>
              <a:t> Pilani</a:t>
            </a:r>
            <a:endParaRPr b="0" i="0" sz="1200" u="none" cap="none" strike="noStrike">
              <a:solidFill>
                <a:schemeClr val="dk1"/>
              </a:solidFill>
              <a:latin typeface="Times New Roman"/>
              <a:ea typeface="Times New Roman"/>
              <a:cs typeface="Times New Roman"/>
              <a:sym typeface="Times New Roman"/>
            </a:endParaRPr>
          </a:p>
        </p:txBody>
      </p:sp>
      <p:pic>
        <p:nvPicPr>
          <p:cNvPr id="146" name="Google Shape;146;p6"/>
          <p:cNvPicPr preferRelativeResize="0"/>
          <p:nvPr/>
        </p:nvPicPr>
        <p:blipFill>
          <a:blip r:embed="rId3">
            <a:alphaModFix/>
          </a:blip>
          <a:stretch>
            <a:fillRect/>
          </a:stretch>
        </p:blipFill>
        <p:spPr>
          <a:xfrm>
            <a:off x="593950" y="3363450"/>
            <a:ext cx="8248650" cy="14478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GB" sz="3600">
                <a:latin typeface="Cambria"/>
                <a:ea typeface="Cambria"/>
                <a:cs typeface="Cambria"/>
                <a:sym typeface="Cambria"/>
              </a:rPr>
              <a:t>Softwares used</a:t>
            </a:r>
            <a:endParaRPr sz="3600">
              <a:latin typeface="Cambria"/>
              <a:ea typeface="Cambria"/>
              <a:cs typeface="Cambria"/>
              <a:sym typeface="Cambria"/>
            </a:endParaRPr>
          </a:p>
        </p:txBody>
      </p:sp>
      <p:sp>
        <p:nvSpPr>
          <p:cNvPr id="152" name="Google Shape;152;p7"/>
          <p:cNvSpPr txBox="1"/>
          <p:nvPr>
            <p:ph idx="1" type="body"/>
          </p:nvPr>
        </p:nvSpPr>
        <p:spPr>
          <a:xfrm>
            <a:off x="301525" y="1417650"/>
            <a:ext cx="8569500" cy="4918200"/>
          </a:xfrm>
          <a:prstGeom prst="rect">
            <a:avLst/>
          </a:prstGeom>
          <a:noFill/>
          <a:ln>
            <a:noFill/>
          </a:ln>
        </p:spPr>
        <p:txBody>
          <a:bodyPr anchorCtr="0" anchor="t" bIns="45700" lIns="91425" spcFirstLastPara="1" rIns="91425" wrap="square" tIns="45700">
            <a:noAutofit/>
          </a:bodyPr>
          <a:lstStyle/>
          <a:p>
            <a:pPr indent="-349250" lvl="0" marL="457200" rtl="0" algn="just">
              <a:lnSpc>
                <a:spcPct val="115000"/>
              </a:lnSpc>
              <a:spcBef>
                <a:spcPts val="0"/>
              </a:spcBef>
              <a:spcAft>
                <a:spcPts val="0"/>
              </a:spcAft>
              <a:buSzPts val="1900"/>
              <a:buFont typeface="Times New Roman"/>
              <a:buChar char="•"/>
            </a:pPr>
            <a:r>
              <a:rPr b="1" lang="en-GB" sz="1900">
                <a:latin typeface="Times New Roman"/>
                <a:ea typeface="Times New Roman"/>
                <a:cs typeface="Times New Roman"/>
                <a:sym typeface="Times New Roman"/>
              </a:rPr>
              <a:t>Gazebo:</a:t>
            </a:r>
            <a:endParaRPr b="1" sz="19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900">
                <a:latin typeface="Times New Roman"/>
                <a:ea typeface="Times New Roman"/>
                <a:cs typeface="Times New Roman"/>
                <a:sym typeface="Times New Roman"/>
              </a:rPr>
              <a:t>The robot simulation environment which will be used in our project. It allows for the custom creation of robots and vehicles using pre-made models and also simulation of  realistic environments using </a:t>
            </a:r>
            <a:r>
              <a:rPr lang="en-GB" sz="1900">
                <a:latin typeface="Times New Roman"/>
                <a:ea typeface="Times New Roman"/>
                <a:cs typeface="Times New Roman"/>
                <a:sym typeface="Times New Roman"/>
              </a:rPr>
              <a:t>a </a:t>
            </a:r>
            <a:r>
              <a:rPr lang="en-GB" sz="1900">
                <a:latin typeface="Times New Roman"/>
                <a:ea typeface="Times New Roman"/>
                <a:cs typeface="Times New Roman"/>
                <a:sym typeface="Times New Roman"/>
              </a:rPr>
              <a:t>physics engine like gravity, wind and other real-life conditions.</a:t>
            </a:r>
            <a:endParaRPr sz="1900">
              <a:latin typeface="Times New Roman"/>
              <a:ea typeface="Times New Roman"/>
              <a:cs typeface="Times New Roman"/>
              <a:sym typeface="Times New Roman"/>
            </a:endParaRPr>
          </a:p>
          <a:p>
            <a:pPr indent="-349250" lvl="0" marL="457200" rtl="0" algn="just">
              <a:lnSpc>
                <a:spcPct val="115000"/>
              </a:lnSpc>
              <a:spcBef>
                <a:spcPts val="0"/>
              </a:spcBef>
              <a:spcAft>
                <a:spcPts val="0"/>
              </a:spcAft>
              <a:buSzPts val="1900"/>
              <a:buFont typeface="Times New Roman"/>
              <a:buChar char="•"/>
            </a:pPr>
            <a:r>
              <a:rPr b="1" lang="en-GB" sz="1900">
                <a:latin typeface="Times New Roman"/>
                <a:ea typeface="Times New Roman"/>
                <a:cs typeface="Times New Roman"/>
                <a:sym typeface="Times New Roman"/>
              </a:rPr>
              <a:t>PX4 (Firmware):</a:t>
            </a:r>
            <a:endParaRPr b="1" sz="19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900">
                <a:latin typeface="Times New Roman"/>
                <a:ea typeface="Times New Roman"/>
                <a:cs typeface="Times New Roman"/>
                <a:sym typeface="Times New Roman"/>
              </a:rPr>
              <a:t>PX4 is an autopilot system that can fly or drive Unmanned Aerial or Ground Vehicles. It is loaded on simulated vehicle control hardware in our project.</a:t>
            </a:r>
            <a:r>
              <a:rPr lang="en-GB" sz="1900">
                <a:latin typeface="Times New Roman"/>
                <a:ea typeface="Times New Roman"/>
                <a:cs typeface="Times New Roman"/>
                <a:sym typeface="Times New Roman"/>
              </a:rPr>
              <a:t> The autopilot must be paired with its counterpart ground control station, QGroundControl, in order to make a fully autonomous autopilot system.</a:t>
            </a:r>
            <a:r>
              <a:rPr lang="en-GB" sz="1900">
                <a:latin typeface="Times New Roman"/>
                <a:ea typeface="Times New Roman"/>
                <a:cs typeface="Times New Roman"/>
                <a:sym typeface="Times New Roman"/>
              </a:rPr>
              <a:t> PX4 communicates with the ground control station using the MAVLink communication protocol.</a:t>
            </a:r>
            <a:endParaRPr sz="1900">
              <a:latin typeface="Times New Roman"/>
              <a:ea typeface="Times New Roman"/>
              <a:cs typeface="Times New Roman"/>
              <a:sym typeface="Times New Roman"/>
            </a:endParaRPr>
          </a:p>
          <a:p>
            <a:pPr indent="-349250" lvl="0" marL="457200" rtl="0" algn="just">
              <a:lnSpc>
                <a:spcPct val="115000"/>
              </a:lnSpc>
              <a:spcBef>
                <a:spcPts val="0"/>
              </a:spcBef>
              <a:spcAft>
                <a:spcPts val="0"/>
              </a:spcAft>
              <a:buSzPts val="1900"/>
              <a:buFont typeface="Times New Roman"/>
              <a:buChar char="•"/>
            </a:pPr>
            <a:r>
              <a:rPr b="1" lang="en-GB" sz="1900">
                <a:latin typeface="Times New Roman"/>
                <a:ea typeface="Times New Roman"/>
                <a:cs typeface="Times New Roman"/>
                <a:sym typeface="Times New Roman"/>
              </a:rPr>
              <a:t>QGroundControl:</a:t>
            </a:r>
            <a:endParaRPr b="1" sz="19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900">
                <a:latin typeface="Times New Roman"/>
                <a:ea typeface="Times New Roman"/>
                <a:cs typeface="Times New Roman"/>
                <a:sym typeface="Times New Roman"/>
              </a:rPr>
              <a:t>A ground control system for use with the PX4 autopilot system. It provides full flight control and vehicle setup for vehicles with PX4.It displays the location of the vehicle, flight track, waypoints and vehicle instruments.</a:t>
            </a:r>
            <a:endParaRPr sz="1900">
              <a:latin typeface="Times New Roman"/>
              <a:ea typeface="Times New Roman"/>
              <a:cs typeface="Times New Roman"/>
              <a:sym typeface="Times New Roman"/>
            </a:endParaRPr>
          </a:p>
        </p:txBody>
      </p:sp>
      <p:sp>
        <p:nvSpPr>
          <p:cNvPr id="153" name="Google Shape;153;p7"/>
          <p:cNvSpPr/>
          <p:nvPr/>
        </p:nvSpPr>
        <p:spPr>
          <a:xfrm>
            <a:off x="7366715" y="6634877"/>
            <a:ext cx="1777285" cy="22312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GB" sz="1200" u="none" cap="none" strike="noStrike">
                <a:solidFill>
                  <a:schemeClr val="dk1"/>
                </a:solidFill>
                <a:latin typeface="Times New Roman"/>
                <a:ea typeface="Times New Roman"/>
                <a:cs typeface="Times New Roman"/>
                <a:sym typeface="Times New Roman"/>
              </a:rPr>
              <a:t>BITS</a:t>
            </a:r>
            <a:r>
              <a:rPr b="0" i="0" lang="en-GB" sz="1200" u="none" cap="none" strike="noStrike">
                <a:solidFill>
                  <a:schemeClr val="dk1"/>
                </a:solidFill>
                <a:latin typeface="Times New Roman"/>
                <a:ea typeface="Times New Roman"/>
                <a:cs typeface="Times New Roman"/>
                <a:sym typeface="Times New Roman"/>
              </a:rPr>
              <a:t> Pilani</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GB" sz="3600">
                <a:latin typeface="Cambria"/>
                <a:ea typeface="Cambria"/>
                <a:cs typeface="Cambria"/>
                <a:sym typeface="Cambria"/>
              </a:rPr>
              <a:t>Softwares Used</a:t>
            </a:r>
            <a:endParaRPr sz="3600">
              <a:latin typeface="Cambria"/>
              <a:ea typeface="Cambria"/>
              <a:cs typeface="Cambria"/>
              <a:sym typeface="Cambria"/>
            </a:endParaRPr>
          </a:p>
        </p:txBody>
      </p:sp>
      <p:sp>
        <p:nvSpPr>
          <p:cNvPr id="159" name="Google Shape;159;p8"/>
          <p:cNvSpPr txBox="1"/>
          <p:nvPr>
            <p:ph idx="1" type="body"/>
          </p:nvPr>
        </p:nvSpPr>
        <p:spPr>
          <a:xfrm>
            <a:off x="156900" y="1784375"/>
            <a:ext cx="8834700" cy="4341900"/>
          </a:xfrm>
          <a:prstGeom prst="rect">
            <a:avLst/>
          </a:prstGeom>
          <a:noFill/>
          <a:ln>
            <a:noFill/>
          </a:ln>
        </p:spPr>
        <p:txBody>
          <a:bodyPr anchorCtr="0" anchor="t" bIns="45700" lIns="91425" spcFirstLastPara="1" rIns="91425" wrap="square" tIns="45700">
            <a:noAutofit/>
          </a:bodyPr>
          <a:lstStyle/>
          <a:p>
            <a:pPr indent="-355600" lvl="0" marL="457200" rtl="0" algn="just">
              <a:lnSpc>
                <a:spcPct val="115000"/>
              </a:lnSpc>
              <a:spcBef>
                <a:spcPts val="0"/>
              </a:spcBef>
              <a:spcAft>
                <a:spcPts val="0"/>
              </a:spcAft>
              <a:buSzPts val="2000"/>
              <a:buFont typeface="Times New Roman"/>
              <a:buChar char="•"/>
            </a:pPr>
            <a:r>
              <a:rPr b="1" lang="en-GB" sz="2000">
                <a:latin typeface="Times New Roman"/>
                <a:ea typeface="Times New Roman"/>
                <a:cs typeface="Times New Roman"/>
                <a:sym typeface="Times New Roman"/>
              </a:rPr>
              <a:t>MAVLink</a:t>
            </a:r>
            <a:r>
              <a:rPr b="1" lang="en-GB" sz="2000">
                <a:latin typeface="Times New Roman"/>
                <a:ea typeface="Times New Roman"/>
                <a:cs typeface="Times New Roman"/>
                <a:sym typeface="Times New Roman"/>
              </a:rPr>
              <a:t>:</a:t>
            </a:r>
            <a:endParaRPr b="1" sz="20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2000">
                <a:latin typeface="Times New Roman"/>
                <a:ea typeface="Times New Roman"/>
                <a:cs typeface="Times New Roman"/>
                <a:sym typeface="Times New Roman"/>
              </a:rPr>
              <a:t>Micro Air Vehicle Communication Protocol. </a:t>
            </a:r>
            <a:r>
              <a:rPr lang="en-GB" sz="2000">
                <a:solidFill>
                  <a:srgbClr val="000000"/>
                </a:solidFill>
                <a:highlight>
                  <a:srgbClr val="FFFFFF"/>
                </a:highlight>
                <a:latin typeface="Times New Roman"/>
                <a:ea typeface="Times New Roman"/>
                <a:cs typeface="Times New Roman"/>
                <a:sym typeface="Times New Roman"/>
              </a:rPr>
              <a:t>MAVLink is a messaging protocol for communicating with drones and ground control systems (QGroundSystem). It can be used to transmit the orientation of the vehicle, its GPS location and speed.</a:t>
            </a:r>
            <a:endParaRPr sz="20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b="1" lang="en-GB" sz="2000">
                <a:latin typeface="Times New Roman"/>
                <a:ea typeface="Times New Roman"/>
                <a:cs typeface="Times New Roman"/>
                <a:sym typeface="Times New Roman"/>
              </a:rPr>
              <a:t>MAVROS:</a:t>
            </a:r>
            <a:endParaRPr b="1" sz="20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2000">
                <a:latin typeface="Times New Roman"/>
                <a:ea typeface="Times New Roman"/>
                <a:cs typeface="Times New Roman"/>
                <a:sym typeface="Times New Roman"/>
              </a:rPr>
              <a:t>It is an extendable ROS package that provides a communication driver for autopilots and provides the  MAVLink bridge for QGroundControl. MAVROS is comprised of nodes that each have a specific job of publishing certain types of information to the autopilot system and the ground control system. This tool is important in transferring data back and forth from PX4 to QGroundControl to communicate the next action the drone must take in the simulation, in order to maximize its rewards. </a:t>
            </a:r>
            <a:endParaRPr sz="2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400">
              <a:latin typeface="Spectral"/>
              <a:ea typeface="Spectral"/>
              <a:cs typeface="Spectral"/>
              <a:sym typeface="Spectral"/>
            </a:endParaRPr>
          </a:p>
        </p:txBody>
      </p:sp>
      <p:sp>
        <p:nvSpPr>
          <p:cNvPr id="160" name="Google Shape;160;p8"/>
          <p:cNvSpPr/>
          <p:nvPr/>
        </p:nvSpPr>
        <p:spPr>
          <a:xfrm>
            <a:off x="7366715" y="6634877"/>
            <a:ext cx="1777285" cy="22312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GB" sz="1200" u="none" cap="none" strike="noStrike">
                <a:solidFill>
                  <a:schemeClr val="dk1"/>
                </a:solidFill>
                <a:latin typeface="Times New Roman"/>
                <a:ea typeface="Times New Roman"/>
                <a:cs typeface="Times New Roman"/>
                <a:sym typeface="Times New Roman"/>
              </a:rPr>
              <a:t>BITS</a:t>
            </a:r>
            <a:r>
              <a:rPr b="0" i="0" lang="en-GB" sz="1200" u="none" cap="none" strike="noStrike">
                <a:solidFill>
                  <a:schemeClr val="dk1"/>
                </a:solidFill>
                <a:latin typeface="Times New Roman"/>
                <a:ea typeface="Times New Roman"/>
                <a:cs typeface="Times New Roman"/>
                <a:sym typeface="Times New Roman"/>
              </a:rPr>
              <a:t> Pilani</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GB" sz="3600">
                <a:latin typeface="Cambria"/>
                <a:ea typeface="Cambria"/>
                <a:cs typeface="Cambria"/>
                <a:sym typeface="Cambria"/>
              </a:rPr>
              <a:t>Important Services</a:t>
            </a:r>
            <a:endParaRPr sz="3600">
              <a:latin typeface="Cambria"/>
              <a:ea typeface="Cambria"/>
              <a:cs typeface="Cambria"/>
              <a:sym typeface="Cambria"/>
            </a:endParaRPr>
          </a:p>
        </p:txBody>
      </p:sp>
      <p:sp>
        <p:nvSpPr>
          <p:cNvPr id="166" name="Google Shape;166;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0"/>
              </a:spcBef>
              <a:spcAft>
                <a:spcPts val="0"/>
              </a:spcAft>
              <a:buClr>
                <a:srgbClr val="000000"/>
              </a:buClr>
              <a:buSzPts val="2000"/>
              <a:buFont typeface="Times New Roman"/>
              <a:buChar char="•"/>
            </a:pPr>
            <a:r>
              <a:rPr b="1" lang="en-GB" sz="2000">
                <a:solidFill>
                  <a:srgbClr val="000000"/>
                </a:solidFill>
                <a:latin typeface="Times New Roman"/>
                <a:ea typeface="Times New Roman"/>
                <a:cs typeface="Times New Roman"/>
                <a:sym typeface="Times New Roman"/>
              </a:rPr>
              <a:t> </a:t>
            </a:r>
            <a:r>
              <a:rPr b="1" lang="en-GB" sz="2000">
                <a:solidFill>
                  <a:srgbClr val="000000"/>
                </a:solidFill>
                <a:highlight>
                  <a:srgbClr val="FFFFFF"/>
                </a:highlight>
                <a:latin typeface="Times New Roman"/>
                <a:ea typeface="Times New Roman"/>
                <a:cs typeface="Times New Roman"/>
                <a:sym typeface="Times New Roman"/>
              </a:rPr>
              <a:t>/mavros/cmd/arming</a:t>
            </a:r>
            <a:r>
              <a:rPr lang="en-GB" sz="2000">
                <a:solidFill>
                  <a:srgbClr val="000000"/>
                </a:solidFill>
                <a:highlight>
                  <a:srgbClr val="FFFFFF"/>
                </a:highlight>
                <a:latin typeface="Times New Roman"/>
                <a:ea typeface="Times New Roman"/>
                <a:cs typeface="Times New Roman"/>
                <a:sym typeface="Times New Roman"/>
              </a:rPr>
              <a:t>- This service is used to arm/disarm the drone.It takes a boolean value as parameter.</a:t>
            </a:r>
            <a:endParaRPr sz="2000">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rgbClr val="000000"/>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b="1" lang="en-GB" sz="2000">
                <a:highlight>
                  <a:srgbClr val="FFFFFF"/>
                </a:highlight>
                <a:latin typeface="Times New Roman"/>
                <a:ea typeface="Times New Roman"/>
                <a:cs typeface="Times New Roman"/>
                <a:sym typeface="Times New Roman"/>
              </a:rPr>
              <a:t>/mavros/cmd/takeoff-</a:t>
            </a:r>
            <a:r>
              <a:rPr lang="en-GB" sz="2000">
                <a:highlight>
                  <a:srgbClr val="FFFFFF"/>
                </a:highlight>
                <a:latin typeface="Times New Roman"/>
                <a:ea typeface="Times New Roman"/>
                <a:cs typeface="Times New Roman"/>
                <a:sym typeface="Times New Roman"/>
              </a:rPr>
              <a:t>This service is used for the drone to takeoff.</a:t>
            </a:r>
            <a:r>
              <a:rPr lang="en-GB" sz="2000">
                <a:solidFill>
                  <a:srgbClr val="000000"/>
                </a:solidFill>
                <a:highlight>
                  <a:srgbClr val="FCFCFC"/>
                </a:highlight>
                <a:latin typeface="Times New Roman"/>
                <a:ea typeface="Times New Roman"/>
                <a:cs typeface="Times New Roman"/>
                <a:sym typeface="Times New Roman"/>
              </a:rPr>
              <a:t>It takes the </a:t>
            </a:r>
            <a:r>
              <a:rPr lang="en-GB" sz="2000">
                <a:solidFill>
                  <a:srgbClr val="000000"/>
                </a:solidFill>
                <a:highlight>
                  <a:srgbClr val="FFFFFF"/>
                </a:highlight>
                <a:latin typeface="Times New Roman"/>
                <a:ea typeface="Times New Roman"/>
                <a:cs typeface="Times New Roman"/>
                <a:sym typeface="Times New Roman"/>
              </a:rPr>
              <a:t>altitude</a:t>
            </a:r>
            <a:r>
              <a:rPr lang="en-GB" sz="2000">
                <a:solidFill>
                  <a:srgbClr val="000000"/>
                </a:solidFill>
                <a:highlight>
                  <a:srgbClr val="FCFCFC"/>
                </a:highlight>
                <a:latin typeface="Times New Roman"/>
                <a:ea typeface="Times New Roman"/>
                <a:cs typeface="Times New Roman"/>
                <a:sym typeface="Times New Roman"/>
              </a:rPr>
              <a:t>, </a:t>
            </a:r>
            <a:r>
              <a:rPr lang="en-GB" sz="2000">
                <a:solidFill>
                  <a:srgbClr val="000000"/>
                </a:solidFill>
                <a:highlight>
                  <a:srgbClr val="FFFFFF"/>
                </a:highlight>
                <a:latin typeface="Times New Roman"/>
                <a:ea typeface="Times New Roman"/>
                <a:cs typeface="Times New Roman"/>
                <a:sym typeface="Times New Roman"/>
              </a:rPr>
              <a:t>latitude</a:t>
            </a:r>
            <a:r>
              <a:rPr lang="en-GB" sz="2000">
                <a:solidFill>
                  <a:srgbClr val="000000"/>
                </a:solidFill>
                <a:highlight>
                  <a:srgbClr val="FCFCFC"/>
                </a:highlight>
                <a:latin typeface="Times New Roman"/>
                <a:ea typeface="Times New Roman"/>
                <a:cs typeface="Times New Roman"/>
                <a:sym typeface="Times New Roman"/>
              </a:rPr>
              <a:t>, </a:t>
            </a:r>
            <a:r>
              <a:rPr lang="en-GB" sz="2000">
                <a:solidFill>
                  <a:srgbClr val="000000"/>
                </a:solidFill>
                <a:highlight>
                  <a:srgbClr val="FFFFFF"/>
                </a:highlight>
                <a:latin typeface="Times New Roman"/>
                <a:ea typeface="Times New Roman"/>
                <a:cs typeface="Times New Roman"/>
                <a:sym typeface="Times New Roman"/>
              </a:rPr>
              <a:t>longitude</a:t>
            </a:r>
            <a:r>
              <a:rPr lang="en-GB" sz="2000">
                <a:solidFill>
                  <a:srgbClr val="000000"/>
                </a:solidFill>
                <a:highlight>
                  <a:srgbClr val="FCFCFC"/>
                </a:highlight>
                <a:latin typeface="Times New Roman"/>
                <a:ea typeface="Times New Roman"/>
                <a:cs typeface="Times New Roman"/>
                <a:sym typeface="Times New Roman"/>
              </a:rPr>
              <a:t>, </a:t>
            </a:r>
            <a:r>
              <a:rPr lang="en-GB" sz="2000">
                <a:solidFill>
                  <a:srgbClr val="000000"/>
                </a:solidFill>
                <a:highlight>
                  <a:srgbClr val="FFFFFF"/>
                </a:highlight>
                <a:latin typeface="Times New Roman"/>
                <a:ea typeface="Times New Roman"/>
                <a:cs typeface="Times New Roman"/>
                <a:sym typeface="Times New Roman"/>
              </a:rPr>
              <a:t>min_pitch</a:t>
            </a:r>
            <a:r>
              <a:rPr lang="en-GB" sz="2000">
                <a:solidFill>
                  <a:srgbClr val="000000"/>
                </a:solidFill>
                <a:highlight>
                  <a:srgbClr val="FCFCFC"/>
                </a:highlight>
                <a:latin typeface="Times New Roman"/>
                <a:ea typeface="Times New Roman"/>
                <a:cs typeface="Times New Roman"/>
                <a:sym typeface="Times New Roman"/>
              </a:rPr>
              <a:t>, and </a:t>
            </a:r>
            <a:r>
              <a:rPr lang="en-GB" sz="2000">
                <a:solidFill>
                  <a:srgbClr val="000000"/>
                </a:solidFill>
                <a:highlight>
                  <a:srgbClr val="FFFFFF"/>
                </a:highlight>
                <a:latin typeface="Times New Roman"/>
                <a:ea typeface="Times New Roman"/>
                <a:cs typeface="Times New Roman"/>
                <a:sym typeface="Times New Roman"/>
              </a:rPr>
              <a:t>yaw</a:t>
            </a:r>
            <a:r>
              <a:rPr lang="en-GB" sz="2000">
                <a:solidFill>
                  <a:srgbClr val="000000"/>
                </a:solidFill>
                <a:highlight>
                  <a:srgbClr val="FCFCFC"/>
                </a:highlight>
                <a:latin typeface="Times New Roman"/>
                <a:ea typeface="Times New Roman"/>
                <a:cs typeface="Times New Roman"/>
                <a:sym typeface="Times New Roman"/>
              </a:rPr>
              <a:t> as parameters.</a:t>
            </a:r>
            <a:endParaRPr sz="2000">
              <a:solidFill>
                <a:srgbClr val="000000"/>
              </a:solidFill>
              <a:highlight>
                <a:srgbClr val="FCFCFC"/>
              </a:highlight>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000000"/>
              </a:solidFill>
              <a:highlight>
                <a:srgbClr val="FCFCFC"/>
              </a:highlight>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b="1" lang="en-GB" sz="2000">
                <a:highlight>
                  <a:srgbClr val="FFFFFF"/>
                </a:highlight>
                <a:latin typeface="Times New Roman"/>
                <a:ea typeface="Times New Roman"/>
                <a:cs typeface="Times New Roman"/>
                <a:sym typeface="Times New Roman"/>
              </a:rPr>
              <a:t>/mavros/cmd/land-</a:t>
            </a:r>
            <a:r>
              <a:rPr lang="en-GB" sz="2000">
                <a:highlight>
                  <a:srgbClr val="FFFFFF"/>
                </a:highlight>
                <a:latin typeface="Times New Roman"/>
                <a:ea typeface="Times New Roman"/>
                <a:cs typeface="Times New Roman"/>
                <a:sym typeface="Times New Roman"/>
              </a:rPr>
              <a:t>This service is used to land the drone.</a:t>
            </a:r>
            <a:r>
              <a:rPr lang="en-GB" sz="2000">
                <a:highlight>
                  <a:srgbClr val="FCFCFC"/>
                </a:highlight>
                <a:latin typeface="Times New Roman"/>
                <a:ea typeface="Times New Roman"/>
                <a:cs typeface="Times New Roman"/>
                <a:sym typeface="Times New Roman"/>
              </a:rPr>
              <a:t>It takes the </a:t>
            </a:r>
            <a:r>
              <a:rPr lang="en-GB" sz="2000">
                <a:highlight>
                  <a:srgbClr val="FFFFFF"/>
                </a:highlight>
                <a:latin typeface="Times New Roman"/>
                <a:ea typeface="Times New Roman"/>
                <a:cs typeface="Times New Roman"/>
                <a:sym typeface="Times New Roman"/>
              </a:rPr>
              <a:t>altitude</a:t>
            </a:r>
            <a:r>
              <a:rPr lang="en-GB" sz="2000">
                <a:highlight>
                  <a:srgbClr val="FCFCFC"/>
                </a:highlight>
                <a:latin typeface="Times New Roman"/>
                <a:ea typeface="Times New Roman"/>
                <a:cs typeface="Times New Roman"/>
                <a:sym typeface="Times New Roman"/>
              </a:rPr>
              <a:t>, </a:t>
            </a:r>
            <a:r>
              <a:rPr lang="en-GB" sz="2000">
                <a:highlight>
                  <a:srgbClr val="FFFFFF"/>
                </a:highlight>
                <a:latin typeface="Times New Roman"/>
                <a:ea typeface="Times New Roman"/>
                <a:cs typeface="Times New Roman"/>
                <a:sym typeface="Times New Roman"/>
              </a:rPr>
              <a:t>latitude</a:t>
            </a:r>
            <a:r>
              <a:rPr lang="en-GB" sz="2000">
                <a:highlight>
                  <a:srgbClr val="FCFCFC"/>
                </a:highlight>
                <a:latin typeface="Times New Roman"/>
                <a:ea typeface="Times New Roman"/>
                <a:cs typeface="Times New Roman"/>
                <a:sym typeface="Times New Roman"/>
              </a:rPr>
              <a:t>, </a:t>
            </a:r>
            <a:r>
              <a:rPr lang="en-GB" sz="2000">
                <a:highlight>
                  <a:srgbClr val="FFFFFF"/>
                </a:highlight>
                <a:latin typeface="Times New Roman"/>
                <a:ea typeface="Times New Roman"/>
                <a:cs typeface="Times New Roman"/>
                <a:sym typeface="Times New Roman"/>
              </a:rPr>
              <a:t>longitude</a:t>
            </a:r>
            <a:r>
              <a:rPr lang="en-GB" sz="2000">
                <a:highlight>
                  <a:srgbClr val="FCFCFC"/>
                </a:highlight>
                <a:latin typeface="Times New Roman"/>
                <a:ea typeface="Times New Roman"/>
                <a:cs typeface="Times New Roman"/>
                <a:sym typeface="Times New Roman"/>
              </a:rPr>
              <a:t>, </a:t>
            </a:r>
            <a:r>
              <a:rPr lang="en-GB" sz="2000">
                <a:highlight>
                  <a:srgbClr val="FFFFFF"/>
                </a:highlight>
                <a:latin typeface="Times New Roman"/>
                <a:ea typeface="Times New Roman"/>
                <a:cs typeface="Times New Roman"/>
                <a:sym typeface="Times New Roman"/>
              </a:rPr>
              <a:t>min_pitch</a:t>
            </a:r>
            <a:r>
              <a:rPr lang="en-GB" sz="2000">
                <a:highlight>
                  <a:srgbClr val="FCFCFC"/>
                </a:highlight>
                <a:latin typeface="Times New Roman"/>
                <a:ea typeface="Times New Roman"/>
                <a:cs typeface="Times New Roman"/>
                <a:sym typeface="Times New Roman"/>
              </a:rPr>
              <a:t>, and </a:t>
            </a:r>
            <a:r>
              <a:rPr lang="en-GB" sz="2000">
                <a:highlight>
                  <a:srgbClr val="FFFFFF"/>
                </a:highlight>
                <a:latin typeface="Times New Roman"/>
                <a:ea typeface="Times New Roman"/>
                <a:cs typeface="Times New Roman"/>
                <a:sym typeface="Times New Roman"/>
              </a:rPr>
              <a:t>yaw</a:t>
            </a:r>
            <a:r>
              <a:rPr lang="en-GB" sz="2000">
                <a:highlight>
                  <a:srgbClr val="FCFCFC"/>
                </a:highlight>
                <a:latin typeface="Times New Roman"/>
                <a:ea typeface="Times New Roman"/>
                <a:cs typeface="Times New Roman"/>
                <a:sym typeface="Times New Roman"/>
              </a:rPr>
              <a:t> as parameters.</a:t>
            </a:r>
            <a:endParaRPr sz="2000">
              <a:highlight>
                <a:srgbClr val="FCFCFC"/>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2000">
              <a:highlight>
                <a:srgbClr val="FCFCFC"/>
              </a:highlight>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b="1" lang="en-GB" sz="2000">
                <a:highlight>
                  <a:srgbClr val="FFFFFF"/>
                </a:highlight>
                <a:latin typeface="Times New Roman"/>
                <a:ea typeface="Times New Roman"/>
                <a:cs typeface="Times New Roman"/>
                <a:sym typeface="Times New Roman"/>
              </a:rPr>
              <a:t>/mavros/cmd/set_home-</a:t>
            </a:r>
            <a:r>
              <a:rPr lang="en-GB" sz="2000">
                <a:highlight>
                  <a:srgbClr val="FFFFFF"/>
                </a:highlight>
                <a:latin typeface="Times New Roman"/>
                <a:ea typeface="Times New Roman"/>
                <a:cs typeface="Times New Roman"/>
                <a:sym typeface="Times New Roman"/>
              </a:rPr>
              <a:t>This service sets the home position of the drone.</a:t>
            </a:r>
            <a:endParaRPr sz="2000">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rPr lang="en-GB" sz="2000">
                <a:highlight>
                  <a:srgbClr val="FCFCFC"/>
                </a:highlight>
                <a:latin typeface="Times New Roman"/>
                <a:ea typeface="Times New Roman"/>
                <a:cs typeface="Times New Roman"/>
                <a:sym typeface="Times New Roman"/>
              </a:rPr>
              <a:t>It takes the </a:t>
            </a:r>
            <a:r>
              <a:rPr lang="en-GB" sz="2000">
                <a:highlight>
                  <a:srgbClr val="FFFFFF"/>
                </a:highlight>
                <a:latin typeface="Times New Roman"/>
                <a:ea typeface="Times New Roman"/>
                <a:cs typeface="Times New Roman"/>
                <a:sym typeface="Times New Roman"/>
              </a:rPr>
              <a:t>altitude</a:t>
            </a:r>
            <a:r>
              <a:rPr lang="en-GB" sz="2000">
                <a:highlight>
                  <a:srgbClr val="FCFCFC"/>
                </a:highlight>
                <a:latin typeface="Times New Roman"/>
                <a:ea typeface="Times New Roman"/>
                <a:cs typeface="Times New Roman"/>
                <a:sym typeface="Times New Roman"/>
              </a:rPr>
              <a:t>, </a:t>
            </a:r>
            <a:r>
              <a:rPr lang="en-GB" sz="2000">
                <a:highlight>
                  <a:srgbClr val="FFFFFF"/>
                </a:highlight>
                <a:latin typeface="Times New Roman"/>
                <a:ea typeface="Times New Roman"/>
                <a:cs typeface="Times New Roman"/>
                <a:sym typeface="Times New Roman"/>
              </a:rPr>
              <a:t>latitude</a:t>
            </a:r>
            <a:r>
              <a:rPr lang="en-GB" sz="2000">
                <a:highlight>
                  <a:srgbClr val="FCFCFC"/>
                </a:highlight>
                <a:latin typeface="Times New Roman"/>
                <a:ea typeface="Times New Roman"/>
                <a:cs typeface="Times New Roman"/>
                <a:sym typeface="Times New Roman"/>
              </a:rPr>
              <a:t>, </a:t>
            </a:r>
            <a:r>
              <a:rPr lang="en-GB" sz="2000">
                <a:highlight>
                  <a:srgbClr val="FFFFFF"/>
                </a:highlight>
                <a:latin typeface="Times New Roman"/>
                <a:ea typeface="Times New Roman"/>
                <a:cs typeface="Times New Roman"/>
                <a:sym typeface="Times New Roman"/>
              </a:rPr>
              <a:t>longitude</a:t>
            </a:r>
            <a:r>
              <a:rPr lang="en-GB" sz="2000">
                <a:highlight>
                  <a:srgbClr val="FCFCFC"/>
                </a:highlight>
                <a:latin typeface="Times New Roman"/>
                <a:ea typeface="Times New Roman"/>
                <a:cs typeface="Times New Roman"/>
                <a:sym typeface="Times New Roman"/>
              </a:rPr>
              <a:t>, </a:t>
            </a:r>
            <a:r>
              <a:rPr lang="en-GB" sz="2000">
                <a:highlight>
                  <a:srgbClr val="FFFFFF"/>
                </a:highlight>
                <a:latin typeface="Times New Roman"/>
                <a:ea typeface="Times New Roman"/>
                <a:cs typeface="Times New Roman"/>
                <a:sym typeface="Times New Roman"/>
              </a:rPr>
              <a:t>yaw</a:t>
            </a:r>
            <a:r>
              <a:rPr lang="en-GB" sz="2000">
                <a:highlight>
                  <a:srgbClr val="FCFCFC"/>
                </a:highlight>
                <a:latin typeface="Times New Roman"/>
                <a:ea typeface="Times New Roman"/>
                <a:cs typeface="Times New Roman"/>
                <a:sym typeface="Times New Roman"/>
              </a:rPr>
              <a:t> and </a:t>
            </a:r>
            <a:r>
              <a:rPr lang="en-GB" sz="2000">
                <a:solidFill>
                  <a:srgbClr val="000000"/>
                </a:solidFill>
                <a:highlight>
                  <a:srgbClr val="FFFFFF"/>
                </a:highlight>
                <a:latin typeface="Times New Roman"/>
                <a:ea typeface="Times New Roman"/>
                <a:cs typeface="Times New Roman"/>
                <a:sym typeface="Times New Roman"/>
              </a:rPr>
              <a:t>current_gps</a:t>
            </a:r>
            <a:r>
              <a:rPr lang="en-GB" sz="2000">
                <a:solidFill>
                  <a:srgbClr val="333333"/>
                </a:solidFill>
                <a:highlight>
                  <a:srgbClr val="FFFFFF"/>
                </a:highlight>
                <a:latin typeface="Times New Roman"/>
                <a:ea typeface="Times New Roman"/>
                <a:cs typeface="Times New Roman"/>
                <a:sym typeface="Times New Roman"/>
              </a:rPr>
              <a:t> </a:t>
            </a:r>
            <a:r>
              <a:rPr lang="en-GB" sz="2000">
                <a:highlight>
                  <a:srgbClr val="FCFCFC"/>
                </a:highlight>
                <a:latin typeface="Times New Roman"/>
                <a:ea typeface="Times New Roman"/>
                <a:cs typeface="Times New Roman"/>
                <a:sym typeface="Times New Roman"/>
              </a:rPr>
              <a:t>as parameters.</a:t>
            </a:r>
            <a:endParaRPr sz="2000">
              <a:highlight>
                <a:srgbClr val="FCFCFC"/>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2000">
              <a:highlight>
                <a:srgbClr val="FCFCFC"/>
              </a:highlight>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b="1" lang="en-GB" sz="2000">
                <a:highlight>
                  <a:srgbClr val="FFFFFF"/>
                </a:highlight>
                <a:latin typeface="Times New Roman"/>
                <a:ea typeface="Times New Roman"/>
                <a:cs typeface="Times New Roman"/>
                <a:sym typeface="Times New Roman"/>
              </a:rPr>
              <a:t>/mavros/cmd/set_mode-</a:t>
            </a:r>
            <a:r>
              <a:rPr lang="en-GB" sz="2000">
                <a:highlight>
                  <a:srgbClr val="FFFFFF"/>
                </a:highlight>
                <a:latin typeface="Times New Roman"/>
                <a:ea typeface="Times New Roman"/>
                <a:cs typeface="Times New Roman"/>
                <a:sym typeface="Times New Roman"/>
              </a:rPr>
              <a:t>This service sets the flight mode of the controller.</a:t>
            </a:r>
            <a:endParaRPr sz="2000">
              <a:highlight>
                <a:srgbClr val="FCFCFC"/>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2000">
              <a:highlight>
                <a:srgbClr val="FCFCFC"/>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2000">
              <a:highlight>
                <a:srgbClr val="FCFCFC"/>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20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2000">
              <a:highlight>
                <a:srgbClr val="FCFCFC"/>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rgbClr val="000000"/>
              </a:solidFill>
              <a:highlight>
                <a:srgbClr val="FCFCFC"/>
              </a:highlight>
              <a:latin typeface="Times New Roman"/>
              <a:ea typeface="Times New Roman"/>
              <a:cs typeface="Times New Roman"/>
              <a:sym typeface="Times New Roman"/>
            </a:endParaRPr>
          </a:p>
          <a:p>
            <a:pPr indent="0" lvl="0" marL="0" rtl="0" algn="l">
              <a:spcBef>
                <a:spcPts val="0"/>
              </a:spcBef>
              <a:spcAft>
                <a:spcPts val="0"/>
              </a:spcAft>
              <a:buNone/>
            </a:pPr>
            <a:r>
              <a:t/>
            </a:r>
            <a:endParaRPr sz="2000">
              <a:highlight>
                <a:srgbClr val="FCFCFC"/>
              </a:highlight>
              <a:latin typeface="Times New Roman"/>
              <a:ea typeface="Times New Roman"/>
              <a:cs typeface="Times New Roman"/>
              <a:sym typeface="Times New Roman"/>
            </a:endParaRPr>
          </a:p>
          <a:p>
            <a:pPr indent="0" lvl="0" marL="0" rtl="0" algn="l">
              <a:spcBef>
                <a:spcPts val="0"/>
              </a:spcBef>
              <a:spcAft>
                <a:spcPts val="0"/>
              </a:spcAft>
              <a:buNone/>
            </a:pPr>
            <a:r>
              <a:rPr lang="en-GB" sz="2000">
                <a:highlight>
                  <a:srgbClr val="FCFCFC"/>
                </a:highlight>
                <a:latin typeface="Times New Roman"/>
                <a:ea typeface="Times New Roman"/>
                <a:cs typeface="Times New Roman"/>
                <a:sym typeface="Times New Roman"/>
              </a:rPr>
              <a:t> </a:t>
            </a:r>
            <a:endParaRPr sz="2000">
              <a:highlight>
                <a:srgbClr val="FCFCFC"/>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3200"/>
              <a:buNone/>
            </a:pPr>
            <a:r>
              <a:t/>
            </a:r>
            <a:endParaRPr sz="2000">
              <a:latin typeface="Times New Roman"/>
              <a:ea typeface="Times New Roman"/>
              <a:cs typeface="Times New Roman"/>
              <a:sym typeface="Times New Roman"/>
            </a:endParaRPr>
          </a:p>
        </p:txBody>
      </p:sp>
      <p:sp>
        <p:nvSpPr>
          <p:cNvPr id="167" name="Google Shape;167;p9"/>
          <p:cNvSpPr/>
          <p:nvPr/>
        </p:nvSpPr>
        <p:spPr>
          <a:xfrm>
            <a:off x="7366715" y="6634877"/>
            <a:ext cx="1777285" cy="22312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GB" sz="1200" u="none" cap="none" strike="noStrike">
                <a:solidFill>
                  <a:schemeClr val="dk1"/>
                </a:solidFill>
                <a:latin typeface="Times New Roman"/>
                <a:ea typeface="Times New Roman"/>
                <a:cs typeface="Times New Roman"/>
                <a:sym typeface="Times New Roman"/>
              </a:rPr>
              <a:t>BITS</a:t>
            </a:r>
            <a:r>
              <a:rPr b="0" i="0" lang="en-GB" sz="1200" u="none" cap="none" strike="noStrike">
                <a:solidFill>
                  <a:schemeClr val="dk1"/>
                </a:solidFill>
                <a:latin typeface="Times New Roman"/>
                <a:ea typeface="Times New Roman"/>
                <a:cs typeface="Times New Roman"/>
                <a:sym typeface="Times New Roman"/>
              </a:rPr>
              <a:t> Pilani</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4_Office Theme">
  <a:themeElements>
    <a:clrScheme name="4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