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0" r:id="rId4"/>
    <p:sldMasterId id="2147483681" r:id="rId5"/>
    <p:sldMasterId id="214748368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5"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ac02a212f_0_1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8ac02a212f_0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ac02a212f_0_2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8ac02a212f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ac02a212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ac02a212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ac02a212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ac02a212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ac02a212f_0_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ac02a212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8ac02a212f_0_222: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ac02a212f_0_2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8ac02a212f_0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ac02a212f_0_2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8ac02a212f_0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8ac02a212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ac02a212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ac02a212f_0_2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8ac02a212f_0_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ac02a212f_0_2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8ac02a212f_0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ac02a212f_0_1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8ac02a212f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ac02a212f_0_1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8ac02a212f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ac02a212f_0_1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8ac02a212f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ac02a212f_0_1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8ac02a212f_0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a1e98112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a1e98112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a1e98112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a1e98112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a1e98112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a1e98112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ac02a212f_0_2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8ac02a212f_0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4"/>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14"/>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640"/>
              </a:spcBef>
              <a:spcAft>
                <a:spcPts val="0"/>
              </a:spcAft>
              <a:buClr>
                <a:schemeClr val="dk1"/>
              </a:buClr>
              <a:buSzPts val="3200"/>
              <a:buNone/>
              <a:defRPr/>
            </a:lvl1pPr>
            <a:lvl2pPr lvl="1" rtl="0" algn="ctr">
              <a:lnSpc>
                <a:spcPct val="100000"/>
              </a:lnSpc>
              <a:spcBef>
                <a:spcPts val="560"/>
              </a:spcBef>
              <a:spcAft>
                <a:spcPts val="0"/>
              </a:spcAft>
              <a:buClr>
                <a:schemeClr val="dk1"/>
              </a:buClr>
              <a:buSzPts val="2800"/>
              <a:buNone/>
              <a:defRPr/>
            </a:lvl2pPr>
            <a:lvl3pPr lvl="2" rtl="0" algn="ctr">
              <a:lnSpc>
                <a:spcPct val="100000"/>
              </a:lnSpc>
              <a:spcBef>
                <a:spcPts val="480"/>
              </a:spcBef>
              <a:spcAft>
                <a:spcPts val="0"/>
              </a:spcAft>
              <a:buClr>
                <a:schemeClr val="dk1"/>
              </a:buClr>
              <a:buSzPts val="2400"/>
              <a:buNone/>
              <a:defRPr/>
            </a:lvl3pPr>
            <a:lvl4pPr lvl="3" rtl="0" algn="ctr">
              <a:lnSpc>
                <a:spcPct val="100000"/>
              </a:lnSpc>
              <a:spcBef>
                <a:spcPts val="400"/>
              </a:spcBef>
              <a:spcAft>
                <a:spcPts val="0"/>
              </a:spcAft>
              <a:buClr>
                <a:schemeClr val="dk1"/>
              </a:buClr>
              <a:buSzPts val="2000"/>
              <a:buNone/>
              <a:defRPr/>
            </a:lvl4pPr>
            <a:lvl5pPr lvl="4" rtl="0" algn="ctr">
              <a:lnSpc>
                <a:spcPct val="100000"/>
              </a:lnSpc>
              <a:spcBef>
                <a:spcPts val="400"/>
              </a:spcBef>
              <a:spcAft>
                <a:spcPts val="0"/>
              </a:spcAft>
              <a:buClr>
                <a:schemeClr val="dk1"/>
              </a:buClr>
              <a:buSzPts val="2000"/>
              <a:buNone/>
              <a:defRPr/>
            </a:lvl5pPr>
            <a:lvl6pPr lvl="5" rtl="0" algn="ctr">
              <a:lnSpc>
                <a:spcPct val="100000"/>
              </a:lnSpc>
              <a:spcBef>
                <a:spcPts val="400"/>
              </a:spcBef>
              <a:spcAft>
                <a:spcPts val="0"/>
              </a:spcAft>
              <a:buClr>
                <a:schemeClr val="dk1"/>
              </a:buClr>
              <a:buSzPts val="2000"/>
              <a:buNone/>
              <a:defRPr/>
            </a:lvl6pPr>
            <a:lvl7pPr lvl="6" rtl="0" algn="ctr">
              <a:lnSpc>
                <a:spcPct val="100000"/>
              </a:lnSpc>
              <a:spcBef>
                <a:spcPts val="400"/>
              </a:spcBef>
              <a:spcAft>
                <a:spcPts val="0"/>
              </a:spcAft>
              <a:buClr>
                <a:schemeClr val="dk1"/>
              </a:buClr>
              <a:buSzPts val="2000"/>
              <a:buNone/>
              <a:defRPr/>
            </a:lvl7pPr>
            <a:lvl8pPr lvl="7" rtl="0" algn="ctr">
              <a:lnSpc>
                <a:spcPct val="100000"/>
              </a:lnSpc>
              <a:spcBef>
                <a:spcPts val="400"/>
              </a:spcBef>
              <a:spcAft>
                <a:spcPts val="0"/>
              </a:spcAft>
              <a:buClr>
                <a:schemeClr val="dk1"/>
              </a:buClr>
              <a:buSzPts val="2000"/>
              <a:buNone/>
              <a:defRPr/>
            </a:lvl8pPr>
            <a:lvl9pPr lvl="8" rtl="0" algn="ctr">
              <a:lnSpc>
                <a:spcPct val="100000"/>
              </a:lnSpc>
              <a:spcBef>
                <a:spcPts val="400"/>
              </a:spcBef>
              <a:spcAft>
                <a:spcPts val="0"/>
              </a:spcAft>
              <a:buClr>
                <a:schemeClr val="dk1"/>
              </a:buClr>
              <a:buSzPts val="2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6"/>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16"/>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00"/>
              </a:spcBef>
              <a:spcAft>
                <a:spcPts val="0"/>
              </a:spcAft>
              <a:buClr>
                <a:schemeClr val="dk1"/>
              </a:buClr>
              <a:buSzPts val="2000"/>
              <a:buNone/>
              <a:defRPr sz="2000"/>
            </a:lvl1pPr>
            <a:lvl2pPr indent="-228600" lvl="1" marL="914400" rtl="0" algn="l">
              <a:lnSpc>
                <a:spcPct val="100000"/>
              </a:lnSpc>
              <a:spcBef>
                <a:spcPts val="360"/>
              </a:spcBef>
              <a:spcAft>
                <a:spcPts val="0"/>
              </a:spcAft>
              <a:buClr>
                <a:schemeClr val="dk1"/>
              </a:buClr>
              <a:buSzPts val="1800"/>
              <a:buNone/>
              <a:defRPr sz="1800"/>
            </a:lvl2pPr>
            <a:lvl3pPr indent="-228600" lvl="2" marL="1371600" rtl="0" algn="l">
              <a:lnSpc>
                <a:spcPct val="100000"/>
              </a:lnSpc>
              <a:spcBef>
                <a:spcPts val="320"/>
              </a:spcBef>
              <a:spcAft>
                <a:spcPts val="0"/>
              </a:spcAft>
              <a:buClr>
                <a:schemeClr val="dk1"/>
              </a:buClr>
              <a:buSzPts val="1600"/>
              <a:buNone/>
              <a:defRPr sz="1600"/>
            </a:lvl3pPr>
            <a:lvl4pPr indent="-228600" lvl="3" marL="1828800" rtl="0" algn="l">
              <a:lnSpc>
                <a:spcPct val="100000"/>
              </a:lnSpc>
              <a:spcBef>
                <a:spcPts val="280"/>
              </a:spcBef>
              <a:spcAft>
                <a:spcPts val="0"/>
              </a:spcAft>
              <a:buClr>
                <a:schemeClr val="dk1"/>
              </a:buClr>
              <a:buSzPts val="1400"/>
              <a:buNone/>
              <a:defRPr sz="1400"/>
            </a:lvl4pPr>
            <a:lvl5pPr indent="-228600" lvl="4" marL="2286000" rtl="0" algn="l">
              <a:lnSpc>
                <a:spcPct val="100000"/>
              </a:lnSpc>
              <a:spcBef>
                <a:spcPts val="280"/>
              </a:spcBef>
              <a:spcAft>
                <a:spcPts val="0"/>
              </a:spcAft>
              <a:buClr>
                <a:schemeClr val="dk1"/>
              </a:buClr>
              <a:buSzPts val="1400"/>
              <a:buNone/>
              <a:defRPr sz="1400"/>
            </a:lvl5pPr>
            <a:lvl6pPr indent="-228600" lvl="5" marL="2743200" rtl="0" algn="l">
              <a:lnSpc>
                <a:spcPct val="100000"/>
              </a:lnSpc>
              <a:spcBef>
                <a:spcPts val="280"/>
              </a:spcBef>
              <a:spcAft>
                <a:spcPts val="0"/>
              </a:spcAft>
              <a:buClr>
                <a:schemeClr val="dk1"/>
              </a:buClr>
              <a:buSzPts val="1400"/>
              <a:buNone/>
              <a:defRPr sz="1400"/>
            </a:lvl6pPr>
            <a:lvl7pPr indent="-228600" lvl="6" marL="3200400" rtl="0" algn="l">
              <a:lnSpc>
                <a:spcPct val="100000"/>
              </a:lnSpc>
              <a:spcBef>
                <a:spcPts val="280"/>
              </a:spcBef>
              <a:spcAft>
                <a:spcPts val="0"/>
              </a:spcAft>
              <a:buClr>
                <a:schemeClr val="dk1"/>
              </a:buClr>
              <a:buSzPts val="1400"/>
              <a:buNone/>
              <a:defRPr sz="1400"/>
            </a:lvl7pPr>
            <a:lvl8pPr indent="-228600" lvl="7" marL="3657600" rtl="0" algn="l">
              <a:lnSpc>
                <a:spcPct val="100000"/>
              </a:lnSpc>
              <a:spcBef>
                <a:spcPts val="280"/>
              </a:spcBef>
              <a:spcAft>
                <a:spcPts val="0"/>
              </a:spcAft>
              <a:buClr>
                <a:schemeClr val="dk1"/>
              </a:buClr>
              <a:buSzPts val="1400"/>
              <a:buNone/>
              <a:defRPr sz="1400"/>
            </a:lvl8pPr>
            <a:lvl9pPr indent="-228600" lvl="8" marL="4114800" rtl="0" algn="l">
              <a:lnSpc>
                <a:spcPct val="100000"/>
              </a:lnSpc>
              <a:spcBef>
                <a:spcPts val="280"/>
              </a:spcBef>
              <a:spcAft>
                <a:spcPts val="0"/>
              </a:spcAft>
              <a:buClr>
                <a:schemeClr val="dk1"/>
              </a:buClr>
              <a:buSzPts val="1400"/>
              <a:buNone/>
              <a:defRPr sz="1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7"/>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72" name="Google Shape;72;p17"/>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3" name="Shape 73"/>
        <p:cNvGrpSpPr/>
        <p:nvPr/>
      </p:nvGrpSpPr>
      <p:grpSpPr>
        <a:xfrm>
          <a:off x="0" y="0"/>
          <a:ext cx="0" cy="0"/>
          <a:chOff x="0" y="0"/>
          <a:chExt cx="0" cy="0"/>
        </a:xfrm>
      </p:grpSpPr>
      <p:sp>
        <p:nvSpPr>
          <p:cNvPr id="74" name="Google Shape;74;p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8"/>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76" name="Google Shape;76;p18"/>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77" name="Google Shape;77;p18"/>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78" name="Google Shape;78;p18"/>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2" name="Shape 82"/>
        <p:cNvGrpSpPr/>
        <p:nvPr/>
      </p:nvGrpSpPr>
      <p:grpSpPr>
        <a:xfrm>
          <a:off x="0" y="0"/>
          <a:ext cx="0" cy="0"/>
          <a:chOff x="0" y="0"/>
          <a:chExt cx="0" cy="0"/>
        </a:xfrm>
      </p:grpSpPr>
      <p:sp>
        <p:nvSpPr>
          <p:cNvPr id="83" name="Google Shape;83;p21"/>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21"/>
          <p:cNvSpPr txBox="1"/>
          <p:nvPr>
            <p:ph idx="1" type="body"/>
          </p:nvPr>
        </p:nvSpPr>
        <p:spPr>
          <a:xfrm>
            <a:off x="3575050" y="204788"/>
            <a:ext cx="5111700" cy="4389600"/>
          </a:xfrm>
          <a:prstGeom prst="rect">
            <a:avLst/>
          </a:prstGeom>
          <a:noFill/>
          <a:ln>
            <a:noFill/>
          </a:ln>
        </p:spPr>
        <p:txBody>
          <a:bodyPr anchorCtr="0" anchor="t" bIns="45700" lIns="91425" spcFirstLastPara="1" rIns="91425" wrap="square" tIns="45700">
            <a:no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85" name="Google Shape;85;p21"/>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p22"/>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2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9" name="Google Shape;89;p22"/>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2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23"/>
          <p:cNvSpPr txBox="1"/>
          <p:nvPr>
            <p:ph idx="1" type="body"/>
          </p:nvPr>
        </p:nvSpPr>
        <p:spPr>
          <a:xfrm rot="5400000">
            <a:off x="2874749" y="-1217400"/>
            <a:ext cx="3394500" cy="82296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24"/>
          <p:cNvSpPr txBox="1"/>
          <p:nvPr>
            <p:ph type="title"/>
          </p:nvPr>
        </p:nvSpPr>
        <p:spPr>
          <a:xfrm rot="5400000">
            <a:off x="5463749" y="1371628"/>
            <a:ext cx="4388700" cy="2057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24"/>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3" name="Shape 113"/>
        <p:cNvGrpSpPr/>
        <p:nvPr/>
      </p:nvGrpSpPr>
      <p:grpSpPr>
        <a:xfrm>
          <a:off x="0" y="0"/>
          <a:ext cx="0" cy="0"/>
          <a:chOff x="0" y="0"/>
          <a:chExt cx="0" cy="0"/>
        </a:xfrm>
      </p:grpSpPr>
      <p:sp>
        <p:nvSpPr>
          <p:cNvPr id="114" name="Google Shape;114;p2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p2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6" name="Shape 116"/>
        <p:cNvGrpSpPr/>
        <p:nvPr/>
      </p:nvGrpSpPr>
      <p:grpSpPr>
        <a:xfrm>
          <a:off x="0" y="0"/>
          <a:ext cx="0" cy="0"/>
          <a:chOff x="0" y="0"/>
          <a:chExt cx="0" cy="0"/>
        </a:xfrm>
      </p:grpSpPr>
      <p:sp>
        <p:nvSpPr>
          <p:cNvPr id="117" name="Google Shape;117;p27"/>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27"/>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00"/>
              </a:spcBef>
              <a:spcAft>
                <a:spcPts val="0"/>
              </a:spcAft>
              <a:buClr>
                <a:schemeClr val="dk1"/>
              </a:buClr>
              <a:buSzPts val="2000"/>
              <a:buNone/>
              <a:defRPr sz="2000"/>
            </a:lvl1pPr>
            <a:lvl2pPr indent="-228600" lvl="1" marL="914400" rtl="0" algn="l">
              <a:lnSpc>
                <a:spcPct val="100000"/>
              </a:lnSpc>
              <a:spcBef>
                <a:spcPts val="360"/>
              </a:spcBef>
              <a:spcAft>
                <a:spcPts val="0"/>
              </a:spcAft>
              <a:buClr>
                <a:schemeClr val="dk1"/>
              </a:buClr>
              <a:buSzPts val="1800"/>
              <a:buNone/>
              <a:defRPr sz="1800"/>
            </a:lvl2pPr>
            <a:lvl3pPr indent="-228600" lvl="2" marL="1371600" rtl="0" algn="l">
              <a:lnSpc>
                <a:spcPct val="100000"/>
              </a:lnSpc>
              <a:spcBef>
                <a:spcPts val="320"/>
              </a:spcBef>
              <a:spcAft>
                <a:spcPts val="0"/>
              </a:spcAft>
              <a:buClr>
                <a:schemeClr val="dk1"/>
              </a:buClr>
              <a:buSzPts val="1600"/>
              <a:buNone/>
              <a:defRPr sz="1600"/>
            </a:lvl3pPr>
            <a:lvl4pPr indent="-228600" lvl="3" marL="1828800" rtl="0" algn="l">
              <a:lnSpc>
                <a:spcPct val="100000"/>
              </a:lnSpc>
              <a:spcBef>
                <a:spcPts val="280"/>
              </a:spcBef>
              <a:spcAft>
                <a:spcPts val="0"/>
              </a:spcAft>
              <a:buClr>
                <a:schemeClr val="dk1"/>
              </a:buClr>
              <a:buSzPts val="1400"/>
              <a:buNone/>
              <a:defRPr sz="1400"/>
            </a:lvl4pPr>
            <a:lvl5pPr indent="-228600" lvl="4" marL="2286000" rtl="0" algn="l">
              <a:lnSpc>
                <a:spcPct val="100000"/>
              </a:lnSpc>
              <a:spcBef>
                <a:spcPts val="280"/>
              </a:spcBef>
              <a:spcAft>
                <a:spcPts val="0"/>
              </a:spcAft>
              <a:buClr>
                <a:schemeClr val="dk1"/>
              </a:buClr>
              <a:buSzPts val="1400"/>
              <a:buNone/>
              <a:defRPr sz="1400"/>
            </a:lvl5pPr>
            <a:lvl6pPr indent="-228600" lvl="5" marL="2743200" rtl="0" algn="l">
              <a:lnSpc>
                <a:spcPct val="100000"/>
              </a:lnSpc>
              <a:spcBef>
                <a:spcPts val="280"/>
              </a:spcBef>
              <a:spcAft>
                <a:spcPts val="0"/>
              </a:spcAft>
              <a:buClr>
                <a:schemeClr val="dk1"/>
              </a:buClr>
              <a:buSzPts val="1400"/>
              <a:buNone/>
              <a:defRPr sz="1400"/>
            </a:lvl6pPr>
            <a:lvl7pPr indent="-228600" lvl="6" marL="3200400" rtl="0" algn="l">
              <a:lnSpc>
                <a:spcPct val="100000"/>
              </a:lnSpc>
              <a:spcBef>
                <a:spcPts val="280"/>
              </a:spcBef>
              <a:spcAft>
                <a:spcPts val="0"/>
              </a:spcAft>
              <a:buClr>
                <a:schemeClr val="dk1"/>
              </a:buClr>
              <a:buSzPts val="1400"/>
              <a:buNone/>
              <a:defRPr sz="1400"/>
            </a:lvl7pPr>
            <a:lvl8pPr indent="-228600" lvl="7" marL="3657600" rtl="0" algn="l">
              <a:lnSpc>
                <a:spcPct val="100000"/>
              </a:lnSpc>
              <a:spcBef>
                <a:spcPts val="280"/>
              </a:spcBef>
              <a:spcAft>
                <a:spcPts val="0"/>
              </a:spcAft>
              <a:buClr>
                <a:schemeClr val="dk1"/>
              </a:buClr>
              <a:buSzPts val="1400"/>
              <a:buNone/>
              <a:defRPr sz="1400"/>
            </a:lvl8pPr>
            <a:lvl9pPr indent="-228600" lvl="8" marL="4114800" rtl="0" algn="l">
              <a:lnSpc>
                <a:spcPct val="100000"/>
              </a:lnSpc>
              <a:spcBef>
                <a:spcPts val="280"/>
              </a:spcBef>
              <a:spcAft>
                <a:spcPts val="0"/>
              </a:spcAft>
              <a:buClr>
                <a:schemeClr val="dk1"/>
              </a:buClr>
              <a:buSzPts val="1400"/>
              <a:buNone/>
              <a:defRPr sz="1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9" name="Shape 119"/>
        <p:cNvGrpSpPr/>
        <p:nvPr/>
      </p:nvGrpSpPr>
      <p:grpSpPr>
        <a:xfrm>
          <a:off x="0" y="0"/>
          <a:ext cx="0" cy="0"/>
          <a:chOff x="0" y="0"/>
          <a:chExt cx="0" cy="0"/>
        </a:xfrm>
      </p:grpSpPr>
      <p:sp>
        <p:nvSpPr>
          <p:cNvPr id="120" name="Google Shape;120;p2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28"/>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2" name="Google Shape;122;p28"/>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3" name="Shape 123"/>
        <p:cNvGrpSpPr/>
        <p:nvPr/>
      </p:nvGrpSpPr>
      <p:grpSpPr>
        <a:xfrm>
          <a:off x="0" y="0"/>
          <a:ext cx="0" cy="0"/>
          <a:chOff x="0" y="0"/>
          <a:chExt cx="0" cy="0"/>
        </a:xfrm>
      </p:grpSpPr>
      <p:sp>
        <p:nvSpPr>
          <p:cNvPr id="124" name="Google Shape;124;p2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29"/>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26" name="Google Shape;126;p29"/>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27" name="Google Shape;127;p29"/>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28" name="Google Shape;128;p29"/>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3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2" name="Shape 132"/>
        <p:cNvGrpSpPr/>
        <p:nvPr/>
      </p:nvGrpSpPr>
      <p:grpSpPr>
        <a:xfrm>
          <a:off x="0" y="0"/>
          <a:ext cx="0" cy="0"/>
          <a:chOff x="0" y="0"/>
          <a:chExt cx="0" cy="0"/>
        </a:xfrm>
      </p:grpSpPr>
      <p:sp>
        <p:nvSpPr>
          <p:cNvPr id="133" name="Google Shape;133;p32"/>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32"/>
          <p:cNvSpPr txBox="1"/>
          <p:nvPr>
            <p:ph idx="1" type="body"/>
          </p:nvPr>
        </p:nvSpPr>
        <p:spPr>
          <a:xfrm>
            <a:off x="3575050" y="204788"/>
            <a:ext cx="5111700" cy="4389600"/>
          </a:xfrm>
          <a:prstGeom prst="rect">
            <a:avLst/>
          </a:prstGeom>
          <a:noFill/>
          <a:ln>
            <a:noFill/>
          </a:ln>
        </p:spPr>
        <p:txBody>
          <a:bodyPr anchorCtr="0" anchor="t" bIns="45700" lIns="91425" spcFirstLastPara="1" rIns="91425" wrap="square" tIns="45700">
            <a:no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35" name="Google Shape;135;p32"/>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33"/>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33"/>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39" name="Google Shape;139;p33"/>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0" name="Shape 140"/>
        <p:cNvGrpSpPr/>
        <p:nvPr/>
      </p:nvGrpSpPr>
      <p:grpSpPr>
        <a:xfrm>
          <a:off x="0" y="0"/>
          <a:ext cx="0" cy="0"/>
          <a:chOff x="0" y="0"/>
          <a:chExt cx="0" cy="0"/>
        </a:xfrm>
      </p:grpSpPr>
      <p:sp>
        <p:nvSpPr>
          <p:cNvPr id="141" name="Google Shape;141;p3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34"/>
          <p:cNvSpPr txBox="1"/>
          <p:nvPr>
            <p:ph idx="1" type="body"/>
          </p:nvPr>
        </p:nvSpPr>
        <p:spPr>
          <a:xfrm rot="5400000">
            <a:off x="2874749" y="-1217400"/>
            <a:ext cx="3394500" cy="82296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3" name="Shape 143"/>
        <p:cNvGrpSpPr/>
        <p:nvPr/>
      </p:nvGrpSpPr>
      <p:grpSpPr>
        <a:xfrm>
          <a:off x="0" y="0"/>
          <a:ext cx="0" cy="0"/>
          <a:chOff x="0" y="0"/>
          <a:chExt cx="0" cy="0"/>
        </a:xfrm>
      </p:grpSpPr>
      <p:sp>
        <p:nvSpPr>
          <p:cNvPr id="144" name="Google Shape;144;p35"/>
          <p:cNvSpPr txBox="1"/>
          <p:nvPr>
            <p:ph type="title"/>
          </p:nvPr>
        </p:nvSpPr>
        <p:spPr>
          <a:xfrm rot="5400000">
            <a:off x="5463749" y="1371628"/>
            <a:ext cx="4388700" cy="2057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p35"/>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2" Type="http://schemas.openxmlformats.org/officeDocument/2006/relationships/theme" Target="../theme/theme4.xml"/><Relationship Id="rId1" Type="http://schemas.openxmlformats.org/officeDocument/2006/relationships/image" Target="../media/image3.pn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p:nvPr/>
        </p:nvSpPr>
        <p:spPr>
          <a:xfrm>
            <a:off x="0" y="2514600"/>
            <a:ext cx="8686800" cy="20574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 name="Google Shape;52;p13"/>
          <p:cNvSpPr/>
          <p:nvPr/>
        </p:nvSpPr>
        <p:spPr>
          <a:xfrm>
            <a:off x="2895600" y="4572000"/>
            <a:ext cx="2895600" cy="570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 name="Google Shape;53;p13"/>
          <p:cNvSpPr/>
          <p:nvPr/>
        </p:nvSpPr>
        <p:spPr>
          <a:xfrm>
            <a:off x="0" y="4572000"/>
            <a:ext cx="2895600" cy="570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 name="Google Shape;54;p13"/>
          <p:cNvSpPr/>
          <p:nvPr/>
        </p:nvSpPr>
        <p:spPr>
          <a:xfrm>
            <a:off x="5791200" y="4572000"/>
            <a:ext cx="2895600" cy="570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BITS_university_logo_whitevert.png" id="55" name="Google Shape;55;p13"/>
          <p:cNvPicPr preferRelativeResize="0"/>
          <p:nvPr/>
        </p:nvPicPr>
        <p:blipFill rotWithShape="1">
          <a:blip r:embed="rId2">
            <a:alphaModFix/>
          </a:blip>
          <a:srcRect b="28591" l="0" r="0" t="0"/>
          <a:stretch/>
        </p:blipFill>
        <p:spPr>
          <a:xfrm>
            <a:off x="76200" y="2514600"/>
            <a:ext cx="2057400" cy="1484710"/>
          </a:xfrm>
          <a:prstGeom prst="rect">
            <a:avLst/>
          </a:prstGeom>
          <a:noFill/>
          <a:ln>
            <a:noFill/>
          </a:ln>
        </p:spPr>
      </p:pic>
      <p:sp>
        <p:nvSpPr>
          <p:cNvPr id="56" name="Google Shape;56;p13"/>
          <p:cNvSpPr txBox="1"/>
          <p:nvPr/>
        </p:nvSpPr>
        <p:spPr>
          <a:xfrm>
            <a:off x="-76200" y="3943350"/>
            <a:ext cx="2209800" cy="415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900"/>
              <a:buFont typeface="Arial"/>
              <a:buNone/>
            </a:pPr>
            <a:r>
              <a:rPr b="1" i="0" lang="en" sz="2900" u="none" cap="none" strike="noStrike">
                <a:solidFill>
                  <a:schemeClr val="lt1"/>
                </a:solidFill>
                <a:latin typeface="Arial"/>
                <a:ea typeface="Arial"/>
                <a:cs typeface="Arial"/>
                <a:sym typeface="Arial"/>
              </a:rPr>
              <a:t>BITS</a:t>
            </a:r>
            <a:r>
              <a:rPr b="0" i="0" lang="en" sz="2900" u="none" cap="none" strike="noStrike">
                <a:solidFill>
                  <a:schemeClr val="lt1"/>
                </a:solidFill>
                <a:latin typeface="Arial"/>
                <a:ea typeface="Arial"/>
                <a:cs typeface="Arial"/>
                <a:sym typeface="Arial"/>
              </a:rPr>
              <a:t> Pilani</a:t>
            </a:r>
            <a:endParaRPr b="0" i="0" sz="1400" u="none" cap="none" strike="noStrike">
              <a:solidFill>
                <a:srgbClr val="000000"/>
              </a:solidFill>
              <a:latin typeface="Arial"/>
              <a:ea typeface="Arial"/>
              <a:cs typeface="Arial"/>
              <a:sym typeface="Arial"/>
            </a:endParaRPr>
          </a:p>
        </p:txBody>
      </p:sp>
      <p:sp>
        <p:nvSpPr>
          <p:cNvPr id="57" name="Google Shape;57;p13"/>
          <p:cNvSpPr txBox="1"/>
          <p:nvPr/>
        </p:nvSpPr>
        <p:spPr>
          <a:xfrm>
            <a:off x="152400" y="4250531"/>
            <a:ext cx="1905000" cy="20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Pilani Campus</a:t>
            </a:r>
            <a:endParaRPr b="0" i="0" sz="1400" u="none" cap="none" strike="noStrike">
              <a:solidFill>
                <a:srgbClr val="000000"/>
              </a:solidFill>
              <a:latin typeface="Arial"/>
              <a:ea typeface="Arial"/>
              <a:cs typeface="Arial"/>
              <a:sym typeface="Arial"/>
            </a:endParaRPr>
          </a:p>
        </p:txBody>
      </p:sp>
      <p:sp>
        <p:nvSpPr>
          <p:cNvPr id="58" name="Google Shape;58;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9pPr>
          </a:lstStyle>
          <a:p/>
        </p:txBody>
      </p:sp>
      <p:sp>
        <p:nvSpPr>
          <p:cNvPr id="59" name="Google Shape;59;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mc:AlternateContent>
    <mc:Choice Requires="p14">
      <p:transition spd="slow" p14:dur="7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25"/>
          <p:cNvSpPr txBox="1"/>
          <p:nvPr/>
        </p:nvSpPr>
        <p:spPr>
          <a:xfrm>
            <a:off x="3276600" y="4947047"/>
            <a:ext cx="5867400" cy="1965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r>
              <a:rPr b="1" i="0" lang="en" sz="1100" u="none" cap="none" strike="noStrike">
                <a:solidFill>
                  <a:srgbClr val="101141"/>
                </a:solidFill>
                <a:latin typeface="Arial"/>
                <a:ea typeface="Arial"/>
                <a:cs typeface="Arial"/>
                <a:sym typeface="Arial"/>
              </a:rPr>
              <a:t>BITS </a:t>
            </a:r>
            <a:r>
              <a:rPr b="0" i="0" lang="en" sz="1100" u="none" cap="none" strike="noStrike">
                <a:solidFill>
                  <a:srgbClr val="101141"/>
                </a:solidFill>
                <a:latin typeface="Arial"/>
                <a:ea typeface="Arial"/>
                <a:cs typeface="Arial"/>
                <a:sym typeface="Arial"/>
              </a:rPr>
              <a:t>Pilani, Pilani Campus</a:t>
            </a:r>
            <a:endParaRPr b="0" i="0" sz="1400" u="none" cap="none" strike="noStrike">
              <a:solidFill>
                <a:srgbClr val="000000"/>
              </a:solidFill>
              <a:latin typeface="Arial"/>
              <a:ea typeface="Arial"/>
              <a:cs typeface="Arial"/>
              <a:sym typeface="Arial"/>
            </a:endParaRPr>
          </a:p>
        </p:txBody>
      </p:sp>
      <p:grpSp>
        <p:nvGrpSpPr>
          <p:cNvPr id="98" name="Google Shape;98;p25"/>
          <p:cNvGrpSpPr/>
          <p:nvPr/>
        </p:nvGrpSpPr>
        <p:grpSpPr>
          <a:xfrm>
            <a:off x="2084327" y="4912876"/>
            <a:ext cx="7059348" cy="36863"/>
            <a:chOff x="2083888" y="6550671"/>
            <a:chExt cx="7060054" cy="48600"/>
          </a:xfrm>
        </p:grpSpPr>
        <p:sp>
          <p:nvSpPr>
            <p:cNvPr id="99" name="Google Shape;99;p25"/>
            <p:cNvSpPr/>
            <p:nvPr/>
          </p:nvSpPr>
          <p:spPr>
            <a:xfrm>
              <a:off x="4630418" y="6550671"/>
              <a:ext cx="2328900" cy="486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5"/>
            <p:cNvSpPr/>
            <p:nvPr/>
          </p:nvSpPr>
          <p:spPr>
            <a:xfrm>
              <a:off x="6908642" y="6550671"/>
              <a:ext cx="2235300" cy="45600"/>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1" name="Google Shape;101;p25"/>
            <p:cNvSpPr/>
            <p:nvPr/>
          </p:nvSpPr>
          <p:spPr>
            <a:xfrm>
              <a:off x="2083888" y="6550671"/>
              <a:ext cx="2581500" cy="486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Picture 7.png" id="102" name="Google Shape;102;p25"/>
          <p:cNvPicPr preferRelativeResize="0"/>
          <p:nvPr/>
        </p:nvPicPr>
        <p:blipFill rotWithShape="1">
          <a:blip r:embed="rId1">
            <a:alphaModFix/>
          </a:blip>
          <a:srcRect b="5329" l="1922" r="0" t="0"/>
          <a:stretch/>
        </p:blipFill>
        <p:spPr>
          <a:xfrm>
            <a:off x="6629400" y="0"/>
            <a:ext cx="2193925" cy="519112"/>
          </a:xfrm>
          <a:prstGeom prst="rect">
            <a:avLst/>
          </a:prstGeom>
          <a:noFill/>
          <a:ln>
            <a:noFill/>
          </a:ln>
        </p:spPr>
      </p:pic>
      <p:grpSp>
        <p:nvGrpSpPr>
          <p:cNvPr id="103" name="Google Shape;103;p25"/>
          <p:cNvGrpSpPr/>
          <p:nvPr/>
        </p:nvGrpSpPr>
        <p:grpSpPr>
          <a:xfrm>
            <a:off x="2133600" y="4914683"/>
            <a:ext cx="7010438" cy="34437"/>
            <a:chOff x="1905000" y="6553200"/>
            <a:chExt cx="7010438" cy="45600"/>
          </a:xfrm>
        </p:grpSpPr>
        <p:sp>
          <p:nvSpPr>
            <p:cNvPr id="104" name="Google Shape;104;p25"/>
            <p:cNvSpPr/>
            <p:nvPr/>
          </p:nvSpPr>
          <p:spPr>
            <a:xfrm>
              <a:off x="4267200" y="6553200"/>
              <a:ext cx="2328900" cy="456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25"/>
            <p:cNvSpPr/>
            <p:nvPr/>
          </p:nvSpPr>
          <p:spPr>
            <a:xfrm>
              <a:off x="1905000" y="6553200"/>
              <a:ext cx="2362200" cy="456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 name="Google Shape;106;p25"/>
            <p:cNvSpPr/>
            <p:nvPr/>
          </p:nvSpPr>
          <p:spPr>
            <a:xfrm>
              <a:off x="6586538" y="6553200"/>
              <a:ext cx="2328900" cy="456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07" name="Google Shape;107;p25"/>
          <p:cNvGrpSpPr/>
          <p:nvPr/>
        </p:nvGrpSpPr>
        <p:grpSpPr>
          <a:xfrm>
            <a:off x="0" y="971333"/>
            <a:ext cx="7010438" cy="34437"/>
            <a:chOff x="1905000" y="6553200"/>
            <a:chExt cx="7010438" cy="45600"/>
          </a:xfrm>
        </p:grpSpPr>
        <p:sp>
          <p:nvSpPr>
            <p:cNvPr id="108" name="Google Shape;108;p25"/>
            <p:cNvSpPr/>
            <p:nvPr/>
          </p:nvSpPr>
          <p:spPr>
            <a:xfrm>
              <a:off x="4267200" y="6553200"/>
              <a:ext cx="2328900" cy="456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25"/>
            <p:cNvSpPr/>
            <p:nvPr/>
          </p:nvSpPr>
          <p:spPr>
            <a:xfrm>
              <a:off x="1905000" y="6553200"/>
              <a:ext cx="2362200" cy="456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25"/>
            <p:cNvSpPr/>
            <p:nvPr/>
          </p:nvSpPr>
          <p:spPr>
            <a:xfrm>
              <a:off x="6586538" y="6553200"/>
              <a:ext cx="2328900" cy="456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11" name="Google Shape;111;p2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9pPr>
          </a:lstStyle>
          <a:p/>
        </p:txBody>
      </p:sp>
      <p:sp>
        <p:nvSpPr>
          <p:cNvPr id="112" name="Google Shape;112;p2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mc:AlternateContent>
    <mc:Choice Requires="p14">
      <p:transition spd="slow" p14:dur="7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6"/>
          <p:cNvSpPr txBox="1"/>
          <p:nvPr>
            <p:ph type="ctrTitle"/>
          </p:nvPr>
        </p:nvSpPr>
        <p:spPr>
          <a:xfrm>
            <a:off x="1633988" y="2928482"/>
            <a:ext cx="7069200" cy="1102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solidFill>
                  <a:schemeClr val="lt1"/>
                </a:solidFill>
                <a:latin typeface="Times New Roman"/>
                <a:ea typeface="Times New Roman"/>
                <a:cs typeface="Times New Roman"/>
                <a:sym typeface="Times New Roman"/>
              </a:rPr>
              <a:t>CEERI, Pilani</a:t>
            </a:r>
            <a:endParaRPr/>
          </a:p>
          <a:p>
            <a:pPr indent="0" lvl="0" marL="0" rtl="0" algn="ctr">
              <a:lnSpc>
                <a:spcPct val="100000"/>
              </a:lnSpc>
              <a:spcBef>
                <a:spcPts val="0"/>
              </a:spcBef>
              <a:spcAft>
                <a:spcPts val="0"/>
              </a:spcAft>
              <a:buClr>
                <a:schemeClr val="dk1"/>
              </a:buClr>
              <a:buSzPts val="1400"/>
              <a:buFont typeface="Arial"/>
              <a:buNone/>
            </a:pPr>
            <a:r>
              <a:rPr b="0" lang="en" sz="3000">
                <a:solidFill>
                  <a:schemeClr val="lt1"/>
                </a:solidFill>
                <a:latin typeface="Times New Roman"/>
                <a:ea typeface="Times New Roman"/>
                <a:cs typeface="Times New Roman"/>
                <a:sym typeface="Times New Roman"/>
              </a:rPr>
              <a:t>PS-1</a:t>
            </a:r>
            <a:br>
              <a:rPr b="0" lang="en" sz="3000">
                <a:solidFill>
                  <a:schemeClr val="lt1"/>
                </a:solidFill>
                <a:latin typeface="Times New Roman"/>
                <a:ea typeface="Times New Roman"/>
                <a:cs typeface="Times New Roman"/>
                <a:sym typeface="Times New Roman"/>
              </a:rPr>
            </a:br>
            <a:r>
              <a:rPr b="0" lang="en" sz="3000">
                <a:solidFill>
                  <a:schemeClr val="lt1"/>
                </a:solidFill>
                <a:latin typeface="Times New Roman"/>
                <a:ea typeface="Times New Roman"/>
                <a:cs typeface="Times New Roman"/>
                <a:sym typeface="Times New Roman"/>
              </a:rPr>
              <a:t>Surveillance of COVID-19 patients using drones in city: A Survey</a:t>
            </a:r>
            <a:endParaRPr/>
          </a:p>
        </p:txBody>
      </p:sp>
      <p:sp>
        <p:nvSpPr>
          <p:cNvPr id="151" name="Google Shape;151;p36"/>
          <p:cNvSpPr/>
          <p:nvPr/>
        </p:nvSpPr>
        <p:spPr>
          <a:xfrm>
            <a:off x="119625" y="4030975"/>
            <a:ext cx="1879500" cy="4581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2" name="Google Shape;152;p36"/>
          <p:cNvSpPr/>
          <p:nvPr/>
        </p:nvSpPr>
        <p:spPr>
          <a:xfrm>
            <a:off x="271900" y="3928075"/>
            <a:ext cx="1542900" cy="45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rgbClr val="FFFFFF"/>
                </a:solidFill>
                <a:latin typeface="Times New Roman"/>
                <a:ea typeface="Times New Roman"/>
                <a:cs typeface="Times New Roman"/>
                <a:sym typeface="Times New Roman"/>
              </a:rPr>
              <a:t>BITS Pilani</a:t>
            </a:r>
            <a:endParaRPr sz="210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5"/>
          <p:cNvSpPr txBox="1"/>
          <p:nvPr>
            <p:ph type="title"/>
          </p:nvPr>
        </p:nvSpPr>
        <p:spPr>
          <a:xfrm>
            <a:off x="177750" y="269828"/>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sz="3100">
                <a:latin typeface="Cambria"/>
                <a:ea typeface="Cambria"/>
                <a:cs typeface="Cambria"/>
                <a:sym typeface="Cambria"/>
              </a:rPr>
              <a:t>Position Estimation Using SLAM</a:t>
            </a:r>
            <a:endParaRPr sz="3100">
              <a:latin typeface="Cambria"/>
              <a:ea typeface="Cambria"/>
              <a:cs typeface="Cambria"/>
              <a:sym typeface="Cambria"/>
            </a:endParaRPr>
          </a:p>
        </p:txBody>
      </p:sp>
      <p:sp>
        <p:nvSpPr>
          <p:cNvPr id="215" name="Google Shape;215;p45"/>
          <p:cNvSpPr txBox="1"/>
          <p:nvPr>
            <p:ph idx="1" type="body"/>
          </p:nvPr>
        </p:nvSpPr>
        <p:spPr>
          <a:xfrm>
            <a:off x="666425" y="1206125"/>
            <a:ext cx="7162800" cy="3545700"/>
          </a:xfrm>
          <a:prstGeom prst="rect">
            <a:avLst/>
          </a:prstGeom>
          <a:noFill/>
          <a:ln>
            <a:noFill/>
          </a:ln>
        </p:spPr>
        <p:txBody>
          <a:bodyPr anchorCtr="0" anchor="t" bIns="45700" lIns="91425" spcFirstLastPara="1" rIns="91425" wrap="square" tIns="45700">
            <a:noAutofit/>
          </a:bodyPr>
          <a:lstStyle/>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SLAM is used to estimate the position of vehicle as well as map its precise position.</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It is especially helpful in GPS denied environments like under the bridge, inside room or crowded places.</a:t>
            </a:r>
            <a:endParaRPr sz="1600">
              <a:latin typeface="Times New Roman"/>
              <a:ea typeface="Times New Roman"/>
              <a:cs typeface="Times New Roman"/>
              <a:sym typeface="Times New Roman"/>
            </a:endParaRPr>
          </a:p>
        </p:txBody>
      </p:sp>
      <p:sp>
        <p:nvSpPr>
          <p:cNvPr id="216" name="Google Shape;216;p45"/>
          <p:cNvSpPr/>
          <p:nvPr/>
        </p:nvSpPr>
        <p:spPr>
          <a:xfrm>
            <a:off x="7366715" y="4976158"/>
            <a:ext cx="1777200" cy="1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imes New Roman"/>
                <a:ea typeface="Times New Roman"/>
                <a:cs typeface="Times New Roman"/>
                <a:sym typeface="Times New Roman"/>
              </a:rPr>
              <a:t>BITS</a:t>
            </a:r>
            <a:r>
              <a:rPr b="0" i="0" lang="en"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pic>
        <p:nvPicPr>
          <p:cNvPr id="217" name="Google Shape;217;p45"/>
          <p:cNvPicPr preferRelativeResize="0"/>
          <p:nvPr/>
        </p:nvPicPr>
        <p:blipFill>
          <a:blip r:embed="rId3">
            <a:alphaModFix/>
          </a:blip>
          <a:stretch>
            <a:fillRect/>
          </a:stretch>
        </p:blipFill>
        <p:spPr>
          <a:xfrm>
            <a:off x="2773780" y="2571750"/>
            <a:ext cx="3667519" cy="2179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6"/>
          <p:cNvSpPr txBox="1"/>
          <p:nvPr>
            <p:ph idx="1" type="body"/>
          </p:nvPr>
        </p:nvSpPr>
        <p:spPr>
          <a:xfrm>
            <a:off x="2318850" y="2241750"/>
            <a:ext cx="4506300" cy="660000"/>
          </a:xfrm>
          <a:prstGeom prst="rect">
            <a:avLst/>
          </a:prstGeom>
        </p:spPr>
        <p:txBody>
          <a:bodyPr anchorCtr="0" anchor="t" bIns="45700" lIns="91425" spcFirstLastPara="1" rIns="91425" wrap="square" tIns="45700">
            <a:noAutofit/>
          </a:bodyPr>
          <a:lstStyle/>
          <a:p>
            <a:pPr indent="0" lvl="0" marL="0" rtl="0" algn="ctr">
              <a:spcBef>
                <a:spcPts val="360"/>
              </a:spcBef>
              <a:spcAft>
                <a:spcPts val="0"/>
              </a:spcAft>
              <a:buNone/>
            </a:pPr>
            <a:r>
              <a:rPr b="1" lang="en" sz="3400">
                <a:latin typeface="Cambria"/>
                <a:ea typeface="Cambria"/>
                <a:cs typeface="Cambria"/>
                <a:sym typeface="Cambria"/>
              </a:rPr>
              <a:t>Vision Based Landing</a:t>
            </a:r>
            <a:endParaRPr b="1" sz="3400">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7"/>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600">
                <a:latin typeface="Cambria"/>
                <a:ea typeface="Cambria"/>
                <a:cs typeface="Cambria"/>
                <a:sym typeface="Cambria"/>
              </a:rPr>
              <a:t>Feedback:Aruco Library</a:t>
            </a:r>
            <a:endParaRPr sz="3600">
              <a:latin typeface="Cambria"/>
              <a:ea typeface="Cambria"/>
              <a:cs typeface="Cambria"/>
              <a:sym typeface="Cambria"/>
            </a:endParaRPr>
          </a:p>
        </p:txBody>
      </p:sp>
      <p:sp>
        <p:nvSpPr>
          <p:cNvPr id="228" name="Google Shape;228;p47"/>
          <p:cNvSpPr txBox="1"/>
          <p:nvPr>
            <p:ph idx="1" type="body"/>
          </p:nvPr>
        </p:nvSpPr>
        <p:spPr>
          <a:xfrm>
            <a:off x="385750" y="1148925"/>
            <a:ext cx="8127000" cy="3445800"/>
          </a:xfrm>
          <a:prstGeom prst="rect">
            <a:avLst/>
          </a:prstGeom>
        </p:spPr>
        <p:txBody>
          <a:bodyPr anchorCtr="0" anchor="t" bIns="45700" lIns="91425" spcFirstLastPara="1" rIns="91425" wrap="square" tIns="45700">
            <a:noAutofit/>
          </a:bodyPr>
          <a:lstStyle/>
          <a:p>
            <a:pPr indent="-330200" lvl="0" marL="457200" rtl="0" algn="just">
              <a:spcBef>
                <a:spcPts val="36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The markers we will use for landing are called Fiducial markers .They are encoded objects that are used by computer vision systems as reference points in a scene.</a:t>
            </a:r>
            <a:endParaRPr sz="1600">
              <a:solidFill>
                <a:srgbClr val="000000"/>
              </a:solidFill>
              <a:highlight>
                <a:srgbClr val="FFFFFF"/>
              </a:highlight>
              <a:latin typeface="Times New Roman"/>
              <a:ea typeface="Times New Roman"/>
              <a:cs typeface="Times New Roman"/>
              <a:sym typeface="Times New Roman"/>
            </a:endParaRPr>
          </a:p>
          <a:p>
            <a:pPr indent="0" lvl="0" marL="457200" rtl="0" algn="just">
              <a:spcBef>
                <a:spcPts val="360"/>
              </a:spcBef>
              <a:spcAft>
                <a:spcPts val="0"/>
              </a:spcAft>
              <a:buNone/>
            </a:pPr>
            <a:r>
              <a:t/>
            </a:r>
            <a:endParaRPr sz="1600">
              <a:solidFill>
                <a:srgbClr val="000000"/>
              </a:solidFill>
              <a:highlight>
                <a:srgbClr val="FFFFFF"/>
              </a:highlight>
              <a:latin typeface="Times New Roman"/>
              <a:ea typeface="Times New Roman"/>
              <a:cs typeface="Times New Roman"/>
              <a:sym typeface="Times New Roman"/>
            </a:endParaRPr>
          </a:p>
          <a:p>
            <a:pPr indent="-311150" lvl="0" marL="457200" rtl="0" algn="just">
              <a:spcBef>
                <a:spcPts val="360"/>
              </a:spcBef>
              <a:spcAft>
                <a:spcPts val="0"/>
              </a:spcAft>
              <a:buClr>
                <a:srgbClr val="000000"/>
              </a:buClr>
              <a:buSzPts val="13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An aruco marker,a </a:t>
            </a:r>
            <a:r>
              <a:rPr i="1" lang="en" sz="1600">
                <a:solidFill>
                  <a:srgbClr val="000000"/>
                </a:solidFill>
                <a:highlight>
                  <a:srgbClr val="FFFFFF"/>
                </a:highlight>
                <a:latin typeface="Times New Roman"/>
                <a:ea typeface="Times New Roman"/>
                <a:cs typeface="Times New Roman"/>
                <a:sym typeface="Times New Roman"/>
              </a:rPr>
              <a:t>fiducial marker ,</a:t>
            </a:r>
            <a:r>
              <a:rPr lang="en" sz="1600">
                <a:solidFill>
                  <a:srgbClr val="000000"/>
                </a:solidFill>
                <a:highlight>
                  <a:srgbClr val="FFFFFF"/>
                </a:highlight>
                <a:latin typeface="Times New Roman"/>
                <a:ea typeface="Times New Roman"/>
                <a:cs typeface="Times New Roman"/>
                <a:sym typeface="Times New Roman"/>
              </a:rPr>
              <a:t>is a binary square with black background and boundaries and a white generated pattern within it that uniquely identifies it.(each marker has unique ID)</a:t>
            </a:r>
            <a:endParaRPr sz="1600">
              <a:solidFill>
                <a:srgbClr val="000000"/>
              </a:solidFill>
              <a:highlight>
                <a:srgbClr val="FFFFFF"/>
              </a:highlight>
              <a:latin typeface="Times New Roman"/>
              <a:ea typeface="Times New Roman"/>
              <a:cs typeface="Times New Roman"/>
              <a:sym typeface="Times New Roman"/>
            </a:endParaRPr>
          </a:p>
          <a:p>
            <a:pPr indent="0" lvl="0" marL="457200" rtl="0" algn="just">
              <a:spcBef>
                <a:spcPts val="360"/>
              </a:spcBef>
              <a:spcAft>
                <a:spcPts val="0"/>
              </a:spcAft>
              <a:buNone/>
            </a:pPr>
            <a:r>
              <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spcBef>
                <a:spcPts val="36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These targets provide orientation, location and distance information when combined with accurate size information of the markers and calibrated camera information.The distance to target is obtained automatically through pose estimation of the markers.</a:t>
            </a:r>
            <a:endParaRPr sz="1600">
              <a:solidFill>
                <a:srgbClr val="000000"/>
              </a:solidFill>
              <a:highlight>
                <a:srgbClr val="FFFFFF"/>
              </a:highlight>
              <a:latin typeface="Times New Roman"/>
              <a:ea typeface="Times New Roman"/>
              <a:cs typeface="Times New Roman"/>
              <a:sym typeface="Times New Roman"/>
            </a:endParaRPr>
          </a:p>
          <a:p>
            <a:pPr indent="0" lvl="0" marL="457200" rtl="0" algn="just">
              <a:spcBef>
                <a:spcPts val="360"/>
              </a:spcBef>
              <a:spcAft>
                <a:spcPts val="0"/>
              </a:spcAft>
              <a:buNone/>
            </a:pPr>
            <a:r>
              <a:t/>
            </a:r>
            <a:endParaRPr sz="1600">
              <a:solidFill>
                <a:srgbClr val="000000"/>
              </a:solidFill>
              <a:highlight>
                <a:srgbClr val="FFFFFF"/>
              </a:highlight>
              <a:latin typeface="Times New Roman"/>
              <a:ea typeface="Times New Roman"/>
              <a:cs typeface="Times New Roman"/>
              <a:sym typeface="Times New Roman"/>
            </a:endParaRPr>
          </a:p>
        </p:txBody>
      </p:sp>
      <p:pic>
        <p:nvPicPr>
          <p:cNvPr id="229" name="Google Shape;229;p47"/>
          <p:cNvPicPr preferRelativeResize="0"/>
          <p:nvPr/>
        </p:nvPicPr>
        <p:blipFill>
          <a:blip r:embed="rId3">
            <a:alphaModFix/>
          </a:blip>
          <a:stretch>
            <a:fillRect/>
          </a:stretch>
        </p:blipFill>
        <p:spPr>
          <a:xfrm>
            <a:off x="3964750" y="3881450"/>
            <a:ext cx="952500" cy="95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8"/>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600">
                <a:latin typeface="Cambria"/>
                <a:ea typeface="Cambria"/>
                <a:cs typeface="Cambria"/>
                <a:sym typeface="Cambria"/>
              </a:rPr>
              <a:t>Feedback:OpenCV</a:t>
            </a:r>
            <a:endParaRPr sz="3600">
              <a:latin typeface="Cambria"/>
              <a:ea typeface="Cambria"/>
              <a:cs typeface="Cambria"/>
              <a:sym typeface="Cambria"/>
            </a:endParaRPr>
          </a:p>
        </p:txBody>
      </p:sp>
      <p:sp>
        <p:nvSpPr>
          <p:cNvPr id="236" name="Google Shape;236;p48"/>
          <p:cNvSpPr txBox="1"/>
          <p:nvPr>
            <p:ph idx="1" type="body"/>
          </p:nvPr>
        </p:nvSpPr>
        <p:spPr>
          <a:xfrm>
            <a:off x="220475" y="1270275"/>
            <a:ext cx="8229600" cy="3394500"/>
          </a:xfrm>
          <a:prstGeom prst="rect">
            <a:avLst/>
          </a:prstGeom>
        </p:spPr>
        <p:txBody>
          <a:bodyPr anchorCtr="0" anchor="t" bIns="45700" lIns="91425" spcFirstLastPara="1" rIns="91425" wrap="square" tIns="45700">
            <a:noAutofit/>
          </a:bodyPr>
          <a:lstStyle/>
          <a:p>
            <a:pPr indent="-330200" lvl="0" marL="457200" rtl="0" algn="just">
              <a:spcBef>
                <a:spcPts val="360"/>
              </a:spcBef>
              <a:spcAft>
                <a:spcPts val="0"/>
              </a:spcAft>
              <a:buClr>
                <a:srgbClr val="24292E"/>
              </a:buClr>
              <a:buSzPts val="1600"/>
              <a:buFont typeface="Times New Roman"/>
              <a:buChar char="•"/>
            </a:pPr>
            <a:r>
              <a:rPr lang="en" sz="1600">
                <a:solidFill>
                  <a:srgbClr val="202122"/>
                </a:solidFill>
                <a:highlight>
                  <a:srgbClr val="FFFFFF"/>
                </a:highlight>
                <a:latin typeface="Times New Roman"/>
                <a:ea typeface="Times New Roman"/>
                <a:cs typeface="Times New Roman"/>
                <a:sym typeface="Times New Roman"/>
              </a:rPr>
              <a:t>OpenCV(Open Source Computer Vision Library) is a library of programming functions mainly aimed at real-time computer vision.</a:t>
            </a:r>
            <a:endParaRPr sz="1600">
              <a:solidFill>
                <a:srgbClr val="202122"/>
              </a:solidFill>
              <a:highlight>
                <a:srgbClr val="FFFFFF"/>
              </a:highlight>
              <a:latin typeface="Times New Roman"/>
              <a:ea typeface="Times New Roman"/>
              <a:cs typeface="Times New Roman"/>
              <a:sym typeface="Times New Roman"/>
            </a:endParaRPr>
          </a:p>
          <a:p>
            <a:pPr indent="0" lvl="0" marL="457200" rtl="0" algn="just">
              <a:spcBef>
                <a:spcPts val="360"/>
              </a:spcBef>
              <a:spcAft>
                <a:spcPts val="0"/>
              </a:spcAft>
              <a:buNone/>
            </a:pPr>
            <a:r>
              <a:t/>
            </a:r>
            <a:endParaRPr sz="1600">
              <a:solidFill>
                <a:srgbClr val="202122"/>
              </a:solidFill>
              <a:highlight>
                <a:srgbClr val="FFFFFF"/>
              </a:highlight>
              <a:latin typeface="Times New Roman"/>
              <a:ea typeface="Times New Roman"/>
              <a:cs typeface="Times New Roman"/>
              <a:sym typeface="Times New Roman"/>
            </a:endParaRPr>
          </a:p>
          <a:p>
            <a:pPr indent="-330200" lvl="0" marL="457200" rtl="0" algn="just">
              <a:spcBef>
                <a:spcPts val="360"/>
              </a:spcBef>
              <a:spcAft>
                <a:spcPts val="0"/>
              </a:spcAft>
              <a:buClr>
                <a:srgbClr val="202122"/>
              </a:buClr>
              <a:buSzPts val="1600"/>
              <a:buFont typeface="Times New Roman"/>
              <a:buChar char="•"/>
            </a:pPr>
            <a:r>
              <a:rPr lang="en" sz="1600">
                <a:solidFill>
                  <a:srgbClr val="24292E"/>
                </a:solidFill>
                <a:highlight>
                  <a:srgbClr val="FFFFFF"/>
                </a:highlight>
                <a:latin typeface="Times New Roman"/>
                <a:ea typeface="Times New Roman"/>
                <a:cs typeface="Times New Roman"/>
                <a:sym typeface="Times New Roman"/>
              </a:rPr>
              <a:t>In order to perform any accurate Computer Vision work, you must first calibrate your camera.</a:t>
            </a:r>
            <a:endParaRPr sz="1600">
              <a:solidFill>
                <a:srgbClr val="24292E"/>
              </a:solidFill>
              <a:highlight>
                <a:srgbClr val="FFFFFF"/>
              </a:highlight>
              <a:latin typeface="Times New Roman"/>
              <a:ea typeface="Times New Roman"/>
              <a:cs typeface="Times New Roman"/>
              <a:sym typeface="Times New Roman"/>
            </a:endParaRPr>
          </a:p>
          <a:p>
            <a:pPr indent="0" lvl="0" marL="457200" rtl="0" algn="just">
              <a:spcBef>
                <a:spcPts val="360"/>
              </a:spcBef>
              <a:spcAft>
                <a:spcPts val="0"/>
              </a:spcAft>
              <a:buNone/>
            </a:pPr>
            <a:r>
              <a:t/>
            </a:r>
            <a:endParaRPr sz="1600">
              <a:solidFill>
                <a:srgbClr val="24292E"/>
              </a:solidFill>
              <a:highlight>
                <a:srgbClr val="FFFFFF"/>
              </a:highlight>
              <a:latin typeface="Times New Roman"/>
              <a:ea typeface="Times New Roman"/>
              <a:cs typeface="Times New Roman"/>
              <a:sym typeface="Times New Roman"/>
            </a:endParaRPr>
          </a:p>
          <a:p>
            <a:pPr indent="-330200" lvl="0" marL="457200" rtl="0" algn="just">
              <a:spcBef>
                <a:spcPts val="360"/>
              </a:spcBef>
              <a:spcAft>
                <a:spcPts val="0"/>
              </a:spcAft>
              <a:buClr>
                <a:srgbClr val="24292E"/>
              </a:buClr>
              <a:buSzPts val="1600"/>
              <a:buFont typeface="Times New Roman"/>
              <a:buChar char="•"/>
            </a:pPr>
            <a:r>
              <a:rPr lang="en" sz="1600">
                <a:solidFill>
                  <a:srgbClr val="24292E"/>
                </a:solidFill>
                <a:highlight>
                  <a:srgbClr val="FFFFFF"/>
                </a:highlight>
                <a:latin typeface="Times New Roman"/>
                <a:ea typeface="Times New Roman"/>
                <a:cs typeface="Times New Roman"/>
                <a:sym typeface="Times New Roman"/>
              </a:rPr>
              <a:t>OpenCV  uses 'Camera Matrix' and 'Distortion Coefficients' matrices (collectively called intrinsics) for camera calibration.</a:t>
            </a:r>
            <a:endParaRPr sz="1600">
              <a:solidFill>
                <a:srgbClr val="24292E"/>
              </a:solidFill>
              <a:highlight>
                <a:srgbClr val="FFFFFF"/>
              </a:highlight>
              <a:latin typeface="Times New Roman"/>
              <a:ea typeface="Times New Roman"/>
              <a:cs typeface="Times New Roman"/>
              <a:sym typeface="Times New Roman"/>
            </a:endParaRPr>
          </a:p>
          <a:p>
            <a:pPr indent="0" lvl="0" marL="457200" rtl="0" algn="just">
              <a:spcBef>
                <a:spcPts val="360"/>
              </a:spcBef>
              <a:spcAft>
                <a:spcPts val="0"/>
              </a:spcAft>
              <a:buNone/>
            </a:pPr>
            <a:r>
              <a:t/>
            </a:r>
            <a:endParaRPr sz="1600">
              <a:solidFill>
                <a:srgbClr val="24292E"/>
              </a:solidFill>
              <a:highlight>
                <a:srgbClr val="FFFFFF"/>
              </a:highlight>
              <a:latin typeface="Times New Roman"/>
              <a:ea typeface="Times New Roman"/>
              <a:cs typeface="Times New Roman"/>
              <a:sym typeface="Times New Roman"/>
            </a:endParaRPr>
          </a:p>
          <a:p>
            <a:pPr indent="-330200" lvl="0" marL="457200" rtl="0" algn="just">
              <a:spcBef>
                <a:spcPts val="360"/>
              </a:spcBef>
              <a:spcAft>
                <a:spcPts val="0"/>
              </a:spcAft>
              <a:buClr>
                <a:srgbClr val="24292E"/>
              </a:buClr>
              <a:buSzPts val="1600"/>
              <a:buFont typeface="Times New Roman"/>
              <a:buChar char="•"/>
            </a:pPr>
            <a:r>
              <a:rPr lang="en" sz="1600">
                <a:solidFill>
                  <a:srgbClr val="24292E"/>
                </a:solidFill>
                <a:highlight>
                  <a:srgbClr val="FFFFFF"/>
                </a:highlight>
                <a:latin typeface="Times New Roman"/>
                <a:ea typeface="Times New Roman"/>
                <a:cs typeface="Times New Roman"/>
                <a:sym typeface="Times New Roman"/>
              </a:rPr>
              <a:t>They are used to 'undistort' the raw image for accurate further processing,necessary to calculate the target angular offsets for precision landing and pose estimation used for accurate distance measurements.</a:t>
            </a:r>
            <a:endParaRPr sz="1600">
              <a:solidFill>
                <a:srgbClr val="24292E"/>
              </a:solidFill>
              <a:highlight>
                <a:srgbClr val="FFFFFF"/>
              </a:highlight>
              <a:latin typeface="Times New Roman"/>
              <a:ea typeface="Times New Roman"/>
              <a:cs typeface="Times New Roman"/>
              <a:sym typeface="Times New Roman"/>
            </a:endParaRPr>
          </a:p>
          <a:p>
            <a:pPr indent="0" lvl="0" marL="457200" rtl="0" algn="just">
              <a:spcBef>
                <a:spcPts val="360"/>
              </a:spcBef>
              <a:spcAft>
                <a:spcPts val="0"/>
              </a:spcAft>
              <a:buNone/>
            </a:pPr>
            <a:r>
              <a:t/>
            </a:r>
            <a:endParaRPr sz="1600">
              <a:solidFill>
                <a:srgbClr val="24292E"/>
              </a:solidFill>
              <a:highlight>
                <a:srgbClr val="FFFFFF"/>
              </a:highlight>
              <a:latin typeface="Times New Roman"/>
              <a:ea typeface="Times New Roman"/>
              <a:cs typeface="Times New Roman"/>
              <a:sym typeface="Times New Roman"/>
            </a:endParaRPr>
          </a:p>
          <a:p>
            <a:pPr indent="0" lvl="0" marL="0" rtl="0" algn="just">
              <a:spcBef>
                <a:spcPts val="360"/>
              </a:spcBef>
              <a:spcAft>
                <a:spcPts val="0"/>
              </a:spcAft>
              <a:buNone/>
            </a:pPr>
            <a:r>
              <a:t/>
            </a:r>
            <a:endParaRPr sz="1600">
              <a:solidFill>
                <a:srgbClr val="24292E"/>
              </a:solidFill>
              <a:highlight>
                <a:srgbClr val="FFFFFF"/>
              </a:highlight>
              <a:latin typeface="Times New Roman"/>
              <a:ea typeface="Times New Roman"/>
              <a:cs typeface="Times New Roman"/>
              <a:sym typeface="Times New Roman"/>
            </a:endParaRPr>
          </a:p>
          <a:p>
            <a:pPr indent="0" lvl="0" marL="457200" rtl="0" algn="just">
              <a:spcBef>
                <a:spcPts val="360"/>
              </a:spcBef>
              <a:spcAft>
                <a:spcPts val="0"/>
              </a:spcAft>
              <a:buNone/>
            </a:pPr>
            <a:r>
              <a:t/>
            </a:r>
            <a:endParaRPr sz="1600">
              <a:solidFill>
                <a:srgbClr val="24292E"/>
              </a:solidFill>
              <a:highlight>
                <a:srgbClr val="FFFFFF"/>
              </a:highlight>
              <a:latin typeface="Times New Roman"/>
              <a:ea typeface="Times New Roman"/>
              <a:cs typeface="Times New Roman"/>
              <a:sym typeface="Times New Roman"/>
            </a:endParaRPr>
          </a:p>
          <a:p>
            <a:pPr indent="0" lvl="0" marL="0" rtl="0" algn="just">
              <a:spcBef>
                <a:spcPts val="360"/>
              </a:spcBef>
              <a:spcAft>
                <a:spcPts val="0"/>
              </a:spcAft>
              <a:buNone/>
            </a:pPr>
            <a:r>
              <a:t/>
            </a:r>
            <a:endParaRPr sz="1600">
              <a:solidFill>
                <a:srgbClr val="24292E"/>
              </a:solidFill>
              <a:highlight>
                <a:srgbClr val="FFFFFF"/>
              </a:highlight>
              <a:latin typeface="Times New Roman"/>
              <a:ea typeface="Times New Roman"/>
              <a:cs typeface="Times New Roman"/>
              <a:sym typeface="Times New Roman"/>
            </a:endParaRPr>
          </a:p>
          <a:p>
            <a:pPr indent="0" lvl="0" marL="0" rtl="0" algn="just">
              <a:spcBef>
                <a:spcPts val="360"/>
              </a:spcBef>
              <a:spcAft>
                <a:spcPts val="0"/>
              </a:spcAft>
              <a:buNone/>
            </a:pPr>
            <a:r>
              <a:t/>
            </a:r>
            <a:endParaRPr sz="1600">
              <a:solidFill>
                <a:srgbClr val="24292E"/>
              </a:solidFill>
              <a:highlight>
                <a:srgbClr val="FFFFFF"/>
              </a:highlight>
              <a:latin typeface="Times New Roman"/>
              <a:ea typeface="Times New Roman"/>
              <a:cs typeface="Times New Roman"/>
              <a:sym typeface="Times New Roman"/>
            </a:endParaRPr>
          </a:p>
          <a:p>
            <a:pPr indent="0" lvl="0" marL="457200" rtl="0" algn="just">
              <a:spcBef>
                <a:spcPts val="360"/>
              </a:spcBef>
              <a:spcAft>
                <a:spcPts val="0"/>
              </a:spcAft>
              <a:buNone/>
            </a:pPr>
            <a:r>
              <a:t/>
            </a:r>
            <a:endParaRPr sz="1600">
              <a:solidFill>
                <a:srgbClr val="202122"/>
              </a:solidFill>
              <a:highlight>
                <a:srgbClr val="FFFFFF"/>
              </a:highlight>
              <a:latin typeface="Times New Roman"/>
              <a:ea typeface="Times New Roman"/>
              <a:cs typeface="Times New Roman"/>
              <a:sym typeface="Times New Roman"/>
            </a:endParaRPr>
          </a:p>
          <a:p>
            <a:pPr indent="0" lvl="0" marL="0" rtl="0" algn="just">
              <a:spcBef>
                <a:spcPts val="360"/>
              </a:spcBef>
              <a:spcAft>
                <a:spcPts val="0"/>
              </a:spcAft>
              <a:buNone/>
            </a:pPr>
            <a:r>
              <a:t/>
            </a:r>
            <a:endParaRPr sz="1600">
              <a:solidFill>
                <a:srgbClr val="24292E"/>
              </a:solidFill>
              <a:highlight>
                <a:srgbClr val="FFFFFF"/>
              </a:highlight>
              <a:latin typeface="Times New Roman"/>
              <a:ea typeface="Times New Roman"/>
              <a:cs typeface="Times New Roman"/>
              <a:sym typeface="Times New Roman"/>
            </a:endParaRPr>
          </a:p>
          <a:p>
            <a:pPr indent="0" lvl="0" marL="0" rtl="0" algn="just">
              <a:spcBef>
                <a:spcPts val="360"/>
              </a:spcBef>
              <a:spcAft>
                <a:spcPts val="0"/>
              </a:spcAft>
              <a:buNone/>
            </a:pPr>
            <a:r>
              <a:t/>
            </a:r>
            <a:endParaRPr sz="1600">
              <a:solidFill>
                <a:srgbClr val="24292E"/>
              </a:solidFill>
              <a:highlight>
                <a:srgbClr val="FFFFFF"/>
              </a:highlight>
              <a:latin typeface="Times New Roman"/>
              <a:ea typeface="Times New Roman"/>
              <a:cs typeface="Times New Roman"/>
              <a:sym typeface="Times New Roman"/>
            </a:endParaRPr>
          </a:p>
          <a:p>
            <a:pPr indent="0" lvl="0" marL="0" rtl="0" algn="just">
              <a:spcBef>
                <a:spcPts val="360"/>
              </a:spcBef>
              <a:spcAft>
                <a:spcPts val="0"/>
              </a:spcAft>
              <a:buNone/>
            </a:pPr>
            <a:r>
              <a:t/>
            </a:r>
            <a:endParaRPr sz="1600">
              <a:solidFill>
                <a:srgbClr val="24292E"/>
              </a:solidFill>
              <a:highlight>
                <a:srgbClr val="FFFFFF"/>
              </a:highlight>
              <a:latin typeface="Times New Roman"/>
              <a:ea typeface="Times New Roman"/>
              <a:cs typeface="Times New Roman"/>
              <a:sym typeface="Times New Roman"/>
            </a:endParaRPr>
          </a:p>
          <a:p>
            <a:pPr indent="0" lvl="0" marL="0" rtl="0" algn="just">
              <a:spcBef>
                <a:spcPts val="36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sz="3600">
                <a:latin typeface="Cambria"/>
                <a:ea typeface="Cambria"/>
                <a:cs typeface="Cambria"/>
                <a:sym typeface="Cambria"/>
              </a:rPr>
              <a:t>RL Architecture</a:t>
            </a:r>
            <a:endParaRPr sz="3600">
              <a:latin typeface="Cambria"/>
              <a:ea typeface="Cambria"/>
              <a:cs typeface="Cambria"/>
              <a:sym typeface="Cambria"/>
            </a:endParaRPr>
          </a:p>
        </p:txBody>
      </p:sp>
      <p:sp>
        <p:nvSpPr>
          <p:cNvPr id="242" name="Google Shape;242;p49"/>
          <p:cNvSpPr txBox="1"/>
          <p:nvPr>
            <p:ph idx="1" type="body"/>
          </p:nvPr>
        </p:nvSpPr>
        <p:spPr>
          <a:xfrm>
            <a:off x="457200" y="1200150"/>
            <a:ext cx="7775100" cy="3709800"/>
          </a:xfrm>
          <a:prstGeom prst="rect">
            <a:avLst/>
          </a:prstGeom>
          <a:noFill/>
          <a:ln>
            <a:noFill/>
          </a:ln>
        </p:spPr>
        <p:txBody>
          <a:bodyPr anchorCtr="0" anchor="t" bIns="45700" lIns="91425" spcFirstLastPara="1" rIns="91425" wrap="square" tIns="45700">
            <a:noAutofit/>
          </a:bodyPr>
          <a:lstStyle/>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drone must ﬂy inside the area delimited by the constraint space, that is, a virtual orthogonal box. We will be considering 4 walls- left, right, front and back.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limits of the Constraint Space: 25m height x 50m length x 50m width</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None/>
            </a:pPr>
            <a:r>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State:</a:t>
            </a:r>
            <a:endParaRPr b="1"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Consists of scalar values: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current location of the drone (px, py coordinates)</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distance to the goal (dx, dy, dt, where dt is the Euclidean distance calculated from dx and dy)</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distance to the Constraint Space boundaries in 2D (dxmin, dxmax, dymin, dymax)</a:t>
            </a:r>
            <a:endParaRPr sz="1600">
              <a:latin typeface="Times New Roman"/>
              <a:ea typeface="Times New Roman"/>
              <a:cs typeface="Times New Roman"/>
              <a:sym typeface="Times New Roman"/>
            </a:endParaRPr>
          </a:p>
        </p:txBody>
      </p:sp>
      <p:sp>
        <p:nvSpPr>
          <p:cNvPr id="243" name="Google Shape;243;p49"/>
          <p:cNvSpPr/>
          <p:nvPr/>
        </p:nvSpPr>
        <p:spPr>
          <a:xfrm>
            <a:off x="7366715" y="4976158"/>
            <a:ext cx="1777200" cy="1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imes New Roman"/>
                <a:ea typeface="Times New Roman"/>
                <a:cs typeface="Times New Roman"/>
                <a:sym typeface="Times New Roman"/>
              </a:rPr>
              <a:t>BITS</a:t>
            </a:r>
            <a:r>
              <a:rPr b="0" i="0" lang="en"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grpSp>
        <p:nvGrpSpPr>
          <p:cNvPr id="244" name="Google Shape;244;p49"/>
          <p:cNvGrpSpPr/>
          <p:nvPr/>
        </p:nvGrpSpPr>
        <p:grpSpPr>
          <a:xfrm>
            <a:off x="6402025" y="2318500"/>
            <a:ext cx="1928725" cy="929400"/>
            <a:chOff x="6338650" y="2306175"/>
            <a:chExt cx="1928725" cy="929400"/>
          </a:xfrm>
        </p:grpSpPr>
        <p:sp>
          <p:nvSpPr>
            <p:cNvPr id="245" name="Google Shape;245;p49"/>
            <p:cNvSpPr/>
            <p:nvPr/>
          </p:nvSpPr>
          <p:spPr>
            <a:xfrm>
              <a:off x="6663075" y="2306175"/>
              <a:ext cx="1297500" cy="929400"/>
            </a:xfrm>
            <a:prstGeom prst="cube">
              <a:avLst>
                <a:gd fmla="val 25000"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9"/>
            <p:cNvSpPr txBox="1"/>
            <p:nvPr/>
          </p:nvSpPr>
          <p:spPr>
            <a:xfrm>
              <a:off x="6943600" y="3028775"/>
              <a:ext cx="473400" cy="1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50 m</a:t>
              </a:r>
              <a:endParaRPr sz="800">
                <a:latin typeface="Times New Roman"/>
                <a:ea typeface="Times New Roman"/>
                <a:cs typeface="Times New Roman"/>
                <a:sym typeface="Times New Roman"/>
              </a:endParaRPr>
            </a:p>
          </p:txBody>
        </p:sp>
        <p:sp>
          <p:nvSpPr>
            <p:cNvPr id="247" name="Google Shape;247;p49"/>
            <p:cNvSpPr txBox="1"/>
            <p:nvPr/>
          </p:nvSpPr>
          <p:spPr>
            <a:xfrm>
              <a:off x="7793975" y="2993700"/>
              <a:ext cx="473400" cy="1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50 m</a:t>
              </a:r>
              <a:endParaRPr sz="800">
                <a:latin typeface="Times New Roman"/>
                <a:ea typeface="Times New Roman"/>
                <a:cs typeface="Times New Roman"/>
                <a:sym typeface="Times New Roman"/>
              </a:endParaRPr>
            </a:p>
          </p:txBody>
        </p:sp>
        <p:sp>
          <p:nvSpPr>
            <p:cNvPr id="248" name="Google Shape;248;p49"/>
            <p:cNvSpPr txBox="1"/>
            <p:nvPr/>
          </p:nvSpPr>
          <p:spPr>
            <a:xfrm>
              <a:off x="6338650" y="2765800"/>
              <a:ext cx="473400" cy="1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25 m</a:t>
              </a:r>
              <a:endParaRPr sz="800">
                <a:latin typeface="Times New Roman"/>
                <a:ea typeface="Times New Roman"/>
                <a:cs typeface="Times New Roman"/>
                <a:sym typeface="Times New Roman"/>
              </a:endParaRPr>
            </a:p>
          </p:txBody>
        </p:sp>
      </p:grpSp>
      <p:pic>
        <p:nvPicPr>
          <p:cNvPr id="249" name="Google Shape;249;p49"/>
          <p:cNvPicPr preferRelativeResize="0"/>
          <p:nvPr/>
        </p:nvPicPr>
        <p:blipFill>
          <a:blip r:embed="rId3">
            <a:alphaModFix/>
          </a:blip>
          <a:stretch>
            <a:fillRect/>
          </a:stretch>
        </p:blipFill>
        <p:spPr>
          <a:xfrm>
            <a:off x="7153638" y="2914241"/>
            <a:ext cx="228600" cy="960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sz="3600">
                <a:latin typeface="Cambria"/>
                <a:ea typeface="Cambria"/>
                <a:cs typeface="Cambria"/>
                <a:sym typeface="Cambria"/>
              </a:rPr>
              <a:t>Action Space</a:t>
            </a:r>
            <a:endParaRPr sz="3600">
              <a:latin typeface="Cambria"/>
              <a:ea typeface="Cambria"/>
              <a:cs typeface="Cambria"/>
              <a:sym typeface="Cambria"/>
            </a:endParaRPr>
          </a:p>
        </p:txBody>
      </p:sp>
      <p:sp>
        <p:nvSpPr>
          <p:cNvPr id="255" name="Google Shape;255;p50"/>
          <p:cNvSpPr txBox="1"/>
          <p:nvPr>
            <p:ph idx="1" type="body"/>
          </p:nvPr>
        </p:nvSpPr>
        <p:spPr>
          <a:xfrm>
            <a:off x="457200" y="1200150"/>
            <a:ext cx="8229600" cy="2552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None/>
            </a:pPr>
            <a:r>
              <a:rPr b="1" lang="en" sz="2000">
                <a:latin typeface="Times New Roman"/>
                <a:ea typeface="Times New Roman"/>
                <a:cs typeface="Times New Roman"/>
                <a:sym typeface="Times New Roman"/>
              </a:rPr>
              <a:t>Actions:</a:t>
            </a:r>
            <a:endParaRPr b="1" sz="2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None/>
            </a:pPr>
            <a:r>
              <a:t/>
            </a:r>
            <a:endParaRPr sz="2000">
              <a:latin typeface="Times New Roman"/>
              <a:ea typeface="Times New Roman"/>
              <a:cs typeface="Times New Roman"/>
              <a:sym typeface="Times New Roman"/>
            </a:endParaRPr>
          </a:p>
        </p:txBody>
      </p:sp>
      <p:sp>
        <p:nvSpPr>
          <p:cNvPr id="256" name="Google Shape;256;p50"/>
          <p:cNvSpPr/>
          <p:nvPr/>
        </p:nvSpPr>
        <p:spPr>
          <a:xfrm>
            <a:off x="7366715" y="4976158"/>
            <a:ext cx="1777200" cy="1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imes New Roman"/>
                <a:ea typeface="Times New Roman"/>
                <a:cs typeface="Times New Roman"/>
                <a:sym typeface="Times New Roman"/>
              </a:rPr>
              <a:t>BITS</a:t>
            </a:r>
            <a:r>
              <a:rPr b="0" i="0" lang="en"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grpSp>
        <p:nvGrpSpPr>
          <p:cNvPr id="257" name="Google Shape;257;p50"/>
          <p:cNvGrpSpPr/>
          <p:nvPr/>
        </p:nvGrpSpPr>
        <p:grpSpPr>
          <a:xfrm>
            <a:off x="739665" y="1740659"/>
            <a:ext cx="2109749" cy="1968369"/>
            <a:chOff x="2519475" y="1850125"/>
            <a:chExt cx="2095500" cy="1902725"/>
          </a:xfrm>
        </p:grpSpPr>
        <p:pic>
          <p:nvPicPr>
            <p:cNvPr id="258" name="Google Shape;258;p50"/>
            <p:cNvPicPr preferRelativeResize="0"/>
            <p:nvPr/>
          </p:nvPicPr>
          <p:blipFill rotWithShape="1">
            <a:blip r:embed="rId3">
              <a:alphaModFix/>
            </a:blip>
            <a:srcRect b="6290" l="0" r="0" t="27637"/>
            <a:stretch/>
          </p:blipFill>
          <p:spPr>
            <a:xfrm>
              <a:off x="2519475" y="2183400"/>
              <a:ext cx="2095500" cy="1271250"/>
            </a:xfrm>
            <a:prstGeom prst="rect">
              <a:avLst/>
            </a:prstGeom>
            <a:noFill/>
            <a:ln>
              <a:noFill/>
            </a:ln>
          </p:spPr>
        </p:pic>
        <p:sp>
          <p:nvSpPr>
            <p:cNvPr id="259" name="Google Shape;259;p50"/>
            <p:cNvSpPr/>
            <p:nvPr/>
          </p:nvSpPr>
          <p:spPr>
            <a:xfrm>
              <a:off x="3340350" y="1885200"/>
              <a:ext cx="175200" cy="298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0"/>
            <p:cNvSpPr/>
            <p:nvPr/>
          </p:nvSpPr>
          <p:spPr>
            <a:xfrm flipH="1" rot="10800000">
              <a:off x="3340350" y="3454650"/>
              <a:ext cx="175200" cy="298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0"/>
            <p:cNvSpPr txBox="1"/>
            <p:nvPr/>
          </p:nvSpPr>
          <p:spPr>
            <a:xfrm>
              <a:off x="3462925" y="1850125"/>
              <a:ext cx="4383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t>
              </a:r>
              <a:r>
                <a:rPr lang="en" sz="1000"/>
                <a:t>V</a:t>
              </a:r>
              <a:r>
                <a:rPr baseline="-25000" lang="en" sz="1000"/>
                <a:t>x</a:t>
              </a:r>
              <a:endParaRPr baseline="-25000" sz="1000"/>
            </a:p>
          </p:txBody>
        </p:sp>
        <p:sp>
          <p:nvSpPr>
            <p:cNvPr id="262" name="Google Shape;262;p50"/>
            <p:cNvSpPr txBox="1"/>
            <p:nvPr/>
          </p:nvSpPr>
          <p:spPr>
            <a:xfrm>
              <a:off x="3462925" y="3419550"/>
              <a:ext cx="3858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-V</a:t>
              </a:r>
              <a:r>
                <a:rPr baseline="-25000" lang="en" sz="1000">
                  <a:solidFill>
                    <a:schemeClr val="dk1"/>
                  </a:solidFill>
                </a:rPr>
                <a:t>x</a:t>
              </a:r>
              <a:endParaRPr baseline="-25000"/>
            </a:p>
          </p:txBody>
        </p:sp>
      </p:grpSp>
      <p:sp>
        <p:nvSpPr>
          <p:cNvPr id="263" name="Google Shape;263;p50"/>
          <p:cNvSpPr txBox="1"/>
          <p:nvPr/>
        </p:nvSpPr>
        <p:spPr>
          <a:xfrm>
            <a:off x="3096500" y="1408125"/>
            <a:ext cx="3354300" cy="2633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Horizontal action set:</a:t>
            </a:r>
            <a:endParaRPr b="1"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Description		        Value</a:t>
            </a:r>
            <a:endParaRPr b="1"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Turn left			         30◦</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Move forward 			2 m/s</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Turn right				30◦</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Move backward			-2 m/s</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p>
        </p:txBody>
      </p:sp>
      <p:sp>
        <p:nvSpPr>
          <p:cNvPr id="264" name="Google Shape;264;p50"/>
          <p:cNvSpPr txBox="1"/>
          <p:nvPr/>
        </p:nvSpPr>
        <p:spPr>
          <a:xfrm>
            <a:off x="438475" y="3831625"/>
            <a:ext cx="7276500" cy="10545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action will be done for 1 second, after which the decision will be taken.</a:t>
            </a:r>
            <a:endParaRPr sz="1600">
              <a:solidFill>
                <a:schemeClr val="dk1"/>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Drone starts at 20m height and descent speed is 0.5m/s, irrespective of the action.</a:t>
            </a:r>
            <a:endParaRPr sz="1600">
              <a:solidFill>
                <a:schemeClr val="dk1"/>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Goal is around 70-80 m from the starting point.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1"/>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600">
                <a:solidFill>
                  <a:srgbClr val="000000"/>
                </a:solidFill>
                <a:latin typeface="Cambria"/>
                <a:ea typeface="Cambria"/>
                <a:cs typeface="Cambria"/>
                <a:sym typeface="Cambria"/>
              </a:rPr>
              <a:t>Reward System</a:t>
            </a:r>
            <a:endParaRPr/>
          </a:p>
        </p:txBody>
      </p:sp>
      <p:sp>
        <p:nvSpPr>
          <p:cNvPr id="270" name="Google Shape;270;p51"/>
          <p:cNvSpPr txBox="1"/>
          <p:nvPr>
            <p:ph idx="1" type="body"/>
          </p:nvPr>
        </p:nvSpPr>
        <p:spPr>
          <a:xfrm>
            <a:off x="457200" y="1200150"/>
            <a:ext cx="8467800" cy="37185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457200" lvl="0" marL="1371600" rtl="0" algn="just">
              <a:lnSpc>
                <a:spcPct val="115000"/>
              </a:lnSpc>
              <a:spcBef>
                <a:spcPts val="0"/>
              </a:spcBef>
              <a:spcAft>
                <a:spcPts val="0"/>
              </a:spcAft>
              <a:buNone/>
            </a:pPr>
            <a:r>
              <a:rPr lang="en" sz="1600">
                <a:latin typeface="Times New Roman"/>
                <a:ea typeface="Times New Roman"/>
                <a:cs typeface="Times New Roman"/>
                <a:sym typeface="Times New Roman"/>
              </a:rPr>
              <a:t>+100 			if terminal (goal reached),</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Reward = 			-100				if terminal (failure: obstacle or constraint space),</a:t>
            </a:r>
            <a:endParaRPr sz="1600">
              <a:latin typeface="Times New Roman"/>
              <a:ea typeface="Times New Roman"/>
              <a:cs typeface="Times New Roman"/>
              <a:sym typeface="Times New Roman"/>
            </a:endParaRPr>
          </a:p>
          <a:p>
            <a:pPr indent="457200" lvl="0" marL="1371600" rtl="0" algn="just">
              <a:lnSpc>
                <a:spcPct val="115000"/>
              </a:lnSpc>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-1 + ∆dg 			otherwise.</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A terminal step returns a reward of +100 or −100 depending on whether the episode has respectively succeeded (goal reached) or failed.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Intermediate steps return a reward of −1 (to penalize delays) plus ∆dg, that is, the distance-to-the-goal difference with respect to the previous step. This ∆dg is used to stimulate actions that approach the goal. </a:t>
            </a:r>
            <a:endParaRPr sz="1600">
              <a:latin typeface="Times New Roman"/>
              <a:ea typeface="Times New Roman"/>
              <a:cs typeface="Times New Roman"/>
              <a:sym typeface="Times New Roman"/>
            </a:endParaRPr>
          </a:p>
          <a:p>
            <a:pPr indent="0" lvl="0" marL="0" rtl="0" algn="just">
              <a:spcBef>
                <a:spcPts val="36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sz="3600">
                <a:latin typeface="Cambria"/>
                <a:ea typeface="Cambria"/>
                <a:cs typeface="Cambria"/>
                <a:sym typeface="Cambria"/>
              </a:rPr>
              <a:t>Conclusion</a:t>
            </a:r>
            <a:endParaRPr sz="3600">
              <a:latin typeface="Cambria"/>
              <a:ea typeface="Cambria"/>
              <a:cs typeface="Cambria"/>
              <a:sym typeface="Cambria"/>
            </a:endParaRPr>
          </a:p>
        </p:txBody>
      </p:sp>
      <p:sp>
        <p:nvSpPr>
          <p:cNvPr id="276" name="Google Shape;276;p52"/>
          <p:cNvSpPr txBox="1"/>
          <p:nvPr>
            <p:ph idx="1" type="body"/>
          </p:nvPr>
        </p:nvSpPr>
        <p:spPr>
          <a:xfrm>
            <a:off x="457200" y="1437175"/>
            <a:ext cx="7678800" cy="3157500"/>
          </a:xfrm>
          <a:prstGeom prst="rect">
            <a:avLst/>
          </a:prstGeom>
          <a:noFill/>
          <a:ln>
            <a:noFill/>
          </a:ln>
        </p:spPr>
        <p:txBody>
          <a:bodyPr anchorCtr="0" anchor="t" bIns="45700" lIns="91425" spcFirstLastPara="1" rIns="91425" wrap="square" tIns="45700">
            <a:noAutofit/>
          </a:bodyPr>
          <a:lstStyle/>
          <a:p>
            <a:pPr indent="-33020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Using packages like MAVROS and PX4, we implemented basic drone waypoint navigation in Gazebo.</a:t>
            </a:r>
            <a:endParaRPr sz="1600">
              <a:latin typeface="Times New Roman"/>
              <a:ea typeface="Times New Roman"/>
              <a:cs typeface="Times New Roman"/>
              <a:sym typeface="Times New Roman"/>
            </a:endParaRPr>
          </a:p>
          <a:p>
            <a:pPr indent="-33020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We then integrated some camera plugins on the drone  and took the output on RViZ. </a:t>
            </a:r>
            <a:endParaRPr sz="1600">
              <a:latin typeface="Times New Roman"/>
              <a:ea typeface="Times New Roman"/>
              <a:cs typeface="Times New Roman"/>
              <a:sym typeface="Times New Roman"/>
            </a:endParaRPr>
          </a:p>
          <a:p>
            <a:pPr indent="-33020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We then used a stereocam for depth estimation through point cloud formation.</a:t>
            </a:r>
            <a:endParaRPr sz="1600">
              <a:latin typeface="Times New Roman"/>
              <a:ea typeface="Times New Roman"/>
              <a:cs typeface="Times New Roman"/>
              <a:sym typeface="Times New Roman"/>
            </a:endParaRPr>
          </a:p>
          <a:p>
            <a:pPr indent="-33020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We mapped the trajectory a drone, moving a square path using SLAM.</a:t>
            </a:r>
            <a:endParaRPr sz="1600">
              <a:latin typeface="Times New Roman"/>
              <a:ea typeface="Times New Roman"/>
              <a:cs typeface="Times New Roman"/>
              <a:sym typeface="Times New Roman"/>
            </a:endParaRPr>
          </a:p>
          <a:p>
            <a:pPr indent="-33020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We decided on the environment for the drone, constraint spaces and the starting position.</a:t>
            </a:r>
            <a:endParaRPr sz="1600">
              <a:latin typeface="Times New Roman"/>
              <a:ea typeface="Times New Roman"/>
              <a:cs typeface="Times New Roman"/>
              <a:sym typeface="Times New Roman"/>
            </a:endParaRPr>
          </a:p>
          <a:p>
            <a:pPr indent="-33020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state for the MDP was based on our objective:the distance from the goal, and the actions were simple 2D movements. Height was kept </a:t>
            </a:r>
            <a:r>
              <a:rPr lang="en" sz="1600">
                <a:latin typeface="Times New Roman"/>
                <a:ea typeface="Times New Roman"/>
                <a:cs typeface="Times New Roman"/>
                <a:sym typeface="Times New Roman"/>
              </a:rPr>
              <a:t>continuously</a:t>
            </a:r>
            <a:r>
              <a:rPr lang="en" sz="1600">
                <a:latin typeface="Times New Roman"/>
                <a:ea typeface="Times New Roman"/>
                <a:cs typeface="Times New Roman"/>
                <a:sym typeface="Times New Roman"/>
              </a:rPr>
              <a:t> decreasing, at 0.5m/s.</a:t>
            </a:r>
            <a:endParaRPr sz="1600">
              <a:latin typeface="Times New Roman"/>
              <a:ea typeface="Times New Roman"/>
              <a:cs typeface="Times New Roman"/>
              <a:sym typeface="Times New Roman"/>
            </a:endParaRPr>
          </a:p>
          <a:p>
            <a:pPr indent="-33020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We set an appropriate reward system which helped in optimizing the path and reducing delay.</a:t>
            </a:r>
            <a:endParaRPr sz="1600">
              <a:latin typeface="Times New Roman"/>
              <a:ea typeface="Times New Roman"/>
              <a:cs typeface="Times New Roman"/>
              <a:sym typeface="Times New Roman"/>
            </a:endParaRPr>
          </a:p>
        </p:txBody>
      </p:sp>
      <p:sp>
        <p:nvSpPr>
          <p:cNvPr id="277" name="Google Shape;277;p52"/>
          <p:cNvSpPr/>
          <p:nvPr/>
        </p:nvSpPr>
        <p:spPr>
          <a:xfrm>
            <a:off x="7366715" y="4976158"/>
            <a:ext cx="1777200" cy="1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imes New Roman"/>
                <a:ea typeface="Times New Roman"/>
                <a:cs typeface="Times New Roman"/>
                <a:sym typeface="Times New Roman"/>
              </a:rPr>
              <a:t>BITS</a:t>
            </a:r>
            <a:r>
              <a:rPr b="0" i="0" lang="en"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3"/>
          <p:cNvSpPr txBox="1"/>
          <p:nvPr>
            <p:ph idx="1" type="body"/>
          </p:nvPr>
        </p:nvSpPr>
        <p:spPr>
          <a:xfrm>
            <a:off x="2406600" y="2172900"/>
            <a:ext cx="4330800" cy="797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None/>
            </a:pPr>
            <a:r>
              <a:rPr b="1" lang="en" sz="5000">
                <a:latin typeface="Cambria"/>
                <a:ea typeface="Cambria"/>
                <a:cs typeface="Cambria"/>
                <a:sym typeface="Cambria"/>
              </a:rPr>
              <a:t>Thank You</a:t>
            </a:r>
            <a:endParaRPr b="1" sz="5000">
              <a:latin typeface="Cambria"/>
              <a:ea typeface="Cambria"/>
              <a:cs typeface="Cambria"/>
              <a:sym typeface="Cambria"/>
            </a:endParaRPr>
          </a:p>
        </p:txBody>
      </p:sp>
      <p:sp>
        <p:nvSpPr>
          <p:cNvPr id="283" name="Google Shape;283;p53"/>
          <p:cNvSpPr/>
          <p:nvPr/>
        </p:nvSpPr>
        <p:spPr>
          <a:xfrm>
            <a:off x="7366715" y="4976158"/>
            <a:ext cx="1777200" cy="1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imes New Roman"/>
                <a:ea typeface="Times New Roman"/>
                <a:cs typeface="Times New Roman"/>
                <a:sym typeface="Times New Roman"/>
              </a:rPr>
              <a:t>BITS</a:t>
            </a:r>
            <a:r>
              <a:rPr b="0" i="0" lang="en"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sz="3600">
                <a:solidFill>
                  <a:srgbClr val="000000"/>
                </a:solidFill>
                <a:latin typeface="Times New Roman"/>
                <a:ea typeface="Times New Roman"/>
                <a:cs typeface="Times New Roman"/>
                <a:sym typeface="Times New Roman"/>
              </a:rPr>
              <a:t>Students</a:t>
            </a:r>
            <a:endParaRPr sz="3600">
              <a:solidFill>
                <a:srgbClr val="000000"/>
              </a:solidFill>
              <a:latin typeface="Times New Roman"/>
              <a:ea typeface="Times New Roman"/>
              <a:cs typeface="Times New Roman"/>
              <a:sym typeface="Times New Roman"/>
            </a:endParaRPr>
          </a:p>
        </p:txBody>
      </p:sp>
      <p:sp>
        <p:nvSpPr>
          <p:cNvPr id="158" name="Google Shape;158;p3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203200" lvl="0" marL="228600" rtl="0" algn="l">
              <a:lnSpc>
                <a:spcPct val="200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V. Keerthivasan - 2018A8PS0480P</a:t>
            </a:r>
            <a:endParaRPr sz="1600">
              <a:solidFill>
                <a:srgbClr val="000000"/>
              </a:solidFill>
              <a:latin typeface="Times New Roman"/>
              <a:ea typeface="Times New Roman"/>
              <a:cs typeface="Times New Roman"/>
              <a:sym typeface="Times New Roman"/>
            </a:endParaRPr>
          </a:p>
          <a:p>
            <a:pPr indent="-203200" lvl="0" marL="228600" rtl="0" algn="l">
              <a:lnSpc>
                <a:spcPct val="200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Rishit Patel – 2018A7PS0189G</a:t>
            </a:r>
            <a:endParaRPr sz="1600">
              <a:solidFill>
                <a:srgbClr val="000000"/>
              </a:solidFill>
              <a:latin typeface="Times New Roman"/>
              <a:ea typeface="Times New Roman"/>
              <a:cs typeface="Times New Roman"/>
              <a:sym typeface="Times New Roman"/>
            </a:endParaRPr>
          </a:p>
          <a:p>
            <a:pPr indent="-203200" lvl="0" marL="228600" rtl="0" algn="l">
              <a:lnSpc>
                <a:spcPct val="200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Karan Shetty – 2018A7PS0111G</a:t>
            </a:r>
            <a:endParaRPr sz="1600">
              <a:solidFill>
                <a:srgbClr val="000000"/>
              </a:solidFill>
              <a:latin typeface="Times New Roman"/>
              <a:ea typeface="Times New Roman"/>
              <a:cs typeface="Times New Roman"/>
              <a:sym typeface="Times New Roman"/>
            </a:endParaRPr>
          </a:p>
        </p:txBody>
      </p:sp>
      <p:sp>
        <p:nvSpPr>
          <p:cNvPr id="159" name="Google Shape;159;p37"/>
          <p:cNvSpPr/>
          <p:nvPr/>
        </p:nvSpPr>
        <p:spPr>
          <a:xfrm>
            <a:off x="7366715" y="4976158"/>
            <a:ext cx="1777200" cy="1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latin typeface="Times New Roman"/>
                <a:ea typeface="Times New Roman"/>
                <a:cs typeface="Times New Roman"/>
                <a:sym typeface="Times New Roman"/>
              </a:rPr>
              <a:t>BITS</a:t>
            </a:r>
            <a:r>
              <a:rPr i="0" lang="en" sz="1200" u="none" cap="none" strike="noStrike">
                <a:latin typeface="Times New Roman"/>
                <a:ea typeface="Times New Roman"/>
                <a:cs typeface="Times New Roman"/>
                <a:sym typeface="Times New Roman"/>
              </a:rPr>
              <a:t> Pilani</a:t>
            </a:r>
            <a:endParaRPr i="0" sz="1200" u="none" cap="none" strike="noStrike">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sz="3600">
                <a:latin typeface="Cambria"/>
                <a:ea typeface="Cambria"/>
                <a:cs typeface="Cambria"/>
                <a:sym typeface="Cambria"/>
              </a:rPr>
              <a:t>Sensor Integration</a:t>
            </a:r>
            <a:endParaRPr sz="3600">
              <a:latin typeface="Cambria"/>
              <a:ea typeface="Cambria"/>
              <a:cs typeface="Cambria"/>
              <a:sym typeface="Cambria"/>
            </a:endParaRPr>
          </a:p>
        </p:txBody>
      </p:sp>
      <p:sp>
        <p:nvSpPr>
          <p:cNvPr id="165" name="Google Shape;165;p38"/>
          <p:cNvSpPr txBox="1"/>
          <p:nvPr>
            <p:ph idx="1" type="body"/>
          </p:nvPr>
        </p:nvSpPr>
        <p:spPr>
          <a:xfrm>
            <a:off x="46825" y="974050"/>
            <a:ext cx="7980000" cy="4093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Three important steps for Sensor integration: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Addition of Joint tags that contains parent and child link.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Addition of 3D model of the sensor link in the robot’s xacro file.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Adding Functionality to the sensor link through gazebo plugins. </a:t>
            </a:r>
            <a:endParaRPr sz="1600">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600" u="sng">
                <a:latin typeface="Times New Roman"/>
                <a:ea typeface="Times New Roman"/>
                <a:cs typeface="Times New Roman"/>
                <a:sym typeface="Times New Roman"/>
              </a:rPr>
              <a:t>3D MODEL</a:t>
            </a:r>
            <a:endParaRPr sz="1600" u="sng">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Contains inertial , visual and collision tags under link tag. </a:t>
            </a:r>
            <a:endParaRPr sz="16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sz="1600">
                <a:latin typeface="Times New Roman"/>
                <a:ea typeface="Times New Roman"/>
                <a:cs typeface="Times New Roman"/>
                <a:sym typeface="Times New Roman"/>
              </a:rPr>
              <a:t>Eg.	</a:t>
            </a:r>
            <a:r>
              <a:rPr lang="en" sz="1000">
                <a:latin typeface="Times New Roman"/>
                <a:ea typeface="Times New Roman"/>
                <a:cs typeface="Times New Roman"/>
                <a:sym typeface="Times New Roman"/>
              </a:rPr>
              <a:t>&lt;inertial&gt;</a:t>
            </a:r>
            <a:endParaRPr sz="1000">
              <a:latin typeface="Times New Roman"/>
              <a:ea typeface="Times New Roman"/>
              <a:cs typeface="Times New Roman"/>
              <a:sym typeface="Times New Roman"/>
            </a:endParaRPr>
          </a:p>
          <a:p>
            <a:pPr indent="0" lvl="0" marL="914400" rtl="0" algn="l">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      &lt;mass value="1e-5" /&gt;</a:t>
            </a:r>
            <a:endParaRPr sz="1000">
              <a:latin typeface="Times New Roman"/>
              <a:ea typeface="Times New Roman"/>
              <a:cs typeface="Times New Roman"/>
              <a:sym typeface="Times New Roman"/>
            </a:endParaRPr>
          </a:p>
          <a:p>
            <a:pPr indent="0" lvl="0" marL="914400" rtl="0" algn="l">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      &lt;origin xyz="0 0 0" rpy="0 0 0"/&gt;</a:t>
            </a:r>
            <a:endParaRPr sz="1000">
              <a:latin typeface="Times New Roman"/>
              <a:ea typeface="Times New Roman"/>
              <a:cs typeface="Times New Roman"/>
              <a:sym typeface="Times New Roman"/>
            </a:endParaRPr>
          </a:p>
          <a:p>
            <a:pPr indent="0" lvl="0" marL="914400" rtl="0" algn="l">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      &lt;inertia ixx="1e-6" ixy="0" ixz="0" iyy="1e-6" iyz="0" izz="1e-6" /&gt;</a:t>
            </a:r>
            <a:endParaRPr sz="1000">
              <a:latin typeface="Times New Roman"/>
              <a:ea typeface="Times New Roman"/>
              <a:cs typeface="Times New Roman"/>
              <a:sym typeface="Times New Roman"/>
            </a:endParaRPr>
          </a:p>
          <a:p>
            <a:pPr indent="0" lvl="0" marL="914400" rtl="0" algn="l">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 &lt;/inertial&gt;</a:t>
            </a:r>
            <a:endParaRPr sz="1000">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1000">
                <a:latin typeface="Times New Roman"/>
                <a:ea typeface="Times New Roman"/>
                <a:cs typeface="Times New Roman"/>
                <a:sym typeface="Times New Roman"/>
              </a:rPr>
              <a:t>&lt;visual&gt;</a:t>
            </a:r>
            <a:endParaRPr sz="1000">
              <a:latin typeface="Times New Roman"/>
              <a:ea typeface="Times New Roman"/>
              <a:cs typeface="Times New Roman"/>
              <a:sym typeface="Times New Roman"/>
            </a:endParaRPr>
          </a:p>
          <a:p>
            <a:pPr indent="0" lvl="0" marL="914400" rtl="0" algn="l">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      &lt;origin xyz="0 0 0" rpy="0 0 0"/&gt;</a:t>
            </a:r>
            <a:endParaRPr sz="1000">
              <a:latin typeface="Times New Roman"/>
              <a:ea typeface="Times New Roman"/>
              <a:cs typeface="Times New Roman"/>
              <a:sym typeface="Times New Roman"/>
            </a:endParaRPr>
          </a:p>
          <a:p>
            <a:pPr indent="0" lvl="0" marL="914400" rtl="0" algn="l">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      &lt;geometry&gt;</a:t>
            </a:r>
            <a:endParaRPr sz="1000">
              <a:latin typeface="Times New Roman"/>
              <a:ea typeface="Times New Roman"/>
              <a:cs typeface="Times New Roman"/>
              <a:sym typeface="Times New Roman"/>
            </a:endParaRPr>
          </a:p>
          <a:p>
            <a:pPr indent="0" lvl="0" marL="914400" rtl="0" algn="l">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    &lt;box size="${camera_link} ${camera_link} ${camera_link}"/&gt;</a:t>
            </a:r>
            <a:endParaRPr sz="1000">
              <a:latin typeface="Times New Roman"/>
              <a:ea typeface="Times New Roman"/>
              <a:cs typeface="Times New Roman"/>
              <a:sym typeface="Times New Roman"/>
            </a:endParaRPr>
          </a:p>
          <a:p>
            <a:pPr indent="0" lvl="0" marL="914400" rtl="0" algn="l">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      &lt;/geometry&gt;</a:t>
            </a:r>
            <a:endParaRPr sz="1000">
              <a:latin typeface="Times New Roman"/>
              <a:ea typeface="Times New Roman"/>
              <a:cs typeface="Times New Roman"/>
              <a:sym typeface="Times New Roman"/>
            </a:endParaRPr>
          </a:p>
          <a:p>
            <a:pPr indent="0" lvl="0" marL="914400" rtl="0" algn="l">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      &lt;material name="red"/&gt;</a:t>
            </a:r>
            <a:endParaRPr sz="1000">
              <a:latin typeface="Times New Roman"/>
              <a:ea typeface="Times New Roman"/>
              <a:cs typeface="Times New Roman"/>
              <a:sym typeface="Times New Roman"/>
            </a:endParaRPr>
          </a:p>
          <a:p>
            <a:pPr indent="0" lvl="0" marL="914400" rtl="0" algn="l">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&lt;/visual&gt;</a:t>
            </a:r>
            <a:endParaRPr sz="1000">
              <a:latin typeface="Times New Roman"/>
              <a:ea typeface="Times New Roman"/>
              <a:cs typeface="Times New Roman"/>
              <a:sym typeface="Times New Roman"/>
            </a:endParaRPr>
          </a:p>
          <a:p>
            <a:pPr indent="0" lvl="0" marL="914400" rtl="0" algn="l">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914400" rtl="0" algn="l">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914400" rtl="0" algn="l">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914400" rtl="0" algn="l">
              <a:lnSpc>
                <a:spcPct val="115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914400" rtl="0" algn="l">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p:txBody>
      </p:sp>
      <p:sp>
        <p:nvSpPr>
          <p:cNvPr id="166" name="Google Shape;166;p38"/>
          <p:cNvSpPr/>
          <p:nvPr/>
        </p:nvSpPr>
        <p:spPr>
          <a:xfrm>
            <a:off x="7366715" y="4976158"/>
            <a:ext cx="1777200" cy="1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imes New Roman"/>
                <a:ea typeface="Times New Roman"/>
                <a:cs typeface="Times New Roman"/>
                <a:sym typeface="Times New Roman"/>
              </a:rPr>
              <a:t>BITS</a:t>
            </a:r>
            <a:r>
              <a:rPr b="0" i="0" lang="en"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sz="3600">
                <a:latin typeface="Cambria"/>
                <a:ea typeface="Cambria"/>
                <a:cs typeface="Cambria"/>
                <a:sym typeface="Cambria"/>
              </a:rPr>
              <a:t>Sensor Integration (Plugins)</a:t>
            </a:r>
            <a:endParaRPr sz="3600">
              <a:latin typeface="Cambria"/>
              <a:ea typeface="Cambria"/>
              <a:cs typeface="Cambria"/>
              <a:sym typeface="Cambria"/>
            </a:endParaRPr>
          </a:p>
        </p:txBody>
      </p:sp>
      <p:sp>
        <p:nvSpPr>
          <p:cNvPr id="172" name="Google Shape;172;p3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None/>
            </a:pPr>
            <a:r>
              <a:rPr lang="en" sz="2000">
                <a:solidFill>
                  <a:srgbClr val="000000"/>
                </a:solidFill>
                <a:latin typeface="Times New Roman"/>
                <a:ea typeface="Times New Roman"/>
                <a:cs typeface="Times New Roman"/>
                <a:sym typeface="Times New Roman"/>
              </a:rPr>
              <a:t>	</a:t>
            </a:r>
            <a:endParaRPr sz="2000">
              <a:solidFill>
                <a:srgbClr val="000000"/>
              </a:solidFill>
              <a:latin typeface="Times New Roman"/>
              <a:ea typeface="Times New Roman"/>
              <a:cs typeface="Times New Roman"/>
              <a:sym typeface="Times New Roman"/>
            </a:endParaRPr>
          </a:p>
        </p:txBody>
      </p:sp>
      <p:sp>
        <p:nvSpPr>
          <p:cNvPr id="173" name="Google Shape;173;p39"/>
          <p:cNvSpPr/>
          <p:nvPr/>
        </p:nvSpPr>
        <p:spPr>
          <a:xfrm>
            <a:off x="7366715" y="4976158"/>
            <a:ext cx="1777200" cy="1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imes New Roman"/>
                <a:ea typeface="Times New Roman"/>
                <a:cs typeface="Times New Roman"/>
                <a:sym typeface="Times New Roman"/>
              </a:rPr>
              <a:t>BITS</a:t>
            </a:r>
            <a:r>
              <a:rPr b="0" i="0" lang="en"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sp>
        <p:nvSpPr>
          <p:cNvPr id="174" name="Google Shape;174;p39"/>
          <p:cNvSpPr txBox="1"/>
          <p:nvPr/>
        </p:nvSpPr>
        <p:spPr>
          <a:xfrm>
            <a:off x="137150" y="1069850"/>
            <a:ext cx="7797000" cy="37992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Plugin is a software component that adds a specific feature to an existing computer program.</a:t>
            </a:r>
            <a:endParaRPr sz="16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Gazebo plugins gives functionality to URDF models and can tie in ROS messages and service calls for sensor output and motor input.</a:t>
            </a:r>
            <a:endParaRPr sz="16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Have to include Gazebo whenever required for URDF to SDF format.</a:t>
            </a:r>
            <a:endParaRPr sz="16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Gazebo plugin file contains the sensor reference link along with sensor’s functionality in XML format.</a:t>
            </a:r>
            <a:endParaRPr sz="16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Camera, Multi camera(like stereo camera) , LIDAR plugins are available within gazebo plugins. </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sz="3600">
                <a:latin typeface="Cambria"/>
                <a:ea typeface="Cambria"/>
                <a:cs typeface="Cambria"/>
                <a:sym typeface="Cambria"/>
              </a:rPr>
              <a:t>KEERTHIVASAN</a:t>
            </a:r>
            <a:endParaRPr sz="3600">
              <a:latin typeface="Cambria"/>
              <a:ea typeface="Cambria"/>
              <a:cs typeface="Cambria"/>
              <a:sym typeface="Cambria"/>
            </a:endParaRPr>
          </a:p>
        </p:txBody>
      </p:sp>
      <p:sp>
        <p:nvSpPr>
          <p:cNvPr id="180" name="Google Shape;180;p40"/>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p:txBody>
      </p:sp>
      <p:sp>
        <p:nvSpPr>
          <p:cNvPr id="181" name="Google Shape;181;p40"/>
          <p:cNvSpPr/>
          <p:nvPr/>
        </p:nvSpPr>
        <p:spPr>
          <a:xfrm>
            <a:off x="7366715" y="4976158"/>
            <a:ext cx="1777200" cy="1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imes New Roman"/>
                <a:ea typeface="Times New Roman"/>
                <a:cs typeface="Times New Roman"/>
                <a:sym typeface="Times New Roman"/>
              </a:rPr>
              <a:t>BITS</a:t>
            </a:r>
            <a:r>
              <a:rPr b="0" i="0" lang="en"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pic>
        <p:nvPicPr>
          <p:cNvPr id="182" name="Google Shape;182;p40"/>
          <p:cNvPicPr preferRelativeResize="0"/>
          <p:nvPr/>
        </p:nvPicPr>
        <p:blipFill>
          <a:blip r:embed="rId3">
            <a:alphaModFix/>
          </a:blip>
          <a:stretch>
            <a:fillRect/>
          </a:stretch>
        </p:blipFill>
        <p:spPr>
          <a:xfrm>
            <a:off x="25" y="0"/>
            <a:ext cx="9143926"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1"/>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 </a:t>
            </a:r>
            <a:endParaRPr/>
          </a:p>
        </p:txBody>
      </p:sp>
      <p:sp>
        <p:nvSpPr>
          <p:cNvPr id="188" name="Google Shape;188;p41"/>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89" name="Google Shape;189;p41"/>
          <p:cNvPicPr preferRelativeResize="0"/>
          <p:nvPr/>
        </p:nvPicPr>
        <p:blipFill>
          <a:blip r:embed="rId3">
            <a:alphaModFix/>
          </a:blip>
          <a:stretch>
            <a:fillRect/>
          </a:stretch>
        </p:blipFill>
        <p:spPr>
          <a:xfrm>
            <a:off x="-102875" y="0"/>
            <a:ext cx="9246876"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2"/>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600">
                <a:latin typeface="Cambria"/>
                <a:ea typeface="Cambria"/>
                <a:cs typeface="Cambria"/>
                <a:sym typeface="Cambria"/>
              </a:rPr>
              <a:t> Rviz</a:t>
            </a:r>
            <a:r>
              <a:rPr lang="en"/>
              <a:t> </a:t>
            </a:r>
            <a:endParaRPr/>
          </a:p>
        </p:txBody>
      </p:sp>
      <p:sp>
        <p:nvSpPr>
          <p:cNvPr id="195" name="Google Shape;195;p42"/>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30200" lvl="0" marL="457200" rtl="0" algn="l">
              <a:spcBef>
                <a:spcPts val="360"/>
              </a:spcBef>
              <a:spcAft>
                <a:spcPts val="0"/>
              </a:spcAft>
              <a:buSzPts val="1600"/>
              <a:buFont typeface="Times New Roman"/>
              <a:buChar char="•"/>
            </a:pPr>
            <a:r>
              <a:rPr lang="en" sz="1600">
                <a:latin typeface="Times New Roman"/>
                <a:ea typeface="Times New Roman"/>
                <a:cs typeface="Times New Roman"/>
                <a:sym typeface="Times New Roman"/>
              </a:rPr>
              <a:t>Rviz and Gazebo are different.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Steps to view an Image in Rviz:</a:t>
            </a:r>
            <a:endParaRPr sz="1600">
              <a:latin typeface="Times New Roman"/>
              <a:ea typeface="Times New Roman"/>
              <a:cs typeface="Times New Roman"/>
              <a:sym typeface="Times New Roman"/>
            </a:endParaRPr>
          </a:p>
        </p:txBody>
      </p:sp>
      <p:pic>
        <p:nvPicPr>
          <p:cNvPr id="196" name="Google Shape;196;p42"/>
          <p:cNvPicPr preferRelativeResize="0"/>
          <p:nvPr/>
        </p:nvPicPr>
        <p:blipFill>
          <a:blip r:embed="rId3">
            <a:alphaModFix/>
          </a:blip>
          <a:stretch>
            <a:fillRect/>
          </a:stretch>
        </p:blipFill>
        <p:spPr>
          <a:xfrm>
            <a:off x="1288875" y="1780150"/>
            <a:ext cx="5418025" cy="336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3"/>
          <p:cNvSpPr txBox="1"/>
          <p:nvPr>
            <p:ph idx="1" type="body"/>
          </p:nvPr>
        </p:nvSpPr>
        <p:spPr>
          <a:xfrm>
            <a:off x="2687100" y="2241750"/>
            <a:ext cx="3769800" cy="660000"/>
          </a:xfrm>
          <a:prstGeom prst="rect">
            <a:avLst/>
          </a:prstGeom>
        </p:spPr>
        <p:txBody>
          <a:bodyPr anchorCtr="0" anchor="t" bIns="45700" lIns="91425" spcFirstLastPara="1" rIns="91425" wrap="square" tIns="45700">
            <a:noAutofit/>
          </a:bodyPr>
          <a:lstStyle/>
          <a:p>
            <a:pPr indent="0" lvl="0" marL="0" rtl="0" algn="ctr">
              <a:spcBef>
                <a:spcPts val="360"/>
              </a:spcBef>
              <a:spcAft>
                <a:spcPts val="0"/>
              </a:spcAft>
              <a:buNone/>
            </a:pPr>
            <a:r>
              <a:rPr b="1" lang="en" sz="3400">
                <a:latin typeface="Cambria"/>
                <a:ea typeface="Cambria"/>
                <a:cs typeface="Cambria"/>
                <a:sym typeface="Cambria"/>
              </a:rPr>
              <a:t>Work Done So Far</a:t>
            </a:r>
            <a:endParaRPr b="1" sz="3400">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4"/>
          <p:cNvSpPr txBox="1"/>
          <p:nvPr>
            <p:ph type="title"/>
          </p:nvPr>
        </p:nvSpPr>
        <p:spPr>
          <a:xfrm>
            <a:off x="171450" y="265503"/>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sz="3200">
                <a:latin typeface="Cambria"/>
                <a:ea typeface="Cambria"/>
                <a:cs typeface="Cambria"/>
                <a:sym typeface="Cambria"/>
              </a:rPr>
              <a:t>Depth Estimation Using Point Cloud </a:t>
            </a:r>
            <a:endParaRPr sz="3200">
              <a:latin typeface="Cambria"/>
              <a:ea typeface="Cambria"/>
              <a:cs typeface="Cambria"/>
              <a:sym typeface="Cambria"/>
            </a:endParaRPr>
          </a:p>
        </p:txBody>
      </p:sp>
      <p:sp>
        <p:nvSpPr>
          <p:cNvPr id="207" name="Google Shape;207;p44"/>
          <p:cNvSpPr txBox="1"/>
          <p:nvPr>
            <p:ph idx="1" type="body"/>
          </p:nvPr>
        </p:nvSpPr>
        <p:spPr>
          <a:xfrm>
            <a:off x="457200" y="1376875"/>
            <a:ext cx="8229600" cy="32178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Disparity map generation</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Map disparity map to 3D points in camera frame</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Map 3D points in camera frame to drone body frame</a:t>
            </a:r>
            <a:endParaRPr sz="1600">
              <a:latin typeface="Times New Roman"/>
              <a:ea typeface="Times New Roman"/>
              <a:cs typeface="Times New Roman"/>
              <a:sym typeface="Times New Roman"/>
            </a:endParaRPr>
          </a:p>
        </p:txBody>
      </p:sp>
      <p:sp>
        <p:nvSpPr>
          <p:cNvPr id="208" name="Google Shape;208;p44"/>
          <p:cNvSpPr/>
          <p:nvPr/>
        </p:nvSpPr>
        <p:spPr>
          <a:xfrm>
            <a:off x="7366715" y="4976158"/>
            <a:ext cx="1777200" cy="16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imes New Roman"/>
                <a:ea typeface="Times New Roman"/>
                <a:cs typeface="Times New Roman"/>
                <a:sym typeface="Times New Roman"/>
              </a:rPr>
              <a:t>BITS</a:t>
            </a:r>
            <a:r>
              <a:rPr b="0" i="0" lang="en"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pic>
        <p:nvPicPr>
          <p:cNvPr id="209" name="Google Shape;209;p44"/>
          <p:cNvPicPr preferRelativeResize="0"/>
          <p:nvPr/>
        </p:nvPicPr>
        <p:blipFill>
          <a:blip r:embed="rId3">
            <a:alphaModFix/>
          </a:blip>
          <a:stretch>
            <a:fillRect/>
          </a:stretch>
        </p:blipFill>
        <p:spPr>
          <a:xfrm>
            <a:off x="2698813" y="2405075"/>
            <a:ext cx="3746383" cy="240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Office Theme">
  <a:themeElements>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