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Book Antiqu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h7p+Xi6v2uQJfJuNVmPYc/HuIE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BookAntiqua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ookAntiqua-italic.fntdata"/><Relationship Id="rId25" Type="http://schemas.openxmlformats.org/officeDocument/2006/relationships/font" Target="fonts/BookAntiqua-bold.fntdata"/><Relationship Id="rId28" Type="http://customschemas.google.com/relationships/presentationmetadata" Target="metadata"/><Relationship Id="rId27" Type="http://schemas.openxmlformats.org/officeDocument/2006/relationships/font" Target="fonts/BookAntiqu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3c15ad2f1_2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73c15ad2f1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73c15ad2f1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0" name="Google Shape;67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83b5083597_3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9" name="Google Shape;699;g83b5083597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0" name="Google Shape;700;g83b5083597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3b5083597_3_6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2" name="Google Shape;762;g83b5083597_3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3" name="Google Shape;763;g83b5083597_3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7" name="Google Shape;827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7" name="Google Shape;87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1" name="Google Shape;901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6" name="Google Shape;956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5" name="Google Shape;1005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8" name="Google Shape;1038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3b50837dc_0_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83b50837dc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83b50837dc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3b5083597_1_1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83b5083597_1_1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Google Shape;293;g83b5083597_1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6" name="Google Shape;396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6" name="Google Shape;47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9" name="Google Shape;50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83a4640df8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g83a4640df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7" name="Google Shape;547;g83a4640df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83b50837dc_0_1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g83b50837dc_0_1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0" name="Google Shape;640;g83b50837dc_0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2" name="Google Shape;22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7" name="Google Shape;47;p21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9" name="Google Shape;49;p21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3c15ad2f1_2_0"/>
          <p:cNvSpPr/>
          <p:nvPr/>
        </p:nvSpPr>
        <p:spPr>
          <a:xfrm>
            <a:off x="2570550" y="1312575"/>
            <a:ext cx="2495700" cy="38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g73c15ad2f1_2_0"/>
          <p:cNvCxnSpPr/>
          <p:nvPr/>
        </p:nvCxnSpPr>
        <p:spPr>
          <a:xfrm>
            <a:off x="7231400" y="426600"/>
            <a:ext cx="10800" cy="600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g73c15ad2f1_2_0"/>
          <p:cNvSpPr txBox="1"/>
          <p:nvPr/>
        </p:nvSpPr>
        <p:spPr>
          <a:xfrm>
            <a:off x="3410350" y="3157700"/>
            <a:ext cx="8160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8284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92;g73c15ad2f1_2_0"/>
          <p:cNvCxnSpPr/>
          <p:nvPr/>
        </p:nvCxnSpPr>
        <p:spPr>
          <a:xfrm>
            <a:off x="1930575" y="2144500"/>
            <a:ext cx="6291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g73c15ad2f1_2_0"/>
          <p:cNvCxnSpPr/>
          <p:nvPr/>
        </p:nvCxnSpPr>
        <p:spPr>
          <a:xfrm>
            <a:off x="1626850" y="1433600"/>
            <a:ext cx="6291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g73c15ad2f1_2_0"/>
          <p:cNvCxnSpPr/>
          <p:nvPr/>
        </p:nvCxnSpPr>
        <p:spPr>
          <a:xfrm>
            <a:off x="1941400" y="2601700"/>
            <a:ext cx="6291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g73c15ad2f1_2_0"/>
          <p:cNvSpPr/>
          <p:nvPr/>
        </p:nvSpPr>
        <p:spPr>
          <a:xfrm>
            <a:off x="2058550" y="2293800"/>
            <a:ext cx="373200" cy="164700"/>
          </a:xfrm>
          <a:prstGeom prst="rect">
            <a:avLst/>
          </a:prstGeom>
          <a:solidFill>
            <a:srgbClr val="3E6EC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73c15ad2f1_2_0"/>
          <p:cNvSpPr txBox="1"/>
          <p:nvPr/>
        </p:nvSpPr>
        <p:spPr>
          <a:xfrm>
            <a:off x="1103750" y="2152200"/>
            <a:ext cx="8160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 Mhz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g73c15ad2f1_2_0"/>
          <p:cNvCxnSpPr/>
          <p:nvPr/>
        </p:nvCxnSpPr>
        <p:spPr>
          <a:xfrm rot="10800000">
            <a:off x="1936450" y="1424575"/>
            <a:ext cx="0" cy="5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g73c15ad2f1_2_0"/>
          <p:cNvCxnSpPr/>
          <p:nvPr/>
        </p:nvCxnSpPr>
        <p:spPr>
          <a:xfrm flipH="1" rot="10800000">
            <a:off x="2681900" y="4348800"/>
            <a:ext cx="475200" cy="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g73c15ad2f1_2_0"/>
          <p:cNvCxnSpPr/>
          <p:nvPr/>
        </p:nvCxnSpPr>
        <p:spPr>
          <a:xfrm>
            <a:off x="1546600" y="4522925"/>
            <a:ext cx="1023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g73c15ad2f1_2_0"/>
          <p:cNvCxnSpPr/>
          <p:nvPr/>
        </p:nvCxnSpPr>
        <p:spPr>
          <a:xfrm>
            <a:off x="1727925" y="1312575"/>
            <a:ext cx="405300" cy="1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g73c15ad2f1_2_0"/>
          <p:cNvCxnSpPr/>
          <p:nvPr/>
        </p:nvCxnSpPr>
        <p:spPr>
          <a:xfrm>
            <a:off x="1800225" y="1202350"/>
            <a:ext cx="247800" cy="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g73c15ad2f1_2_0"/>
          <p:cNvSpPr txBox="1"/>
          <p:nvPr/>
        </p:nvSpPr>
        <p:spPr>
          <a:xfrm>
            <a:off x="7186433" y="3308150"/>
            <a:ext cx="1426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1800"/>
              <a:buFont typeface="Bookman Old Style"/>
              <a:buNone/>
            </a:pPr>
            <a:r>
              <a:rPr b="1" i="0" lang="en-US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CLK</a:t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73c15ad2f1_2_0"/>
          <p:cNvSpPr txBox="1"/>
          <p:nvPr/>
        </p:nvSpPr>
        <p:spPr>
          <a:xfrm>
            <a:off x="7186433" y="2850950"/>
            <a:ext cx="1426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1800"/>
              <a:buFont typeface="Bookman Old Style"/>
              <a:buNone/>
            </a:pPr>
            <a:r>
              <a:rPr b="1" i="0" lang="en-US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RESET</a:t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73c15ad2f1_2_0"/>
          <p:cNvSpPr txBox="1"/>
          <p:nvPr/>
        </p:nvSpPr>
        <p:spPr>
          <a:xfrm>
            <a:off x="7121608" y="1051213"/>
            <a:ext cx="1426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Bookman Old Styl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MN/MX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73c15ad2f1_2_0"/>
          <p:cNvSpPr txBox="1"/>
          <p:nvPr/>
        </p:nvSpPr>
        <p:spPr>
          <a:xfrm>
            <a:off x="7186433" y="3779638"/>
            <a:ext cx="1426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1800"/>
              <a:buFont typeface="Bookman Old Style"/>
              <a:buNone/>
            </a:pPr>
            <a:r>
              <a:rPr b="1" i="0" lang="en-US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READY</a:t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73c15ad2f1_2_0"/>
          <p:cNvSpPr txBox="1"/>
          <p:nvPr/>
        </p:nvSpPr>
        <p:spPr>
          <a:xfrm>
            <a:off x="7265700" y="564950"/>
            <a:ext cx="1426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ookman Old Styl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VCC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73c15ad2f1_2_0"/>
          <p:cNvSpPr txBox="1"/>
          <p:nvPr/>
        </p:nvSpPr>
        <p:spPr>
          <a:xfrm>
            <a:off x="7242200" y="5800925"/>
            <a:ext cx="7500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ookman Old Styl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73c15ad2f1_2_0"/>
          <p:cNvSpPr txBox="1"/>
          <p:nvPr/>
        </p:nvSpPr>
        <p:spPr>
          <a:xfrm>
            <a:off x="7200008" y="5436888"/>
            <a:ext cx="1426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Bookman Old Styl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HOLD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73c15ad2f1_2_0"/>
          <p:cNvSpPr txBox="1"/>
          <p:nvPr/>
        </p:nvSpPr>
        <p:spPr>
          <a:xfrm>
            <a:off x="7231408" y="5118350"/>
            <a:ext cx="1426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Bookman Old Styl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73c15ad2f1_2_0"/>
          <p:cNvSpPr txBox="1"/>
          <p:nvPr/>
        </p:nvSpPr>
        <p:spPr>
          <a:xfrm>
            <a:off x="7327200" y="1412663"/>
            <a:ext cx="883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HLDA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73c15ad2f1_2_0"/>
          <p:cNvSpPr txBox="1"/>
          <p:nvPr/>
        </p:nvSpPr>
        <p:spPr>
          <a:xfrm>
            <a:off x="7316225" y="2011650"/>
            <a:ext cx="883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73c15ad2f1_2_0"/>
          <p:cNvSpPr txBox="1"/>
          <p:nvPr/>
        </p:nvSpPr>
        <p:spPr>
          <a:xfrm>
            <a:off x="5823201" y="2115550"/>
            <a:ext cx="11724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8259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73c15ad2f1_2_0"/>
          <p:cNvSpPr txBox="1"/>
          <p:nvPr/>
        </p:nvSpPr>
        <p:spPr>
          <a:xfrm>
            <a:off x="2663600" y="4299000"/>
            <a:ext cx="5118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g73c15ad2f1_2_0"/>
          <p:cNvCxnSpPr/>
          <p:nvPr/>
        </p:nvCxnSpPr>
        <p:spPr>
          <a:xfrm rot="10800000">
            <a:off x="1941225" y="4171200"/>
            <a:ext cx="0" cy="36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g73c15ad2f1_2_0"/>
          <p:cNvSpPr txBox="1"/>
          <p:nvPr/>
        </p:nvSpPr>
        <p:spPr>
          <a:xfrm>
            <a:off x="1428575" y="1430000"/>
            <a:ext cx="506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AEN1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73c15ad2f1_2_0"/>
          <p:cNvSpPr txBox="1"/>
          <p:nvPr/>
        </p:nvSpPr>
        <p:spPr>
          <a:xfrm>
            <a:off x="4303938" y="3724475"/>
            <a:ext cx="6879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READY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g73c15ad2f1_2_0"/>
          <p:cNvCxnSpPr/>
          <p:nvPr/>
        </p:nvCxnSpPr>
        <p:spPr>
          <a:xfrm>
            <a:off x="1938225" y="1583375"/>
            <a:ext cx="64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118" name="Google Shape;118;g73c15ad2f1_2_0"/>
          <p:cNvSpPr/>
          <p:nvPr/>
        </p:nvSpPr>
        <p:spPr>
          <a:xfrm>
            <a:off x="1880875" y="3854075"/>
            <a:ext cx="183500" cy="321100"/>
          </a:xfrm>
          <a:custGeom>
            <a:rect b="b" l="l" r="r" t="t"/>
            <a:pathLst>
              <a:path extrusionOk="0" h="12844" w="7340">
                <a:moveTo>
                  <a:pt x="2294" y="12844"/>
                </a:moveTo>
                <a:lnTo>
                  <a:pt x="7340" y="10092"/>
                </a:lnTo>
                <a:lnTo>
                  <a:pt x="0" y="8716"/>
                </a:lnTo>
                <a:lnTo>
                  <a:pt x="6881" y="6881"/>
                </a:lnTo>
                <a:lnTo>
                  <a:pt x="459" y="5505"/>
                </a:lnTo>
                <a:lnTo>
                  <a:pt x="7340" y="3670"/>
                </a:lnTo>
                <a:lnTo>
                  <a:pt x="918" y="1835"/>
                </a:lnTo>
                <a:lnTo>
                  <a:pt x="6881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119" name="Google Shape;119;g73c15ad2f1_2_0"/>
          <p:cNvCxnSpPr/>
          <p:nvPr/>
        </p:nvCxnSpPr>
        <p:spPr>
          <a:xfrm rot="10800000">
            <a:off x="2052850" y="3509900"/>
            <a:ext cx="0" cy="3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g73c15ad2f1_2_0"/>
          <p:cNvSpPr/>
          <p:nvPr/>
        </p:nvSpPr>
        <p:spPr>
          <a:xfrm>
            <a:off x="2202000" y="3831125"/>
            <a:ext cx="247800" cy="234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g73c15ad2f1_2_0"/>
          <p:cNvCxnSpPr/>
          <p:nvPr/>
        </p:nvCxnSpPr>
        <p:spPr>
          <a:xfrm>
            <a:off x="2145350" y="3831125"/>
            <a:ext cx="33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g73c15ad2f1_2_0"/>
          <p:cNvCxnSpPr>
            <a:endCxn id="120" idx="0"/>
          </p:cNvCxnSpPr>
          <p:nvPr/>
        </p:nvCxnSpPr>
        <p:spPr>
          <a:xfrm flipH="1">
            <a:off x="2325900" y="3636125"/>
            <a:ext cx="2100" cy="1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g73c15ad2f1_2_0"/>
          <p:cNvCxnSpPr/>
          <p:nvPr/>
        </p:nvCxnSpPr>
        <p:spPr>
          <a:xfrm rot="10800000">
            <a:off x="2052875" y="3647650"/>
            <a:ext cx="29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24" name="Google Shape;124;g73c15ad2f1_2_0"/>
          <p:cNvCxnSpPr>
            <a:stCxn id="120" idx="3"/>
          </p:cNvCxnSpPr>
          <p:nvPr/>
        </p:nvCxnSpPr>
        <p:spPr>
          <a:xfrm flipH="1">
            <a:off x="2323200" y="4065725"/>
            <a:ext cx="2700" cy="4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25" name="Google Shape;125;g73c15ad2f1_2_0"/>
          <p:cNvCxnSpPr/>
          <p:nvPr/>
        </p:nvCxnSpPr>
        <p:spPr>
          <a:xfrm>
            <a:off x="1949700" y="4519225"/>
            <a:ext cx="0" cy="5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26" name="Google Shape;126;g73c15ad2f1_2_0"/>
          <p:cNvCxnSpPr/>
          <p:nvPr/>
        </p:nvCxnSpPr>
        <p:spPr>
          <a:xfrm>
            <a:off x="1777675" y="5115575"/>
            <a:ext cx="33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g73c15ad2f1_2_0"/>
          <p:cNvCxnSpPr/>
          <p:nvPr/>
        </p:nvCxnSpPr>
        <p:spPr>
          <a:xfrm>
            <a:off x="1783350" y="5205375"/>
            <a:ext cx="33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g73c15ad2f1_2_0"/>
          <p:cNvCxnSpPr/>
          <p:nvPr/>
        </p:nvCxnSpPr>
        <p:spPr>
          <a:xfrm flipH="1" rot="10800000">
            <a:off x="583450" y="4909175"/>
            <a:ext cx="5061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g73c15ad2f1_2_0"/>
          <p:cNvCxnSpPr/>
          <p:nvPr/>
        </p:nvCxnSpPr>
        <p:spPr>
          <a:xfrm>
            <a:off x="670150" y="4984550"/>
            <a:ext cx="33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g73c15ad2f1_2_0"/>
          <p:cNvCxnSpPr/>
          <p:nvPr/>
        </p:nvCxnSpPr>
        <p:spPr>
          <a:xfrm flipH="1" rot="10800000">
            <a:off x="718600" y="5050025"/>
            <a:ext cx="2358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g73c15ad2f1_2_0"/>
          <p:cNvCxnSpPr/>
          <p:nvPr/>
        </p:nvCxnSpPr>
        <p:spPr>
          <a:xfrm rot="10800000">
            <a:off x="1635150" y="5697338"/>
            <a:ext cx="6291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g73c15ad2f1_2_0"/>
          <p:cNvCxnSpPr/>
          <p:nvPr/>
        </p:nvCxnSpPr>
        <p:spPr>
          <a:xfrm>
            <a:off x="1954650" y="5205363"/>
            <a:ext cx="0" cy="5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" name="Google Shape;133;g73c15ad2f1_2_0"/>
          <p:cNvCxnSpPr/>
          <p:nvPr/>
        </p:nvCxnSpPr>
        <p:spPr>
          <a:xfrm rot="10800000">
            <a:off x="1757875" y="5807863"/>
            <a:ext cx="405300" cy="1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g73c15ad2f1_2_0"/>
          <p:cNvCxnSpPr/>
          <p:nvPr/>
        </p:nvCxnSpPr>
        <p:spPr>
          <a:xfrm rot="10800000">
            <a:off x="1843075" y="5925288"/>
            <a:ext cx="247800" cy="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g73c15ad2f1_2_0"/>
          <p:cNvSpPr/>
          <p:nvPr/>
        </p:nvSpPr>
        <p:spPr>
          <a:xfrm>
            <a:off x="851900" y="4416025"/>
            <a:ext cx="183600" cy="104700"/>
          </a:xfrm>
          <a:prstGeom prst="rect">
            <a:avLst/>
          </a:prstGeom>
          <a:solidFill>
            <a:srgbClr val="3E6EC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73c15ad2f1_2_0"/>
          <p:cNvSpPr/>
          <p:nvPr/>
        </p:nvSpPr>
        <p:spPr>
          <a:xfrm>
            <a:off x="1128300" y="4175175"/>
            <a:ext cx="183600" cy="104700"/>
          </a:xfrm>
          <a:prstGeom prst="rect">
            <a:avLst/>
          </a:prstGeom>
          <a:solidFill>
            <a:srgbClr val="3E6EC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73c15ad2f1_2_0"/>
          <p:cNvSpPr/>
          <p:nvPr/>
        </p:nvSpPr>
        <p:spPr>
          <a:xfrm>
            <a:off x="1396563" y="4416025"/>
            <a:ext cx="183600" cy="104700"/>
          </a:xfrm>
          <a:prstGeom prst="rect">
            <a:avLst/>
          </a:prstGeom>
          <a:solidFill>
            <a:srgbClr val="3E6EC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g73c15ad2f1_2_0"/>
          <p:cNvCxnSpPr>
            <a:stCxn id="135" idx="1"/>
          </p:cNvCxnSpPr>
          <p:nvPr/>
        </p:nvCxnSpPr>
        <p:spPr>
          <a:xfrm>
            <a:off x="851900" y="4468375"/>
            <a:ext cx="840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g73c15ad2f1_2_0"/>
          <p:cNvCxnSpPr/>
          <p:nvPr/>
        </p:nvCxnSpPr>
        <p:spPr>
          <a:xfrm flipH="1">
            <a:off x="940800" y="4291175"/>
            <a:ext cx="5586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g73c15ad2f1_2_0"/>
          <p:cNvCxnSpPr>
            <a:stCxn id="102" idx="1"/>
          </p:cNvCxnSpPr>
          <p:nvPr/>
        </p:nvCxnSpPr>
        <p:spPr>
          <a:xfrm flipH="1">
            <a:off x="5080433" y="3491450"/>
            <a:ext cx="2106000" cy="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41" name="Google Shape;141;g73c15ad2f1_2_0"/>
          <p:cNvCxnSpPr/>
          <p:nvPr/>
        </p:nvCxnSpPr>
        <p:spPr>
          <a:xfrm rot="10800000">
            <a:off x="5069083" y="3028350"/>
            <a:ext cx="2139900" cy="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42" name="Google Shape;142;g73c15ad2f1_2_0"/>
          <p:cNvCxnSpPr/>
          <p:nvPr/>
        </p:nvCxnSpPr>
        <p:spPr>
          <a:xfrm flipH="1">
            <a:off x="5080433" y="3939125"/>
            <a:ext cx="2106000" cy="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43" name="Google Shape;143;g73c15ad2f1_2_0"/>
          <p:cNvSpPr txBox="1"/>
          <p:nvPr/>
        </p:nvSpPr>
        <p:spPr>
          <a:xfrm>
            <a:off x="1443450" y="1791100"/>
            <a:ext cx="558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CSYNC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73c15ad2f1_2_0"/>
          <p:cNvSpPr txBox="1"/>
          <p:nvPr/>
        </p:nvSpPr>
        <p:spPr>
          <a:xfrm>
            <a:off x="446625" y="2917563"/>
            <a:ext cx="47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+5V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73c15ad2f1_2_0"/>
          <p:cNvSpPr txBox="1"/>
          <p:nvPr/>
        </p:nvSpPr>
        <p:spPr>
          <a:xfrm>
            <a:off x="1437775" y="3848025"/>
            <a:ext cx="4053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10K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73c15ad2f1_2_0"/>
          <p:cNvSpPr txBox="1"/>
          <p:nvPr/>
        </p:nvSpPr>
        <p:spPr>
          <a:xfrm>
            <a:off x="2047726" y="5004888"/>
            <a:ext cx="558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µ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73c15ad2f1_2_0"/>
          <p:cNvSpPr txBox="1"/>
          <p:nvPr/>
        </p:nvSpPr>
        <p:spPr>
          <a:xfrm>
            <a:off x="2716850" y="1964800"/>
            <a:ext cx="4053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X1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73c15ad2f1_2_0"/>
          <p:cNvSpPr txBox="1"/>
          <p:nvPr/>
        </p:nvSpPr>
        <p:spPr>
          <a:xfrm>
            <a:off x="4451226" y="2806350"/>
            <a:ext cx="8124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RESET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73c15ad2f1_2_0"/>
          <p:cNvSpPr txBox="1"/>
          <p:nvPr/>
        </p:nvSpPr>
        <p:spPr>
          <a:xfrm>
            <a:off x="4489301" y="3261725"/>
            <a:ext cx="8124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CLK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73c15ad2f1_2_0"/>
          <p:cNvSpPr txBox="1"/>
          <p:nvPr/>
        </p:nvSpPr>
        <p:spPr>
          <a:xfrm>
            <a:off x="2716850" y="2377900"/>
            <a:ext cx="4053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X2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g73c15ad2f1_2_0"/>
          <p:cNvCxnSpPr/>
          <p:nvPr/>
        </p:nvCxnSpPr>
        <p:spPr>
          <a:xfrm>
            <a:off x="1934800" y="1735775"/>
            <a:ext cx="64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52" name="Google Shape;152;g73c15ad2f1_2_0"/>
          <p:cNvCxnSpPr/>
          <p:nvPr/>
        </p:nvCxnSpPr>
        <p:spPr>
          <a:xfrm>
            <a:off x="1938225" y="1922575"/>
            <a:ext cx="64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153" name="Google Shape;153;g73c15ad2f1_2_0"/>
          <p:cNvSpPr txBox="1"/>
          <p:nvPr/>
        </p:nvSpPr>
        <p:spPr>
          <a:xfrm>
            <a:off x="1428575" y="1628688"/>
            <a:ext cx="506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AEN2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g73c15ad2f1_2_0"/>
          <p:cNvCxnSpPr/>
          <p:nvPr/>
        </p:nvCxnSpPr>
        <p:spPr>
          <a:xfrm>
            <a:off x="1938225" y="2977650"/>
            <a:ext cx="64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55" name="Google Shape;155;g73c15ad2f1_2_0"/>
          <p:cNvCxnSpPr/>
          <p:nvPr/>
        </p:nvCxnSpPr>
        <p:spPr>
          <a:xfrm>
            <a:off x="1938225" y="3141525"/>
            <a:ext cx="64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56" name="Google Shape;156;g73c15ad2f1_2_0"/>
          <p:cNvCxnSpPr/>
          <p:nvPr/>
        </p:nvCxnSpPr>
        <p:spPr>
          <a:xfrm flipH="1" rot="10800000">
            <a:off x="898950" y="3200400"/>
            <a:ext cx="6609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157" name="Google Shape;157;g73c15ad2f1_2_0"/>
          <p:cNvSpPr/>
          <p:nvPr/>
        </p:nvSpPr>
        <p:spPr>
          <a:xfrm rot="5400000">
            <a:off x="1630998" y="3063508"/>
            <a:ext cx="183500" cy="321100"/>
          </a:xfrm>
          <a:custGeom>
            <a:rect b="b" l="l" r="r" t="t"/>
            <a:pathLst>
              <a:path extrusionOk="0" h="12844" w="7340">
                <a:moveTo>
                  <a:pt x="2294" y="12844"/>
                </a:moveTo>
                <a:lnTo>
                  <a:pt x="7340" y="10092"/>
                </a:lnTo>
                <a:lnTo>
                  <a:pt x="0" y="8716"/>
                </a:lnTo>
                <a:lnTo>
                  <a:pt x="6881" y="6881"/>
                </a:lnTo>
                <a:lnTo>
                  <a:pt x="459" y="5505"/>
                </a:lnTo>
                <a:lnTo>
                  <a:pt x="7340" y="3670"/>
                </a:lnTo>
                <a:lnTo>
                  <a:pt x="918" y="1835"/>
                </a:lnTo>
                <a:lnTo>
                  <a:pt x="6881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158" name="Google Shape;158;g73c15ad2f1_2_0"/>
          <p:cNvCxnSpPr>
            <a:stCxn id="89" idx="1"/>
          </p:cNvCxnSpPr>
          <p:nvPr/>
        </p:nvCxnSpPr>
        <p:spPr>
          <a:xfrm flipH="1">
            <a:off x="1880850" y="3258975"/>
            <a:ext cx="689700" cy="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" name="Google Shape;159;g73c15ad2f1_2_0"/>
          <p:cNvSpPr txBox="1"/>
          <p:nvPr/>
        </p:nvSpPr>
        <p:spPr>
          <a:xfrm>
            <a:off x="1485150" y="3360988"/>
            <a:ext cx="47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+5V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73c15ad2f1_2_0"/>
          <p:cNvSpPr txBox="1"/>
          <p:nvPr/>
        </p:nvSpPr>
        <p:spPr>
          <a:xfrm>
            <a:off x="2664988" y="2753700"/>
            <a:ext cx="6609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RDY1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73c15ad2f1_2_0"/>
          <p:cNvSpPr txBox="1"/>
          <p:nvPr/>
        </p:nvSpPr>
        <p:spPr>
          <a:xfrm>
            <a:off x="2660000" y="3131900"/>
            <a:ext cx="6609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F/C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73c15ad2f1_2_0"/>
          <p:cNvSpPr txBox="1"/>
          <p:nvPr/>
        </p:nvSpPr>
        <p:spPr>
          <a:xfrm>
            <a:off x="2660000" y="2917575"/>
            <a:ext cx="6609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RDY2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g73c15ad2f1_2_0"/>
          <p:cNvCxnSpPr/>
          <p:nvPr/>
        </p:nvCxnSpPr>
        <p:spPr>
          <a:xfrm rot="10800000">
            <a:off x="6480675" y="2189163"/>
            <a:ext cx="745500" cy="1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64" name="Google Shape;164;g73c15ad2f1_2_0"/>
          <p:cNvCxnSpPr/>
          <p:nvPr/>
        </p:nvCxnSpPr>
        <p:spPr>
          <a:xfrm>
            <a:off x="6451266" y="2496814"/>
            <a:ext cx="785400" cy="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65" name="Google Shape;165;g73c15ad2f1_2_0"/>
          <p:cNvCxnSpPr/>
          <p:nvPr/>
        </p:nvCxnSpPr>
        <p:spPr>
          <a:xfrm>
            <a:off x="6731950" y="1537500"/>
            <a:ext cx="510300" cy="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g73c15ad2f1_2_0"/>
          <p:cNvCxnSpPr/>
          <p:nvPr/>
        </p:nvCxnSpPr>
        <p:spPr>
          <a:xfrm>
            <a:off x="6731950" y="1863338"/>
            <a:ext cx="510300" cy="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g73c15ad2f1_2_0"/>
          <p:cNvSpPr txBox="1"/>
          <p:nvPr/>
        </p:nvSpPr>
        <p:spPr>
          <a:xfrm>
            <a:off x="5072075" y="370738"/>
            <a:ext cx="47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+5V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g73c15ad2f1_2_0"/>
          <p:cNvCxnSpPr/>
          <p:nvPr/>
        </p:nvCxnSpPr>
        <p:spPr>
          <a:xfrm>
            <a:off x="6697550" y="711775"/>
            <a:ext cx="0" cy="4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69" name="Google Shape;169;g73c15ad2f1_2_0"/>
          <p:cNvCxnSpPr/>
          <p:nvPr/>
        </p:nvCxnSpPr>
        <p:spPr>
          <a:xfrm flipH="1" rot="10800000">
            <a:off x="5524400" y="653575"/>
            <a:ext cx="6609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170" name="Google Shape;170;g73c15ad2f1_2_0"/>
          <p:cNvSpPr/>
          <p:nvPr/>
        </p:nvSpPr>
        <p:spPr>
          <a:xfrm rot="5400000">
            <a:off x="6256448" y="516683"/>
            <a:ext cx="183500" cy="321100"/>
          </a:xfrm>
          <a:custGeom>
            <a:rect b="b" l="l" r="r" t="t"/>
            <a:pathLst>
              <a:path extrusionOk="0" h="12844" w="7340">
                <a:moveTo>
                  <a:pt x="2294" y="12844"/>
                </a:moveTo>
                <a:lnTo>
                  <a:pt x="7340" y="10092"/>
                </a:lnTo>
                <a:lnTo>
                  <a:pt x="0" y="8716"/>
                </a:lnTo>
                <a:lnTo>
                  <a:pt x="6881" y="6881"/>
                </a:lnTo>
                <a:lnTo>
                  <a:pt x="459" y="5505"/>
                </a:lnTo>
                <a:lnTo>
                  <a:pt x="7340" y="3670"/>
                </a:lnTo>
                <a:lnTo>
                  <a:pt x="918" y="1835"/>
                </a:lnTo>
                <a:lnTo>
                  <a:pt x="6881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171" name="Google Shape;171;g73c15ad2f1_2_0"/>
          <p:cNvCxnSpPr>
            <a:stCxn id="106" idx="1"/>
          </p:cNvCxnSpPr>
          <p:nvPr/>
        </p:nvCxnSpPr>
        <p:spPr>
          <a:xfrm rot="10800000">
            <a:off x="6491100" y="746150"/>
            <a:ext cx="7746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g73c15ad2f1_2_0"/>
          <p:cNvCxnSpPr/>
          <p:nvPr/>
        </p:nvCxnSpPr>
        <p:spPr>
          <a:xfrm rot="10800000">
            <a:off x="6697525" y="1170575"/>
            <a:ext cx="5505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g73c15ad2f1_2_0"/>
          <p:cNvSpPr txBox="1"/>
          <p:nvPr/>
        </p:nvSpPr>
        <p:spPr>
          <a:xfrm>
            <a:off x="6171800" y="1515600"/>
            <a:ext cx="4752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g73c15ad2f1_2_0"/>
          <p:cNvCxnSpPr/>
          <p:nvPr/>
        </p:nvCxnSpPr>
        <p:spPr>
          <a:xfrm rot="10800000">
            <a:off x="6239875" y="6419625"/>
            <a:ext cx="6291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" name="Google Shape;175;g73c15ad2f1_2_0"/>
          <p:cNvCxnSpPr/>
          <p:nvPr/>
        </p:nvCxnSpPr>
        <p:spPr>
          <a:xfrm>
            <a:off x="6559375" y="5927650"/>
            <a:ext cx="0" cy="5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" name="Google Shape;176;g73c15ad2f1_2_0"/>
          <p:cNvCxnSpPr/>
          <p:nvPr/>
        </p:nvCxnSpPr>
        <p:spPr>
          <a:xfrm rot="10800000">
            <a:off x="6362600" y="6530150"/>
            <a:ext cx="405300" cy="1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" name="Google Shape;177;g73c15ad2f1_2_0"/>
          <p:cNvCxnSpPr/>
          <p:nvPr/>
        </p:nvCxnSpPr>
        <p:spPr>
          <a:xfrm rot="10800000">
            <a:off x="6447800" y="6647575"/>
            <a:ext cx="247800" cy="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g73c15ad2f1_2_0"/>
          <p:cNvCxnSpPr/>
          <p:nvPr/>
        </p:nvCxnSpPr>
        <p:spPr>
          <a:xfrm>
            <a:off x="6520300" y="5895425"/>
            <a:ext cx="74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79" name="Google Shape;179;g73c15ad2f1_2_0"/>
          <p:cNvCxnSpPr/>
          <p:nvPr/>
        </p:nvCxnSpPr>
        <p:spPr>
          <a:xfrm>
            <a:off x="6555750" y="5322000"/>
            <a:ext cx="3600" cy="7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g73c15ad2f1_2_0"/>
          <p:cNvCxnSpPr/>
          <p:nvPr/>
        </p:nvCxnSpPr>
        <p:spPr>
          <a:xfrm>
            <a:off x="6532825" y="5597250"/>
            <a:ext cx="71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81" name="Google Shape;181;g73c15ad2f1_2_0"/>
          <p:cNvCxnSpPr/>
          <p:nvPr/>
        </p:nvCxnSpPr>
        <p:spPr>
          <a:xfrm flipH="1" rot="10800000">
            <a:off x="6548450" y="5333550"/>
            <a:ext cx="7068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182" name="Google Shape;182;g73c15ad2f1_2_0"/>
          <p:cNvSpPr txBox="1"/>
          <p:nvPr/>
        </p:nvSpPr>
        <p:spPr>
          <a:xfrm>
            <a:off x="-12" y="215325"/>
            <a:ext cx="495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Bookman Old Style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Book Antiqua"/>
                <a:ea typeface="Book Antiqua"/>
                <a:cs typeface="Book Antiqua"/>
                <a:sym typeface="Book Antiqua"/>
              </a:rPr>
              <a:t>8086 Inputs</a:t>
            </a:r>
            <a:endParaRPr b="0" i="0" sz="1400" u="none" cap="none" strike="noStrik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83" name="Google Shape;183;g73c15ad2f1_2_0"/>
          <p:cNvSpPr txBox="1"/>
          <p:nvPr/>
        </p:nvSpPr>
        <p:spPr>
          <a:xfrm>
            <a:off x="2201996" y="5252800"/>
            <a:ext cx="338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Bookman Old Style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8284 Crystal oscillator</a:t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1"/>
          <p:cNvSpPr txBox="1"/>
          <p:nvPr/>
        </p:nvSpPr>
        <p:spPr>
          <a:xfrm>
            <a:off x="304800" y="762000"/>
            <a:ext cx="6324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8253 (2) Interface to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3" name="Google Shape;673;p11"/>
          <p:cNvCxnSpPr/>
          <p:nvPr/>
        </p:nvCxnSpPr>
        <p:spPr>
          <a:xfrm>
            <a:off x="6858000" y="609600"/>
            <a:ext cx="0" cy="624840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4" name="Google Shape;674;p11"/>
          <p:cNvSpPr txBox="1"/>
          <p:nvPr/>
        </p:nvSpPr>
        <p:spPr>
          <a:xfrm>
            <a:off x="7783550" y="3200425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8253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5" name="Google Shape;675;p11"/>
          <p:cNvCxnSpPr/>
          <p:nvPr/>
        </p:nvCxnSpPr>
        <p:spPr>
          <a:xfrm>
            <a:off x="5943600" y="6005650"/>
            <a:ext cx="9144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76" name="Google Shape;676;p11"/>
          <p:cNvSpPr txBox="1"/>
          <p:nvPr/>
        </p:nvSpPr>
        <p:spPr>
          <a:xfrm>
            <a:off x="6972300" y="57912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-2500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24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7" name="Google Shape;677;p11"/>
          <p:cNvCxnSpPr/>
          <p:nvPr/>
        </p:nvCxnSpPr>
        <p:spPr>
          <a:xfrm>
            <a:off x="5943600" y="6314350"/>
            <a:ext cx="9144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78" name="Google Shape;678;p11"/>
          <p:cNvSpPr txBox="1"/>
          <p:nvPr/>
        </p:nvSpPr>
        <p:spPr>
          <a:xfrm>
            <a:off x="6972300" y="62484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-2500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24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11"/>
          <p:cNvSpPr txBox="1"/>
          <p:nvPr/>
        </p:nvSpPr>
        <p:spPr>
          <a:xfrm>
            <a:off x="5295900" y="57150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-25000" i="0" lang="en-US" sz="2400" u="none" cap="none" strike="noStrike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2400" u="none" cap="none" strike="noStrike">
              <a:solidFill>
                <a:srgbClr val="00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11"/>
          <p:cNvSpPr txBox="1"/>
          <p:nvPr/>
        </p:nvSpPr>
        <p:spPr>
          <a:xfrm>
            <a:off x="5295900" y="62484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-25000" i="0" lang="en-US" sz="2400" u="none" cap="none" strike="noStrike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400" u="none" cap="none" strike="noStrike">
              <a:solidFill>
                <a:srgbClr val="00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11"/>
          <p:cNvSpPr txBox="1"/>
          <p:nvPr/>
        </p:nvSpPr>
        <p:spPr>
          <a:xfrm>
            <a:off x="6972300" y="3200400"/>
            <a:ext cx="106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CS’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2" name="Google Shape;682;p11"/>
          <p:cNvCxnSpPr/>
          <p:nvPr/>
        </p:nvCxnSpPr>
        <p:spPr>
          <a:xfrm>
            <a:off x="5791200" y="3369475"/>
            <a:ext cx="11430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3" name="Google Shape;683;p11"/>
          <p:cNvSpPr txBox="1"/>
          <p:nvPr/>
        </p:nvSpPr>
        <p:spPr>
          <a:xfrm>
            <a:off x="6858000" y="3962400"/>
            <a:ext cx="106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4" name="Google Shape;684;p11"/>
          <p:cNvCxnSpPr/>
          <p:nvPr/>
        </p:nvCxnSpPr>
        <p:spPr>
          <a:xfrm>
            <a:off x="6934200" y="4038600"/>
            <a:ext cx="381000" cy="0"/>
          </a:xfrm>
          <a:prstGeom prst="straightConnector1">
            <a:avLst/>
          </a:prstGeom>
          <a:noFill/>
          <a:ln cap="flat" cmpd="sng" w="31750">
            <a:solidFill>
              <a:srgbClr val="0000B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5" name="Google Shape;685;p11"/>
          <p:cNvSpPr txBox="1"/>
          <p:nvPr/>
        </p:nvSpPr>
        <p:spPr>
          <a:xfrm>
            <a:off x="6858000" y="4495800"/>
            <a:ext cx="106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WR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6" name="Google Shape;686;p11"/>
          <p:cNvCxnSpPr/>
          <p:nvPr/>
        </p:nvCxnSpPr>
        <p:spPr>
          <a:xfrm>
            <a:off x="6934200" y="4572000"/>
            <a:ext cx="381000" cy="0"/>
          </a:xfrm>
          <a:prstGeom prst="straightConnector1">
            <a:avLst/>
          </a:prstGeom>
          <a:noFill/>
          <a:ln cap="flat" cmpd="sng" w="31750">
            <a:solidFill>
              <a:srgbClr val="0000B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7" name="Google Shape;687;p11"/>
          <p:cNvCxnSpPr/>
          <p:nvPr/>
        </p:nvCxnSpPr>
        <p:spPr>
          <a:xfrm>
            <a:off x="4800600" y="4191000"/>
            <a:ext cx="20574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8" name="Google Shape;688;p11"/>
          <p:cNvCxnSpPr/>
          <p:nvPr/>
        </p:nvCxnSpPr>
        <p:spPr>
          <a:xfrm>
            <a:off x="4800600" y="4648200"/>
            <a:ext cx="20574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9" name="Google Shape;689;p11"/>
          <p:cNvSpPr txBox="1"/>
          <p:nvPr/>
        </p:nvSpPr>
        <p:spPr>
          <a:xfrm>
            <a:off x="4191000" y="3886200"/>
            <a:ext cx="106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RD’</a:t>
            </a:r>
            <a:endParaRPr b="0" i="0" sz="14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11"/>
          <p:cNvSpPr txBox="1"/>
          <p:nvPr/>
        </p:nvSpPr>
        <p:spPr>
          <a:xfrm>
            <a:off x="4038600" y="4419600"/>
            <a:ext cx="106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WR’</a:t>
            </a:r>
            <a:endParaRPr b="0" i="0" sz="14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11"/>
          <p:cNvSpPr txBox="1"/>
          <p:nvPr/>
        </p:nvSpPr>
        <p:spPr>
          <a:xfrm>
            <a:off x="7078750" y="1676400"/>
            <a:ext cx="1447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– D</a:t>
            </a:r>
            <a:r>
              <a:rPr b="0" baseline="-2500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24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11"/>
          <p:cNvSpPr txBox="1"/>
          <p:nvPr/>
        </p:nvSpPr>
        <p:spPr>
          <a:xfrm>
            <a:off x="3582150" y="1748138"/>
            <a:ext cx="144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2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– D</a:t>
            </a:r>
            <a:r>
              <a:rPr b="0" baseline="-25000" i="0" lang="en-US" sz="2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2400" u="none" cap="none" strike="noStrike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11"/>
          <p:cNvSpPr txBox="1"/>
          <p:nvPr/>
        </p:nvSpPr>
        <p:spPr>
          <a:xfrm>
            <a:off x="4191000" y="3198171"/>
            <a:ext cx="185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8253 (2) CS’</a:t>
            </a:r>
            <a:endParaRPr b="0" i="0" sz="1400" u="none" cap="none" strike="noStrike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4" name="Google Shape;694;p11"/>
          <p:cNvCxnSpPr/>
          <p:nvPr/>
        </p:nvCxnSpPr>
        <p:spPr>
          <a:xfrm>
            <a:off x="6819900" y="602850"/>
            <a:ext cx="11430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5" name="Google Shape;695;p11"/>
          <p:cNvCxnSpPr/>
          <p:nvPr/>
        </p:nvCxnSpPr>
        <p:spPr>
          <a:xfrm>
            <a:off x="6819900" y="6858000"/>
            <a:ext cx="11430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6" name="Google Shape;696;p11"/>
          <p:cNvSpPr/>
          <p:nvPr/>
        </p:nvSpPr>
        <p:spPr>
          <a:xfrm>
            <a:off x="4508700" y="1604925"/>
            <a:ext cx="2349300" cy="822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83b5083597_3_0"/>
          <p:cNvSpPr/>
          <p:nvPr/>
        </p:nvSpPr>
        <p:spPr>
          <a:xfrm>
            <a:off x="427025" y="732450"/>
            <a:ext cx="2966700" cy="148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g83b5083597_3_0"/>
          <p:cNvSpPr/>
          <p:nvPr/>
        </p:nvSpPr>
        <p:spPr>
          <a:xfrm>
            <a:off x="427025" y="2215950"/>
            <a:ext cx="2966700" cy="148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g83b5083597_3_0"/>
          <p:cNvSpPr/>
          <p:nvPr/>
        </p:nvSpPr>
        <p:spPr>
          <a:xfrm>
            <a:off x="427025" y="3699450"/>
            <a:ext cx="2966700" cy="148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5" name="Google Shape;705;g83b5083597_3_0"/>
          <p:cNvCxnSpPr/>
          <p:nvPr/>
        </p:nvCxnSpPr>
        <p:spPr>
          <a:xfrm flipH="1" rot="10800000">
            <a:off x="3393725" y="1098175"/>
            <a:ext cx="1341000" cy="10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6" name="Google Shape;706;g83b5083597_3_0"/>
          <p:cNvCxnSpPr/>
          <p:nvPr/>
        </p:nvCxnSpPr>
        <p:spPr>
          <a:xfrm flipH="1" rot="10800000">
            <a:off x="3393725" y="2520638"/>
            <a:ext cx="2011800" cy="24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707" name="Google Shape;707;g83b5083597_3_0"/>
          <p:cNvCxnSpPr/>
          <p:nvPr/>
        </p:nvCxnSpPr>
        <p:spPr>
          <a:xfrm flipH="1" rot="10800000">
            <a:off x="3393725" y="3089663"/>
            <a:ext cx="2763600" cy="1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8" name="Google Shape;708;g83b5083597_3_0"/>
          <p:cNvSpPr txBox="1"/>
          <p:nvPr/>
        </p:nvSpPr>
        <p:spPr>
          <a:xfrm>
            <a:off x="3861075" y="64350"/>
            <a:ext cx="19710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2.5 MHz PCLK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g83b5083597_3_0"/>
          <p:cNvSpPr txBox="1"/>
          <p:nvPr/>
        </p:nvSpPr>
        <p:spPr>
          <a:xfrm>
            <a:off x="2540300" y="803300"/>
            <a:ext cx="8535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CLK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g83b5083597_3_0"/>
          <p:cNvSpPr txBox="1"/>
          <p:nvPr/>
        </p:nvSpPr>
        <p:spPr>
          <a:xfrm>
            <a:off x="5580275" y="393129"/>
            <a:ext cx="1219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VCC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g83b5083597_3_0"/>
          <p:cNvSpPr txBox="1"/>
          <p:nvPr/>
        </p:nvSpPr>
        <p:spPr>
          <a:xfrm>
            <a:off x="2469350" y="1269538"/>
            <a:ext cx="9954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GATE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2" name="Google Shape;712;g83b5083597_3_0"/>
          <p:cNvCxnSpPr/>
          <p:nvPr/>
        </p:nvCxnSpPr>
        <p:spPr>
          <a:xfrm flipH="1" rot="10800000">
            <a:off x="3393725" y="1525063"/>
            <a:ext cx="2682300" cy="2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3" name="Google Shape;713;g83b5083597_3_0"/>
          <p:cNvCxnSpPr/>
          <p:nvPr/>
        </p:nvCxnSpPr>
        <p:spPr>
          <a:xfrm flipH="1" rot="10800000">
            <a:off x="6779375" y="3252225"/>
            <a:ext cx="617400" cy="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4" name="Google Shape;714;g83b5083597_3_0"/>
          <p:cNvCxnSpPr>
            <a:stCxn id="715" idx="1"/>
          </p:cNvCxnSpPr>
          <p:nvPr/>
        </p:nvCxnSpPr>
        <p:spPr>
          <a:xfrm flipH="1" rot="10800000">
            <a:off x="7335950" y="3309000"/>
            <a:ext cx="25500" cy="4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6" name="Google Shape;716;g83b5083597_3_0"/>
          <p:cNvCxnSpPr/>
          <p:nvPr/>
        </p:nvCxnSpPr>
        <p:spPr>
          <a:xfrm flipH="1" rot="10800000">
            <a:off x="3393725" y="1992388"/>
            <a:ext cx="2011800" cy="3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7" name="Google Shape;717;g83b5083597_3_0"/>
          <p:cNvCxnSpPr/>
          <p:nvPr/>
        </p:nvCxnSpPr>
        <p:spPr>
          <a:xfrm rot="10800000">
            <a:off x="4755125" y="569050"/>
            <a:ext cx="0" cy="54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8" name="Google Shape;718;g83b5083597_3_0"/>
          <p:cNvCxnSpPr/>
          <p:nvPr/>
        </p:nvCxnSpPr>
        <p:spPr>
          <a:xfrm rot="10800000">
            <a:off x="5405525" y="1992400"/>
            <a:ext cx="0" cy="54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9" name="Google Shape;719;g83b5083597_3_0"/>
          <p:cNvSpPr txBox="1"/>
          <p:nvPr/>
        </p:nvSpPr>
        <p:spPr>
          <a:xfrm>
            <a:off x="569375" y="1543613"/>
            <a:ext cx="1971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BC"/>
                </a:solidFill>
                <a:latin typeface="Calibri"/>
                <a:ea typeface="Calibri"/>
                <a:cs typeface="Calibri"/>
                <a:sym typeface="Calibri"/>
              </a:rPr>
              <a:t>Count: 25000d</a:t>
            </a:r>
            <a:endParaRPr b="0" i="0" sz="1400" u="none" cap="none" strike="noStrike">
              <a:solidFill>
                <a:srgbClr val="0000B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BC"/>
                </a:solidFill>
                <a:latin typeface="Calibri"/>
                <a:ea typeface="Calibri"/>
                <a:cs typeface="Calibri"/>
                <a:sym typeface="Calibri"/>
              </a:rPr>
              <a:t>Mode 3</a:t>
            </a:r>
            <a:endParaRPr b="0" i="0" sz="1400" u="none" cap="none" strike="noStrike">
              <a:solidFill>
                <a:srgbClr val="0000B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g83b5083597_3_0"/>
          <p:cNvSpPr txBox="1"/>
          <p:nvPr/>
        </p:nvSpPr>
        <p:spPr>
          <a:xfrm>
            <a:off x="650575" y="2339600"/>
            <a:ext cx="7719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CNT1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g83b5083597_3_0"/>
          <p:cNvSpPr txBox="1"/>
          <p:nvPr/>
        </p:nvSpPr>
        <p:spPr>
          <a:xfrm>
            <a:off x="6502700" y="650350"/>
            <a:ext cx="19710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STOP EN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g83b5083597_3_0"/>
          <p:cNvSpPr txBox="1"/>
          <p:nvPr/>
        </p:nvSpPr>
        <p:spPr>
          <a:xfrm>
            <a:off x="3769625" y="2134725"/>
            <a:ext cx="19710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100Hz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g83b5083597_3_0"/>
          <p:cNvSpPr txBox="1"/>
          <p:nvPr/>
        </p:nvSpPr>
        <p:spPr>
          <a:xfrm>
            <a:off x="650575" y="910225"/>
            <a:ext cx="8535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CNT0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g83b5083597_3_0"/>
          <p:cNvSpPr txBox="1"/>
          <p:nvPr/>
        </p:nvSpPr>
        <p:spPr>
          <a:xfrm>
            <a:off x="569375" y="3853750"/>
            <a:ext cx="7719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CNT2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g83b5083597_3_0"/>
          <p:cNvSpPr txBox="1"/>
          <p:nvPr/>
        </p:nvSpPr>
        <p:spPr>
          <a:xfrm>
            <a:off x="2540300" y="2251363"/>
            <a:ext cx="8535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CLK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g83b5083597_3_0"/>
          <p:cNvSpPr txBox="1"/>
          <p:nvPr/>
        </p:nvSpPr>
        <p:spPr>
          <a:xfrm>
            <a:off x="2357600" y="2766950"/>
            <a:ext cx="9954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GATE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g83b5083597_3_0"/>
          <p:cNvSpPr txBox="1"/>
          <p:nvPr/>
        </p:nvSpPr>
        <p:spPr>
          <a:xfrm>
            <a:off x="2581100" y="1735788"/>
            <a:ext cx="7719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g83b5083597_3_0"/>
          <p:cNvSpPr txBox="1"/>
          <p:nvPr/>
        </p:nvSpPr>
        <p:spPr>
          <a:xfrm>
            <a:off x="2540300" y="3213813"/>
            <a:ext cx="8535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g83b5083597_3_0"/>
          <p:cNvSpPr txBox="1"/>
          <p:nvPr/>
        </p:nvSpPr>
        <p:spPr>
          <a:xfrm>
            <a:off x="473400" y="4337550"/>
            <a:ext cx="20670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BC"/>
                </a:solidFill>
                <a:latin typeface="Calibri"/>
                <a:ea typeface="Calibri"/>
                <a:cs typeface="Calibri"/>
                <a:sym typeface="Calibri"/>
              </a:rPr>
              <a:t>Count: Depends on length of wash/rinse cycle</a:t>
            </a:r>
            <a:endParaRPr b="0" i="0" sz="1400" u="none" cap="none" strike="noStrike">
              <a:solidFill>
                <a:srgbClr val="0000B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BC"/>
                </a:solidFill>
                <a:latin typeface="Calibri"/>
                <a:ea typeface="Calibri"/>
                <a:cs typeface="Calibri"/>
                <a:sym typeface="Calibri"/>
              </a:rPr>
              <a:t>Mode 1</a:t>
            </a:r>
            <a:endParaRPr b="0" i="0" sz="1400" u="none" cap="none" strike="noStrike">
              <a:solidFill>
                <a:srgbClr val="0000B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g83b5083597_3_0"/>
          <p:cNvSpPr txBox="1"/>
          <p:nvPr/>
        </p:nvSpPr>
        <p:spPr>
          <a:xfrm>
            <a:off x="473400" y="3076050"/>
            <a:ext cx="1341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BC"/>
                </a:solidFill>
                <a:latin typeface="Calibri"/>
                <a:ea typeface="Calibri"/>
                <a:cs typeface="Calibri"/>
                <a:sym typeface="Calibri"/>
              </a:rPr>
              <a:t>Count: 100d</a:t>
            </a:r>
            <a:endParaRPr b="0" i="0" sz="1400" u="none" cap="none" strike="noStrike">
              <a:solidFill>
                <a:srgbClr val="0000B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BC"/>
                </a:solidFill>
                <a:latin typeface="Calibri"/>
                <a:ea typeface="Calibri"/>
                <a:cs typeface="Calibri"/>
                <a:sym typeface="Calibri"/>
              </a:rPr>
              <a:t>Mode 3</a:t>
            </a:r>
            <a:endParaRPr b="0" i="0" sz="1400" u="none" cap="none" strike="noStrike">
              <a:solidFill>
                <a:srgbClr val="0000B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1" name="Google Shape;731;g83b5083597_3_0"/>
          <p:cNvCxnSpPr/>
          <p:nvPr/>
        </p:nvCxnSpPr>
        <p:spPr>
          <a:xfrm rot="10800000">
            <a:off x="6082325" y="821475"/>
            <a:ext cx="54600" cy="2288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2" name="Google Shape;732;g83b5083597_3_0"/>
          <p:cNvCxnSpPr/>
          <p:nvPr/>
        </p:nvCxnSpPr>
        <p:spPr>
          <a:xfrm flipH="1" rot="10800000">
            <a:off x="3393725" y="3943138"/>
            <a:ext cx="4714200" cy="38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733" name="Google Shape;733;g83b5083597_3_0"/>
          <p:cNvCxnSpPr/>
          <p:nvPr/>
        </p:nvCxnSpPr>
        <p:spPr>
          <a:xfrm flipH="1" rot="10800000">
            <a:off x="3398550" y="3536500"/>
            <a:ext cx="3978000" cy="23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4" name="Google Shape;734;g83b5083597_3_0"/>
          <p:cNvCxnSpPr>
            <a:stCxn id="715" idx="3"/>
          </p:cNvCxnSpPr>
          <p:nvPr/>
        </p:nvCxnSpPr>
        <p:spPr>
          <a:xfrm>
            <a:off x="8189450" y="3350400"/>
            <a:ext cx="426600" cy="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5" name="Google Shape;735;g83b5083597_3_0"/>
          <p:cNvSpPr txBox="1"/>
          <p:nvPr/>
        </p:nvSpPr>
        <p:spPr>
          <a:xfrm>
            <a:off x="4302750" y="5393850"/>
            <a:ext cx="19710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g83b5083597_3_0"/>
          <p:cNvSpPr txBox="1"/>
          <p:nvPr/>
        </p:nvSpPr>
        <p:spPr>
          <a:xfrm>
            <a:off x="2428550" y="3853738"/>
            <a:ext cx="8535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CLK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g83b5083597_3_0"/>
          <p:cNvSpPr txBox="1"/>
          <p:nvPr/>
        </p:nvSpPr>
        <p:spPr>
          <a:xfrm>
            <a:off x="2469350" y="4224950"/>
            <a:ext cx="9954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GATE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g83b5083597_3_0"/>
          <p:cNvSpPr/>
          <p:nvPr/>
        </p:nvSpPr>
        <p:spPr>
          <a:xfrm>
            <a:off x="7335950" y="2979300"/>
            <a:ext cx="853500" cy="742200"/>
          </a:xfrm>
          <a:prstGeom prst="flowChartDe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8" name="Google Shape;738;g83b5083597_3_0"/>
          <p:cNvCxnSpPr/>
          <p:nvPr/>
        </p:nvCxnSpPr>
        <p:spPr>
          <a:xfrm rot="10800000">
            <a:off x="6779363" y="1045050"/>
            <a:ext cx="20400" cy="221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9" name="Google Shape;739;g83b5083597_3_0"/>
          <p:cNvCxnSpPr/>
          <p:nvPr/>
        </p:nvCxnSpPr>
        <p:spPr>
          <a:xfrm flipH="1">
            <a:off x="8095250" y="3353700"/>
            <a:ext cx="520800" cy="582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0" name="Google Shape;740;g83b5083597_3_0"/>
          <p:cNvSpPr txBox="1"/>
          <p:nvPr/>
        </p:nvSpPr>
        <p:spPr>
          <a:xfrm>
            <a:off x="3732750" y="3625713"/>
            <a:ext cx="19710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1Hz CLOCK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g83b5083597_3_0"/>
          <p:cNvSpPr txBox="1"/>
          <p:nvPr/>
        </p:nvSpPr>
        <p:spPr>
          <a:xfrm>
            <a:off x="2469350" y="4597800"/>
            <a:ext cx="9954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2" name="Google Shape;742;g83b5083597_3_0"/>
          <p:cNvCxnSpPr/>
          <p:nvPr/>
        </p:nvCxnSpPr>
        <p:spPr>
          <a:xfrm flipH="1" rot="10800000">
            <a:off x="3393725" y="4533438"/>
            <a:ext cx="2682300" cy="2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743" name="Google Shape;743;g83b5083597_3_0"/>
          <p:cNvSpPr txBox="1"/>
          <p:nvPr/>
        </p:nvSpPr>
        <p:spPr>
          <a:xfrm>
            <a:off x="3414125" y="6138675"/>
            <a:ext cx="19710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AGITATOR EN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g83b5083597_3_0"/>
          <p:cNvSpPr txBox="1"/>
          <p:nvPr/>
        </p:nvSpPr>
        <p:spPr>
          <a:xfrm>
            <a:off x="6102575" y="4179075"/>
            <a:ext cx="19710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5" name="Google Shape;745;g83b5083597_3_0"/>
          <p:cNvCxnSpPr/>
          <p:nvPr/>
        </p:nvCxnSpPr>
        <p:spPr>
          <a:xfrm flipH="1">
            <a:off x="8900375" y="1768775"/>
            <a:ext cx="20400" cy="3088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6" name="Google Shape;746;g83b5083597_3_0"/>
          <p:cNvCxnSpPr/>
          <p:nvPr/>
        </p:nvCxnSpPr>
        <p:spPr>
          <a:xfrm flipH="1" rot="10800000">
            <a:off x="6708775" y="1768650"/>
            <a:ext cx="2191800" cy="13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747" name="Google Shape;747;g83b5083597_3_0"/>
          <p:cNvCxnSpPr/>
          <p:nvPr/>
        </p:nvCxnSpPr>
        <p:spPr>
          <a:xfrm flipH="1" rot="10800000">
            <a:off x="3393725" y="4857438"/>
            <a:ext cx="4531500" cy="2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8" name="Google Shape;748;g83b5083597_3_0"/>
          <p:cNvCxnSpPr/>
          <p:nvPr/>
        </p:nvCxnSpPr>
        <p:spPr>
          <a:xfrm flipH="1" rot="10800000">
            <a:off x="8095300" y="4853425"/>
            <a:ext cx="831900" cy="10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9" name="Google Shape;749;g83b5083597_3_0"/>
          <p:cNvCxnSpPr/>
          <p:nvPr/>
        </p:nvCxnSpPr>
        <p:spPr>
          <a:xfrm>
            <a:off x="8108075" y="4857275"/>
            <a:ext cx="0" cy="30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0" name="Google Shape;750;g83b5083597_3_0"/>
          <p:cNvSpPr/>
          <p:nvPr/>
        </p:nvSpPr>
        <p:spPr>
          <a:xfrm rot="5400000">
            <a:off x="7557799" y="5150599"/>
            <a:ext cx="853500" cy="882300"/>
          </a:xfrm>
          <a:prstGeom prst="flowChartDe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1" name="Google Shape;751;g83b5083597_3_0"/>
          <p:cNvCxnSpPr/>
          <p:nvPr/>
        </p:nvCxnSpPr>
        <p:spPr>
          <a:xfrm>
            <a:off x="7909875" y="4880850"/>
            <a:ext cx="0" cy="30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2" name="Google Shape;752;g83b5083597_3_0"/>
          <p:cNvCxnSpPr/>
          <p:nvPr/>
        </p:nvCxnSpPr>
        <p:spPr>
          <a:xfrm>
            <a:off x="7984550" y="6018500"/>
            <a:ext cx="0" cy="30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3" name="Google Shape;753;g83b5083597_3_0"/>
          <p:cNvCxnSpPr/>
          <p:nvPr/>
        </p:nvCxnSpPr>
        <p:spPr>
          <a:xfrm flipH="1" rot="10800000">
            <a:off x="4897400" y="6314750"/>
            <a:ext cx="3091200" cy="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4" name="Google Shape;754;g83b5083597_3_0"/>
          <p:cNvSpPr/>
          <p:nvPr/>
        </p:nvSpPr>
        <p:spPr>
          <a:xfrm flipH="1" rot="5400000">
            <a:off x="5097753" y="4671249"/>
            <a:ext cx="381000" cy="3558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55" name="Google Shape;755;g83b5083597_3_0"/>
          <p:cNvSpPr/>
          <p:nvPr/>
        </p:nvSpPr>
        <p:spPr>
          <a:xfrm>
            <a:off x="5410467" y="4772937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56" name="Google Shape;756;g83b5083597_3_0"/>
          <p:cNvSpPr txBox="1"/>
          <p:nvPr/>
        </p:nvSpPr>
        <p:spPr>
          <a:xfrm>
            <a:off x="3826025" y="3127225"/>
            <a:ext cx="6174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1Hz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g83b5083597_3_0"/>
          <p:cNvSpPr txBox="1"/>
          <p:nvPr/>
        </p:nvSpPr>
        <p:spPr>
          <a:xfrm>
            <a:off x="1504075" y="346350"/>
            <a:ext cx="13410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8253(1)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8" name="Google Shape;758;g83b5083597_3_0"/>
          <p:cNvCxnSpPr/>
          <p:nvPr/>
        </p:nvCxnSpPr>
        <p:spPr>
          <a:xfrm flipH="1">
            <a:off x="4492338" y="4857450"/>
            <a:ext cx="20100" cy="699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9" name="Google Shape;759;g83b5083597_3_0"/>
          <p:cNvSpPr txBox="1"/>
          <p:nvPr/>
        </p:nvSpPr>
        <p:spPr>
          <a:xfrm>
            <a:off x="4186325" y="5396113"/>
            <a:ext cx="19710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PB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83b5083597_3_60"/>
          <p:cNvSpPr/>
          <p:nvPr/>
        </p:nvSpPr>
        <p:spPr>
          <a:xfrm>
            <a:off x="267050" y="2118975"/>
            <a:ext cx="2966700" cy="148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g83b5083597_3_60"/>
          <p:cNvSpPr/>
          <p:nvPr/>
        </p:nvSpPr>
        <p:spPr>
          <a:xfrm>
            <a:off x="267050" y="3602475"/>
            <a:ext cx="2966700" cy="148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g83b5083597_3_60"/>
          <p:cNvSpPr/>
          <p:nvPr/>
        </p:nvSpPr>
        <p:spPr>
          <a:xfrm>
            <a:off x="267050" y="5085975"/>
            <a:ext cx="2966700" cy="148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8" name="Google Shape;768;g83b5083597_3_60"/>
          <p:cNvCxnSpPr>
            <a:stCxn id="769" idx="3"/>
          </p:cNvCxnSpPr>
          <p:nvPr/>
        </p:nvCxnSpPr>
        <p:spPr>
          <a:xfrm flipH="1" rot="10800000">
            <a:off x="3233825" y="2378975"/>
            <a:ext cx="2376300" cy="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0" name="Google Shape;770;g83b5083597_3_60"/>
          <p:cNvCxnSpPr/>
          <p:nvPr/>
        </p:nvCxnSpPr>
        <p:spPr>
          <a:xfrm flipH="1" rot="10800000">
            <a:off x="3239000" y="3957750"/>
            <a:ext cx="4536300" cy="33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oval"/>
          </a:ln>
        </p:spPr>
      </p:cxnSp>
      <p:cxnSp>
        <p:nvCxnSpPr>
          <p:cNvPr id="771" name="Google Shape;771;g83b5083597_3_60"/>
          <p:cNvCxnSpPr/>
          <p:nvPr/>
        </p:nvCxnSpPr>
        <p:spPr>
          <a:xfrm flipH="1" rot="10800000">
            <a:off x="3233750" y="4476188"/>
            <a:ext cx="2763600" cy="1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772" name="Google Shape;772;g83b5083597_3_60"/>
          <p:cNvSpPr txBox="1"/>
          <p:nvPr/>
        </p:nvSpPr>
        <p:spPr>
          <a:xfrm>
            <a:off x="2609325" y="-13475"/>
            <a:ext cx="8535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Hz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g83b5083597_3_60"/>
          <p:cNvSpPr txBox="1"/>
          <p:nvPr/>
        </p:nvSpPr>
        <p:spPr>
          <a:xfrm>
            <a:off x="2380325" y="2189825"/>
            <a:ext cx="8535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CLK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g83b5083597_3_60"/>
          <p:cNvSpPr txBox="1"/>
          <p:nvPr/>
        </p:nvSpPr>
        <p:spPr>
          <a:xfrm>
            <a:off x="5402900" y="2296754"/>
            <a:ext cx="1219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g83b5083597_3_60"/>
          <p:cNvSpPr txBox="1"/>
          <p:nvPr/>
        </p:nvSpPr>
        <p:spPr>
          <a:xfrm>
            <a:off x="2309375" y="2642138"/>
            <a:ext cx="9954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GATE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5" name="Google Shape;775;g83b5083597_3_60"/>
          <p:cNvCxnSpPr/>
          <p:nvPr/>
        </p:nvCxnSpPr>
        <p:spPr>
          <a:xfrm flipH="1" rot="10800000">
            <a:off x="3233750" y="2911588"/>
            <a:ext cx="2682300" cy="2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6" name="Google Shape;776;g83b5083597_3_60"/>
          <p:cNvCxnSpPr/>
          <p:nvPr/>
        </p:nvCxnSpPr>
        <p:spPr>
          <a:xfrm>
            <a:off x="2207875" y="363325"/>
            <a:ext cx="1811100" cy="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7" name="Google Shape;777;g83b5083597_3_60"/>
          <p:cNvCxnSpPr>
            <a:stCxn id="778" idx="1"/>
          </p:cNvCxnSpPr>
          <p:nvPr/>
        </p:nvCxnSpPr>
        <p:spPr>
          <a:xfrm flipH="1" rot="10800000">
            <a:off x="4018925" y="580850"/>
            <a:ext cx="25500" cy="4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9" name="Google Shape;779;g83b5083597_3_60"/>
          <p:cNvCxnSpPr>
            <a:endCxn id="780" idx="0"/>
          </p:cNvCxnSpPr>
          <p:nvPr/>
        </p:nvCxnSpPr>
        <p:spPr>
          <a:xfrm flipH="1" rot="10800000">
            <a:off x="3233850" y="3353975"/>
            <a:ext cx="4079700" cy="38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1" name="Google Shape;781;g83b5083597_3_60"/>
          <p:cNvSpPr txBox="1"/>
          <p:nvPr/>
        </p:nvSpPr>
        <p:spPr>
          <a:xfrm>
            <a:off x="313425" y="2868300"/>
            <a:ext cx="1971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Count: Depends on length of dry cycle</a:t>
            </a:r>
            <a:endParaRPr b="0" i="0" sz="14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Mode 1</a:t>
            </a:r>
            <a:endParaRPr b="0" i="0" sz="14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g83b5083597_3_60"/>
          <p:cNvSpPr txBox="1"/>
          <p:nvPr/>
        </p:nvSpPr>
        <p:spPr>
          <a:xfrm>
            <a:off x="490600" y="3726125"/>
            <a:ext cx="7719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CNT1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g83b5083597_3_60"/>
          <p:cNvSpPr txBox="1"/>
          <p:nvPr/>
        </p:nvSpPr>
        <p:spPr>
          <a:xfrm>
            <a:off x="1471025" y="646325"/>
            <a:ext cx="9093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STOP EN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g83b5083597_3_60"/>
          <p:cNvSpPr txBox="1"/>
          <p:nvPr/>
        </p:nvSpPr>
        <p:spPr>
          <a:xfrm>
            <a:off x="490600" y="2296750"/>
            <a:ext cx="8535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CNT0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g83b5083597_3_60"/>
          <p:cNvSpPr txBox="1"/>
          <p:nvPr/>
        </p:nvSpPr>
        <p:spPr>
          <a:xfrm>
            <a:off x="409400" y="5155500"/>
            <a:ext cx="7719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CNT2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g83b5083597_3_60"/>
          <p:cNvSpPr txBox="1"/>
          <p:nvPr/>
        </p:nvSpPr>
        <p:spPr>
          <a:xfrm>
            <a:off x="2380325" y="3637888"/>
            <a:ext cx="8535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CLK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g83b5083597_3_60"/>
          <p:cNvSpPr txBox="1"/>
          <p:nvPr/>
        </p:nvSpPr>
        <p:spPr>
          <a:xfrm>
            <a:off x="2197625" y="4153475"/>
            <a:ext cx="9954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GATE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g83b5083597_3_60"/>
          <p:cNvSpPr txBox="1"/>
          <p:nvPr/>
        </p:nvSpPr>
        <p:spPr>
          <a:xfrm>
            <a:off x="2421125" y="3122313"/>
            <a:ext cx="7719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g83b5083597_3_60"/>
          <p:cNvSpPr txBox="1"/>
          <p:nvPr/>
        </p:nvSpPr>
        <p:spPr>
          <a:xfrm>
            <a:off x="2380325" y="4600338"/>
            <a:ext cx="8535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g83b5083597_3_60"/>
          <p:cNvSpPr txBox="1"/>
          <p:nvPr/>
        </p:nvSpPr>
        <p:spPr>
          <a:xfrm>
            <a:off x="236175" y="5474725"/>
            <a:ext cx="21255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BC"/>
                </a:solidFill>
                <a:latin typeface="Calibri"/>
                <a:ea typeface="Calibri"/>
                <a:cs typeface="Calibri"/>
                <a:sym typeface="Calibri"/>
              </a:rPr>
              <a:t>Count: Different counts to generate different freq </a:t>
            </a:r>
            <a:endParaRPr b="0" i="0" sz="1400" u="none" cap="none" strike="noStrike">
              <a:solidFill>
                <a:srgbClr val="0000B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BC"/>
                </a:solidFill>
                <a:latin typeface="Calibri"/>
                <a:ea typeface="Calibri"/>
                <a:cs typeface="Calibri"/>
                <a:sym typeface="Calibri"/>
              </a:rPr>
              <a:t>and sound  in the </a:t>
            </a:r>
            <a:endParaRPr b="0" i="0" sz="1400" u="none" cap="none" strike="noStrike">
              <a:solidFill>
                <a:srgbClr val="0000B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BC"/>
                </a:solidFill>
                <a:latin typeface="Calibri"/>
                <a:ea typeface="Calibri"/>
                <a:cs typeface="Calibri"/>
                <a:sym typeface="Calibri"/>
              </a:rPr>
              <a:t>buzzer/alarm.</a:t>
            </a:r>
            <a:endParaRPr b="0" i="0" sz="1400" u="none" cap="none" strike="noStrike">
              <a:solidFill>
                <a:srgbClr val="0000B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BC"/>
                </a:solidFill>
                <a:latin typeface="Calibri"/>
                <a:ea typeface="Calibri"/>
                <a:cs typeface="Calibri"/>
                <a:sym typeface="Calibri"/>
              </a:rPr>
              <a:t>Mode 3</a:t>
            </a:r>
            <a:endParaRPr b="0" i="0" sz="1400" u="none" cap="none" strike="noStrike">
              <a:solidFill>
                <a:srgbClr val="0000B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g83b5083597_3_60"/>
          <p:cNvSpPr txBox="1"/>
          <p:nvPr/>
        </p:nvSpPr>
        <p:spPr>
          <a:xfrm>
            <a:off x="313425" y="4264250"/>
            <a:ext cx="1341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BC"/>
                </a:solidFill>
                <a:latin typeface="Calibri"/>
                <a:ea typeface="Calibri"/>
                <a:cs typeface="Calibri"/>
                <a:sym typeface="Calibri"/>
              </a:rPr>
              <a:t>Count: 600d, Used to check for max 10 min during water in or water out.</a:t>
            </a:r>
            <a:endParaRPr b="0" i="0" sz="1000" u="none" cap="none" strike="noStrike">
              <a:solidFill>
                <a:srgbClr val="0000B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BC"/>
                </a:solidFill>
                <a:latin typeface="Calibri"/>
                <a:ea typeface="Calibri"/>
                <a:cs typeface="Calibri"/>
                <a:sym typeface="Calibri"/>
              </a:rPr>
              <a:t>Mode 1</a:t>
            </a:r>
            <a:endParaRPr b="0" i="0" sz="1000" u="none" cap="none" strike="noStrike">
              <a:solidFill>
                <a:srgbClr val="0000B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2" name="Google Shape;792;g83b5083597_3_60"/>
          <p:cNvCxnSpPr/>
          <p:nvPr/>
        </p:nvCxnSpPr>
        <p:spPr>
          <a:xfrm flipH="1" rot="10800000">
            <a:off x="3233750" y="5344063"/>
            <a:ext cx="4573500" cy="2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oval"/>
          </a:ln>
        </p:spPr>
      </p:cxnSp>
      <p:cxnSp>
        <p:nvCxnSpPr>
          <p:cNvPr id="793" name="Google Shape;793;g83b5083597_3_60"/>
          <p:cNvCxnSpPr/>
          <p:nvPr/>
        </p:nvCxnSpPr>
        <p:spPr>
          <a:xfrm flipH="1" rot="10800000">
            <a:off x="2186550" y="835475"/>
            <a:ext cx="1857900" cy="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4" name="Google Shape;794;g83b5083597_3_60"/>
          <p:cNvCxnSpPr>
            <a:stCxn id="778" idx="3"/>
          </p:cNvCxnSpPr>
          <p:nvPr/>
        </p:nvCxnSpPr>
        <p:spPr>
          <a:xfrm flipH="1" rot="10800000">
            <a:off x="4872425" y="619250"/>
            <a:ext cx="2806800" cy="3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5" name="Google Shape;795;g83b5083597_3_60"/>
          <p:cNvSpPr txBox="1"/>
          <p:nvPr/>
        </p:nvSpPr>
        <p:spPr>
          <a:xfrm>
            <a:off x="4142775" y="6780375"/>
            <a:ext cx="19710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g83b5083597_3_60"/>
          <p:cNvSpPr txBox="1"/>
          <p:nvPr/>
        </p:nvSpPr>
        <p:spPr>
          <a:xfrm>
            <a:off x="2268575" y="5240263"/>
            <a:ext cx="8535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CLK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g83b5083597_3_60"/>
          <p:cNvSpPr txBox="1"/>
          <p:nvPr/>
        </p:nvSpPr>
        <p:spPr>
          <a:xfrm>
            <a:off x="2309375" y="5611475"/>
            <a:ext cx="9954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GATE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g83b5083597_3_60"/>
          <p:cNvSpPr/>
          <p:nvPr/>
        </p:nvSpPr>
        <p:spPr>
          <a:xfrm>
            <a:off x="4018925" y="251150"/>
            <a:ext cx="853500" cy="742200"/>
          </a:xfrm>
          <a:prstGeom prst="flowChartDe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g83b5083597_3_60"/>
          <p:cNvSpPr txBox="1"/>
          <p:nvPr/>
        </p:nvSpPr>
        <p:spPr>
          <a:xfrm>
            <a:off x="3572775" y="5012238"/>
            <a:ext cx="19710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1Hz CLOCK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g83b5083597_3_60"/>
          <p:cNvSpPr txBox="1"/>
          <p:nvPr/>
        </p:nvSpPr>
        <p:spPr>
          <a:xfrm>
            <a:off x="2309375" y="5984325"/>
            <a:ext cx="9954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0" name="Google Shape;800;g83b5083597_3_60"/>
          <p:cNvCxnSpPr/>
          <p:nvPr/>
        </p:nvCxnSpPr>
        <p:spPr>
          <a:xfrm flipH="1" rot="10800000">
            <a:off x="3233750" y="5919963"/>
            <a:ext cx="2682300" cy="2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801" name="Google Shape;801;g83b5083597_3_60"/>
          <p:cNvSpPr txBox="1"/>
          <p:nvPr/>
        </p:nvSpPr>
        <p:spPr>
          <a:xfrm>
            <a:off x="5997350" y="2642150"/>
            <a:ext cx="19710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g83b5083597_3_60"/>
          <p:cNvSpPr/>
          <p:nvPr/>
        </p:nvSpPr>
        <p:spPr>
          <a:xfrm flipH="1" rot="5400000">
            <a:off x="4309403" y="3202524"/>
            <a:ext cx="381000" cy="3558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03" name="Google Shape;803;g83b5083597_3_60"/>
          <p:cNvSpPr/>
          <p:nvPr/>
        </p:nvSpPr>
        <p:spPr>
          <a:xfrm>
            <a:off x="4676317" y="3304237"/>
            <a:ext cx="152400" cy="1524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04" name="Google Shape;804;g83b5083597_3_60"/>
          <p:cNvSpPr txBox="1"/>
          <p:nvPr/>
        </p:nvSpPr>
        <p:spPr>
          <a:xfrm>
            <a:off x="746300" y="86775"/>
            <a:ext cx="1634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8253(1)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g83b5083597_3_60"/>
          <p:cNvSpPr txBox="1"/>
          <p:nvPr/>
        </p:nvSpPr>
        <p:spPr>
          <a:xfrm>
            <a:off x="4939300" y="86775"/>
            <a:ext cx="42048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Hz CLOCK (Enabled with STOP signal)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6" name="Google Shape;806;g83b5083597_3_60"/>
          <p:cNvCxnSpPr/>
          <p:nvPr/>
        </p:nvCxnSpPr>
        <p:spPr>
          <a:xfrm>
            <a:off x="3829050" y="3392375"/>
            <a:ext cx="0" cy="30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7" name="Google Shape;807;g83b5083597_3_60"/>
          <p:cNvCxnSpPr/>
          <p:nvPr/>
        </p:nvCxnSpPr>
        <p:spPr>
          <a:xfrm flipH="1" rot="10800000">
            <a:off x="3829050" y="3658938"/>
            <a:ext cx="3189000" cy="4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80" name="Google Shape;780;g83b5083597_3_60"/>
          <p:cNvSpPr txBox="1"/>
          <p:nvPr/>
        </p:nvSpPr>
        <p:spPr>
          <a:xfrm>
            <a:off x="7018050" y="3353975"/>
            <a:ext cx="5910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PB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8" name="Google Shape;808;g83b5083597_3_60"/>
          <p:cNvCxnSpPr/>
          <p:nvPr/>
        </p:nvCxnSpPr>
        <p:spPr>
          <a:xfrm flipH="1">
            <a:off x="5621000" y="533975"/>
            <a:ext cx="5700" cy="182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809" name="Google Shape;809;g83b5083597_3_60"/>
          <p:cNvCxnSpPr/>
          <p:nvPr/>
        </p:nvCxnSpPr>
        <p:spPr>
          <a:xfrm>
            <a:off x="7658025" y="619300"/>
            <a:ext cx="53400" cy="4725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0" name="Google Shape;810;g83b5083597_3_60"/>
          <p:cNvSpPr txBox="1"/>
          <p:nvPr/>
        </p:nvSpPr>
        <p:spPr>
          <a:xfrm>
            <a:off x="6038075" y="4232250"/>
            <a:ext cx="19710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1" name="Google Shape;811;g83b5083597_3_60"/>
          <p:cNvCxnSpPr/>
          <p:nvPr/>
        </p:nvCxnSpPr>
        <p:spPr>
          <a:xfrm flipH="1" rot="10800000">
            <a:off x="3233750" y="4910125"/>
            <a:ext cx="2763600" cy="1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2" name="Google Shape;812;g83b5083597_3_60"/>
          <p:cNvSpPr txBox="1"/>
          <p:nvPr/>
        </p:nvSpPr>
        <p:spPr>
          <a:xfrm>
            <a:off x="6056200" y="4619875"/>
            <a:ext cx="7719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PB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g83b5083597_3_60"/>
          <p:cNvSpPr txBox="1"/>
          <p:nvPr/>
        </p:nvSpPr>
        <p:spPr>
          <a:xfrm>
            <a:off x="5889875" y="6093500"/>
            <a:ext cx="23763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BUZZER FREQ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g83b5083597_3_60"/>
          <p:cNvSpPr txBox="1"/>
          <p:nvPr/>
        </p:nvSpPr>
        <p:spPr>
          <a:xfrm>
            <a:off x="5889875" y="5659400"/>
            <a:ext cx="14865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BUZZER EN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5" name="Google Shape;815;g83b5083597_3_60"/>
          <p:cNvCxnSpPr/>
          <p:nvPr/>
        </p:nvCxnSpPr>
        <p:spPr>
          <a:xfrm flipH="1" rot="10800000">
            <a:off x="3235550" y="6350163"/>
            <a:ext cx="2682300" cy="2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6" name="Google Shape;816;g83b5083597_3_60"/>
          <p:cNvSpPr txBox="1"/>
          <p:nvPr/>
        </p:nvSpPr>
        <p:spPr>
          <a:xfrm>
            <a:off x="968375" y="1644238"/>
            <a:ext cx="13410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8253(2)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g83b5083597_3_60"/>
          <p:cNvSpPr/>
          <p:nvPr/>
        </p:nvSpPr>
        <p:spPr>
          <a:xfrm rot="5400000">
            <a:off x="8118342" y="3756592"/>
            <a:ext cx="853500" cy="742200"/>
          </a:xfrm>
          <a:prstGeom prst="flowChartDelay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8" name="Google Shape;818;g83b5083597_3_60"/>
          <p:cNvCxnSpPr/>
          <p:nvPr/>
        </p:nvCxnSpPr>
        <p:spPr>
          <a:xfrm flipH="1">
            <a:off x="8747050" y="2393225"/>
            <a:ext cx="11700" cy="131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9" name="Google Shape;819;g83b5083597_3_60"/>
          <p:cNvCxnSpPr>
            <a:stCxn id="780" idx="0"/>
          </p:cNvCxnSpPr>
          <p:nvPr/>
        </p:nvCxnSpPr>
        <p:spPr>
          <a:xfrm flipH="1" rot="-5400000">
            <a:off x="7632600" y="3034925"/>
            <a:ext cx="9600" cy="647700"/>
          </a:xfrm>
          <a:prstGeom prst="curvedConnector4">
            <a:avLst>
              <a:gd fmla="val -2393229" name="adj1"/>
              <a:gd fmla="val 91802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0" name="Google Shape;820;g83b5083597_3_60"/>
          <p:cNvCxnSpPr/>
          <p:nvPr/>
        </p:nvCxnSpPr>
        <p:spPr>
          <a:xfrm>
            <a:off x="8351850" y="3350150"/>
            <a:ext cx="0" cy="357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1" name="Google Shape;821;g83b5083597_3_60"/>
          <p:cNvCxnSpPr/>
          <p:nvPr/>
        </p:nvCxnSpPr>
        <p:spPr>
          <a:xfrm flipH="1">
            <a:off x="8546150" y="4547850"/>
            <a:ext cx="6900" cy="822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2" name="Google Shape;822;g83b5083597_3_60"/>
          <p:cNvSpPr txBox="1"/>
          <p:nvPr/>
        </p:nvSpPr>
        <p:spPr>
          <a:xfrm>
            <a:off x="8298250" y="1705175"/>
            <a:ext cx="9093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STOP EN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g83b5083597_3_60"/>
          <p:cNvSpPr txBox="1"/>
          <p:nvPr/>
        </p:nvSpPr>
        <p:spPr>
          <a:xfrm>
            <a:off x="8009075" y="5398350"/>
            <a:ext cx="13410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REVOLVING TUB EN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4" name="Google Shape;824;g83b5083597_3_60"/>
          <p:cNvCxnSpPr/>
          <p:nvPr/>
        </p:nvCxnSpPr>
        <p:spPr>
          <a:xfrm>
            <a:off x="7934725" y="3350150"/>
            <a:ext cx="425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4"/>
          <p:cNvSpPr/>
          <p:nvPr/>
        </p:nvSpPr>
        <p:spPr>
          <a:xfrm>
            <a:off x="4270844" y="452800"/>
            <a:ext cx="1817100" cy="4052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1800" u="none" cap="none" strike="noStrike">
                <a:solidFill>
                  <a:srgbClr val="00009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8259</a:t>
            </a:r>
            <a:endParaRPr b="0" i="0" sz="1800" u="none" cap="none" strike="noStrike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830" name="Google Shape;830;p14"/>
          <p:cNvCxnSpPr/>
          <p:nvPr/>
        </p:nvCxnSpPr>
        <p:spPr>
          <a:xfrm rot="10800000">
            <a:off x="6088313" y="829777"/>
            <a:ext cx="1110300" cy="0"/>
          </a:xfrm>
          <a:prstGeom prst="straightConnector1">
            <a:avLst/>
          </a:prstGeom>
          <a:noFill/>
          <a:ln cap="flat" cmpd="sng" w="31750">
            <a:solidFill>
              <a:schemeClr val="dk2"/>
            </a:solidFill>
            <a:prstDash val="solid"/>
            <a:round/>
            <a:headEnd len="sm" w="sm" type="oval"/>
            <a:tailEnd len="med" w="med" type="triangle"/>
          </a:ln>
        </p:spPr>
      </p:cxnSp>
      <p:sp>
        <p:nvSpPr>
          <p:cNvPr id="831" name="Google Shape;831;p14"/>
          <p:cNvSpPr txBox="1"/>
          <p:nvPr/>
        </p:nvSpPr>
        <p:spPr>
          <a:xfrm>
            <a:off x="5179462" y="608450"/>
            <a:ext cx="9087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IR</a:t>
            </a:r>
            <a:r>
              <a:rPr b="0" baseline="-25000" i="0" lang="en-US" sz="1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6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2" name="Google Shape;832;p14"/>
          <p:cNvCxnSpPr/>
          <p:nvPr/>
        </p:nvCxnSpPr>
        <p:spPr>
          <a:xfrm rot="10800000">
            <a:off x="3564144" y="1261102"/>
            <a:ext cx="706800" cy="0"/>
          </a:xfrm>
          <a:prstGeom prst="straightConnector1">
            <a:avLst/>
          </a:prstGeom>
          <a:noFill/>
          <a:ln cap="flat" cmpd="sng" w="317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33" name="Google Shape;833;p14"/>
          <p:cNvSpPr txBox="1"/>
          <p:nvPr/>
        </p:nvSpPr>
        <p:spPr>
          <a:xfrm>
            <a:off x="4270844" y="547044"/>
            <a:ext cx="11103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4" name="Google Shape;834;p14"/>
          <p:cNvCxnSpPr/>
          <p:nvPr/>
        </p:nvCxnSpPr>
        <p:spPr>
          <a:xfrm>
            <a:off x="3564141" y="3849792"/>
            <a:ext cx="706800" cy="0"/>
          </a:xfrm>
          <a:prstGeom prst="straightConnector1">
            <a:avLst/>
          </a:prstGeom>
          <a:noFill/>
          <a:ln cap="flat" cmpd="sng" w="317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35" name="Google Shape;835;p14"/>
          <p:cNvSpPr txBox="1"/>
          <p:nvPr/>
        </p:nvSpPr>
        <p:spPr>
          <a:xfrm>
            <a:off x="4226878" y="1162392"/>
            <a:ext cx="14133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14"/>
          <p:cNvSpPr txBox="1"/>
          <p:nvPr/>
        </p:nvSpPr>
        <p:spPr>
          <a:xfrm>
            <a:off x="5560355" y="3577325"/>
            <a:ext cx="5250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CAS</a:t>
            </a:r>
            <a:r>
              <a:rPr b="0" baseline="-25000" i="0" lang="en-US" sz="1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1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CAS</a:t>
            </a:r>
            <a:r>
              <a:rPr b="1" baseline="-25000" i="0" lang="en-US" sz="1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US" sz="1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4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CAS</a:t>
            </a:r>
            <a:r>
              <a:rPr b="1" baseline="-25000" i="0" lang="en-US" sz="1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14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14"/>
          <p:cNvSpPr txBox="1"/>
          <p:nvPr/>
        </p:nvSpPr>
        <p:spPr>
          <a:xfrm>
            <a:off x="3778969" y="4024178"/>
            <a:ext cx="18171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SP/EN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8" name="Google Shape;838;p14"/>
          <p:cNvCxnSpPr/>
          <p:nvPr/>
        </p:nvCxnSpPr>
        <p:spPr>
          <a:xfrm rot="10800000">
            <a:off x="3482425" y="4214050"/>
            <a:ext cx="757500" cy="0"/>
          </a:xfrm>
          <a:prstGeom prst="straightConnector1">
            <a:avLst/>
          </a:prstGeom>
          <a:noFill/>
          <a:ln cap="flat" cmpd="sng" w="31750">
            <a:solidFill>
              <a:schemeClr val="dk2"/>
            </a:solidFill>
            <a:prstDash val="solid"/>
            <a:round/>
            <a:headEnd len="sm" w="sm" type="none"/>
            <a:tailEnd len="med" w="med" type="diamond"/>
          </a:ln>
        </p:spPr>
      </p:cxnSp>
      <p:sp>
        <p:nvSpPr>
          <p:cNvPr id="839" name="Google Shape;839;p14"/>
          <p:cNvSpPr txBox="1"/>
          <p:nvPr/>
        </p:nvSpPr>
        <p:spPr>
          <a:xfrm>
            <a:off x="3030432" y="4024177"/>
            <a:ext cx="14133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5V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14"/>
          <p:cNvSpPr txBox="1"/>
          <p:nvPr/>
        </p:nvSpPr>
        <p:spPr>
          <a:xfrm>
            <a:off x="5155962" y="1167592"/>
            <a:ext cx="908700" cy="22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IR</a:t>
            </a:r>
            <a:r>
              <a:rPr b="0" baseline="-25000" i="0" lang="en-US" sz="1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IR</a:t>
            </a:r>
            <a:r>
              <a:rPr b="0" baseline="-25000" i="0" lang="en-US" sz="1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IR</a:t>
            </a:r>
            <a:r>
              <a:rPr b="0" baseline="-25000" i="0" lang="en-US" sz="1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IR</a:t>
            </a:r>
            <a:r>
              <a:rPr b="0" baseline="-25000" i="0" lang="en-US" sz="1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IR</a:t>
            </a:r>
            <a:r>
              <a:rPr b="0" baseline="-25000" i="0" lang="en-US" sz="1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IR</a:t>
            </a:r>
            <a:r>
              <a:rPr b="0" baseline="-25000" i="0" lang="en-US" sz="1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6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IR</a:t>
            </a:r>
            <a:r>
              <a:rPr b="0" baseline="-25000" i="0" lang="en-US" sz="1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6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1" name="Google Shape;841;p14"/>
          <p:cNvCxnSpPr/>
          <p:nvPr/>
        </p:nvCxnSpPr>
        <p:spPr>
          <a:xfrm>
            <a:off x="6088080" y="1574911"/>
            <a:ext cx="504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2" name="Google Shape;842;p14"/>
          <p:cNvCxnSpPr/>
          <p:nvPr/>
        </p:nvCxnSpPr>
        <p:spPr>
          <a:xfrm>
            <a:off x="6088080" y="1866462"/>
            <a:ext cx="504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3" name="Google Shape;843;p14"/>
          <p:cNvCxnSpPr/>
          <p:nvPr/>
        </p:nvCxnSpPr>
        <p:spPr>
          <a:xfrm>
            <a:off x="6088080" y="2149195"/>
            <a:ext cx="504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4" name="Google Shape;844;p14"/>
          <p:cNvCxnSpPr/>
          <p:nvPr/>
        </p:nvCxnSpPr>
        <p:spPr>
          <a:xfrm>
            <a:off x="6088080" y="2431927"/>
            <a:ext cx="504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5" name="Google Shape;845;p14"/>
          <p:cNvCxnSpPr/>
          <p:nvPr/>
        </p:nvCxnSpPr>
        <p:spPr>
          <a:xfrm>
            <a:off x="6088080" y="2714660"/>
            <a:ext cx="504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6" name="Google Shape;846;p14"/>
          <p:cNvCxnSpPr/>
          <p:nvPr/>
        </p:nvCxnSpPr>
        <p:spPr>
          <a:xfrm>
            <a:off x="6088080" y="2997392"/>
            <a:ext cx="504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7" name="Google Shape;847;p14"/>
          <p:cNvCxnSpPr/>
          <p:nvPr/>
        </p:nvCxnSpPr>
        <p:spPr>
          <a:xfrm>
            <a:off x="6088080" y="3751345"/>
            <a:ext cx="504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8" name="Google Shape;848;p14"/>
          <p:cNvCxnSpPr/>
          <p:nvPr/>
        </p:nvCxnSpPr>
        <p:spPr>
          <a:xfrm>
            <a:off x="6088080" y="3954228"/>
            <a:ext cx="504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9" name="Google Shape;849;p14"/>
          <p:cNvCxnSpPr/>
          <p:nvPr/>
        </p:nvCxnSpPr>
        <p:spPr>
          <a:xfrm>
            <a:off x="6088080" y="4222566"/>
            <a:ext cx="504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0" name="Google Shape;850;p14"/>
          <p:cNvSpPr txBox="1"/>
          <p:nvPr/>
        </p:nvSpPr>
        <p:spPr>
          <a:xfrm>
            <a:off x="6592627" y="1824660"/>
            <a:ext cx="908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14"/>
          <p:cNvSpPr txBox="1"/>
          <p:nvPr/>
        </p:nvSpPr>
        <p:spPr>
          <a:xfrm>
            <a:off x="2945864" y="1032794"/>
            <a:ext cx="8331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14"/>
          <p:cNvSpPr txBox="1"/>
          <p:nvPr/>
        </p:nvSpPr>
        <p:spPr>
          <a:xfrm>
            <a:off x="2891279" y="1489390"/>
            <a:ext cx="887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INTA’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3" name="Google Shape;853;p14"/>
          <p:cNvCxnSpPr/>
          <p:nvPr/>
        </p:nvCxnSpPr>
        <p:spPr>
          <a:xfrm>
            <a:off x="3587191" y="1619012"/>
            <a:ext cx="706800" cy="0"/>
          </a:xfrm>
          <a:prstGeom prst="straightConnector1">
            <a:avLst/>
          </a:prstGeom>
          <a:noFill/>
          <a:ln cap="flat" cmpd="sng" w="317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54" name="Google Shape;854;p14"/>
          <p:cNvSpPr txBox="1"/>
          <p:nvPr/>
        </p:nvSpPr>
        <p:spPr>
          <a:xfrm>
            <a:off x="2918125" y="2774250"/>
            <a:ext cx="706800" cy="13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RD’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WR’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A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CS’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baseline="-25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14"/>
          <p:cNvSpPr txBox="1"/>
          <p:nvPr/>
        </p:nvSpPr>
        <p:spPr>
          <a:xfrm>
            <a:off x="4345613" y="588840"/>
            <a:ext cx="758700" cy="3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INTA’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6" name="Google Shape;856;p14"/>
          <p:cNvCxnSpPr/>
          <p:nvPr/>
        </p:nvCxnSpPr>
        <p:spPr>
          <a:xfrm>
            <a:off x="3587209" y="2903148"/>
            <a:ext cx="706800" cy="0"/>
          </a:xfrm>
          <a:prstGeom prst="straightConnector1">
            <a:avLst/>
          </a:prstGeom>
          <a:noFill/>
          <a:ln cap="flat" cmpd="sng" w="317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57" name="Google Shape;857;p14"/>
          <p:cNvCxnSpPr/>
          <p:nvPr/>
        </p:nvCxnSpPr>
        <p:spPr>
          <a:xfrm>
            <a:off x="3564141" y="3245695"/>
            <a:ext cx="706800" cy="0"/>
          </a:xfrm>
          <a:prstGeom prst="straightConnector1">
            <a:avLst/>
          </a:prstGeom>
          <a:noFill/>
          <a:ln cap="flat" cmpd="sng" w="317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58" name="Google Shape;858;p14"/>
          <p:cNvSpPr txBox="1"/>
          <p:nvPr/>
        </p:nvSpPr>
        <p:spPr>
          <a:xfrm>
            <a:off x="2421725" y="205950"/>
            <a:ext cx="706800" cy="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9" name="Google Shape;859;p14"/>
          <p:cNvCxnSpPr/>
          <p:nvPr/>
        </p:nvCxnSpPr>
        <p:spPr>
          <a:xfrm>
            <a:off x="3564141" y="3562857"/>
            <a:ext cx="706800" cy="0"/>
          </a:xfrm>
          <a:prstGeom prst="straightConnector1">
            <a:avLst/>
          </a:prstGeom>
          <a:noFill/>
          <a:ln cap="flat" cmpd="sng" w="317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60" name="Google Shape;860;p14"/>
          <p:cNvSpPr/>
          <p:nvPr/>
        </p:nvSpPr>
        <p:spPr>
          <a:xfrm>
            <a:off x="3203679" y="558650"/>
            <a:ext cx="1066800" cy="365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14"/>
          <p:cNvSpPr txBox="1"/>
          <p:nvPr/>
        </p:nvSpPr>
        <p:spPr>
          <a:xfrm>
            <a:off x="4646000" y="4889425"/>
            <a:ext cx="10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8259</a:t>
            </a:r>
            <a:endParaRPr b="0" i="0" sz="1400" u="none" cap="none" strike="noStrike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862" name="Google Shape;862;p14"/>
          <p:cNvCxnSpPr/>
          <p:nvPr/>
        </p:nvCxnSpPr>
        <p:spPr>
          <a:xfrm>
            <a:off x="6088080" y="1206753"/>
            <a:ext cx="504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3" name="Google Shape;863;p14"/>
          <p:cNvSpPr/>
          <p:nvPr/>
        </p:nvSpPr>
        <p:spPr>
          <a:xfrm>
            <a:off x="7044250" y="547050"/>
            <a:ext cx="706800" cy="1290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4" name="Google Shape;864;p14"/>
          <p:cNvCxnSpPr/>
          <p:nvPr/>
        </p:nvCxnSpPr>
        <p:spPr>
          <a:xfrm flipH="1" rot="10800000">
            <a:off x="7591825" y="827375"/>
            <a:ext cx="1356000" cy="4800"/>
          </a:xfrm>
          <a:prstGeom prst="straightConnector1">
            <a:avLst/>
          </a:prstGeom>
          <a:noFill/>
          <a:ln cap="flat" cmpd="sng" w="31750">
            <a:solidFill>
              <a:schemeClr val="dk2"/>
            </a:solidFill>
            <a:prstDash val="solid"/>
            <a:round/>
            <a:headEnd len="sm" w="sm" type="oval"/>
            <a:tailEnd len="sm" w="sm" type="none"/>
          </a:ln>
        </p:spPr>
      </p:cxnSp>
      <p:sp>
        <p:nvSpPr>
          <p:cNvPr id="865" name="Google Shape;865;p14"/>
          <p:cNvSpPr txBox="1"/>
          <p:nvPr/>
        </p:nvSpPr>
        <p:spPr>
          <a:xfrm>
            <a:off x="7044250" y="151862"/>
            <a:ext cx="908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6" name="Google Shape;866;p14"/>
          <p:cNvCxnSpPr/>
          <p:nvPr/>
        </p:nvCxnSpPr>
        <p:spPr>
          <a:xfrm>
            <a:off x="8930350" y="786600"/>
            <a:ext cx="0" cy="33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7" name="Google Shape;867;p14"/>
          <p:cNvSpPr txBox="1"/>
          <p:nvPr/>
        </p:nvSpPr>
        <p:spPr>
          <a:xfrm>
            <a:off x="6593102" y="3725935"/>
            <a:ext cx="908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8" name="Google Shape;868;p14"/>
          <p:cNvCxnSpPr/>
          <p:nvPr/>
        </p:nvCxnSpPr>
        <p:spPr>
          <a:xfrm>
            <a:off x="8746425" y="1123125"/>
            <a:ext cx="34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9" name="Google Shape;869;p14"/>
          <p:cNvCxnSpPr/>
          <p:nvPr/>
        </p:nvCxnSpPr>
        <p:spPr>
          <a:xfrm>
            <a:off x="8786200" y="1162875"/>
            <a:ext cx="24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0" name="Google Shape;870;p14"/>
          <p:cNvSpPr txBox="1"/>
          <p:nvPr/>
        </p:nvSpPr>
        <p:spPr>
          <a:xfrm>
            <a:off x="2020774" y="1032800"/>
            <a:ext cx="1182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to 8086</a:t>
            </a:r>
            <a:endParaRPr b="0" i="0" sz="1400" u="none" cap="none" strike="noStrike">
              <a:solidFill>
                <a:srgbClr val="3153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1" name="Google Shape;871;p14"/>
          <p:cNvCxnSpPr/>
          <p:nvPr/>
        </p:nvCxnSpPr>
        <p:spPr>
          <a:xfrm>
            <a:off x="8860700" y="1206750"/>
            <a:ext cx="11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2" name="Google Shape;872;p14"/>
          <p:cNvSpPr txBox="1"/>
          <p:nvPr/>
        </p:nvSpPr>
        <p:spPr>
          <a:xfrm>
            <a:off x="1849426" y="1489400"/>
            <a:ext cx="1694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from 8086</a:t>
            </a:r>
            <a:endParaRPr b="0" i="0" sz="1400" u="none" cap="none" strike="noStrike">
              <a:solidFill>
                <a:srgbClr val="3153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3" name="Google Shape;873;p14"/>
          <p:cNvCxnSpPr/>
          <p:nvPr/>
        </p:nvCxnSpPr>
        <p:spPr>
          <a:xfrm>
            <a:off x="8905450" y="1242400"/>
            <a:ext cx="4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9" name="Google Shape;87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865" y="1791347"/>
            <a:ext cx="3384000" cy="2199004"/>
          </a:xfrm>
          <a:prstGeom prst="rect">
            <a:avLst/>
          </a:prstGeom>
          <a:noFill/>
          <a:ln>
            <a:noFill/>
          </a:ln>
        </p:spPr>
      </p:pic>
      <p:sp>
        <p:nvSpPr>
          <p:cNvPr id="880" name="Google Shape;880;p9"/>
          <p:cNvSpPr txBox="1"/>
          <p:nvPr/>
        </p:nvSpPr>
        <p:spPr>
          <a:xfrm>
            <a:off x="-524743" y="3990351"/>
            <a:ext cx="6324600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Water In Relay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9"/>
          <p:cNvSpPr txBox="1"/>
          <p:nvPr/>
        </p:nvSpPr>
        <p:spPr>
          <a:xfrm>
            <a:off x="3935229" y="3365913"/>
            <a:ext cx="90108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washing machine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2" name="Google Shape;88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2865" y="71488"/>
            <a:ext cx="3384000" cy="2199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" name="Google Shape;88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5823" y="3758513"/>
            <a:ext cx="3384000" cy="2199004"/>
          </a:xfrm>
          <a:prstGeom prst="rect">
            <a:avLst/>
          </a:prstGeom>
          <a:noFill/>
          <a:ln>
            <a:noFill/>
          </a:ln>
        </p:spPr>
      </p:pic>
      <p:sp>
        <p:nvSpPr>
          <p:cNvPr id="884" name="Google Shape;884;p9"/>
          <p:cNvSpPr/>
          <p:nvPr/>
        </p:nvSpPr>
        <p:spPr>
          <a:xfrm>
            <a:off x="818865" y="3491994"/>
            <a:ext cx="365812" cy="228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9"/>
          <p:cNvSpPr/>
          <p:nvPr/>
        </p:nvSpPr>
        <p:spPr>
          <a:xfrm>
            <a:off x="4245823" y="5471129"/>
            <a:ext cx="365812" cy="228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9"/>
          <p:cNvSpPr/>
          <p:nvPr/>
        </p:nvSpPr>
        <p:spPr>
          <a:xfrm>
            <a:off x="4202865" y="1783080"/>
            <a:ext cx="365812" cy="228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9"/>
          <p:cNvSpPr/>
          <p:nvPr/>
        </p:nvSpPr>
        <p:spPr>
          <a:xfrm>
            <a:off x="6265906" y="5396952"/>
            <a:ext cx="365812" cy="228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9"/>
          <p:cNvSpPr txBox="1"/>
          <p:nvPr/>
        </p:nvSpPr>
        <p:spPr>
          <a:xfrm>
            <a:off x="5937823" y="5327512"/>
            <a:ext cx="78434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Detergent compartment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9"/>
          <p:cNvSpPr txBox="1"/>
          <p:nvPr/>
        </p:nvSpPr>
        <p:spPr>
          <a:xfrm>
            <a:off x="7374849" y="5341208"/>
            <a:ext cx="90108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 washing machine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9"/>
          <p:cNvSpPr txBox="1"/>
          <p:nvPr/>
        </p:nvSpPr>
        <p:spPr>
          <a:xfrm>
            <a:off x="4013541" y="2264029"/>
            <a:ext cx="385398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Water Out Relay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9"/>
          <p:cNvSpPr txBox="1"/>
          <p:nvPr/>
        </p:nvSpPr>
        <p:spPr>
          <a:xfrm>
            <a:off x="3313931" y="5998348"/>
            <a:ext cx="5302293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Detergent Relay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9"/>
          <p:cNvSpPr txBox="1"/>
          <p:nvPr/>
        </p:nvSpPr>
        <p:spPr>
          <a:xfrm>
            <a:off x="7325647" y="1630024"/>
            <a:ext cx="99948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Outside washing machine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9"/>
          <p:cNvSpPr txBox="1"/>
          <p:nvPr/>
        </p:nvSpPr>
        <p:spPr>
          <a:xfrm>
            <a:off x="321649" y="3491994"/>
            <a:ext cx="818865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Water-In Enable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9"/>
          <p:cNvSpPr txBox="1"/>
          <p:nvPr/>
        </p:nvSpPr>
        <p:spPr>
          <a:xfrm>
            <a:off x="436954" y="3276929"/>
            <a:ext cx="60315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9"/>
          <p:cNvSpPr txBox="1"/>
          <p:nvPr/>
        </p:nvSpPr>
        <p:spPr>
          <a:xfrm>
            <a:off x="3698010" y="1788366"/>
            <a:ext cx="818865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Water-Out Enable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9"/>
          <p:cNvSpPr txBox="1"/>
          <p:nvPr/>
        </p:nvSpPr>
        <p:spPr>
          <a:xfrm>
            <a:off x="3849204" y="1580404"/>
            <a:ext cx="60315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9"/>
          <p:cNvSpPr txBox="1"/>
          <p:nvPr/>
        </p:nvSpPr>
        <p:spPr>
          <a:xfrm>
            <a:off x="3722682" y="5433541"/>
            <a:ext cx="818865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Detergent Enable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9"/>
          <p:cNvSpPr txBox="1"/>
          <p:nvPr/>
        </p:nvSpPr>
        <p:spPr>
          <a:xfrm>
            <a:off x="3866694" y="5247063"/>
            <a:ext cx="60315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3" name="Google Shape;90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444" y="1894084"/>
            <a:ext cx="2729552" cy="2729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7578" y="1386860"/>
            <a:ext cx="1881407" cy="187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5" name="Google Shape;905;p27"/>
          <p:cNvCxnSpPr/>
          <p:nvPr/>
        </p:nvCxnSpPr>
        <p:spPr>
          <a:xfrm>
            <a:off x="4694742" y="2023673"/>
            <a:ext cx="1242725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6" name="Google Shape;906;p27"/>
          <p:cNvCxnSpPr/>
          <p:nvPr/>
        </p:nvCxnSpPr>
        <p:spPr>
          <a:xfrm>
            <a:off x="4673263" y="2198575"/>
            <a:ext cx="1276478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7" name="Google Shape;907;p27"/>
          <p:cNvCxnSpPr/>
          <p:nvPr/>
        </p:nvCxnSpPr>
        <p:spPr>
          <a:xfrm>
            <a:off x="4694742" y="2379614"/>
            <a:ext cx="1276478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8" name="Google Shape;908;p27"/>
          <p:cNvCxnSpPr/>
          <p:nvPr/>
        </p:nvCxnSpPr>
        <p:spPr>
          <a:xfrm>
            <a:off x="4673263" y="2545310"/>
            <a:ext cx="1242725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9" name="Google Shape;909;p27"/>
          <p:cNvCxnSpPr/>
          <p:nvPr/>
        </p:nvCxnSpPr>
        <p:spPr>
          <a:xfrm>
            <a:off x="7711142" y="2143343"/>
            <a:ext cx="286218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0" name="Google Shape;910;p27"/>
          <p:cNvSpPr txBox="1"/>
          <p:nvPr/>
        </p:nvSpPr>
        <p:spPr>
          <a:xfrm>
            <a:off x="3694373" y="2022090"/>
            <a:ext cx="139307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from Sensors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1" name="Google Shape;911;p27"/>
          <p:cNvCxnSpPr/>
          <p:nvPr/>
        </p:nvCxnSpPr>
        <p:spPr>
          <a:xfrm>
            <a:off x="7711142" y="2322860"/>
            <a:ext cx="783601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2" name="Google Shape;912;p27"/>
          <p:cNvCxnSpPr/>
          <p:nvPr/>
        </p:nvCxnSpPr>
        <p:spPr>
          <a:xfrm rot="10800000">
            <a:off x="8494743" y="1723944"/>
            <a:ext cx="0" cy="598916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3" name="Google Shape;913;p27"/>
          <p:cNvCxnSpPr/>
          <p:nvPr/>
        </p:nvCxnSpPr>
        <p:spPr>
          <a:xfrm>
            <a:off x="8420660" y="1723944"/>
            <a:ext cx="148166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4" name="Google Shape;914;p27"/>
          <p:cNvSpPr txBox="1"/>
          <p:nvPr/>
        </p:nvSpPr>
        <p:spPr>
          <a:xfrm>
            <a:off x="8312044" y="1518628"/>
            <a:ext cx="47413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5" name="Google Shape;915;p27"/>
          <p:cNvCxnSpPr/>
          <p:nvPr/>
        </p:nvCxnSpPr>
        <p:spPr>
          <a:xfrm rot="10800000">
            <a:off x="7997360" y="2022090"/>
            <a:ext cx="0" cy="121253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6" name="Google Shape;916;p27"/>
          <p:cNvCxnSpPr/>
          <p:nvPr/>
        </p:nvCxnSpPr>
        <p:spPr>
          <a:xfrm>
            <a:off x="7877768" y="2022090"/>
            <a:ext cx="268817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7" name="Google Shape;917;p27"/>
          <p:cNvCxnSpPr/>
          <p:nvPr/>
        </p:nvCxnSpPr>
        <p:spPr>
          <a:xfrm>
            <a:off x="7913752" y="1989586"/>
            <a:ext cx="203100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8" name="Google Shape;918;p27"/>
          <p:cNvCxnSpPr/>
          <p:nvPr/>
        </p:nvCxnSpPr>
        <p:spPr>
          <a:xfrm>
            <a:off x="7980428" y="1921854"/>
            <a:ext cx="82550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9" name="Google Shape;919;p27"/>
          <p:cNvCxnSpPr/>
          <p:nvPr/>
        </p:nvCxnSpPr>
        <p:spPr>
          <a:xfrm>
            <a:off x="8004768" y="1963127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0" name="Google Shape;920;p27"/>
          <p:cNvCxnSpPr/>
          <p:nvPr/>
        </p:nvCxnSpPr>
        <p:spPr>
          <a:xfrm>
            <a:off x="7949735" y="1955720"/>
            <a:ext cx="142875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1" name="Google Shape;921;p27"/>
          <p:cNvCxnSpPr/>
          <p:nvPr/>
        </p:nvCxnSpPr>
        <p:spPr>
          <a:xfrm>
            <a:off x="7996566" y="1965244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2" name="Google Shape;922;p27"/>
          <p:cNvSpPr txBox="1"/>
          <p:nvPr/>
        </p:nvSpPr>
        <p:spPr>
          <a:xfrm>
            <a:off x="256337" y="4623636"/>
            <a:ext cx="385398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Water Sensor- FS IR02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3" name="Google Shape;923;p27"/>
          <p:cNvCxnSpPr/>
          <p:nvPr/>
        </p:nvCxnSpPr>
        <p:spPr>
          <a:xfrm>
            <a:off x="7711142" y="2477804"/>
            <a:ext cx="600902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4" name="Google Shape;924;p27"/>
          <p:cNvSpPr txBox="1"/>
          <p:nvPr/>
        </p:nvSpPr>
        <p:spPr>
          <a:xfrm>
            <a:off x="8211878" y="2528176"/>
            <a:ext cx="8319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Water Full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27"/>
          <p:cNvSpPr txBox="1"/>
          <p:nvPr/>
        </p:nvSpPr>
        <p:spPr>
          <a:xfrm>
            <a:off x="8260238" y="2348487"/>
            <a:ext cx="7835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PB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6" name="Google Shape;92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7467" y="4316801"/>
            <a:ext cx="1881407" cy="187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7" name="Google Shape;927;p27"/>
          <p:cNvCxnSpPr/>
          <p:nvPr/>
        </p:nvCxnSpPr>
        <p:spPr>
          <a:xfrm>
            <a:off x="4754631" y="4953614"/>
            <a:ext cx="1242725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8" name="Google Shape;928;p27"/>
          <p:cNvCxnSpPr/>
          <p:nvPr/>
        </p:nvCxnSpPr>
        <p:spPr>
          <a:xfrm>
            <a:off x="4733152" y="5128516"/>
            <a:ext cx="1276478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9" name="Google Shape;929;p27"/>
          <p:cNvCxnSpPr/>
          <p:nvPr/>
        </p:nvCxnSpPr>
        <p:spPr>
          <a:xfrm>
            <a:off x="4754631" y="5309555"/>
            <a:ext cx="1276478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0" name="Google Shape;930;p27"/>
          <p:cNvCxnSpPr/>
          <p:nvPr/>
        </p:nvCxnSpPr>
        <p:spPr>
          <a:xfrm>
            <a:off x="4733152" y="5475251"/>
            <a:ext cx="1242725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1" name="Google Shape;931;p27"/>
          <p:cNvCxnSpPr/>
          <p:nvPr/>
        </p:nvCxnSpPr>
        <p:spPr>
          <a:xfrm>
            <a:off x="7771031" y="5073284"/>
            <a:ext cx="286218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2" name="Google Shape;932;p27"/>
          <p:cNvSpPr txBox="1"/>
          <p:nvPr/>
        </p:nvSpPr>
        <p:spPr>
          <a:xfrm>
            <a:off x="3754262" y="4952031"/>
            <a:ext cx="139307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from Sensors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3" name="Google Shape;933;p27"/>
          <p:cNvCxnSpPr/>
          <p:nvPr/>
        </p:nvCxnSpPr>
        <p:spPr>
          <a:xfrm>
            <a:off x="7771031" y="5252801"/>
            <a:ext cx="783601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4" name="Google Shape;934;p27"/>
          <p:cNvCxnSpPr/>
          <p:nvPr/>
        </p:nvCxnSpPr>
        <p:spPr>
          <a:xfrm rot="10800000">
            <a:off x="8554632" y="4653885"/>
            <a:ext cx="0" cy="598916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5" name="Google Shape;935;p27"/>
          <p:cNvCxnSpPr/>
          <p:nvPr/>
        </p:nvCxnSpPr>
        <p:spPr>
          <a:xfrm>
            <a:off x="8480549" y="4653885"/>
            <a:ext cx="148166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6" name="Google Shape;936;p27"/>
          <p:cNvSpPr txBox="1"/>
          <p:nvPr/>
        </p:nvSpPr>
        <p:spPr>
          <a:xfrm>
            <a:off x="8371933" y="4448569"/>
            <a:ext cx="47413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7" name="Google Shape;937;p27"/>
          <p:cNvCxnSpPr/>
          <p:nvPr/>
        </p:nvCxnSpPr>
        <p:spPr>
          <a:xfrm rot="10800000">
            <a:off x="8057249" y="4952031"/>
            <a:ext cx="0" cy="121253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8" name="Google Shape;938;p27"/>
          <p:cNvCxnSpPr/>
          <p:nvPr/>
        </p:nvCxnSpPr>
        <p:spPr>
          <a:xfrm>
            <a:off x="7937657" y="4952031"/>
            <a:ext cx="268817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9" name="Google Shape;939;p27"/>
          <p:cNvCxnSpPr/>
          <p:nvPr/>
        </p:nvCxnSpPr>
        <p:spPr>
          <a:xfrm>
            <a:off x="7973641" y="4919527"/>
            <a:ext cx="203200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0" name="Google Shape;940;p27"/>
          <p:cNvCxnSpPr/>
          <p:nvPr/>
        </p:nvCxnSpPr>
        <p:spPr>
          <a:xfrm>
            <a:off x="8064657" y="4893068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1" name="Google Shape;941;p27"/>
          <p:cNvCxnSpPr/>
          <p:nvPr/>
        </p:nvCxnSpPr>
        <p:spPr>
          <a:xfrm>
            <a:off x="8009624" y="4885661"/>
            <a:ext cx="142875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2" name="Google Shape;942;p27"/>
          <p:cNvCxnSpPr/>
          <p:nvPr/>
        </p:nvCxnSpPr>
        <p:spPr>
          <a:xfrm>
            <a:off x="8056455" y="4895185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3" name="Google Shape;943;p27"/>
          <p:cNvCxnSpPr/>
          <p:nvPr/>
        </p:nvCxnSpPr>
        <p:spPr>
          <a:xfrm>
            <a:off x="8040317" y="4851795"/>
            <a:ext cx="82550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4" name="Google Shape;944;p27"/>
          <p:cNvCxnSpPr/>
          <p:nvPr/>
        </p:nvCxnSpPr>
        <p:spPr>
          <a:xfrm>
            <a:off x="7771031" y="5407745"/>
            <a:ext cx="600902" cy="0"/>
          </a:xfrm>
          <a:prstGeom prst="straightConnector1">
            <a:avLst/>
          </a:prstGeom>
          <a:noFill/>
          <a:ln cap="flat" cmpd="sng" w="9525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45" name="Google Shape;945;p27"/>
          <p:cNvGrpSpPr/>
          <p:nvPr/>
        </p:nvGrpSpPr>
        <p:grpSpPr>
          <a:xfrm>
            <a:off x="8236055" y="5944428"/>
            <a:ext cx="831960" cy="702909"/>
            <a:chOff x="8271767" y="5278428"/>
            <a:chExt cx="831960" cy="702909"/>
          </a:xfrm>
        </p:grpSpPr>
        <p:sp>
          <p:nvSpPr>
            <p:cNvPr id="946" name="Google Shape;946;p27"/>
            <p:cNvSpPr txBox="1"/>
            <p:nvPr/>
          </p:nvSpPr>
          <p:spPr>
            <a:xfrm>
              <a:off x="8271767" y="5458117"/>
              <a:ext cx="831956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Water Empty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27"/>
            <p:cNvSpPr txBox="1"/>
            <p:nvPr/>
          </p:nvSpPr>
          <p:spPr>
            <a:xfrm>
              <a:off x="8320127" y="5278428"/>
              <a:ext cx="783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PB</a:t>
              </a:r>
              <a:r>
                <a:rPr b="0" baseline="-2500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8" name="Google Shape;948;p27"/>
          <p:cNvSpPr txBox="1"/>
          <p:nvPr/>
        </p:nvSpPr>
        <p:spPr>
          <a:xfrm>
            <a:off x="4932196" y="3304250"/>
            <a:ext cx="385398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Water Full Sensor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27"/>
          <p:cNvSpPr txBox="1"/>
          <p:nvPr/>
        </p:nvSpPr>
        <p:spPr>
          <a:xfrm>
            <a:off x="4733145" y="6256355"/>
            <a:ext cx="385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Water Empty Sensor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27"/>
          <p:cNvSpPr txBox="1"/>
          <p:nvPr/>
        </p:nvSpPr>
        <p:spPr>
          <a:xfrm>
            <a:off x="4798055" y="908660"/>
            <a:ext cx="3853981" cy="677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FS IR02 Converter Board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27"/>
          <p:cNvSpPr/>
          <p:nvPr/>
        </p:nvSpPr>
        <p:spPr>
          <a:xfrm rot="5400000">
            <a:off x="7991375" y="5271513"/>
            <a:ext cx="342900" cy="253200"/>
          </a:xfrm>
          <a:prstGeom prst="triangle">
            <a:avLst>
              <a:gd fmla="val 5187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27"/>
          <p:cNvSpPr/>
          <p:nvPr/>
        </p:nvSpPr>
        <p:spPr>
          <a:xfrm>
            <a:off x="8260238" y="5324788"/>
            <a:ext cx="142800" cy="165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3" name="Google Shape;953;p27"/>
          <p:cNvCxnSpPr>
            <a:stCxn id="952" idx="6"/>
          </p:cNvCxnSpPr>
          <p:nvPr/>
        </p:nvCxnSpPr>
        <p:spPr>
          <a:xfrm>
            <a:off x="8403038" y="5407738"/>
            <a:ext cx="301200" cy="758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28"/>
          <p:cNvSpPr txBox="1"/>
          <p:nvPr/>
        </p:nvSpPr>
        <p:spPr>
          <a:xfrm>
            <a:off x="7179022" y="1949635"/>
            <a:ext cx="144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8253 (2) OUT2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9" name="Google Shape;959;p28"/>
          <p:cNvGrpSpPr/>
          <p:nvPr/>
        </p:nvGrpSpPr>
        <p:grpSpPr>
          <a:xfrm>
            <a:off x="1681702" y="4101359"/>
            <a:ext cx="6680201" cy="4163938"/>
            <a:chOff x="1175141" y="3793291"/>
            <a:chExt cx="6680201" cy="4163938"/>
          </a:xfrm>
        </p:grpSpPr>
        <p:pic>
          <p:nvPicPr>
            <p:cNvPr descr="A screenshot of a cell phone&#10;&#10;Description automatically generated" id="960" name="Google Shape;960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39289" y="4699549"/>
              <a:ext cx="4370097" cy="26012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1" name="Google Shape;961;p28"/>
            <p:cNvSpPr/>
            <p:nvPr/>
          </p:nvSpPr>
          <p:spPr>
            <a:xfrm>
              <a:off x="1484808" y="3793291"/>
              <a:ext cx="1699200" cy="29046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28"/>
            <p:cNvSpPr/>
            <p:nvPr/>
          </p:nvSpPr>
          <p:spPr>
            <a:xfrm>
              <a:off x="4676542" y="3857770"/>
              <a:ext cx="3178800" cy="39483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28"/>
            <p:cNvSpPr/>
            <p:nvPr/>
          </p:nvSpPr>
          <p:spPr>
            <a:xfrm>
              <a:off x="1175141" y="5617529"/>
              <a:ext cx="5376000" cy="23397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64" name="Google Shape;964;p28"/>
            <p:cNvCxnSpPr/>
            <p:nvPr/>
          </p:nvCxnSpPr>
          <p:spPr>
            <a:xfrm>
              <a:off x="4657492" y="5293834"/>
              <a:ext cx="432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5" name="Google Shape;965;p28"/>
            <p:cNvCxnSpPr/>
            <p:nvPr/>
          </p:nvCxnSpPr>
          <p:spPr>
            <a:xfrm>
              <a:off x="5089492" y="5116036"/>
              <a:ext cx="0" cy="177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6" name="Google Shape;966;p28"/>
            <p:cNvCxnSpPr/>
            <p:nvPr/>
          </p:nvCxnSpPr>
          <p:spPr>
            <a:xfrm>
              <a:off x="4973075" y="5118153"/>
              <a:ext cx="232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67" name="Google Shape;967;p28"/>
            <p:cNvSpPr txBox="1"/>
            <p:nvPr/>
          </p:nvSpPr>
          <p:spPr>
            <a:xfrm>
              <a:off x="4873492" y="4856004"/>
              <a:ext cx="529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 V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28"/>
            <p:cNvSpPr txBox="1"/>
            <p:nvPr/>
          </p:nvSpPr>
          <p:spPr>
            <a:xfrm>
              <a:off x="2771212" y="5118153"/>
              <a:ext cx="609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PB</a:t>
              </a:r>
              <a:r>
                <a:rPr b="0" baseline="-2500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28"/>
            <p:cNvSpPr txBox="1"/>
            <p:nvPr/>
          </p:nvSpPr>
          <p:spPr>
            <a:xfrm>
              <a:off x="2703462" y="5355919"/>
              <a:ext cx="752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Door Sensor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28"/>
            <p:cNvSpPr txBox="1"/>
            <p:nvPr/>
          </p:nvSpPr>
          <p:spPr>
            <a:xfrm>
              <a:off x="2003212" y="5909937"/>
              <a:ext cx="3854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400"/>
                <a:buFont typeface="Noto Sans Symbols"/>
                <a:buNone/>
              </a:pPr>
              <a:r>
                <a:rPr b="1" i="0" lang="en-US" sz="2400" u="none" cap="none" strike="noStrik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Door Sensor</a:t>
              </a:r>
              <a:endParaRPr b="0" i="0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1" name="Google Shape;971;p28"/>
          <p:cNvGrpSpPr/>
          <p:nvPr/>
        </p:nvGrpSpPr>
        <p:grpSpPr>
          <a:xfrm>
            <a:off x="-131723" y="252501"/>
            <a:ext cx="5711551" cy="1936441"/>
            <a:chOff x="910157" y="1945332"/>
            <a:chExt cx="9524013" cy="2729688"/>
          </a:xfrm>
        </p:grpSpPr>
        <p:sp>
          <p:nvSpPr>
            <p:cNvPr id="972" name="Google Shape;972;p28"/>
            <p:cNvSpPr/>
            <p:nvPr/>
          </p:nvSpPr>
          <p:spPr>
            <a:xfrm>
              <a:off x="4705000" y="1981201"/>
              <a:ext cx="2213409" cy="1103086"/>
            </a:xfrm>
            <a:custGeom>
              <a:rect b="b" l="l" r="r" t="t"/>
              <a:pathLst>
                <a:path extrusionOk="0" h="35344" w="85592">
                  <a:moveTo>
                    <a:pt x="0" y="257"/>
                  </a:moveTo>
                  <a:cubicBezTo>
                    <a:pt x="16527" y="257"/>
                    <a:pt x="33611" y="-772"/>
                    <a:pt x="49441" y="3978"/>
                  </a:cubicBezTo>
                  <a:cubicBezTo>
                    <a:pt x="64722" y="8563"/>
                    <a:pt x="78452" y="21077"/>
                    <a:pt x="85592" y="35344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8"/>
            <p:cNvSpPr/>
            <p:nvPr/>
          </p:nvSpPr>
          <p:spPr>
            <a:xfrm rot="7964867">
              <a:off x="4736653" y="3029670"/>
              <a:ext cx="2202306" cy="996823"/>
            </a:xfrm>
            <a:custGeom>
              <a:rect b="b" l="l" r="r" t="t"/>
              <a:pathLst>
                <a:path extrusionOk="0" h="35344" w="85592">
                  <a:moveTo>
                    <a:pt x="0" y="257"/>
                  </a:moveTo>
                  <a:cubicBezTo>
                    <a:pt x="16527" y="257"/>
                    <a:pt x="33611" y="-772"/>
                    <a:pt x="49441" y="3978"/>
                  </a:cubicBezTo>
                  <a:cubicBezTo>
                    <a:pt x="64722" y="8563"/>
                    <a:pt x="78452" y="21077"/>
                    <a:pt x="85592" y="35344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8"/>
            <p:cNvSpPr/>
            <p:nvPr/>
          </p:nvSpPr>
          <p:spPr>
            <a:xfrm rot="4279811">
              <a:off x="3764942" y="2658340"/>
              <a:ext cx="1947862" cy="616907"/>
            </a:xfrm>
            <a:custGeom>
              <a:rect b="b" l="l" r="r" t="t"/>
              <a:pathLst>
                <a:path extrusionOk="0" h="35344" w="85592">
                  <a:moveTo>
                    <a:pt x="0" y="257"/>
                  </a:moveTo>
                  <a:cubicBezTo>
                    <a:pt x="16527" y="257"/>
                    <a:pt x="33611" y="-772"/>
                    <a:pt x="49441" y="3978"/>
                  </a:cubicBezTo>
                  <a:cubicBezTo>
                    <a:pt x="64722" y="8563"/>
                    <a:pt x="78452" y="21077"/>
                    <a:pt x="85592" y="35344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75" name="Google Shape;975;p28"/>
            <p:cNvCxnSpPr/>
            <p:nvPr/>
          </p:nvCxnSpPr>
          <p:spPr>
            <a:xfrm>
              <a:off x="3309575" y="2486250"/>
              <a:ext cx="15948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6" name="Google Shape;976;p28"/>
            <p:cNvCxnSpPr/>
            <p:nvPr/>
          </p:nvCxnSpPr>
          <p:spPr>
            <a:xfrm>
              <a:off x="3415900" y="2966775"/>
              <a:ext cx="15948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7" name="Google Shape;977;p28"/>
            <p:cNvCxnSpPr/>
            <p:nvPr/>
          </p:nvCxnSpPr>
          <p:spPr>
            <a:xfrm>
              <a:off x="3415900" y="3514775"/>
              <a:ext cx="15948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78" name="Google Shape;978;p28"/>
            <p:cNvSpPr txBox="1"/>
            <p:nvPr/>
          </p:nvSpPr>
          <p:spPr>
            <a:xfrm>
              <a:off x="1129804" y="1945332"/>
              <a:ext cx="2691300" cy="6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PROCESS END</a:t>
              </a: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</a:t>
              </a:r>
              <a:r>
                <a:rPr b="1" baseline="-2500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1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28"/>
            <p:cNvSpPr txBox="1"/>
            <p:nvPr/>
          </p:nvSpPr>
          <p:spPr>
            <a:xfrm>
              <a:off x="1797391" y="3350145"/>
              <a:ext cx="3318300" cy="6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ALARM 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</a:t>
              </a:r>
              <a:r>
                <a:rPr b="1" baseline="-2500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1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28"/>
            <p:cNvSpPr txBox="1"/>
            <p:nvPr/>
          </p:nvSpPr>
          <p:spPr>
            <a:xfrm>
              <a:off x="910157" y="2730062"/>
              <a:ext cx="4914900" cy="6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   ISSUE</a:t>
              </a: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</a:t>
              </a:r>
              <a:r>
                <a:rPr b="1" baseline="-2500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1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81" name="Google Shape;981;p28"/>
            <p:cNvCxnSpPr/>
            <p:nvPr/>
          </p:nvCxnSpPr>
          <p:spPr>
            <a:xfrm>
              <a:off x="6937925" y="3084275"/>
              <a:ext cx="15948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82" name="Google Shape;982;p28"/>
            <p:cNvSpPr txBox="1"/>
            <p:nvPr/>
          </p:nvSpPr>
          <p:spPr>
            <a:xfrm>
              <a:off x="8767070" y="2795393"/>
              <a:ext cx="1667100" cy="6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BUZZER EN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3" name="Google Shape;983;p28"/>
          <p:cNvGrpSpPr/>
          <p:nvPr/>
        </p:nvGrpSpPr>
        <p:grpSpPr>
          <a:xfrm>
            <a:off x="2494579" y="1823728"/>
            <a:ext cx="6405223" cy="2424759"/>
            <a:chOff x="1880962" y="1368532"/>
            <a:chExt cx="6405223" cy="2424759"/>
          </a:xfrm>
        </p:grpSpPr>
        <p:sp>
          <p:nvSpPr>
            <p:cNvPr id="984" name="Google Shape;984;p28"/>
            <p:cNvSpPr/>
            <p:nvPr/>
          </p:nvSpPr>
          <p:spPr>
            <a:xfrm>
              <a:off x="2399532" y="1368532"/>
              <a:ext cx="2816843" cy="1926990"/>
            </a:xfrm>
            <a:prstGeom prst="rect">
              <a:avLst/>
            </a:prstGeom>
            <a:solidFill>
              <a:srgbClr val="CCCCCC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28"/>
            <p:cNvSpPr/>
            <p:nvPr/>
          </p:nvSpPr>
          <p:spPr>
            <a:xfrm>
              <a:off x="2592845" y="1908580"/>
              <a:ext cx="834620" cy="846894"/>
            </a:xfrm>
            <a:prstGeom prst="ellipse">
              <a:avLst/>
            </a:prstGeom>
            <a:solidFill>
              <a:schemeClr val="dk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86" name="Google Shape;986;p28"/>
            <p:cNvCxnSpPr/>
            <p:nvPr/>
          </p:nvCxnSpPr>
          <p:spPr>
            <a:xfrm>
              <a:off x="5216375" y="1650829"/>
              <a:ext cx="1337847" cy="0"/>
            </a:xfrm>
            <a:prstGeom prst="straightConnector1">
              <a:avLst/>
            </a:prstGeom>
            <a:noFill/>
            <a:ln cap="flat" cmpd="sng" w="9525">
              <a:solidFill>
                <a:srgbClr val="0C0C0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7" name="Google Shape;987;p28"/>
            <p:cNvCxnSpPr/>
            <p:nvPr/>
          </p:nvCxnSpPr>
          <p:spPr>
            <a:xfrm>
              <a:off x="5196298" y="2103871"/>
              <a:ext cx="1337847" cy="0"/>
            </a:xfrm>
            <a:prstGeom prst="straightConnector1">
              <a:avLst/>
            </a:prstGeom>
            <a:noFill/>
            <a:ln cap="flat" cmpd="sng" w="9525">
              <a:solidFill>
                <a:srgbClr val="0C0C0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8" name="Google Shape;988;p28"/>
            <p:cNvCxnSpPr/>
            <p:nvPr/>
          </p:nvCxnSpPr>
          <p:spPr>
            <a:xfrm>
              <a:off x="5213230" y="2587573"/>
              <a:ext cx="1337847" cy="0"/>
            </a:xfrm>
            <a:prstGeom prst="straightConnector1">
              <a:avLst/>
            </a:prstGeom>
            <a:noFill/>
            <a:ln cap="flat" cmpd="sng" w="9525">
              <a:solidFill>
                <a:srgbClr val="0C0C0C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989" name="Google Shape;989;p28"/>
            <p:cNvGrpSpPr/>
            <p:nvPr/>
          </p:nvGrpSpPr>
          <p:grpSpPr>
            <a:xfrm>
              <a:off x="6431485" y="1429340"/>
              <a:ext cx="268817" cy="221489"/>
              <a:chOff x="7877768" y="1921854"/>
              <a:chExt cx="268817" cy="221489"/>
            </a:xfrm>
          </p:grpSpPr>
          <p:cxnSp>
            <p:nvCxnSpPr>
              <p:cNvPr id="990" name="Google Shape;990;p28"/>
              <p:cNvCxnSpPr/>
              <p:nvPr/>
            </p:nvCxnSpPr>
            <p:spPr>
              <a:xfrm rot="10800000">
                <a:off x="7997360" y="2022090"/>
                <a:ext cx="0" cy="12125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1" name="Google Shape;991;p28"/>
              <p:cNvCxnSpPr/>
              <p:nvPr/>
            </p:nvCxnSpPr>
            <p:spPr>
              <a:xfrm>
                <a:off x="7877768" y="2022090"/>
                <a:ext cx="26881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2" name="Google Shape;992;p28"/>
              <p:cNvCxnSpPr/>
              <p:nvPr/>
            </p:nvCxnSpPr>
            <p:spPr>
              <a:xfrm>
                <a:off x="7913752" y="1989586"/>
                <a:ext cx="20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3" name="Google Shape;993;p28"/>
              <p:cNvCxnSpPr/>
              <p:nvPr/>
            </p:nvCxnSpPr>
            <p:spPr>
              <a:xfrm>
                <a:off x="8004768" y="1963127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4" name="Google Shape;994;p28"/>
              <p:cNvCxnSpPr/>
              <p:nvPr/>
            </p:nvCxnSpPr>
            <p:spPr>
              <a:xfrm>
                <a:off x="7949735" y="1955720"/>
                <a:ext cx="142875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5" name="Google Shape;995;p28"/>
              <p:cNvCxnSpPr/>
              <p:nvPr/>
            </p:nvCxnSpPr>
            <p:spPr>
              <a:xfrm>
                <a:off x="7996566" y="1965244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6" name="Google Shape;996;p28"/>
              <p:cNvCxnSpPr/>
              <p:nvPr/>
            </p:nvCxnSpPr>
            <p:spPr>
              <a:xfrm>
                <a:off x="7980428" y="1921854"/>
                <a:ext cx="8255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997" name="Google Shape;997;p28"/>
            <p:cNvSpPr txBox="1"/>
            <p:nvPr/>
          </p:nvSpPr>
          <p:spPr>
            <a:xfrm>
              <a:off x="6477856" y="2433679"/>
              <a:ext cx="1582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BUZZER EN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28"/>
            <p:cNvSpPr txBox="1"/>
            <p:nvPr/>
          </p:nvSpPr>
          <p:spPr>
            <a:xfrm>
              <a:off x="6616685" y="1988104"/>
              <a:ext cx="1669500" cy="307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BUZZER FREQ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28"/>
            <p:cNvSpPr txBox="1"/>
            <p:nvPr/>
          </p:nvSpPr>
          <p:spPr>
            <a:xfrm>
              <a:off x="1880962" y="3331667"/>
              <a:ext cx="3853981" cy="4616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400"/>
                <a:buFont typeface="Noto Sans Symbols"/>
                <a:buNone/>
              </a:pPr>
              <a:r>
                <a:rPr b="1" i="0" lang="en-US" sz="2400" u="none" cap="none" strike="noStrik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Buzzer- RKI 4706</a:t>
              </a:r>
              <a:endParaRPr b="0" i="0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28"/>
            <p:cNvSpPr txBox="1"/>
            <p:nvPr/>
          </p:nvSpPr>
          <p:spPr>
            <a:xfrm>
              <a:off x="4664053" y="1463206"/>
              <a:ext cx="77325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GND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28"/>
            <p:cNvSpPr txBox="1"/>
            <p:nvPr/>
          </p:nvSpPr>
          <p:spPr>
            <a:xfrm>
              <a:off x="4780500" y="1949983"/>
              <a:ext cx="77325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I/O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28"/>
            <p:cNvSpPr txBox="1"/>
            <p:nvPr/>
          </p:nvSpPr>
          <p:spPr>
            <a:xfrm>
              <a:off x="4751307" y="2429721"/>
              <a:ext cx="77325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Vcc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oogle Shape;1007;p29"/>
          <p:cNvGrpSpPr/>
          <p:nvPr/>
        </p:nvGrpSpPr>
        <p:grpSpPr>
          <a:xfrm>
            <a:off x="1183707" y="334566"/>
            <a:ext cx="3421966" cy="8507124"/>
            <a:chOff x="3742920" y="-4255154"/>
            <a:chExt cx="4323393" cy="10569169"/>
          </a:xfrm>
        </p:grpSpPr>
        <p:pic>
          <p:nvPicPr>
            <p:cNvPr descr="A picture containing object, clock&#10;&#10;Description automatically generated" id="1008" name="Google Shape;1008;p29"/>
            <p:cNvPicPr preferRelativeResize="0"/>
            <p:nvPr/>
          </p:nvPicPr>
          <p:blipFill rotWithShape="1">
            <a:blip r:embed="rId3">
              <a:alphaModFix/>
            </a:blip>
            <a:srcRect b="-120970" l="-65610" r="65610" t="120970"/>
            <a:stretch/>
          </p:blipFill>
          <p:spPr>
            <a:xfrm>
              <a:off x="3742920" y="3643138"/>
              <a:ext cx="3459433" cy="2304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9" name="Google Shape;1009;p29"/>
            <p:cNvSpPr txBox="1"/>
            <p:nvPr/>
          </p:nvSpPr>
          <p:spPr>
            <a:xfrm>
              <a:off x="4212213" y="-4255154"/>
              <a:ext cx="3854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400"/>
                <a:buFont typeface="Noto Sans Symbols"/>
                <a:buNone/>
              </a:pPr>
              <a:r>
                <a:rPr b="1" i="0" lang="en-US" sz="3600" u="none" cap="none" strike="noStrike">
                  <a:solidFill>
                    <a:srgbClr val="666666"/>
                  </a:solidFill>
                  <a:latin typeface="Calibri"/>
                  <a:ea typeface="Calibri"/>
                  <a:cs typeface="Calibri"/>
                  <a:sym typeface="Calibri"/>
                </a:rPr>
                <a:t>Latch for Lock</a:t>
              </a:r>
              <a:endParaRPr b="0" i="0" sz="3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10" name="Google Shape;1010;p29"/>
            <p:cNvGrpSpPr/>
            <p:nvPr/>
          </p:nvGrpSpPr>
          <p:grpSpPr>
            <a:xfrm>
              <a:off x="5743615" y="6304491"/>
              <a:ext cx="142800" cy="9524"/>
              <a:chOff x="5916302" y="3187176"/>
              <a:chExt cx="142800" cy="9524"/>
            </a:xfrm>
          </p:grpSpPr>
          <p:cxnSp>
            <p:nvCxnSpPr>
              <p:cNvPr id="1011" name="Google Shape;1011;p29"/>
              <p:cNvCxnSpPr/>
              <p:nvPr/>
            </p:nvCxnSpPr>
            <p:spPr>
              <a:xfrm>
                <a:off x="6004069" y="3189293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12" name="Google Shape;1012;p29"/>
              <p:cNvCxnSpPr/>
              <p:nvPr/>
            </p:nvCxnSpPr>
            <p:spPr>
              <a:xfrm rot="10800000">
                <a:off x="5916302" y="3196700"/>
                <a:ext cx="14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13" name="Google Shape;1013;p29"/>
              <p:cNvCxnSpPr/>
              <p:nvPr/>
            </p:nvCxnSpPr>
            <p:spPr>
              <a:xfrm>
                <a:off x="6012271" y="3187176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1014" name="Google Shape;1014;p29"/>
          <p:cNvSpPr/>
          <p:nvPr/>
        </p:nvSpPr>
        <p:spPr>
          <a:xfrm>
            <a:off x="1183700" y="3125725"/>
            <a:ext cx="3680400" cy="113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Solid State Relay Used: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FOTEK SSR 40da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5" name="Google Shape;1015;p29"/>
          <p:cNvSpPr/>
          <p:nvPr/>
        </p:nvSpPr>
        <p:spPr>
          <a:xfrm>
            <a:off x="5260200" y="915700"/>
            <a:ext cx="3422100" cy="76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Bi-metal Door Interlock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6" name="Google Shape;1016;p29"/>
          <p:cNvSpPr txBox="1"/>
          <p:nvPr/>
        </p:nvSpPr>
        <p:spPr>
          <a:xfrm flipH="1">
            <a:off x="5333925" y="5816200"/>
            <a:ext cx="830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 Live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7" name="Google Shape;1017;p29"/>
          <p:cNvGrpSpPr/>
          <p:nvPr/>
        </p:nvGrpSpPr>
        <p:grpSpPr>
          <a:xfrm>
            <a:off x="838817" y="2349736"/>
            <a:ext cx="7911659" cy="4476812"/>
            <a:chOff x="-2204036" y="474388"/>
            <a:chExt cx="9388464" cy="5832220"/>
          </a:xfrm>
        </p:grpSpPr>
        <p:pic>
          <p:nvPicPr>
            <p:cNvPr descr="A picture containing object, clock&#10;&#10;Description automatically generated" id="1018" name="Google Shape;1018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724995" y="474388"/>
              <a:ext cx="3459433" cy="2304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9" name="Google Shape;1019;p29"/>
            <p:cNvSpPr txBox="1"/>
            <p:nvPr/>
          </p:nvSpPr>
          <p:spPr>
            <a:xfrm>
              <a:off x="2255955" y="5003088"/>
              <a:ext cx="834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29"/>
            <p:cNvSpPr txBox="1"/>
            <p:nvPr/>
          </p:nvSpPr>
          <p:spPr>
            <a:xfrm>
              <a:off x="-2204036" y="4710799"/>
              <a:ext cx="1377300" cy="45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400"/>
                <a:buFont typeface="Noto Sans Symbols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(DC Control Signal)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21" name="Google Shape;1021;p29"/>
            <p:cNvCxnSpPr/>
            <p:nvPr/>
          </p:nvCxnSpPr>
          <p:spPr>
            <a:xfrm>
              <a:off x="5831382" y="6306608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22" name="Google Shape;1022;p29"/>
          <p:cNvGrpSpPr/>
          <p:nvPr/>
        </p:nvGrpSpPr>
        <p:grpSpPr>
          <a:xfrm>
            <a:off x="231294" y="4744048"/>
            <a:ext cx="5034521" cy="1841968"/>
            <a:chOff x="1193398" y="4716623"/>
            <a:chExt cx="5213339" cy="1582311"/>
          </a:xfrm>
        </p:grpSpPr>
        <p:sp>
          <p:nvSpPr>
            <p:cNvPr id="1023" name="Google Shape;1023;p29"/>
            <p:cNvSpPr txBox="1"/>
            <p:nvPr/>
          </p:nvSpPr>
          <p:spPr>
            <a:xfrm>
              <a:off x="1193398" y="5579886"/>
              <a:ext cx="7563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</a:t>
              </a:r>
              <a:r>
                <a:rPr b="0" baseline="-2500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24" name="Google Shape;1024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53452" y="4716623"/>
              <a:ext cx="3253285" cy="158231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25" name="Google Shape;1025;p29"/>
            <p:cNvCxnSpPr/>
            <p:nvPr/>
          </p:nvCxnSpPr>
          <p:spPr>
            <a:xfrm rot="10800000">
              <a:off x="1776354" y="5905712"/>
              <a:ext cx="1802282" cy="20955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6" name="Google Shape;1026;p29"/>
            <p:cNvCxnSpPr/>
            <p:nvPr/>
          </p:nvCxnSpPr>
          <p:spPr>
            <a:xfrm rot="10800000">
              <a:off x="1776354" y="5054338"/>
              <a:ext cx="1802282" cy="20955"/>
            </a:xfrm>
            <a:prstGeom prst="straightConnector1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27" name="Google Shape;1027;p29"/>
            <p:cNvSpPr txBox="1"/>
            <p:nvPr/>
          </p:nvSpPr>
          <p:spPr>
            <a:xfrm flipH="1">
              <a:off x="1279123" y="4830282"/>
              <a:ext cx="5847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GND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28" name="Google Shape;1028;p29"/>
          <p:cNvCxnSpPr/>
          <p:nvPr/>
        </p:nvCxnSpPr>
        <p:spPr>
          <a:xfrm flipH="1" rot="10800000">
            <a:off x="5075450" y="6129138"/>
            <a:ext cx="3360900" cy="25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9" name="Google Shape;1029;p29"/>
          <p:cNvCxnSpPr/>
          <p:nvPr/>
        </p:nvCxnSpPr>
        <p:spPr>
          <a:xfrm flipH="1" rot="10800000">
            <a:off x="5075450" y="5163138"/>
            <a:ext cx="653100" cy="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0" name="Google Shape;1030;p29"/>
          <p:cNvCxnSpPr/>
          <p:nvPr/>
        </p:nvCxnSpPr>
        <p:spPr>
          <a:xfrm flipH="1" rot="10800000">
            <a:off x="5735325" y="3532913"/>
            <a:ext cx="10800" cy="1644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1" name="Google Shape;1031;p29"/>
          <p:cNvCxnSpPr/>
          <p:nvPr/>
        </p:nvCxnSpPr>
        <p:spPr>
          <a:xfrm flipH="1" rot="10800000">
            <a:off x="6871875" y="3543713"/>
            <a:ext cx="6900" cy="162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2" name="Google Shape;1032;p29"/>
          <p:cNvSpPr txBox="1"/>
          <p:nvPr/>
        </p:nvSpPr>
        <p:spPr>
          <a:xfrm flipH="1">
            <a:off x="6871800" y="4193375"/>
            <a:ext cx="9387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 Neutral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3" name="Google Shape;1033;p29"/>
          <p:cNvCxnSpPr/>
          <p:nvPr/>
        </p:nvCxnSpPr>
        <p:spPr>
          <a:xfrm>
            <a:off x="6871875" y="5157000"/>
            <a:ext cx="1510200" cy="13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4" name="Google Shape;1034;p29"/>
          <p:cNvSpPr txBox="1"/>
          <p:nvPr/>
        </p:nvSpPr>
        <p:spPr>
          <a:xfrm flipH="1">
            <a:off x="7976100" y="5184675"/>
            <a:ext cx="1167900" cy="9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 Supply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(220V)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5" name="Google Shape;1035;p29"/>
          <p:cNvCxnSpPr/>
          <p:nvPr/>
        </p:nvCxnSpPr>
        <p:spPr>
          <a:xfrm flipH="1" rot="10800000">
            <a:off x="5725400" y="3542700"/>
            <a:ext cx="291300" cy="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30"/>
          <p:cNvSpPr txBox="1"/>
          <p:nvPr/>
        </p:nvSpPr>
        <p:spPr>
          <a:xfrm>
            <a:off x="1607871" y="2550229"/>
            <a:ext cx="385398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Agitator</a:t>
            </a:r>
            <a:endParaRPr b="0" i="0" sz="14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30"/>
          <p:cNvSpPr txBox="1"/>
          <p:nvPr/>
        </p:nvSpPr>
        <p:spPr>
          <a:xfrm>
            <a:off x="1791979" y="5875073"/>
            <a:ext cx="3853981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Revolving Tub</a:t>
            </a:r>
            <a:endParaRPr b="0" i="0" sz="14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30"/>
          <p:cNvSpPr/>
          <p:nvPr/>
        </p:nvSpPr>
        <p:spPr>
          <a:xfrm>
            <a:off x="2479313" y="693472"/>
            <a:ext cx="2350438" cy="1141465"/>
          </a:xfrm>
          <a:prstGeom prst="rect">
            <a:avLst/>
          </a:prstGeom>
          <a:solidFill>
            <a:srgbClr val="00B0F0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Allegro Motor Driver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A4915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3" name="Google Shape;1043;p30"/>
          <p:cNvCxnSpPr/>
          <p:nvPr/>
        </p:nvCxnSpPr>
        <p:spPr>
          <a:xfrm>
            <a:off x="1791985" y="1183235"/>
            <a:ext cx="705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4" name="Google Shape;1044;p30"/>
          <p:cNvSpPr txBox="1"/>
          <p:nvPr/>
        </p:nvSpPr>
        <p:spPr>
          <a:xfrm>
            <a:off x="368216" y="1055083"/>
            <a:ext cx="14237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8253 (1) OUT2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5" name="Google Shape;1045;p30"/>
          <p:cNvCxnSpPr/>
          <p:nvPr/>
        </p:nvCxnSpPr>
        <p:spPr>
          <a:xfrm>
            <a:off x="4829751" y="926674"/>
            <a:ext cx="1000316" cy="12840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6" name="Google Shape;1046;p30"/>
          <p:cNvCxnSpPr>
            <a:endCxn id="1047" idx="2"/>
          </p:cNvCxnSpPr>
          <p:nvPr/>
        </p:nvCxnSpPr>
        <p:spPr>
          <a:xfrm flipH="1" rot="10800000">
            <a:off x="4829728" y="1212040"/>
            <a:ext cx="949200" cy="1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8" name="Google Shape;1048;p30"/>
          <p:cNvCxnSpPr/>
          <p:nvPr/>
        </p:nvCxnSpPr>
        <p:spPr>
          <a:xfrm flipH="1" rot="10800000">
            <a:off x="4829751" y="1417627"/>
            <a:ext cx="1000316" cy="14524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7" name="Google Shape;1047;p30"/>
          <p:cNvSpPr/>
          <p:nvPr/>
        </p:nvSpPr>
        <p:spPr>
          <a:xfrm>
            <a:off x="5778928" y="754840"/>
            <a:ext cx="879622" cy="914399"/>
          </a:xfrm>
          <a:prstGeom prst="ellipse">
            <a:avLst/>
          </a:prstGeom>
          <a:solidFill>
            <a:srgbClr val="CCCCCC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(Crouzet 801405)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30"/>
          <p:cNvSpPr/>
          <p:nvPr/>
        </p:nvSpPr>
        <p:spPr>
          <a:xfrm>
            <a:off x="6701508" y="810072"/>
            <a:ext cx="190245" cy="159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30"/>
          <p:cNvSpPr/>
          <p:nvPr/>
        </p:nvSpPr>
        <p:spPr>
          <a:xfrm>
            <a:off x="6703552" y="1104644"/>
            <a:ext cx="190245" cy="159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30"/>
          <p:cNvSpPr/>
          <p:nvPr/>
        </p:nvSpPr>
        <p:spPr>
          <a:xfrm>
            <a:off x="6701508" y="1397169"/>
            <a:ext cx="190245" cy="159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2" name="Google Shape;1052;p30"/>
          <p:cNvGrpSpPr/>
          <p:nvPr/>
        </p:nvGrpSpPr>
        <p:grpSpPr>
          <a:xfrm>
            <a:off x="4436988" y="1490247"/>
            <a:ext cx="2700242" cy="528797"/>
            <a:chOff x="4436988" y="1490247"/>
            <a:chExt cx="2700242" cy="528797"/>
          </a:xfrm>
        </p:grpSpPr>
        <p:cxnSp>
          <p:nvCxnSpPr>
            <p:cNvPr id="1053" name="Google Shape;1053;p30"/>
            <p:cNvCxnSpPr/>
            <p:nvPr/>
          </p:nvCxnSpPr>
          <p:spPr>
            <a:xfrm>
              <a:off x="6891753" y="1490247"/>
              <a:ext cx="24547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4" name="Google Shape;1054;p30"/>
            <p:cNvCxnSpPr/>
            <p:nvPr/>
          </p:nvCxnSpPr>
          <p:spPr>
            <a:xfrm>
              <a:off x="7137230" y="1490247"/>
              <a:ext cx="0" cy="52879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5" name="Google Shape;1055;p30"/>
            <p:cNvCxnSpPr/>
            <p:nvPr/>
          </p:nvCxnSpPr>
          <p:spPr>
            <a:xfrm rot="10800000">
              <a:off x="4436988" y="2019044"/>
              <a:ext cx="270024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6" name="Google Shape;1056;p30"/>
            <p:cNvCxnSpPr/>
            <p:nvPr/>
          </p:nvCxnSpPr>
          <p:spPr>
            <a:xfrm rot="10800000">
              <a:off x="4436988" y="1834937"/>
              <a:ext cx="0" cy="1841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057" name="Google Shape;1057;p30"/>
          <p:cNvCxnSpPr>
            <a:stCxn id="1050" idx="3"/>
          </p:cNvCxnSpPr>
          <p:nvPr/>
        </p:nvCxnSpPr>
        <p:spPr>
          <a:xfrm flipH="1" rot="10800000">
            <a:off x="6893797" y="1182024"/>
            <a:ext cx="443400" cy="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8" name="Google Shape;1058;p30"/>
          <p:cNvCxnSpPr/>
          <p:nvPr/>
        </p:nvCxnSpPr>
        <p:spPr>
          <a:xfrm>
            <a:off x="7337067" y="1182035"/>
            <a:ext cx="6902" cy="107634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9" name="Google Shape;1059;p30"/>
          <p:cNvCxnSpPr/>
          <p:nvPr/>
        </p:nvCxnSpPr>
        <p:spPr>
          <a:xfrm rot="10800000">
            <a:off x="4234471" y="2243385"/>
            <a:ext cx="310259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0" name="Google Shape;1060;p30"/>
          <p:cNvCxnSpPr/>
          <p:nvPr/>
        </p:nvCxnSpPr>
        <p:spPr>
          <a:xfrm rot="10800000">
            <a:off x="4234470" y="1834937"/>
            <a:ext cx="0" cy="41730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61" name="Google Shape;1061;p30"/>
          <p:cNvCxnSpPr/>
          <p:nvPr/>
        </p:nvCxnSpPr>
        <p:spPr>
          <a:xfrm>
            <a:off x="6906585" y="889852"/>
            <a:ext cx="69129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2" name="Google Shape;1062;p30"/>
          <p:cNvCxnSpPr/>
          <p:nvPr/>
        </p:nvCxnSpPr>
        <p:spPr>
          <a:xfrm>
            <a:off x="7597882" y="889852"/>
            <a:ext cx="6521" cy="161758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3" name="Google Shape;1063;p30"/>
          <p:cNvCxnSpPr/>
          <p:nvPr/>
        </p:nvCxnSpPr>
        <p:spPr>
          <a:xfrm flipH="1">
            <a:off x="4031953" y="2507438"/>
            <a:ext cx="3565929" cy="1023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4" name="Google Shape;1064;p30"/>
          <p:cNvCxnSpPr/>
          <p:nvPr/>
        </p:nvCxnSpPr>
        <p:spPr>
          <a:xfrm rot="10800000">
            <a:off x="4031953" y="1846618"/>
            <a:ext cx="0" cy="66082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65" name="Google Shape;1065;p30"/>
          <p:cNvSpPr/>
          <p:nvPr/>
        </p:nvSpPr>
        <p:spPr>
          <a:xfrm>
            <a:off x="2423058" y="3806680"/>
            <a:ext cx="2350438" cy="1141465"/>
          </a:xfrm>
          <a:prstGeom prst="rect">
            <a:avLst/>
          </a:prstGeom>
          <a:solidFill>
            <a:srgbClr val="00B0F0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Allegro Motor Driver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A4915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6" name="Google Shape;1066;p30"/>
          <p:cNvCxnSpPr>
            <a:stCxn id="1067" idx="3"/>
          </p:cNvCxnSpPr>
          <p:nvPr/>
        </p:nvCxnSpPr>
        <p:spPr>
          <a:xfrm>
            <a:off x="1735724" y="4322180"/>
            <a:ext cx="705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7" name="Google Shape;1067;p30"/>
          <p:cNvSpPr txBox="1"/>
          <p:nvPr/>
        </p:nvSpPr>
        <p:spPr>
          <a:xfrm>
            <a:off x="311961" y="4168291"/>
            <a:ext cx="14237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8253 (2) OUT0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8" name="Google Shape;1068;p30"/>
          <p:cNvCxnSpPr/>
          <p:nvPr/>
        </p:nvCxnSpPr>
        <p:spPr>
          <a:xfrm>
            <a:off x="4773496" y="4039882"/>
            <a:ext cx="1000316" cy="12840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9" name="Google Shape;1069;p30"/>
          <p:cNvCxnSpPr>
            <a:endCxn id="1070" idx="2"/>
          </p:cNvCxnSpPr>
          <p:nvPr/>
        </p:nvCxnSpPr>
        <p:spPr>
          <a:xfrm flipH="1" rot="10800000">
            <a:off x="4773473" y="4325248"/>
            <a:ext cx="949200" cy="1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1" name="Google Shape;1071;p30"/>
          <p:cNvCxnSpPr/>
          <p:nvPr/>
        </p:nvCxnSpPr>
        <p:spPr>
          <a:xfrm flipH="1" rot="10800000">
            <a:off x="4773496" y="4530835"/>
            <a:ext cx="1000316" cy="14524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0" name="Google Shape;1070;p30"/>
          <p:cNvSpPr/>
          <p:nvPr/>
        </p:nvSpPr>
        <p:spPr>
          <a:xfrm>
            <a:off x="5722673" y="3868048"/>
            <a:ext cx="879622" cy="914399"/>
          </a:xfrm>
          <a:prstGeom prst="ellipse">
            <a:avLst/>
          </a:prstGeom>
          <a:solidFill>
            <a:srgbClr val="CCCCCC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(Crouzet 801405)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30"/>
          <p:cNvSpPr/>
          <p:nvPr/>
        </p:nvSpPr>
        <p:spPr>
          <a:xfrm>
            <a:off x="6645253" y="3923280"/>
            <a:ext cx="190245" cy="159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30"/>
          <p:cNvSpPr/>
          <p:nvPr/>
        </p:nvSpPr>
        <p:spPr>
          <a:xfrm>
            <a:off x="6647297" y="4217852"/>
            <a:ext cx="190245" cy="159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30"/>
          <p:cNvSpPr/>
          <p:nvPr/>
        </p:nvSpPr>
        <p:spPr>
          <a:xfrm>
            <a:off x="6645253" y="4510377"/>
            <a:ext cx="190245" cy="15956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5" name="Google Shape;1075;p30"/>
          <p:cNvGrpSpPr/>
          <p:nvPr/>
        </p:nvGrpSpPr>
        <p:grpSpPr>
          <a:xfrm>
            <a:off x="4380733" y="4603455"/>
            <a:ext cx="2700242" cy="528797"/>
            <a:chOff x="4436988" y="1490247"/>
            <a:chExt cx="2700242" cy="528797"/>
          </a:xfrm>
        </p:grpSpPr>
        <p:cxnSp>
          <p:nvCxnSpPr>
            <p:cNvPr id="1076" name="Google Shape;1076;p30"/>
            <p:cNvCxnSpPr/>
            <p:nvPr/>
          </p:nvCxnSpPr>
          <p:spPr>
            <a:xfrm>
              <a:off x="6891753" y="1490247"/>
              <a:ext cx="24547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7" name="Google Shape;1077;p30"/>
            <p:cNvCxnSpPr/>
            <p:nvPr/>
          </p:nvCxnSpPr>
          <p:spPr>
            <a:xfrm>
              <a:off x="7137230" y="1490247"/>
              <a:ext cx="0" cy="52879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8" name="Google Shape;1078;p30"/>
            <p:cNvCxnSpPr/>
            <p:nvPr/>
          </p:nvCxnSpPr>
          <p:spPr>
            <a:xfrm rot="10800000">
              <a:off x="4436988" y="2019044"/>
              <a:ext cx="270024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9" name="Google Shape;1079;p30"/>
            <p:cNvCxnSpPr/>
            <p:nvPr/>
          </p:nvCxnSpPr>
          <p:spPr>
            <a:xfrm rot="10800000">
              <a:off x="4436988" y="1834937"/>
              <a:ext cx="0" cy="1841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1080" name="Google Shape;1080;p30"/>
          <p:cNvCxnSpPr>
            <a:stCxn id="1073" idx="3"/>
          </p:cNvCxnSpPr>
          <p:nvPr/>
        </p:nvCxnSpPr>
        <p:spPr>
          <a:xfrm flipH="1" rot="10800000">
            <a:off x="6837542" y="4295232"/>
            <a:ext cx="443400" cy="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1" name="Google Shape;1081;p30"/>
          <p:cNvCxnSpPr/>
          <p:nvPr/>
        </p:nvCxnSpPr>
        <p:spPr>
          <a:xfrm>
            <a:off x="7280812" y="4295243"/>
            <a:ext cx="6902" cy="107634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2" name="Google Shape;1082;p30"/>
          <p:cNvCxnSpPr/>
          <p:nvPr/>
        </p:nvCxnSpPr>
        <p:spPr>
          <a:xfrm rot="10800000">
            <a:off x="4178216" y="5356593"/>
            <a:ext cx="310259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3" name="Google Shape;1083;p30"/>
          <p:cNvCxnSpPr/>
          <p:nvPr/>
        </p:nvCxnSpPr>
        <p:spPr>
          <a:xfrm rot="10800000">
            <a:off x="4178215" y="4948145"/>
            <a:ext cx="0" cy="41730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4" name="Google Shape;1084;p30"/>
          <p:cNvCxnSpPr/>
          <p:nvPr/>
        </p:nvCxnSpPr>
        <p:spPr>
          <a:xfrm>
            <a:off x="6850330" y="4003060"/>
            <a:ext cx="69129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5" name="Google Shape;1085;p30"/>
          <p:cNvCxnSpPr/>
          <p:nvPr/>
        </p:nvCxnSpPr>
        <p:spPr>
          <a:xfrm>
            <a:off x="7541627" y="4003060"/>
            <a:ext cx="6521" cy="161758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6" name="Google Shape;1086;p30"/>
          <p:cNvCxnSpPr/>
          <p:nvPr/>
        </p:nvCxnSpPr>
        <p:spPr>
          <a:xfrm flipH="1">
            <a:off x="3975698" y="5620646"/>
            <a:ext cx="3565929" cy="1023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7" name="Google Shape;1087;p30"/>
          <p:cNvCxnSpPr/>
          <p:nvPr/>
        </p:nvCxnSpPr>
        <p:spPr>
          <a:xfrm rot="10800000">
            <a:off x="3975698" y="4959826"/>
            <a:ext cx="0" cy="66082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g83b50837dc_0_27"/>
          <p:cNvGrpSpPr/>
          <p:nvPr/>
        </p:nvGrpSpPr>
        <p:grpSpPr>
          <a:xfrm>
            <a:off x="705600" y="300225"/>
            <a:ext cx="4610400" cy="1143000"/>
            <a:chOff x="282725" y="1076500"/>
            <a:chExt cx="4610400" cy="1143000"/>
          </a:xfrm>
        </p:grpSpPr>
        <p:sp>
          <p:nvSpPr>
            <p:cNvPr id="190" name="Google Shape;190;g83b50837dc_0_27"/>
            <p:cNvSpPr/>
            <p:nvPr/>
          </p:nvSpPr>
          <p:spPr>
            <a:xfrm>
              <a:off x="3369125" y="1076500"/>
              <a:ext cx="1524000" cy="1143000"/>
            </a:xfrm>
            <a:prstGeom prst="rect">
              <a:avLst/>
            </a:prstGeom>
            <a:solidFill>
              <a:srgbClr val="D9D9D9"/>
            </a:solidFill>
            <a:ln cap="flat" cmpd="sng" w="317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Book Antiqua"/>
                <a:buNone/>
              </a:pPr>
              <a:r>
                <a:rPr b="0" i="0" lang="en-US" sz="2400" u="none" cap="none" strike="noStrike">
                  <a:solidFill>
                    <a:srgbClr val="0000FF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LS373</a:t>
              </a:r>
              <a:endParaRPr b="0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83b50837dc_0_27"/>
            <p:cNvSpPr/>
            <p:nvPr/>
          </p:nvSpPr>
          <p:spPr>
            <a:xfrm>
              <a:off x="1397025" y="1448063"/>
              <a:ext cx="1905000" cy="547500"/>
            </a:xfrm>
            <a:prstGeom prst="leftRightArrow">
              <a:avLst>
                <a:gd fmla="val 50000" name="adj1"/>
                <a:gd fmla="val 88000" name="adj2"/>
              </a:avLst>
            </a:prstGeom>
            <a:solidFill>
              <a:srgbClr val="00B0F0"/>
            </a:solidFill>
            <a:ln cap="flat" cmpd="sng" w="31750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400"/>
                <a:buFont typeface="Comic Sans MS"/>
                <a:buNone/>
              </a:pPr>
              <a:r>
                <a:t/>
              </a:r>
              <a:endParaRPr b="0" i="0" sz="2400" u="none" cap="none" strike="noStrike">
                <a:solidFill>
                  <a:srgbClr val="000099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92" name="Google Shape;192;g83b50837dc_0_27"/>
            <p:cNvSpPr txBox="1"/>
            <p:nvPr/>
          </p:nvSpPr>
          <p:spPr>
            <a:xfrm>
              <a:off x="282725" y="1538388"/>
              <a:ext cx="1828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66"/>
                </a:buClr>
                <a:buSzPts val="2400"/>
                <a:buFont typeface="Book Antiqua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</a:t>
              </a:r>
              <a:r>
                <a:rPr b="1" baseline="-25000" i="0" lang="en-US" sz="2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r>
                <a:rPr b="1" i="0" lang="en-US" sz="2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-AD</a:t>
              </a:r>
              <a:r>
                <a:rPr b="1" baseline="-25000" i="0" lang="en-US" sz="2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b="1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93" name="Google Shape;193;g83b50837dc_0_27"/>
          <p:cNvGrpSpPr/>
          <p:nvPr/>
        </p:nvGrpSpPr>
        <p:grpSpPr>
          <a:xfrm>
            <a:off x="644050" y="2116288"/>
            <a:ext cx="4689875" cy="1143000"/>
            <a:chOff x="177825" y="3820850"/>
            <a:chExt cx="4689875" cy="1143000"/>
          </a:xfrm>
        </p:grpSpPr>
        <p:sp>
          <p:nvSpPr>
            <p:cNvPr id="194" name="Google Shape;194;g83b50837dc_0_27"/>
            <p:cNvSpPr/>
            <p:nvPr/>
          </p:nvSpPr>
          <p:spPr>
            <a:xfrm>
              <a:off x="3343700" y="3820850"/>
              <a:ext cx="1524000" cy="1143000"/>
            </a:xfrm>
            <a:prstGeom prst="rect">
              <a:avLst/>
            </a:prstGeom>
            <a:solidFill>
              <a:srgbClr val="D9D9D9"/>
            </a:solidFill>
            <a:ln cap="flat" cmpd="sng" w="317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Book Antiqua"/>
                <a:buNone/>
              </a:pPr>
              <a:r>
                <a:rPr b="0" i="0" lang="en-US" sz="2400" u="none" cap="none" strike="noStrike">
                  <a:solidFill>
                    <a:srgbClr val="0000FF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LS373</a:t>
              </a:r>
              <a:endParaRPr b="0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g83b50837dc_0_27"/>
            <p:cNvSpPr/>
            <p:nvPr/>
          </p:nvSpPr>
          <p:spPr>
            <a:xfrm>
              <a:off x="1413275" y="4109263"/>
              <a:ext cx="1905000" cy="547500"/>
            </a:xfrm>
            <a:prstGeom prst="leftRightArrow">
              <a:avLst>
                <a:gd fmla="val 50000" name="adj1"/>
                <a:gd fmla="val 88000" name="adj2"/>
              </a:avLst>
            </a:prstGeom>
            <a:solidFill>
              <a:srgbClr val="00B0F0"/>
            </a:solidFill>
            <a:ln cap="flat" cmpd="sng" w="31750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400"/>
                <a:buFont typeface="Comic Sans MS"/>
                <a:buNone/>
              </a:pPr>
              <a:r>
                <a:t/>
              </a:r>
              <a:endParaRPr b="0" i="0" sz="2400" u="none" cap="none" strike="noStrike">
                <a:solidFill>
                  <a:srgbClr val="000099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196" name="Google Shape;196;g83b50837dc_0_27"/>
            <p:cNvSpPr txBox="1"/>
            <p:nvPr/>
          </p:nvSpPr>
          <p:spPr>
            <a:xfrm>
              <a:off x="177825" y="4163738"/>
              <a:ext cx="1828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66"/>
                </a:buClr>
                <a:buSzPts val="2400"/>
                <a:buFont typeface="Book Antiqua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</a:t>
              </a:r>
              <a:r>
                <a:rPr b="1" baseline="-25000" i="0" lang="en-US" sz="2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r>
                <a:rPr b="1" i="0" lang="en-US" sz="2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-AD</a:t>
              </a:r>
              <a:r>
                <a:rPr b="1" baseline="-25000" i="0" lang="en-US" sz="2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15</a:t>
              </a:r>
              <a:endParaRPr b="1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97" name="Google Shape;197;g83b50837dc_0_27"/>
          <p:cNvSpPr/>
          <p:nvPr/>
        </p:nvSpPr>
        <p:spPr>
          <a:xfrm>
            <a:off x="1807525" y="3932375"/>
            <a:ext cx="1938600" cy="49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F0"/>
          </a:solidFill>
          <a:ln cap="flat" cmpd="sng" w="31750">
            <a:solidFill>
              <a:srgbClr val="00006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g83b50837dc_0_27"/>
          <p:cNvCxnSpPr/>
          <p:nvPr/>
        </p:nvCxnSpPr>
        <p:spPr>
          <a:xfrm>
            <a:off x="1807525" y="226925"/>
            <a:ext cx="0" cy="610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" name="Google Shape;199;g83b50837dc_0_27"/>
          <p:cNvSpPr txBox="1"/>
          <p:nvPr/>
        </p:nvSpPr>
        <p:spPr>
          <a:xfrm>
            <a:off x="496925" y="3932363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Book Antiqua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-AD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Book Antiqua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-S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Book Antiqua"/>
              <a:buNone/>
            </a:pPr>
            <a:r>
              <a:t/>
            </a:r>
            <a:endParaRPr b="1" baseline="-2500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g83b50837dc_0_27"/>
          <p:cNvSpPr txBox="1"/>
          <p:nvPr/>
        </p:nvSpPr>
        <p:spPr>
          <a:xfrm>
            <a:off x="1074200" y="5646363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Book Antiqua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1" name="Google Shape;201;g83b50837dc_0_27"/>
          <p:cNvCxnSpPr/>
          <p:nvPr/>
        </p:nvCxnSpPr>
        <p:spPr>
          <a:xfrm>
            <a:off x="5123439" y="1466675"/>
            <a:ext cx="0" cy="3048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g83b50837dc_0_27"/>
          <p:cNvCxnSpPr/>
          <p:nvPr/>
        </p:nvCxnSpPr>
        <p:spPr>
          <a:xfrm>
            <a:off x="4894839" y="1771475"/>
            <a:ext cx="4572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3" name="Google Shape;203;g83b50837dc_0_27"/>
          <p:cNvCxnSpPr/>
          <p:nvPr/>
        </p:nvCxnSpPr>
        <p:spPr>
          <a:xfrm>
            <a:off x="4971039" y="1847675"/>
            <a:ext cx="3048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g83b50837dc_0_27"/>
          <p:cNvCxnSpPr/>
          <p:nvPr/>
        </p:nvCxnSpPr>
        <p:spPr>
          <a:xfrm>
            <a:off x="5047239" y="1923875"/>
            <a:ext cx="1524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g83b50837dc_0_27"/>
          <p:cNvCxnSpPr/>
          <p:nvPr/>
        </p:nvCxnSpPr>
        <p:spPr>
          <a:xfrm>
            <a:off x="5123439" y="3271000"/>
            <a:ext cx="0" cy="3048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g83b50837dc_0_27"/>
          <p:cNvCxnSpPr/>
          <p:nvPr/>
        </p:nvCxnSpPr>
        <p:spPr>
          <a:xfrm>
            <a:off x="4894839" y="3587525"/>
            <a:ext cx="4572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g83b50837dc_0_27"/>
          <p:cNvCxnSpPr/>
          <p:nvPr/>
        </p:nvCxnSpPr>
        <p:spPr>
          <a:xfrm>
            <a:off x="4971039" y="3663725"/>
            <a:ext cx="3048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g83b50837dc_0_27"/>
          <p:cNvCxnSpPr/>
          <p:nvPr/>
        </p:nvCxnSpPr>
        <p:spPr>
          <a:xfrm>
            <a:off x="5047239" y="3739925"/>
            <a:ext cx="1524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g83b50837dc_0_27"/>
          <p:cNvCxnSpPr/>
          <p:nvPr/>
        </p:nvCxnSpPr>
        <p:spPr>
          <a:xfrm>
            <a:off x="5123439" y="5098775"/>
            <a:ext cx="0" cy="3048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g83b50837dc_0_27"/>
          <p:cNvCxnSpPr/>
          <p:nvPr/>
        </p:nvCxnSpPr>
        <p:spPr>
          <a:xfrm>
            <a:off x="4894839" y="5403575"/>
            <a:ext cx="4572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g83b50837dc_0_27"/>
          <p:cNvCxnSpPr/>
          <p:nvPr/>
        </p:nvCxnSpPr>
        <p:spPr>
          <a:xfrm>
            <a:off x="4971039" y="5479775"/>
            <a:ext cx="3048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g83b50837dc_0_27"/>
          <p:cNvCxnSpPr/>
          <p:nvPr/>
        </p:nvCxnSpPr>
        <p:spPr>
          <a:xfrm>
            <a:off x="5047239" y="5555975"/>
            <a:ext cx="1524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3" name="Google Shape;213;g83b50837dc_0_27"/>
          <p:cNvSpPr txBox="1"/>
          <p:nvPr/>
        </p:nvSpPr>
        <p:spPr>
          <a:xfrm>
            <a:off x="644050" y="4732113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Book Antiqua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BHE’/S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1" baseline="-2500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4" name="Google Shape;214;g83b50837dc_0_27"/>
          <p:cNvCxnSpPr/>
          <p:nvPr/>
        </p:nvCxnSpPr>
        <p:spPr>
          <a:xfrm>
            <a:off x="1799575" y="4912050"/>
            <a:ext cx="194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5" name="Google Shape;215;g83b50837dc_0_27"/>
          <p:cNvCxnSpPr/>
          <p:nvPr/>
        </p:nvCxnSpPr>
        <p:spPr>
          <a:xfrm>
            <a:off x="1822200" y="5862650"/>
            <a:ext cx="2376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6" name="Google Shape;216;g83b50837dc_0_27"/>
          <p:cNvCxnSpPr/>
          <p:nvPr/>
        </p:nvCxnSpPr>
        <p:spPr>
          <a:xfrm rot="10800000">
            <a:off x="4198750" y="5081675"/>
            <a:ext cx="0" cy="7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7" name="Google Shape;217;g83b50837dc_0_27"/>
          <p:cNvCxnSpPr/>
          <p:nvPr/>
        </p:nvCxnSpPr>
        <p:spPr>
          <a:xfrm rot="10800000">
            <a:off x="2625700" y="3678425"/>
            <a:ext cx="0" cy="2240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218" name="Google Shape;218;g83b50837dc_0_27"/>
          <p:cNvCxnSpPr/>
          <p:nvPr/>
        </p:nvCxnSpPr>
        <p:spPr>
          <a:xfrm>
            <a:off x="2625700" y="3678488"/>
            <a:ext cx="1572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9" name="Google Shape;219;g83b50837dc_0_27"/>
          <p:cNvCxnSpPr/>
          <p:nvPr/>
        </p:nvCxnSpPr>
        <p:spPr>
          <a:xfrm rot="10800000">
            <a:off x="4198750" y="3293175"/>
            <a:ext cx="0" cy="36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0" name="Google Shape;220;g83b50837dc_0_27"/>
          <p:cNvCxnSpPr/>
          <p:nvPr/>
        </p:nvCxnSpPr>
        <p:spPr>
          <a:xfrm>
            <a:off x="2602750" y="1811725"/>
            <a:ext cx="1572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g83b50837dc_0_27"/>
          <p:cNvCxnSpPr/>
          <p:nvPr/>
        </p:nvCxnSpPr>
        <p:spPr>
          <a:xfrm rot="10800000">
            <a:off x="4175800" y="1426413"/>
            <a:ext cx="0" cy="36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2" name="Google Shape;222;g83b50837dc_0_27"/>
          <p:cNvCxnSpPr/>
          <p:nvPr/>
        </p:nvCxnSpPr>
        <p:spPr>
          <a:xfrm rot="10800000">
            <a:off x="2619675" y="1789075"/>
            <a:ext cx="0" cy="193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223" name="Google Shape;223;g83b50837dc_0_27"/>
          <p:cNvSpPr txBox="1"/>
          <p:nvPr/>
        </p:nvSpPr>
        <p:spPr>
          <a:xfrm>
            <a:off x="4036938" y="6103582"/>
            <a:ext cx="480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Book Antiqua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Book Antiqua"/>
                <a:ea typeface="Book Antiqua"/>
                <a:cs typeface="Book Antiqua"/>
                <a:sym typeface="Book Antiqua"/>
              </a:rPr>
              <a:t>System Bus of 8086 (Address)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83b50837dc_0_27"/>
          <p:cNvSpPr txBox="1"/>
          <p:nvPr/>
        </p:nvSpPr>
        <p:spPr>
          <a:xfrm>
            <a:off x="4822200" y="1140538"/>
            <a:ext cx="685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ook Antiqua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OE’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83b50837dc_0_27"/>
          <p:cNvSpPr txBox="1"/>
          <p:nvPr/>
        </p:nvSpPr>
        <p:spPr>
          <a:xfrm>
            <a:off x="3969050" y="1140550"/>
            <a:ext cx="7620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ook Antiqua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83b50837dc_0_27"/>
          <p:cNvSpPr txBox="1"/>
          <p:nvPr/>
        </p:nvSpPr>
        <p:spPr>
          <a:xfrm>
            <a:off x="4822200" y="2926563"/>
            <a:ext cx="685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ook Antiqua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OE’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83b50837dc_0_27"/>
          <p:cNvSpPr txBox="1"/>
          <p:nvPr/>
        </p:nvSpPr>
        <p:spPr>
          <a:xfrm>
            <a:off x="4036950" y="2939500"/>
            <a:ext cx="7620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ook Antiqua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83b50837dc_0_27"/>
          <p:cNvSpPr txBox="1"/>
          <p:nvPr/>
        </p:nvSpPr>
        <p:spPr>
          <a:xfrm>
            <a:off x="4822200" y="4738450"/>
            <a:ext cx="685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ook Antiqua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OE’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83b50837dc_0_27"/>
          <p:cNvSpPr txBox="1"/>
          <p:nvPr/>
        </p:nvSpPr>
        <p:spPr>
          <a:xfrm>
            <a:off x="3969050" y="4738438"/>
            <a:ext cx="7620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ook Antiqua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g83b50837dc_0_27"/>
          <p:cNvCxnSpPr/>
          <p:nvPr/>
        </p:nvCxnSpPr>
        <p:spPr>
          <a:xfrm>
            <a:off x="5352050" y="4912050"/>
            <a:ext cx="194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1" name="Google Shape;231;g83b50837dc_0_27"/>
          <p:cNvSpPr txBox="1"/>
          <p:nvPr/>
        </p:nvSpPr>
        <p:spPr>
          <a:xfrm>
            <a:off x="7371525" y="4683438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Book Antiqua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BHE’</a:t>
            </a:r>
            <a:endParaRPr b="0" baseline="-25000" i="0" sz="20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32" name="Google Shape;232;g83b50837dc_0_27"/>
          <p:cNvGrpSpPr/>
          <p:nvPr/>
        </p:nvGrpSpPr>
        <p:grpSpPr>
          <a:xfrm>
            <a:off x="3792000" y="3932350"/>
            <a:ext cx="5277475" cy="1143000"/>
            <a:chOff x="3369125" y="1076500"/>
            <a:chExt cx="5277475" cy="1143000"/>
          </a:xfrm>
        </p:grpSpPr>
        <p:sp>
          <p:nvSpPr>
            <p:cNvPr id="233" name="Google Shape;233;g83b50837dc_0_27"/>
            <p:cNvSpPr/>
            <p:nvPr/>
          </p:nvSpPr>
          <p:spPr>
            <a:xfrm>
              <a:off x="3369125" y="1076500"/>
              <a:ext cx="1524000" cy="1143000"/>
            </a:xfrm>
            <a:prstGeom prst="rect">
              <a:avLst/>
            </a:prstGeom>
            <a:solidFill>
              <a:srgbClr val="D9D9D9"/>
            </a:solidFill>
            <a:ln cap="flat" cmpd="sng" w="317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Book Antiqua"/>
                <a:buNone/>
              </a:pPr>
              <a:r>
                <a:rPr b="0" i="0" lang="en-US" sz="2400" u="none" cap="none" strike="noStrike">
                  <a:solidFill>
                    <a:srgbClr val="0000FF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LS373</a:t>
              </a:r>
              <a:endParaRPr b="0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g83b50837dc_0_27"/>
            <p:cNvSpPr txBox="1"/>
            <p:nvPr/>
          </p:nvSpPr>
          <p:spPr>
            <a:xfrm>
              <a:off x="6817800" y="1147025"/>
              <a:ext cx="1828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66"/>
                </a:buClr>
                <a:buSzPts val="2400"/>
                <a:buFont typeface="Book Antiqua"/>
                <a:buNone/>
              </a:pPr>
              <a:r>
                <a:rPr b="0" i="0" lang="en-US" sz="20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0" baseline="-25000" i="0" lang="en-US" sz="20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16</a:t>
              </a:r>
              <a:r>
                <a:rPr b="0" i="0" lang="en-US" sz="20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-A</a:t>
              </a:r>
              <a:r>
                <a:rPr b="0" baseline="-25000" i="0" lang="en-US" sz="20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19</a:t>
              </a:r>
              <a:endParaRPr b="0" i="0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35" name="Google Shape;235;g83b50837dc_0_27"/>
          <p:cNvSpPr/>
          <p:nvPr/>
        </p:nvSpPr>
        <p:spPr>
          <a:xfrm>
            <a:off x="5352050" y="3982925"/>
            <a:ext cx="1989300" cy="49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F0"/>
          </a:solidFill>
          <a:ln cap="flat" cmpd="sng" w="31750">
            <a:solidFill>
              <a:srgbClr val="00006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83b50837dc_0_27"/>
          <p:cNvSpPr txBox="1"/>
          <p:nvPr/>
        </p:nvSpPr>
        <p:spPr>
          <a:xfrm>
            <a:off x="7240675" y="2446925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Book Antiqua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r>
              <a:rPr b="0" i="0" lang="en-US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-A</a:t>
            </a:r>
            <a:r>
              <a:rPr b="0" baseline="-25000" i="0" lang="en-US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endParaRPr b="0" i="0" sz="20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g83b50837dc_0_27"/>
          <p:cNvSpPr/>
          <p:nvPr/>
        </p:nvSpPr>
        <p:spPr>
          <a:xfrm>
            <a:off x="5330600" y="2430950"/>
            <a:ext cx="1989300" cy="49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F0"/>
          </a:solidFill>
          <a:ln cap="flat" cmpd="sng" w="31750">
            <a:solidFill>
              <a:srgbClr val="00006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83b50837dc_0_27"/>
          <p:cNvSpPr/>
          <p:nvPr/>
        </p:nvSpPr>
        <p:spPr>
          <a:xfrm>
            <a:off x="5330600" y="697075"/>
            <a:ext cx="1989300" cy="49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F0"/>
          </a:solidFill>
          <a:ln cap="flat" cmpd="sng" w="31750">
            <a:solidFill>
              <a:srgbClr val="00006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83b50837dc_0_27"/>
          <p:cNvSpPr txBox="1"/>
          <p:nvPr/>
        </p:nvSpPr>
        <p:spPr>
          <a:xfrm>
            <a:off x="7240675" y="717025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Book Antiqua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r>
              <a:rPr b="0" i="0" lang="en-US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-A</a:t>
            </a:r>
            <a:r>
              <a:rPr b="0" baseline="-25000" i="0" lang="en-US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endParaRPr b="0" i="0" sz="20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83b50837dc_0_27"/>
          <p:cNvSpPr txBox="1"/>
          <p:nvPr/>
        </p:nvSpPr>
        <p:spPr>
          <a:xfrm>
            <a:off x="877925" y="300213"/>
            <a:ext cx="1447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 Antiqua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8086</a:t>
            </a:r>
            <a:endParaRPr b="0" i="0" sz="14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"/>
          <p:cNvSpPr txBox="1"/>
          <p:nvPr/>
        </p:nvSpPr>
        <p:spPr>
          <a:xfrm>
            <a:off x="571250" y="891313"/>
            <a:ext cx="1447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 Antiqua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8086</a:t>
            </a:r>
            <a:endParaRPr b="0" i="0" sz="14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3"/>
          <p:cNvSpPr txBox="1"/>
          <p:nvPr/>
        </p:nvSpPr>
        <p:spPr>
          <a:xfrm>
            <a:off x="406125" y="5659475"/>
            <a:ext cx="15240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ook Antiqua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MN/MX’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7" name="Google Shape;247;p3"/>
          <p:cNvCxnSpPr/>
          <p:nvPr/>
        </p:nvCxnSpPr>
        <p:spPr>
          <a:xfrm flipH="1" rot="10800000">
            <a:off x="2311125" y="5811875"/>
            <a:ext cx="76200" cy="762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8" name="Google Shape;248;p3"/>
          <p:cNvCxnSpPr/>
          <p:nvPr/>
        </p:nvCxnSpPr>
        <p:spPr>
          <a:xfrm>
            <a:off x="2387325" y="5811875"/>
            <a:ext cx="76200" cy="762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" name="Google Shape;249;p3"/>
          <p:cNvCxnSpPr/>
          <p:nvPr/>
        </p:nvCxnSpPr>
        <p:spPr>
          <a:xfrm flipH="1" rot="10800000">
            <a:off x="2463525" y="5811875"/>
            <a:ext cx="76200" cy="762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p3"/>
          <p:cNvCxnSpPr/>
          <p:nvPr/>
        </p:nvCxnSpPr>
        <p:spPr>
          <a:xfrm>
            <a:off x="2539725" y="5811875"/>
            <a:ext cx="76200" cy="762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1" name="Google Shape;251;p3"/>
          <p:cNvCxnSpPr/>
          <p:nvPr/>
        </p:nvCxnSpPr>
        <p:spPr>
          <a:xfrm flipH="1" rot="10800000">
            <a:off x="2615925" y="5811875"/>
            <a:ext cx="76200" cy="762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2" name="Google Shape;252;p3"/>
          <p:cNvCxnSpPr/>
          <p:nvPr/>
        </p:nvCxnSpPr>
        <p:spPr>
          <a:xfrm>
            <a:off x="2692125" y="5811875"/>
            <a:ext cx="76200" cy="7620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3" name="Google Shape;253;p3"/>
          <p:cNvCxnSpPr/>
          <p:nvPr/>
        </p:nvCxnSpPr>
        <p:spPr>
          <a:xfrm>
            <a:off x="2768325" y="5888075"/>
            <a:ext cx="838200" cy="0"/>
          </a:xfrm>
          <a:prstGeom prst="straightConnector1">
            <a:avLst/>
          </a:prstGeom>
          <a:noFill/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4" name="Google Shape;254;p3"/>
          <p:cNvSpPr/>
          <p:nvPr/>
        </p:nvSpPr>
        <p:spPr>
          <a:xfrm>
            <a:off x="3606525" y="5811875"/>
            <a:ext cx="172500" cy="184800"/>
          </a:xfrm>
          <a:prstGeom prst="ellipse">
            <a:avLst/>
          </a:prstGeom>
          <a:solidFill>
            <a:srgbClr val="3B812F">
              <a:alpha val="2745"/>
            </a:srgbClr>
          </a:solidFill>
          <a:ln cap="flat" cmpd="sng" w="31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Comic Sans MS"/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55" name="Google Shape;255;p3"/>
          <p:cNvSpPr txBox="1"/>
          <p:nvPr/>
        </p:nvSpPr>
        <p:spPr>
          <a:xfrm>
            <a:off x="3758925" y="5738525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 Antiqu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5V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3"/>
          <p:cNvSpPr txBox="1"/>
          <p:nvPr/>
        </p:nvSpPr>
        <p:spPr>
          <a:xfrm>
            <a:off x="3343700" y="1909450"/>
            <a:ext cx="7620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ook Antiqua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DIR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"/>
          <p:cNvSpPr txBox="1"/>
          <p:nvPr/>
        </p:nvSpPr>
        <p:spPr>
          <a:xfrm>
            <a:off x="4275400" y="1909450"/>
            <a:ext cx="685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ook Antiqua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OE’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"/>
          <p:cNvSpPr txBox="1"/>
          <p:nvPr/>
        </p:nvSpPr>
        <p:spPr>
          <a:xfrm>
            <a:off x="485650" y="4629425"/>
            <a:ext cx="1447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ook Antiqua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DT/R’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3"/>
          <p:cNvSpPr txBox="1"/>
          <p:nvPr/>
        </p:nvSpPr>
        <p:spPr>
          <a:xfrm>
            <a:off x="571250" y="5198575"/>
            <a:ext cx="14478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ook Antiqua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DEN’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3"/>
          <p:cNvSpPr txBox="1"/>
          <p:nvPr/>
        </p:nvSpPr>
        <p:spPr>
          <a:xfrm>
            <a:off x="7252250" y="5500775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Book Antiqua"/>
              <a:buNone/>
            </a:pPr>
            <a:r>
              <a:t/>
            </a:r>
            <a:endParaRPr b="0" i="0" sz="2400" u="none" cap="none" strike="noStrike">
              <a:solidFill>
                <a:srgbClr val="000066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61" name="Google Shape;261;p3"/>
          <p:cNvSpPr txBox="1"/>
          <p:nvPr/>
        </p:nvSpPr>
        <p:spPr>
          <a:xfrm>
            <a:off x="2777525" y="6265113"/>
            <a:ext cx="594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Book Antiqua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Book Antiqua"/>
                <a:ea typeface="Book Antiqua"/>
                <a:cs typeface="Book Antiqua"/>
                <a:sym typeface="Book Antiqua"/>
              </a:rPr>
              <a:t>System Bus of 8086(Data + Control)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" name="Google Shape;262;p3"/>
          <p:cNvGrpSpPr/>
          <p:nvPr/>
        </p:nvGrpSpPr>
        <p:grpSpPr>
          <a:xfrm>
            <a:off x="282725" y="1076500"/>
            <a:ext cx="8376875" cy="1143000"/>
            <a:chOff x="282725" y="1076500"/>
            <a:chExt cx="8376875" cy="1143000"/>
          </a:xfrm>
        </p:grpSpPr>
        <p:sp>
          <p:nvSpPr>
            <p:cNvPr id="263" name="Google Shape;263;p3"/>
            <p:cNvSpPr/>
            <p:nvPr/>
          </p:nvSpPr>
          <p:spPr>
            <a:xfrm>
              <a:off x="3369125" y="1076500"/>
              <a:ext cx="1524000" cy="1143000"/>
            </a:xfrm>
            <a:prstGeom prst="rect">
              <a:avLst/>
            </a:prstGeom>
            <a:solidFill>
              <a:srgbClr val="D9D9D9"/>
            </a:solidFill>
            <a:ln cap="flat" cmpd="sng" w="317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Book Antiqua"/>
                <a:buNone/>
              </a:pPr>
              <a:r>
                <a:rPr b="0" i="0" lang="en-US" sz="2400" u="none" cap="none" strike="noStrike">
                  <a:solidFill>
                    <a:srgbClr val="0000FF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LS245</a:t>
              </a:r>
              <a:endParaRPr b="0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4893125" y="1459050"/>
              <a:ext cx="1905000" cy="547500"/>
            </a:xfrm>
            <a:prstGeom prst="leftRightArrow">
              <a:avLst>
                <a:gd fmla="val 50000" name="adj1"/>
                <a:gd fmla="val 88000" name="adj2"/>
              </a:avLst>
            </a:prstGeom>
            <a:solidFill>
              <a:srgbClr val="00B0F0"/>
            </a:solidFill>
            <a:ln cap="flat" cmpd="sng" w="31750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400"/>
                <a:buFont typeface="Comic Sans MS"/>
                <a:buNone/>
              </a:pPr>
              <a:r>
                <a:t/>
              </a:r>
              <a:endParaRPr b="0" i="0" sz="2400" u="none" cap="none" strike="noStrike">
                <a:solidFill>
                  <a:srgbClr val="000099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265" name="Google Shape;265;p3"/>
            <p:cNvSpPr txBox="1"/>
            <p:nvPr/>
          </p:nvSpPr>
          <p:spPr>
            <a:xfrm>
              <a:off x="6830800" y="1493225"/>
              <a:ext cx="1828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66"/>
                </a:buClr>
                <a:buSzPts val="2400"/>
                <a:buFont typeface="Book Antiqua"/>
                <a:buNone/>
              </a:pPr>
              <a:r>
                <a:rPr b="0" i="0" lang="en-US" sz="20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r>
                <a:rPr b="0" baseline="-25000" i="0" lang="en-US" sz="20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r>
                <a:rPr b="0" i="0" lang="en-US" sz="20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-D</a:t>
              </a:r>
              <a:r>
                <a:rPr b="0" baseline="-25000" i="0" lang="en-US" sz="20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b="0" i="0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1397025" y="1448063"/>
              <a:ext cx="1905000" cy="547500"/>
            </a:xfrm>
            <a:prstGeom prst="leftRightArrow">
              <a:avLst>
                <a:gd fmla="val 50000" name="adj1"/>
                <a:gd fmla="val 88000" name="adj2"/>
              </a:avLst>
            </a:prstGeom>
            <a:solidFill>
              <a:srgbClr val="00B0F0"/>
            </a:solidFill>
            <a:ln cap="flat" cmpd="sng" w="31750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400"/>
                <a:buFont typeface="Comic Sans MS"/>
                <a:buNone/>
              </a:pPr>
              <a:r>
                <a:t/>
              </a:r>
              <a:endParaRPr b="0" i="0" sz="2400" u="none" cap="none" strike="noStrike">
                <a:solidFill>
                  <a:srgbClr val="000099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267" name="Google Shape;267;p3"/>
            <p:cNvSpPr txBox="1"/>
            <p:nvPr/>
          </p:nvSpPr>
          <p:spPr>
            <a:xfrm>
              <a:off x="282725" y="1538388"/>
              <a:ext cx="1828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66"/>
                </a:buClr>
                <a:buSzPts val="2400"/>
                <a:buFont typeface="Book Antiqua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</a:t>
              </a:r>
              <a:r>
                <a:rPr b="1" baseline="-25000" i="0" lang="en-US" sz="2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r>
                <a:rPr b="1" i="0" lang="en-US" sz="2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-AD</a:t>
              </a:r>
              <a:r>
                <a:rPr b="1" baseline="-25000" i="0" lang="en-US" sz="2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b="1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8" name="Google Shape;268;p3"/>
          <p:cNvGrpSpPr/>
          <p:nvPr/>
        </p:nvGrpSpPr>
        <p:grpSpPr>
          <a:xfrm>
            <a:off x="221175" y="2943475"/>
            <a:ext cx="8499950" cy="1143000"/>
            <a:chOff x="177825" y="3820850"/>
            <a:chExt cx="8499950" cy="1143000"/>
          </a:xfrm>
        </p:grpSpPr>
        <p:sp>
          <p:nvSpPr>
            <p:cNvPr id="269" name="Google Shape;269;p3"/>
            <p:cNvSpPr/>
            <p:nvPr/>
          </p:nvSpPr>
          <p:spPr>
            <a:xfrm>
              <a:off x="3343700" y="3820850"/>
              <a:ext cx="1524000" cy="1143000"/>
            </a:xfrm>
            <a:prstGeom prst="rect">
              <a:avLst/>
            </a:prstGeom>
            <a:solidFill>
              <a:srgbClr val="D9D9D9"/>
            </a:solidFill>
            <a:ln cap="flat" cmpd="sng" w="317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Book Antiqua"/>
                <a:buNone/>
              </a:pPr>
              <a:r>
                <a:rPr b="0" i="0" lang="en-US" sz="2400" u="none" cap="none" strike="noStrike">
                  <a:solidFill>
                    <a:srgbClr val="0000FF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LS245</a:t>
              </a:r>
              <a:endParaRPr b="0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4893125" y="4177638"/>
              <a:ext cx="1905000" cy="547500"/>
            </a:xfrm>
            <a:prstGeom prst="leftRightArrow">
              <a:avLst>
                <a:gd fmla="val 50000" name="adj1"/>
                <a:gd fmla="val 88000" name="adj2"/>
              </a:avLst>
            </a:prstGeom>
            <a:solidFill>
              <a:srgbClr val="00B0F0"/>
            </a:solidFill>
            <a:ln cap="flat" cmpd="sng" w="31750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400"/>
                <a:buFont typeface="Comic Sans MS"/>
                <a:buNone/>
              </a:pPr>
              <a:r>
                <a:t/>
              </a:r>
              <a:endParaRPr b="0" i="0" sz="2400" u="none" cap="none" strike="noStrike">
                <a:solidFill>
                  <a:srgbClr val="000099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271" name="Google Shape;271;p3"/>
            <p:cNvSpPr txBox="1"/>
            <p:nvPr/>
          </p:nvSpPr>
          <p:spPr>
            <a:xfrm>
              <a:off x="6848975" y="4267938"/>
              <a:ext cx="1828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66"/>
                </a:buClr>
                <a:buSzPts val="2400"/>
                <a:buFont typeface="Book Antiqua"/>
                <a:buNone/>
              </a:pPr>
              <a:r>
                <a:rPr b="0" i="0" lang="en-US" sz="20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r>
                <a:rPr b="0" baseline="-25000" i="0" lang="en-US" sz="20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r>
                <a:rPr b="0" i="0" lang="en-US" sz="20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-D</a:t>
              </a:r>
              <a:r>
                <a:rPr b="0" baseline="-25000" i="0" lang="en-US" sz="2000" u="none" cap="none" strike="noStrike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0" baseline="-25000" i="0" lang="en-US" sz="2000" u="none" cap="none" strike="noStrike">
                  <a:solidFill>
                    <a:srgbClr val="0000FF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5</a:t>
              </a:r>
              <a:endParaRPr b="0" i="0" sz="2000" u="none" cap="none" strike="noStrike">
                <a:solidFill>
                  <a:srgbClr val="0000FF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1413275" y="4109263"/>
              <a:ext cx="1905000" cy="547500"/>
            </a:xfrm>
            <a:prstGeom prst="leftRightArrow">
              <a:avLst>
                <a:gd fmla="val 50000" name="adj1"/>
                <a:gd fmla="val 88000" name="adj2"/>
              </a:avLst>
            </a:prstGeom>
            <a:solidFill>
              <a:srgbClr val="00B0F0"/>
            </a:solidFill>
            <a:ln cap="flat" cmpd="sng" w="31750">
              <a:solidFill>
                <a:srgbClr val="00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400"/>
                <a:buFont typeface="Comic Sans MS"/>
                <a:buNone/>
              </a:pPr>
              <a:r>
                <a:t/>
              </a:r>
              <a:endParaRPr b="0" i="0" sz="2400" u="none" cap="none" strike="noStrike">
                <a:solidFill>
                  <a:srgbClr val="000099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273" name="Google Shape;273;p3"/>
            <p:cNvSpPr txBox="1"/>
            <p:nvPr/>
          </p:nvSpPr>
          <p:spPr>
            <a:xfrm>
              <a:off x="177825" y="4163738"/>
              <a:ext cx="18288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66"/>
                </a:buClr>
                <a:buSzPts val="2400"/>
                <a:buFont typeface="Book Antiqua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</a:t>
              </a:r>
              <a:r>
                <a:rPr b="1" baseline="-25000" i="0" lang="en-US" sz="2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r>
                <a:rPr b="1" i="0" lang="en-US" sz="2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-AD</a:t>
              </a:r>
              <a:r>
                <a:rPr b="1" baseline="-25000" i="0" lang="en-US" sz="2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15</a:t>
              </a:r>
              <a:endParaRPr b="1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274" name="Google Shape;274;p3"/>
          <p:cNvCxnSpPr/>
          <p:nvPr/>
        </p:nvCxnSpPr>
        <p:spPr>
          <a:xfrm flipH="1" rot="10800000">
            <a:off x="1443650" y="4858000"/>
            <a:ext cx="2325900" cy="2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5" name="Google Shape;275;p3"/>
          <p:cNvCxnSpPr>
            <a:endCxn id="276" idx="2"/>
          </p:cNvCxnSpPr>
          <p:nvPr/>
        </p:nvCxnSpPr>
        <p:spPr>
          <a:xfrm rot="10800000">
            <a:off x="3724700" y="4086450"/>
            <a:ext cx="22500" cy="76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7" name="Google Shape;277;p3"/>
          <p:cNvCxnSpPr/>
          <p:nvPr/>
        </p:nvCxnSpPr>
        <p:spPr>
          <a:xfrm>
            <a:off x="1451125" y="5343950"/>
            <a:ext cx="3230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8" name="Google Shape;278;p3"/>
          <p:cNvCxnSpPr>
            <a:endCxn id="279" idx="2"/>
          </p:cNvCxnSpPr>
          <p:nvPr/>
        </p:nvCxnSpPr>
        <p:spPr>
          <a:xfrm rot="10800000">
            <a:off x="4646450" y="4086463"/>
            <a:ext cx="24900" cy="1257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0" name="Google Shape;280;p3"/>
          <p:cNvCxnSpPr/>
          <p:nvPr/>
        </p:nvCxnSpPr>
        <p:spPr>
          <a:xfrm rot="10800000">
            <a:off x="2213350" y="2760113"/>
            <a:ext cx="11400" cy="256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281" name="Google Shape;281;p3"/>
          <p:cNvCxnSpPr/>
          <p:nvPr/>
        </p:nvCxnSpPr>
        <p:spPr>
          <a:xfrm rot="10800000">
            <a:off x="2512175" y="2535350"/>
            <a:ext cx="0" cy="236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282" name="Google Shape;282;p3"/>
          <p:cNvCxnSpPr/>
          <p:nvPr/>
        </p:nvCxnSpPr>
        <p:spPr>
          <a:xfrm rot="10800000">
            <a:off x="1426250" y="5868425"/>
            <a:ext cx="869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9" name="Google Shape;279;p3"/>
          <p:cNvSpPr txBox="1"/>
          <p:nvPr/>
        </p:nvSpPr>
        <p:spPr>
          <a:xfrm>
            <a:off x="4303550" y="3719863"/>
            <a:ext cx="685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ook Antiqua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OE’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"/>
          <p:cNvSpPr txBox="1"/>
          <p:nvPr/>
        </p:nvSpPr>
        <p:spPr>
          <a:xfrm>
            <a:off x="3343700" y="3719850"/>
            <a:ext cx="7620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ook Antiqua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DIR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3" name="Google Shape;283;p3"/>
          <p:cNvCxnSpPr/>
          <p:nvPr/>
        </p:nvCxnSpPr>
        <p:spPr>
          <a:xfrm rot="10800000">
            <a:off x="3723575" y="2180550"/>
            <a:ext cx="3600" cy="37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4" name="Google Shape;284;p3"/>
          <p:cNvCxnSpPr/>
          <p:nvPr/>
        </p:nvCxnSpPr>
        <p:spPr>
          <a:xfrm rot="10800000">
            <a:off x="4638950" y="2236300"/>
            <a:ext cx="15000" cy="53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5" name="Google Shape;285;p3"/>
          <p:cNvSpPr txBox="1"/>
          <p:nvPr/>
        </p:nvSpPr>
        <p:spPr>
          <a:xfrm>
            <a:off x="4303550" y="1909463"/>
            <a:ext cx="685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ook Antiqua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OE’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"/>
          <p:cNvSpPr txBox="1"/>
          <p:nvPr/>
        </p:nvSpPr>
        <p:spPr>
          <a:xfrm>
            <a:off x="3343700" y="1909450"/>
            <a:ext cx="7620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ook Antiqua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DIR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7" name="Google Shape;287;p3"/>
          <p:cNvCxnSpPr/>
          <p:nvPr/>
        </p:nvCxnSpPr>
        <p:spPr>
          <a:xfrm>
            <a:off x="2501225" y="2567675"/>
            <a:ext cx="1225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8" name="Google Shape;288;p3"/>
          <p:cNvCxnSpPr/>
          <p:nvPr/>
        </p:nvCxnSpPr>
        <p:spPr>
          <a:xfrm>
            <a:off x="2218300" y="2766400"/>
            <a:ext cx="2453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9" name="Google Shape;289;p3"/>
          <p:cNvCxnSpPr/>
          <p:nvPr/>
        </p:nvCxnSpPr>
        <p:spPr>
          <a:xfrm>
            <a:off x="1403475" y="465025"/>
            <a:ext cx="0" cy="609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3b5083597_1_112"/>
          <p:cNvSpPr/>
          <p:nvPr/>
        </p:nvSpPr>
        <p:spPr>
          <a:xfrm>
            <a:off x="1295400" y="844550"/>
            <a:ext cx="1371600" cy="3733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LS138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6" name="Google Shape;296;g83b5083597_1_112"/>
          <p:cNvCxnSpPr/>
          <p:nvPr/>
        </p:nvCxnSpPr>
        <p:spPr>
          <a:xfrm rot="10800000">
            <a:off x="1524000" y="4578350"/>
            <a:ext cx="0" cy="68580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7" name="Google Shape;297;g83b5083597_1_112"/>
          <p:cNvSpPr txBox="1"/>
          <p:nvPr/>
        </p:nvSpPr>
        <p:spPr>
          <a:xfrm>
            <a:off x="1219200" y="526415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GND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83b5083597_1_112"/>
          <p:cNvSpPr txBox="1"/>
          <p:nvPr/>
        </p:nvSpPr>
        <p:spPr>
          <a:xfrm>
            <a:off x="1295400" y="4241800"/>
            <a:ext cx="1295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Noto Sans Symbols"/>
              <a:buNone/>
            </a:pPr>
            <a:r>
              <a:rPr b="1" i="0" lang="en-US" sz="1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1" baseline="-25000" i="0" lang="en-US" sz="1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2A</a:t>
            </a:r>
            <a:r>
              <a:rPr b="1" i="0" lang="en-US" sz="1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     G</a:t>
            </a:r>
            <a:r>
              <a:rPr b="1" baseline="-25000" i="0" lang="en-US" sz="1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16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9" name="Google Shape;299;g83b5083597_1_112"/>
          <p:cNvCxnSpPr/>
          <p:nvPr/>
        </p:nvCxnSpPr>
        <p:spPr>
          <a:xfrm>
            <a:off x="2057400" y="4578350"/>
            <a:ext cx="0" cy="76200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0" name="Google Shape;300;g83b5083597_1_112"/>
          <p:cNvCxnSpPr/>
          <p:nvPr/>
        </p:nvCxnSpPr>
        <p:spPr>
          <a:xfrm>
            <a:off x="2057400" y="5340350"/>
            <a:ext cx="4572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1" name="Google Shape;301;g83b5083597_1_112"/>
          <p:cNvCxnSpPr/>
          <p:nvPr/>
        </p:nvCxnSpPr>
        <p:spPr>
          <a:xfrm>
            <a:off x="762000" y="3892550"/>
            <a:ext cx="5334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2" name="Google Shape;302;g83b5083597_1_112"/>
          <p:cNvSpPr txBox="1"/>
          <p:nvPr/>
        </p:nvSpPr>
        <p:spPr>
          <a:xfrm>
            <a:off x="0" y="3659188"/>
            <a:ext cx="1012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GND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83b5083597_1_112"/>
          <p:cNvSpPr txBox="1"/>
          <p:nvPr/>
        </p:nvSpPr>
        <p:spPr>
          <a:xfrm>
            <a:off x="1295400" y="3678238"/>
            <a:ext cx="685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1" baseline="-25000" i="0" lang="en-US" sz="1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2B</a:t>
            </a:r>
            <a:endParaRPr b="1" i="0" sz="18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g83b5083597_1_112"/>
          <p:cNvSpPr txBox="1"/>
          <p:nvPr/>
        </p:nvSpPr>
        <p:spPr>
          <a:xfrm>
            <a:off x="1371600" y="996950"/>
            <a:ext cx="609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baseline="-2500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endParaRPr b="0" baseline="-25000" i="0" sz="24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baseline="-2500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baseline="-25000" i="0" sz="24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baseline="-2500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24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5" name="Google Shape;305;g83b5083597_1_112"/>
          <p:cNvCxnSpPr/>
          <p:nvPr/>
        </p:nvCxnSpPr>
        <p:spPr>
          <a:xfrm>
            <a:off x="685800" y="1225550"/>
            <a:ext cx="6096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6" name="Google Shape;306;g83b5083597_1_112"/>
          <p:cNvCxnSpPr/>
          <p:nvPr/>
        </p:nvCxnSpPr>
        <p:spPr>
          <a:xfrm>
            <a:off x="685800" y="1606550"/>
            <a:ext cx="6096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7" name="Google Shape;307;g83b5083597_1_112"/>
          <p:cNvCxnSpPr/>
          <p:nvPr/>
        </p:nvCxnSpPr>
        <p:spPr>
          <a:xfrm>
            <a:off x="685800" y="1987550"/>
            <a:ext cx="6096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8" name="Google Shape;308;g83b5083597_1_112"/>
          <p:cNvSpPr txBox="1"/>
          <p:nvPr/>
        </p:nvSpPr>
        <p:spPr>
          <a:xfrm>
            <a:off x="76200" y="920750"/>
            <a:ext cx="6858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-2500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15 </a:t>
            </a: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-2500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14 </a:t>
            </a: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-2500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13 </a:t>
            </a:r>
            <a:endParaRPr b="0" i="0" sz="24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9" name="Google Shape;309;g83b5083597_1_112"/>
          <p:cNvCxnSpPr/>
          <p:nvPr/>
        </p:nvCxnSpPr>
        <p:spPr>
          <a:xfrm>
            <a:off x="2667000" y="1593125"/>
            <a:ext cx="13716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310" name="Google Shape;310;g83b5083597_1_112"/>
          <p:cNvSpPr txBox="1"/>
          <p:nvPr/>
        </p:nvSpPr>
        <p:spPr>
          <a:xfrm>
            <a:off x="2149475" y="1353175"/>
            <a:ext cx="533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baseline="-2500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24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83b5083597_1_112"/>
          <p:cNvSpPr txBox="1"/>
          <p:nvPr/>
        </p:nvSpPr>
        <p:spPr>
          <a:xfrm>
            <a:off x="4217982" y="1364527"/>
            <a:ext cx="99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83b5083597_1_112"/>
          <p:cNvSpPr txBox="1"/>
          <p:nvPr/>
        </p:nvSpPr>
        <p:spPr>
          <a:xfrm>
            <a:off x="2133600" y="844550"/>
            <a:ext cx="914400" cy="3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baseline="-2500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baseline="-25000" i="0" sz="24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baseline="-25000" i="0" sz="24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t/>
            </a:r>
            <a:endParaRPr b="0" baseline="-25000" i="0" sz="24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baseline="-2500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baseline="-25000" i="0" sz="24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baseline="-2500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baseline="-25000" i="0" sz="24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baseline="-2500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baseline="-25000" i="0" sz="24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baseline="-2500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baseline="-25000" i="0" sz="24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baseline="-2500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baseline="-25000" i="0" sz="24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3" name="Google Shape;313;g83b5083597_1_112"/>
          <p:cNvCxnSpPr/>
          <p:nvPr/>
        </p:nvCxnSpPr>
        <p:spPr>
          <a:xfrm>
            <a:off x="2667000" y="1073150"/>
            <a:ext cx="14478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314" name="Google Shape;314;g83b5083597_1_112"/>
          <p:cNvSpPr txBox="1"/>
          <p:nvPr/>
        </p:nvSpPr>
        <p:spPr>
          <a:xfrm>
            <a:off x="2111375" y="3775075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baseline="-2500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24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g83b5083597_1_112"/>
          <p:cNvSpPr txBox="1"/>
          <p:nvPr/>
        </p:nvSpPr>
        <p:spPr>
          <a:xfrm>
            <a:off x="4229100" y="788988"/>
            <a:ext cx="14859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ROM</a:t>
            </a:r>
            <a:r>
              <a:rPr b="0" baseline="-2500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24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6" name="Google Shape;316;g83b5083597_1_112"/>
          <p:cNvCxnSpPr/>
          <p:nvPr/>
        </p:nvCxnSpPr>
        <p:spPr>
          <a:xfrm>
            <a:off x="2667000" y="4024313"/>
            <a:ext cx="15621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317" name="Google Shape;317;g83b5083597_1_112"/>
          <p:cNvSpPr txBox="1"/>
          <p:nvPr/>
        </p:nvSpPr>
        <p:spPr>
          <a:xfrm>
            <a:off x="4267200" y="3811588"/>
            <a:ext cx="14859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ROM</a:t>
            </a:r>
            <a:r>
              <a:rPr b="0" baseline="-2500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4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g83b5083597_1_112"/>
          <p:cNvSpPr txBox="1"/>
          <p:nvPr/>
        </p:nvSpPr>
        <p:spPr>
          <a:xfrm>
            <a:off x="2514600" y="5082800"/>
            <a:ext cx="139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M/IO'</a:t>
            </a:r>
            <a:endParaRPr b="0" i="0" sz="24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9" name="Google Shape;319;g83b5083597_1_112"/>
          <p:cNvCxnSpPr/>
          <p:nvPr/>
        </p:nvCxnSpPr>
        <p:spPr>
          <a:xfrm>
            <a:off x="6743700" y="1576588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0" name="Google Shape;320;g83b5083597_1_112"/>
          <p:cNvCxnSpPr/>
          <p:nvPr/>
        </p:nvCxnSpPr>
        <p:spPr>
          <a:xfrm>
            <a:off x="6743700" y="1957588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1" name="Google Shape;321;g83b5083597_1_112"/>
          <p:cNvSpPr txBox="1"/>
          <p:nvPr/>
        </p:nvSpPr>
        <p:spPr>
          <a:xfrm>
            <a:off x="5295900" y="1271788"/>
            <a:ext cx="1371600" cy="9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-2500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24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2" name="Google Shape;322;g83b5083597_1_112"/>
          <p:cNvCxnSpPr/>
          <p:nvPr/>
        </p:nvCxnSpPr>
        <p:spPr>
          <a:xfrm>
            <a:off x="8267700" y="1768676"/>
            <a:ext cx="5334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3" name="Google Shape;323;g83b5083597_1_112"/>
          <p:cNvCxnSpPr/>
          <p:nvPr/>
        </p:nvCxnSpPr>
        <p:spPr>
          <a:xfrm>
            <a:off x="8343900" y="2752250"/>
            <a:ext cx="5334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4" name="Google Shape;324;g83b5083597_1_112"/>
          <p:cNvCxnSpPr/>
          <p:nvPr/>
        </p:nvCxnSpPr>
        <p:spPr>
          <a:xfrm>
            <a:off x="6819900" y="2566513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5" name="Google Shape;325;g83b5083597_1_112"/>
          <p:cNvCxnSpPr/>
          <p:nvPr/>
        </p:nvCxnSpPr>
        <p:spPr>
          <a:xfrm>
            <a:off x="6819900" y="2947513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6" name="Google Shape;326;g83b5083597_1_112"/>
          <p:cNvSpPr txBox="1"/>
          <p:nvPr/>
        </p:nvSpPr>
        <p:spPr>
          <a:xfrm>
            <a:off x="5638801" y="2207682"/>
            <a:ext cx="1295400" cy="9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BHE’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ROM2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83b5083597_1_112"/>
          <p:cNvSpPr txBox="1"/>
          <p:nvPr/>
        </p:nvSpPr>
        <p:spPr>
          <a:xfrm>
            <a:off x="8115300" y="1190826"/>
            <a:ext cx="990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83b5083597_1_112"/>
          <p:cNvSpPr txBox="1"/>
          <p:nvPr/>
        </p:nvSpPr>
        <p:spPr>
          <a:xfrm>
            <a:off x="8001000" y="2200113"/>
            <a:ext cx="1295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ROM2E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83b5083597_1_112"/>
          <p:cNvSpPr txBox="1"/>
          <p:nvPr/>
        </p:nvSpPr>
        <p:spPr>
          <a:xfrm>
            <a:off x="796464" y="6044406"/>
            <a:ext cx="3952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Memory Decoder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0" name="Google Shape;330;g83b5083597_1_112"/>
          <p:cNvCxnSpPr/>
          <p:nvPr/>
        </p:nvCxnSpPr>
        <p:spPr>
          <a:xfrm>
            <a:off x="1409700" y="3740150"/>
            <a:ext cx="228600" cy="0"/>
          </a:xfrm>
          <a:prstGeom prst="straightConnector1">
            <a:avLst/>
          </a:prstGeom>
          <a:noFill/>
          <a:ln cap="flat" cmpd="sng" w="31750">
            <a:solidFill>
              <a:srgbClr val="0000B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1" name="Google Shape;331;g83b5083597_1_112"/>
          <p:cNvCxnSpPr/>
          <p:nvPr/>
        </p:nvCxnSpPr>
        <p:spPr>
          <a:xfrm>
            <a:off x="1409700" y="4273550"/>
            <a:ext cx="228600" cy="0"/>
          </a:xfrm>
          <a:prstGeom prst="straightConnector1">
            <a:avLst/>
          </a:prstGeom>
          <a:noFill/>
          <a:ln cap="flat" cmpd="sng" w="31750">
            <a:solidFill>
              <a:srgbClr val="0000B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2" name="Google Shape;332;g83b5083597_1_112"/>
          <p:cNvSpPr txBox="1"/>
          <p:nvPr/>
        </p:nvSpPr>
        <p:spPr>
          <a:xfrm>
            <a:off x="5257800" y="292112"/>
            <a:ext cx="1371600" cy="9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-2500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24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ROM1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3" name="Google Shape;333;g83b5083597_1_112"/>
          <p:cNvCxnSpPr/>
          <p:nvPr/>
        </p:nvCxnSpPr>
        <p:spPr>
          <a:xfrm>
            <a:off x="8229600" y="789000"/>
            <a:ext cx="5334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4" name="Google Shape;334;g83b5083597_1_112"/>
          <p:cNvSpPr txBox="1"/>
          <p:nvPr/>
        </p:nvSpPr>
        <p:spPr>
          <a:xfrm>
            <a:off x="8001000" y="50750"/>
            <a:ext cx="11430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ROM1E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5" name="Google Shape;335;g83b5083597_1_112"/>
          <p:cNvCxnSpPr/>
          <p:nvPr/>
        </p:nvCxnSpPr>
        <p:spPr>
          <a:xfrm>
            <a:off x="6705600" y="59215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6" name="Google Shape;336;g83b5083597_1_112"/>
          <p:cNvCxnSpPr/>
          <p:nvPr/>
        </p:nvCxnSpPr>
        <p:spPr>
          <a:xfrm>
            <a:off x="6705600" y="97315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7" name="Google Shape;337;g83b5083597_1_112"/>
          <p:cNvSpPr txBox="1"/>
          <p:nvPr/>
        </p:nvSpPr>
        <p:spPr>
          <a:xfrm>
            <a:off x="5334000" y="3602184"/>
            <a:ext cx="1371600" cy="9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BHE’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ROM1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8" name="Google Shape;338;g83b5083597_1_112"/>
          <p:cNvCxnSpPr/>
          <p:nvPr/>
        </p:nvCxnSpPr>
        <p:spPr>
          <a:xfrm>
            <a:off x="8305800" y="4099072"/>
            <a:ext cx="5334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9" name="Google Shape;339;g83b5083597_1_112"/>
          <p:cNvSpPr txBox="1"/>
          <p:nvPr/>
        </p:nvSpPr>
        <p:spPr>
          <a:xfrm>
            <a:off x="8039100" y="3551025"/>
            <a:ext cx="1228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ROM1O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0" name="Google Shape;340;g83b5083597_1_112"/>
          <p:cNvCxnSpPr/>
          <p:nvPr/>
        </p:nvCxnSpPr>
        <p:spPr>
          <a:xfrm>
            <a:off x="6781800" y="3910884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1" name="Google Shape;341;g83b5083597_1_112"/>
          <p:cNvCxnSpPr/>
          <p:nvPr/>
        </p:nvCxnSpPr>
        <p:spPr>
          <a:xfrm>
            <a:off x="6781800" y="4283222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2" name="Google Shape;342;g83b5083597_1_112"/>
          <p:cNvCxnSpPr/>
          <p:nvPr/>
        </p:nvCxnSpPr>
        <p:spPr>
          <a:xfrm>
            <a:off x="6781800" y="4961025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3" name="Google Shape;343;g83b5083597_1_112"/>
          <p:cNvCxnSpPr/>
          <p:nvPr/>
        </p:nvCxnSpPr>
        <p:spPr>
          <a:xfrm>
            <a:off x="6781800" y="5342025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4" name="Google Shape;344;g83b5083597_1_112"/>
          <p:cNvCxnSpPr/>
          <p:nvPr/>
        </p:nvCxnSpPr>
        <p:spPr>
          <a:xfrm>
            <a:off x="8305800" y="5153113"/>
            <a:ext cx="5334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5" name="Google Shape;345;g83b5083597_1_112"/>
          <p:cNvSpPr txBox="1"/>
          <p:nvPr/>
        </p:nvSpPr>
        <p:spPr>
          <a:xfrm>
            <a:off x="8153400" y="4575263"/>
            <a:ext cx="990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RAMO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6" name="Google Shape;346;g83b5083597_1_112"/>
          <p:cNvCxnSpPr/>
          <p:nvPr/>
        </p:nvCxnSpPr>
        <p:spPr>
          <a:xfrm>
            <a:off x="6781800" y="5899225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7" name="Google Shape;347;g83b5083597_1_112"/>
          <p:cNvCxnSpPr/>
          <p:nvPr/>
        </p:nvCxnSpPr>
        <p:spPr>
          <a:xfrm>
            <a:off x="6781800" y="6280225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8" name="Google Shape;348;g83b5083597_1_112"/>
          <p:cNvCxnSpPr/>
          <p:nvPr/>
        </p:nvCxnSpPr>
        <p:spPr>
          <a:xfrm>
            <a:off x="8305800" y="6091313"/>
            <a:ext cx="5334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9" name="Google Shape;349;g83b5083597_1_112"/>
          <p:cNvSpPr txBox="1"/>
          <p:nvPr/>
        </p:nvSpPr>
        <p:spPr>
          <a:xfrm>
            <a:off x="8005800" y="5561875"/>
            <a:ext cx="1295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ROM2O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0" name="Google Shape;350;g83b5083597_1_112"/>
          <p:cNvCxnSpPr/>
          <p:nvPr/>
        </p:nvCxnSpPr>
        <p:spPr>
          <a:xfrm>
            <a:off x="2667000" y="2018975"/>
            <a:ext cx="14478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351" name="Google Shape;351;g83b5083597_1_112"/>
          <p:cNvCxnSpPr/>
          <p:nvPr/>
        </p:nvCxnSpPr>
        <p:spPr>
          <a:xfrm>
            <a:off x="2667000" y="2417175"/>
            <a:ext cx="14478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352" name="Google Shape;352;g83b5083597_1_112"/>
          <p:cNvCxnSpPr/>
          <p:nvPr/>
        </p:nvCxnSpPr>
        <p:spPr>
          <a:xfrm>
            <a:off x="2667000" y="2890100"/>
            <a:ext cx="14478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353" name="Google Shape;353;g83b5083597_1_112"/>
          <p:cNvCxnSpPr/>
          <p:nvPr/>
        </p:nvCxnSpPr>
        <p:spPr>
          <a:xfrm>
            <a:off x="2667000" y="3301550"/>
            <a:ext cx="14478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354" name="Google Shape;354;g83b5083597_1_112"/>
          <p:cNvCxnSpPr/>
          <p:nvPr/>
        </p:nvCxnSpPr>
        <p:spPr>
          <a:xfrm>
            <a:off x="2667000" y="3659200"/>
            <a:ext cx="14478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oval"/>
            <a:tailEnd len="sm" w="sm" type="none"/>
          </a:ln>
        </p:spPr>
      </p:cxnSp>
      <p:grpSp>
        <p:nvGrpSpPr>
          <p:cNvPr id="355" name="Google Shape;355;g83b5083597_1_112"/>
          <p:cNvGrpSpPr/>
          <p:nvPr/>
        </p:nvGrpSpPr>
        <p:grpSpPr>
          <a:xfrm>
            <a:off x="7445360" y="423670"/>
            <a:ext cx="1513262" cy="984656"/>
            <a:chOff x="4279724" y="4656225"/>
            <a:chExt cx="2425876" cy="1846000"/>
          </a:xfrm>
        </p:grpSpPr>
        <p:sp>
          <p:nvSpPr>
            <p:cNvPr id="356" name="Google Shape;356;g83b5083597_1_112"/>
            <p:cNvSpPr txBox="1"/>
            <p:nvPr/>
          </p:nvSpPr>
          <p:spPr>
            <a:xfrm>
              <a:off x="4665575" y="4656225"/>
              <a:ext cx="1371600" cy="9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g83b5083597_1_112"/>
            <p:cNvSpPr txBox="1"/>
            <p:nvPr/>
          </p:nvSpPr>
          <p:spPr>
            <a:xfrm>
              <a:off x="5334000" y="5594425"/>
              <a:ext cx="1371600" cy="9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g83b5083597_1_112"/>
            <p:cNvSpPr/>
            <p:nvPr/>
          </p:nvSpPr>
          <p:spPr>
            <a:xfrm>
              <a:off x="4279800" y="4714975"/>
              <a:ext cx="228616" cy="1200302"/>
            </a:xfrm>
            <a:custGeom>
              <a:rect b="b" l="l" r="r" t="t"/>
              <a:pathLst>
                <a:path extrusionOk="0" h="40404" w="18489">
                  <a:moveTo>
                    <a:pt x="3721" y="0"/>
                  </a:moveTo>
                  <a:cubicBezTo>
                    <a:pt x="11957" y="4942"/>
                    <a:pt x="20406" y="15668"/>
                    <a:pt x="18075" y="24986"/>
                  </a:cubicBezTo>
                  <a:cubicBezTo>
                    <a:pt x="16153" y="32669"/>
                    <a:pt x="7082" y="36860"/>
                    <a:pt x="0" y="40404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g83b5083597_1_112"/>
            <p:cNvSpPr/>
            <p:nvPr/>
          </p:nvSpPr>
          <p:spPr>
            <a:xfrm rot="7668083">
              <a:off x="4293009" y="5303391"/>
              <a:ext cx="1262682" cy="652190"/>
            </a:xfrm>
            <a:custGeom>
              <a:rect b="b" l="l" r="r" t="t"/>
              <a:pathLst>
                <a:path extrusionOk="0" h="20733" w="52099">
                  <a:moveTo>
                    <a:pt x="0" y="0"/>
                  </a:moveTo>
                  <a:cubicBezTo>
                    <a:pt x="18691" y="0"/>
                    <a:pt x="43746" y="4012"/>
                    <a:pt x="52099" y="20733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g83b5083597_1_112"/>
            <p:cNvSpPr/>
            <p:nvPr/>
          </p:nvSpPr>
          <p:spPr>
            <a:xfrm>
              <a:off x="4365575" y="4723300"/>
              <a:ext cx="1228755" cy="609602"/>
            </a:xfrm>
            <a:custGeom>
              <a:rect b="b" l="l" r="r" t="t"/>
              <a:pathLst>
                <a:path extrusionOk="0" h="20733" w="52099">
                  <a:moveTo>
                    <a:pt x="0" y="0"/>
                  </a:moveTo>
                  <a:cubicBezTo>
                    <a:pt x="18691" y="0"/>
                    <a:pt x="43746" y="4012"/>
                    <a:pt x="52099" y="20733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g83b5083597_1_112"/>
          <p:cNvGrpSpPr/>
          <p:nvPr/>
        </p:nvGrpSpPr>
        <p:grpSpPr>
          <a:xfrm>
            <a:off x="5334000" y="4656225"/>
            <a:ext cx="1371600" cy="1846000"/>
            <a:chOff x="5334000" y="4656225"/>
            <a:chExt cx="1371600" cy="1846000"/>
          </a:xfrm>
        </p:grpSpPr>
        <p:sp>
          <p:nvSpPr>
            <p:cNvPr id="362" name="Google Shape;362;g83b5083597_1_112"/>
            <p:cNvSpPr txBox="1"/>
            <p:nvPr/>
          </p:nvSpPr>
          <p:spPr>
            <a:xfrm>
              <a:off x="5334000" y="4656225"/>
              <a:ext cx="1371600" cy="9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b="0" baseline="-25000" i="0" lang="en-US" sz="24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0" i="0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RAM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g83b5083597_1_112"/>
            <p:cNvSpPr txBox="1"/>
            <p:nvPr/>
          </p:nvSpPr>
          <p:spPr>
            <a:xfrm>
              <a:off x="5334000" y="5594425"/>
              <a:ext cx="1371600" cy="9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b="0" baseline="-25000" i="0" lang="en-US" sz="24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0" i="0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ROM2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4" name="Google Shape;364;g83b5083597_1_112"/>
          <p:cNvGrpSpPr/>
          <p:nvPr/>
        </p:nvGrpSpPr>
        <p:grpSpPr>
          <a:xfrm>
            <a:off x="7543810" y="3762370"/>
            <a:ext cx="1513262" cy="984656"/>
            <a:chOff x="4279724" y="4656225"/>
            <a:chExt cx="2425876" cy="1846000"/>
          </a:xfrm>
        </p:grpSpPr>
        <p:sp>
          <p:nvSpPr>
            <p:cNvPr id="365" name="Google Shape;365;g83b5083597_1_112"/>
            <p:cNvSpPr txBox="1"/>
            <p:nvPr/>
          </p:nvSpPr>
          <p:spPr>
            <a:xfrm>
              <a:off x="4665575" y="4656225"/>
              <a:ext cx="1371600" cy="9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g83b5083597_1_112"/>
            <p:cNvSpPr txBox="1"/>
            <p:nvPr/>
          </p:nvSpPr>
          <p:spPr>
            <a:xfrm>
              <a:off x="5334000" y="5594425"/>
              <a:ext cx="1371600" cy="9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g83b5083597_1_112"/>
            <p:cNvSpPr/>
            <p:nvPr/>
          </p:nvSpPr>
          <p:spPr>
            <a:xfrm>
              <a:off x="4279800" y="4714975"/>
              <a:ext cx="228616" cy="1200302"/>
            </a:xfrm>
            <a:custGeom>
              <a:rect b="b" l="l" r="r" t="t"/>
              <a:pathLst>
                <a:path extrusionOk="0" h="40404" w="18489">
                  <a:moveTo>
                    <a:pt x="3721" y="0"/>
                  </a:moveTo>
                  <a:cubicBezTo>
                    <a:pt x="11957" y="4942"/>
                    <a:pt x="20406" y="15668"/>
                    <a:pt x="18075" y="24986"/>
                  </a:cubicBezTo>
                  <a:cubicBezTo>
                    <a:pt x="16153" y="32669"/>
                    <a:pt x="7082" y="36860"/>
                    <a:pt x="0" y="40404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g83b5083597_1_112"/>
            <p:cNvSpPr/>
            <p:nvPr/>
          </p:nvSpPr>
          <p:spPr>
            <a:xfrm rot="7668083">
              <a:off x="4293009" y="5303391"/>
              <a:ext cx="1262682" cy="652190"/>
            </a:xfrm>
            <a:custGeom>
              <a:rect b="b" l="l" r="r" t="t"/>
              <a:pathLst>
                <a:path extrusionOk="0" h="20733" w="52099">
                  <a:moveTo>
                    <a:pt x="0" y="0"/>
                  </a:moveTo>
                  <a:cubicBezTo>
                    <a:pt x="18691" y="0"/>
                    <a:pt x="43746" y="4012"/>
                    <a:pt x="52099" y="20733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g83b5083597_1_112"/>
            <p:cNvSpPr/>
            <p:nvPr/>
          </p:nvSpPr>
          <p:spPr>
            <a:xfrm>
              <a:off x="4365575" y="4723300"/>
              <a:ext cx="1228755" cy="609602"/>
            </a:xfrm>
            <a:custGeom>
              <a:rect b="b" l="l" r="r" t="t"/>
              <a:pathLst>
                <a:path extrusionOk="0" h="20733" w="52099">
                  <a:moveTo>
                    <a:pt x="0" y="0"/>
                  </a:moveTo>
                  <a:cubicBezTo>
                    <a:pt x="18691" y="0"/>
                    <a:pt x="43746" y="4012"/>
                    <a:pt x="52099" y="20733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g83b5083597_1_112"/>
          <p:cNvGrpSpPr/>
          <p:nvPr/>
        </p:nvGrpSpPr>
        <p:grpSpPr>
          <a:xfrm>
            <a:off x="7543810" y="4811795"/>
            <a:ext cx="1513262" cy="984656"/>
            <a:chOff x="4279724" y="4656225"/>
            <a:chExt cx="2425876" cy="1846000"/>
          </a:xfrm>
        </p:grpSpPr>
        <p:sp>
          <p:nvSpPr>
            <p:cNvPr id="371" name="Google Shape;371;g83b5083597_1_112"/>
            <p:cNvSpPr txBox="1"/>
            <p:nvPr/>
          </p:nvSpPr>
          <p:spPr>
            <a:xfrm>
              <a:off x="4665575" y="4656225"/>
              <a:ext cx="1371600" cy="9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g83b5083597_1_112"/>
            <p:cNvSpPr txBox="1"/>
            <p:nvPr/>
          </p:nvSpPr>
          <p:spPr>
            <a:xfrm>
              <a:off x="5334000" y="5594425"/>
              <a:ext cx="1371600" cy="9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g83b5083597_1_112"/>
            <p:cNvSpPr/>
            <p:nvPr/>
          </p:nvSpPr>
          <p:spPr>
            <a:xfrm>
              <a:off x="4279800" y="4714975"/>
              <a:ext cx="228616" cy="1200302"/>
            </a:xfrm>
            <a:custGeom>
              <a:rect b="b" l="l" r="r" t="t"/>
              <a:pathLst>
                <a:path extrusionOk="0" h="40404" w="18489">
                  <a:moveTo>
                    <a:pt x="3721" y="0"/>
                  </a:moveTo>
                  <a:cubicBezTo>
                    <a:pt x="11957" y="4942"/>
                    <a:pt x="20406" y="15668"/>
                    <a:pt x="18075" y="24986"/>
                  </a:cubicBezTo>
                  <a:cubicBezTo>
                    <a:pt x="16153" y="32669"/>
                    <a:pt x="7082" y="36860"/>
                    <a:pt x="0" y="40404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g83b5083597_1_112"/>
            <p:cNvSpPr/>
            <p:nvPr/>
          </p:nvSpPr>
          <p:spPr>
            <a:xfrm rot="7668083">
              <a:off x="4293009" y="5303391"/>
              <a:ext cx="1262682" cy="652190"/>
            </a:xfrm>
            <a:custGeom>
              <a:rect b="b" l="l" r="r" t="t"/>
              <a:pathLst>
                <a:path extrusionOk="0" h="20733" w="52099">
                  <a:moveTo>
                    <a:pt x="0" y="0"/>
                  </a:moveTo>
                  <a:cubicBezTo>
                    <a:pt x="18691" y="0"/>
                    <a:pt x="43746" y="4012"/>
                    <a:pt x="52099" y="20733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g83b5083597_1_112"/>
            <p:cNvSpPr/>
            <p:nvPr/>
          </p:nvSpPr>
          <p:spPr>
            <a:xfrm>
              <a:off x="4365575" y="4723300"/>
              <a:ext cx="1228755" cy="609602"/>
            </a:xfrm>
            <a:custGeom>
              <a:rect b="b" l="l" r="r" t="t"/>
              <a:pathLst>
                <a:path extrusionOk="0" h="20733" w="52099">
                  <a:moveTo>
                    <a:pt x="0" y="0"/>
                  </a:moveTo>
                  <a:cubicBezTo>
                    <a:pt x="18691" y="0"/>
                    <a:pt x="43746" y="4012"/>
                    <a:pt x="52099" y="20733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Google Shape;376;g83b5083597_1_112"/>
          <p:cNvGrpSpPr/>
          <p:nvPr/>
        </p:nvGrpSpPr>
        <p:grpSpPr>
          <a:xfrm>
            <a:off x="7543810" y="5723020"/>
            <a:ext cx="1513262" cy="984656"/>
            <a:chOff x="4279724" y="4656225"/>
            <a:chExt cx="2425876" cy="1846000"/>
          </a:xfrm>
        </p:grpSpPr>
        <p:sp>
          <p:nvSpPr>
            <p:cNvPr id="377" name="Google Shape;377;g83b5083597_1_112"/>
            <p:cNvSpPr txBox="1"/>
            <p:nvPr/>
          </p:nvSpPr>
          <p:spPr>
            <a:xfrm>
              <a:off x="4665575" y="4656225"/>
              <a:ext cx="1371600" cy="9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g83b5083597_1_112"/>
            <p:cNvSpPr txBox="1"/>
            <p:nvPr/>
          </p:nvSpPr>
          <p:spPr>
            <a:xfrm>
              <a:off x="5334000" y="5594425"/>
              <a:ext cx="1371600" cy="9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g83b5083597_1_112"/>
            <p:cNvSpPr/>
            <p:nvPr/>
          </p:nvSpPr>
          <p:spPr>
            <a:xfrm>
              <a:off x="4279800" y="4714975"/>
              <a:ext cx="228616" cy="1200302"/>
            </a:xfrm>
            <a:custGeom>
              <a:rect b="b" l="l" r="r" t="t"/>
              <a:pathLst>
                <a:path extrusionOk="0" h="40404" w="18489">
                  <a:moveTo>
                    <a:pt x="3721" y="0"/>
                  </a:moveTo>
                  <a:cubicBezTo>
                    <a:pt x="11957" y="4942"/>
                    <a:pt x="20406" y="15668"/>
                    <a:pt x="18075" y="24986"/>
                  </a:cubicBezTo>
                  <a:cubicBezTo>
                    <a:pt x="16153" y="32669"/>
                    <a:pt x="7082" y="36860"/>
                    <a:pt x="0" y="40404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g83b5083597_1_112"/>
            <p:cNvSpPr/>
            <p:nvPr/>
          </p:nvSpPr>
          <p:spPr>
            <a:xfrm rot="7668083">
              <a:off x="4293009" y="5303391"/>
              <a:ext cx="1262682" cy="652190"/>
            </a:xfrm>
            <a:custGeom>
              <a:rect b="b" l="l" r="r" t="t"/>
              <a:pathLst>
                <a:path extrusionOk="0" h="20733" w="52099">
                  <a:moveTo>
                    <a:pt x="0" y="0"/>
                  </a:moveTo>
                  <a:cubicBezTo>
                    <a:pt x="18691" y="0"/>
                    <a:pt x="43746" y="4012"/>
                    <a:pt x="52099" y="20733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g83b5083597_1_112"/>
            <p:cNvSpPr/>
            <p:nvPr/>
          </p:nvSpPr>
          <p:spPr>
            <a:xfrm>
              <a:off x="4365575" y="4723300"/>
              <a:ext cx="1228755" cy="609602"/>
            </a:xfrm>
            <a:custGeom>
              <a:rect b="b" l="l" r="r" t="t"/>
              <a:pathLst>
                <a:path extrusionOk="0" h="20733" w="52099">
                  <a:moveTo>
                    <a:pt x="0" y="0"/>
                  </a:moveTo>
                  <a:cubicBezTo>
                    <a:pt x="18691" y="0"/>
                    <a:pt x="43746" y="4012"/>
                    <a:pt x="52099" y="20733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g83b5083597_1_112"/>
          <p:cNvGrpSpPr/>
          <p:nvPr/>
        </p:nvGrpSpPr>
        <p:grpSpPr>
          <a:xfrm>
            <a:off x="7445360" y="1370370"/>
            <a:ext cx="1513262" cy="984656"/>
            <a:chOff x="4279724" y="4656225"/>
            <a:chExt cx="2425876" cy="1846000"/>
          </a:xfrm>
        </p:grpSpPr>
        <p:sp>
          <p:nvSpPr>
            <p:cNvPr id="383" name="Google Shape;383;g83b5083597_1_112"/>
            <p:cNvSpPr txBox="1"/>
            <p:nvPr/>
          </p:nvSpPr>
          <p:spPr>
            <a:xfrm>
              <a:off x="4665575" y="4656225"/>
              <a:ext cx="1371600" cy="9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g83b5083597_1_112"/>
            <p:cNvSpPr txBox="1"/>
            <p:nvPr/>
          </p:nvSpPr>
          <p:spPr>
            <a:xfrm>
              <a:off x="5334000" y="5594425"/>
              <a:ext cx="1371600" cy="9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g83b5083597_1_112"/>
            <p:cNvSpPr/>
            <p:nvPr/>
          </p:nvSpPr>
          <p:spPr>
            <a:xfrm>
              <a:off x="4279800" y="4714975"/>
              <a:ext cx="228616" cy="1200302"/>
            </a:xfrm>
            <a:custGeom>
              <a:rect b="b" l="l" r="r" t="t"/>
              <a:pathLst>
                <a:path extrusionOk="0" h="40404" w="18489">
                  <a:moveTo>
                    <a:pt x="3721" y="0"/>
                  </a:moveTo>
                  <a:cubicBezTo>
                    <a:pt x="11957" y="4942"/>
                    <a:pt x="20406" y="15668"/>
                    <a:pt x="18075" y="24986"/>
                  </a:cubicBezTo>
                  <a:cubicBezTo>
                    <a:pt x="16153" y="32669"/>
                    <a:pt x="7082" y="36860"/>
                    <a:pt x="0" y="40404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g83b5083597_1_112"/>
            <p:cNvSpPr/>
            <p:nvPr/>
          </p:nvSpPr>
          <p:spPr>
            <a:xfrm rot="7668083">
              <a:off x="4293009" y="5303391"/>
              <a:ext cx="1262682" cy="652190"/>
            </a:xfrm>
            <a:custGeom>
              <a:rect b="b" l="l" r="r" t="t"/>
              <a:pathLst>
                <a:path extrusionOk="0" h="20733" w="52099">
                  <a:moveTo>
                    <a:pt x="0" y="0"/>
                  </a:moveTo>
                  <a:cubicBezTo>
                    <a:pt x="18691" y="0"/>
                    <a:pt x="43746" y="4012"/>
                    <a:pt x="52099" y="20733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g83b5083597_1_112"/>
            <p:cNvSpPr/>
            <p:nvPr/>
          </p:nvSpPr>
          <p:spPr>
            <a:xfrm>
              <a:off x="4365575" y="4723300"/>
              <a:ext cx="1228755" cy="609602"/>
            </a:xfrm>
            <a:custGeom>
              <a:rect b="b" l="l" r="r" t="t"/>
              <a:pathLst>
                <a:path extrusionOk="0" h="20733" w="52099">
                  <a:moveTo>
                    <a:pt x="0" y="0"/>
                  </a:moveTo>
                  <a:cubicBezTo>
                    <a:pt x="18691" y="0"/>
                    <a:pt x="43746" y="4012"/>
                    <a:pt x="52099" y="20733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g83b5083597_1_112"/>
          <p:cNvGrpSpPr/>
          <p:nvPr/>
        </p:nvGrpSpPr>
        <p:grpSpPr>
          <a:xfrm>
            <a:off x="7543810" y="2368345"/>
            <a:ext cx="1513262" cy="984656"/>
            <a:chOff x="4279724" y="4656225"/>
            <a:chExt cx="2425876" cy="1846000"/>
          </a:xfrm>
        </p:grpSpPr>
        <p:sp>
          <p:nvSpPr>
            <p:cNvPr id="389" name="Google Shape;389;g83b5083597_1_112"/>
            <p:cNvSpPr txBox="1"/>
            <p:nvPr/>
          </p:nvSpPr>
          <p:spPr>
            <a:xfrm>
              <a:off x="4665575" y="4656225"/>
              <a:ext cx="1371600" cy="9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g83b5083597_1_112"/>
            <p:cNvSpPr txBox="1"/>
            <p:nvPr/>
          </p:nvSpPr>
          <p:spPr>
            <a:xfrm>
              <a:off x="5334000" y="5594425"/>
              <a:ext cx="1371600" cy="9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g83b5083597_1_112"/>
            <p:cNvSpPr/>
            <p:nvPr/>
          </p:nvSpPr>
          <p:spPr>
            <a:xfrm>
              <a:off x="4279800" y="4714975"/>
              <a:ext cx="228616" cy="1200302"/>
            </a:xfrm>
            <a:custGeom>
              <a:rect b="b" l="l" r="r" t="t"/>
              <a:pathLst>
                <a:path extrusionOk="0" h="40404" w="18489">
                  <a:moveTo>
                    <a:pt x="3721" y="0"/>
                  </a:moveTo>
                  <a:cubicBezTo>
                    <a:pt x="11957" y="4942"/>
                    <a:pt x="20406" y="15668"/>
                    <a:pt x="18075" y="24986"/>
                  </a:cubicBezTo>
                  <a:cubicBezTo>
                    <a:pt x="16153" y="32669"/>
                    <a:pt x="7082" y="36860"/>
                    <a:pt x="0" y="40404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g83b5083597_1_112"/>
            <p:cNvSpPr/>
            <p:nvPr/>
          </p:nvSpPr>
          <p:spPr>
            <a:xfrm rot="7668083">
              <a:off x="4293009" y="5303391"/>
              <a:ext cx="1262682" cy="652190"/>
            </a:xfrm>
            <a:custGeom>
              <a:rect b="b" l="l" r="r" t="t"/>
              <a:pathLst>
                <a:path extrusionOk="0" h="20733" w="52099">
                  <a:moveTo>
                    <a:pt x="0" y="0"/>
                  </a:moveTo>
                  <a:cubicBezTo>
                    <a:pt x="18691" y="0"/>
                    <a:pt x="43746" y="4012"/>
                    <a:pt x="52099" y="20733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g83b5083597_1_112"/>
            <p:cNvSpPr/>
            <p:nvPr/>
          </p:nvSpPr>
          <p:spPr>
            <a:xfrm>
              <a:off x="4365575" y="4723300"/>
              <a:ext cx="1228755" cy="609602"/>
            </a:xfrm>
            <a:custGeom>
              <a:rect b="b" l="l" r="r" t="t"/>
              <a:pathLst>
                <a:path extrusionOk="0" h="20733" w="52099">
                  <a:moveTo>
                    <a:pt x="0" y="0"/>
                  </a:moveTo>
                  <a:cubicBezTo>
                    <a:pt x="18691" y="0"/>
                    <a:pt x="43746" y="4012"/>
                    <a:pt x="52099" y="20733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"/>
          <p:cNvSpPr/>
          <p:nvPr/>
        </p:nvSpPr>
        <p:spPr>
          <a:xfrm>
            <a:off x="1066800" y="1143000"/>
            <a:ext cx="990600" cy="167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2716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6"/>
          <p:cNvSpPr/>
          <p:nvPr/>
        </p:nvSpPr>
        <p:spPr>
          <a:xfrm>
            <a:off x="2057400" y="1371600"/>
            <a:ext cx="457200" cy="228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6"/>
          <p:cNvSpPr txBox="1"/>
          <p:nvPr/>
        </p:nvSpPr>
        <p:spPr>
          <a:xfrm>
            <a:off x="1718055" y="1224290"/>
            <a:ext cx="3786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6"/>
          <p:cNvSpPr txBox="1"/>
          <p:nvPr/>
        </p:nvSpPr>
        <p:spPr>
          <a:xfrm>
            <a:off x="2438400" y="1219200"/>
            <a:ext cx="3786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6"/>
          <p:cNvSpPr/>
          <p:nvPr/>
        </p:nvSpPr>
        <p:spPr>
          <a:xfrm>
            <a:off x="685800" y="1361420"/>
            <a:ext cx="37863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6"/>
          <p:cNvSpPr txBox="1"/>
          <p:nvPr/>
        </p:nvSpPr>
        <p:spPr>
          <a:xfrm>
            <a:off x="1055453" y="1176010"/>
            <a:ext cx="4235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6"/>
          <p:cNvSpPr txBox="1"/>
          <p:nvPr/>
        </p:nvSpPr>
        <p:spPr>
          <a:xfrm>
            <a:off x="304800" y="1143000"/>
            <a:ext cx="4235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5" name="Google Shape;405;p6"/>
          <p:cNvCxnSpPr/>
          <p:nvPr/>
        </p:nvCxnSpPr>
        <p:spPr>
          <a:xfrm>
            <a:off x="685800" y="2438400"/>
            <a:ext cx="3696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06" name="Google Shape;406;p6"/>
          <p:cNvSpPr txBox="1"/>
          <p:nvPr/>
        </p:nvSpPr>
        <p:spPr>
          <a:xfrm>
            <a:off x="1014960" y="2284511"/>
            <a:ext cx="46198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OE’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6"/>
          <p:cNvSpPr txBox="1"/>
          <p:nvPr/>
        </p:nvSpPr>
        <p:spPr>
          <a:xfrm>
            <a:off x="-9550" y="2280925"/>
            <a:ext cx="834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RD’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ROM1E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8" name="Google Shape;408;p6"/>
          <p:cNvCxnSpPr/>
          <p:nvPr/>
        </p:nvCxnSpPr>
        <p:spPr>
          <a:xfrm>
            <a:off x="685800" y="2667000"/>
            <a:ext cx="3696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09" name="Google Shape;409;p6"/>
          <p:cNvSpPr/>
          <p:nvPr/>
        </p:nvSpPr>
        <p:spPr>
          <a:xfrm>
            <a:off x="1066800" y="3200400"/>
            <a:ext cx="990600" cy="167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2716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1O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6"/>
          <p:cNvSpPr/>
          <p:nvPr/>
        </p:nvSpPr>
        <p:spPr>
          <a:xfrm>
            <a:off x="2057400" y="3429000"/>
            <a:ext cx="457200" cy="228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6"/>
          <p:cNvSpPr txBox="1"/>
          <p:nvPr/>
        </p:nvSpPr>
        <p:spPr>
          <a:xfrm>
            <a:off x="1718055" y="3281690"/>
            <a:ext cx="3786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6"/>
          <p:cNvSpPr txBox="1"/>
          <p:nvPr/>
        </p:nvSpPr>
        <p:spPr>
          <a:xfrm>
            <a:off x="2438400" y="3276600"/>
            <a:ext cx="4379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6"/>
          <p:cNvSpPr/>
          <p:nvPr/>
        </p:nvSpPr>
        <p:spPr>
          <a:xfrm>
            <a:off x="685800" y="3418820"/>
            <a:ext cx="37863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6"/>
          <p:cNvSpPr txBox="1"/>
          <p:nvPr/>
        </p:nvSpPr>
        <p:spPr>
          <a:xfrm>
            <a:off x="1055453" y="3233410"/>
            <a:ext cx="4235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6"/>
          <p:cNvSpPr txBox="1"/>
          <p:nvPr/>
        </p:nvSpPr>
        <p:spPr>
          <a:xfrm>
            <a:off x="304800" y="3200400"/>
            <a:ext cx="4235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6" name="Google Shape;416;p6"/>
          <p:cNvCxnSpPr/>
          <p:nvPr/>
        </p:nvCxnSpPr>
        <p:spPr>
          <a:xfrm>
            <a:off x="685800" y="4495800"/>
            <a:ext cx="3696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7" name="Google Shape;417;p6"/>
          <p:cNvSpPr txBox="1"/>
          <p:nvPr/>
        </p:nvSpPr>
        <p:spPr>
          <a:xfrm>
            <a:off x="1014960" y="4341911"/>
            <a:ext cx="46198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OE’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6"/>
          <p:cNvSpPr txBox="1"/>
          <p:nvPr/>
        </p:nvSpPr>
        <p:spPr>
          <a:xfrm>
            <a:off x="-3252" y="4399250"/>
            <a:ext cx="82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RD’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ROM1O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9" name="Google Shape;419;p6"/>
          <p:cNvCxnSpPr/>
          <p:nvPr/>
        </p:nvCxnSpPr>
        <p:spPr>
          <a:xfrm>
            <a:off x="685800" y="4724400"/>
            <a:ext cx="3696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20" name="Google Shape;420;p6"/>
          <p:cNvSpPr/>
          <p:nvPr/>
        </p:nvSpPr>
        <p:spPr>
          <a:xfrm>
            <a:off x="3657600" y="1143000"/>
            <a:ext cx="990600" cy="167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2716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6"/>
          <p:cNvSpPr/>
          <p:nvPr/>
        </p:nvSpPr>
        <p:spPr>
          <a:xfrm>
            <a:off x="4648200" y="1371600"/>
            <a:ext cx="457200" cy="228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6"/>
          <p:cNvSpPr txBox="1"/>
          <p:nvPr/>
        </p:nvSpPr>
        <p:spPr>
          <a:xfrm>
            <a:off x="4308855" y="1224290"/>
            <a:ext cx="3786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6"/>
          <p:cNvSpPr txBox="1"/>
          <p:nvPr/>
        </p:nvSpPr>
        <p:spPr>
          <a:xfrm>
            <a:off x="5029200" y="1219200"/>
            <a:ext cx="3786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6"/>
          <p:cNvSpPr/>
          <p:nvPr/>
        </p:nvSpPr>
        <p:spPr>
          <a:xfrm>
            <a:off x="3276600" y="1361420"/>
            <a:ext cx="37863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6"/>
          <p:cNvSpPr txBox="1"/>
          <p:nvPr/>
        </p:nvSpPr>
        <p:spPr>
          <a:xfrm>
            <a:off x="3646253" y="1176010"/>
            <a:ext cx="4235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6"/>
          <p:cNvSpPr txBox="1"/>
          <p:nvPr/>
        </p:nvSpPr>
        <p:spPr>
          <a:xfrm>
            <a:off x="2895600" y="1143000"/>
            <a:ext cx="4235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7" name="Google Shape;427;p6"/>
          <p:cNvCxnSpPr/>
          <p:nvPr/>
        </p:nvCxnSpPr>
        <p:spPr>
          <a:xfrm>
            <a:off x="3276600" y="2438400"/>
            <a:ext cx="3696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28" name="Google Shape;428;p6"/>
          <p:cNvSpPr txBox="1"/>
          <p:nvPr/>
        </p:nvSpPr>
        <p:spPr>
          <a:xfrm>
            <a:off x="3605760" y="2284511"/>
            <a:ext cx="46198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OE’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6"/>
          <p:cNvSpPr txBox="1"/>
          <p:nvPr/>
        </p:nvSpPr>
        <p:spPr>
          <a:xfrm>
            <a:off x="2587625" y="2284500"/>
            <a:ext cx="748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ROM2E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0" name="Google Shape;430;p6"/>
          <p:cNvCxnSpPr/>
          <p:nvPr/>
        </p:nvCxnSpPr>
        <p:spPr>
          <a:xfrm>
            <a:off x="3276600" y="2667000"/>
            <a:ext cx="3696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1" name="Google Shape;431;p6"/>
          <p:cNvSpPr/>
          <p:nvPr/>
        </p:nvSpPr>
        <p:spPr>
          <a:xfrm>
            <a:off x="3657600" y="3200400"/>
            <a:ext cx="990600" cy="167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2716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2O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6"/>
          <p:cNvSpPr/>
          <p:nvPr/>
        </p:nvSpPr>
        <p:spPr>
          <a:xfrm>
            <a:off x="4648200" y="3429000"/>
            <a:ext cx="457200" cy="228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6"/>
          <p:cNvSpPr txBox="1"/>
          <p:nvPr/>
        </p:nvSpPr>
        <p:spPr>
          <a:xfrm>
            <a:off x="4308855" y="3281690"/>
            <a:ext cx="3786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6"/>
          <p:cNvSpPr txBox="1"/>
          <p:nvPr/>
        </p:nvSpPr>
        <p:spPr>
          <a:xfrm>
            <a:off x="5029200" y="3276600"/>
            <a:ext cx="4379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6"/>
          <p:cNvSpPr/>
          <p:nvPr/>
        </p:nvSpPr>
        <p:spPr>
          <a:xfrm>
            <a:off x="3276600" y="3418820"/>
            <a:ext cx="37863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6"/>
          <p:cNvSpPr txBox="1"/>
          <p:nvPr/>
        </p:nvSpPr>
        <p:spPr>
          <a:xfrm>
            <a:off x="3646253" y="3233410"/>
            <a:ext cx="4235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6"/>
          <p:cNvSpPr txBox="1"/>
          <p:nvPr/>
        </p:nvSpPr>
        <p:spPr>
          <a:xfrm>
            <a:off x="2895600" y="3200400"/>
            <a:ext cx="4235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8" name="Google Shape;438;p6"/>
          <p:cNvCxnSpPr/>
          <p:nvPr/>
        </p:nvCxnSpPr>
        <p:spPr>
          <a:xfrm>
            <a:off x="3276600" y="4495800"/>
            <a:ext cx="3696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9" name="Google Shape;439;p6"/>
          <p:cNvSpPr txBox="1"/>
          <p:nvPr/>
        </p:nvSpPr>
        <p:spPr>
          <a:xfrm>
            <a:off x="3605760" y="4341911"/>
            <a:ext cx="46198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OE’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6"/>
          <p:cNvSpPr txBox="1"/>
          <p:nvPr/>
        </p:nvSpPr>
        <p:spPr>
          <a:xfrm>
            <a:off x="2514600" y="4341900"/>
            <a:ext cx="82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RD’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ROM2O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1" name="Google Shape;441;p6"/>
          <p:cNvCxnSpPr/>
          <p:nvPr/>
        </p:nvCxnSpPr>
        <p:spPr>
          <a:xfrm>
            <a:off x="3276600" y="4724400"/>
            <a:ext cx="3696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42" name="Google Shape;442;p6"/>
          <p:cNvSpPr/>
          <p:nvPr/>
        </p:nvSpPr>
        <p:spPr>
          <a:xfrm>
            <a:off x="6324600" y="1143000"/>
            <a:ext cx="990600" cy="167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6116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6"/>
          <p:cNvSpPr/>
          <p:nvPr/>
        </p:nvSpPr>
        <p:spPr>
          <a:xfrm>
            <a:off x="7315200" y="1371600"/>
            <a:ext cx="457200" cy="228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6"/>
          <p:cNvSpPr txBox="1"/>
          <p:nvPr/>
        </p:nvSpPr>
        <p:spPr>
          <a:xfrm>
            <a:off x="6975855" y="1224290"/>
            <a:ext cx="3786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6"/>
          <p:cNvSpPr txBox="1"/>
          <p:nvPr/>
        </p:nvSpPr>
        <p:spPr>
          <a:xfrm>
            <a:off x="7696200" y="1219200"/>
            <a:ext cx="3786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6"/>
          <p:cNvSpPr/>
          <p:nvPr/>
        </p:nvSpPr>
        <p:spPr>
          <a:xfrm>
            <a:off x="5943600" y="1361420"/>
            <a:ext cx="37863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6"/>
          <p:cNvSpPr txBox="1"/>
          <p:nvPr/>
        </p:nvSpPr>
        <p:spPr>
          <a:xfrm>
            <a:off x="6313253" y="1176010"/>
            <a:ext cx="4235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6"/>
          <p:cNvSpPr txBox="1"/>
          <p:nvPr/>
        </p:nvSpPr>
        <p:spPr>
          <a:xfrm>
            <a:off x="5562600" y="1143000"/>
            <a:ext cx="4235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9" name="Google Shape;449;p6"/>
          <p:cNvCxnSpPr/>
          <p:nvPr/>
        </p:nvCxnSpPr>
        <p:spPr>
          <a:xfrm>
            <a:off x="5943600" y="2438400"/>
            <a:ext cx="3696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50" name="Google Shape;450;p6"/>
          <p:cNvSpPr txBox="1"/>
          <p:nvPr/>
        </p:nvSpPr>
        <p:spPr>
          <a:xfrm>
            <a:off x="6272760" y="2057400"/>
            <a:ext cx="50206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OE’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6"/>
          <p:cNvSpPr txBox="1"/>
          <p:nvPr/>
        </p:nvSpPr>
        <p:spPr>
          <a:xfrm>
            <a:off x="5350575" y="2057400"/>
            <a:ext cx="6693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WR’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RD’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2" name="Google Shape;452;p6"/>
          <p:cNvCxnSpPr/>
          <p:nvPr/>
        </p:nvCxnSpPr>
        <p:spPr>
          <a:xfrm>
            <a:off x="5943600" y="2667000"/>
            <a:ext cx="3696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53" name="Google Shape;453;p6"/>
          <p:cNvSpPr/>
          <p:nvPr/>
        </p:nvSpPr>
        <p:spPr>
          <a:xfrm>
            <a:off x="6324600" y="3200400"/>
            <a:ext cx="990600" cy="167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6116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1O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6"/>
          <p:cNvSpPr/>
          <p:nvPr/>
        </p:nvSpPr>
        <p:spPr>
          <a:xfrm>
            <a:off x="7315200" y="3429000"/>
            <a:ext cx="457200" cy="228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6"/>
          <p:cNvSpPr txBox="1"/>
          <p:nvPr/>
        </p:nvSpPr>
        <p:spPr>
          <a:xfrm>
            <a:off x="6975855" y="3281690"/>
            <a:ext cx="3786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6"/>
          <p:cNvSpPr txBox="1"/>
          <p:nvPr/>
        </p:nvSpPr>
        <p:spPr>
          <a:xfrm>
            <a:off x="7696200" y="3276600"/>
            <a:ext cx="4379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6"/>
          <p:cNvSpPr/>
          <p:nvPr/>
        </p:nvSpPr>
        <p:spPr>
          <a:xfrm>
            <a:off x="5943600" y="3418820"/>
            <a:ext cx="37863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6"/>
          <p:cNvSpPr txBox="1"/>
          <p:nvPr/>
        </p:nvSpPr>
        <p:spPr>
          <a:xfrm>
            <a:off x="6313253" y="3233410"/>
            <a:ext cx="4235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6"/>
          <p:cNvSpPr txBox="1"/>
          <p:nvPr/>
        </p:nvSpPr>
        <p:spPr>
          <a:xfrm>
            <a:off x="5562600" y="3200400"/>
            <a:ext cx="4235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0" name="Google Shape;460;p6"/>
          <p:cNvCxnSpPr/>
          <p:nvPr/>
        </p:nvCxnSpPr>
        <p:spPr>
          <a:xfrm>
            <a:off x="5943600" y="4495800"/>
            <a:ext cx="3696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1" name="Google Shape;461;p6"/>
          <p:cNvSpPr txBox="1"/>
          <p:nvPr/>
        </p:nvSpPr>
        <p:spPr>
          <a:xfrm>
            <a:off x="6324600" y="4114800"/>
            <a:ext cx="50206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OE’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6"/>
          <p:cNvSpPr txBox="1"/>
          <p:nvPr/>
        </p:nvSpPr>
        <p:spPr>
          <a:xfrm>
            <a:off x="5334000" y="4114800"/>
            <a:ext cx="66922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WR’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RD’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RAMO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3" name="Google Shape;463;p6"/>
          <p:cNvCxnSpPr/>
          <p:nvPr/>
        </p:nvCxnSpPr>
        <p:spPr>
          <a:xfrm>
            <a:off x="5943600" y="4724400"/>
            <a:ext cx="3696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4" name="Google Shape;464;p6"/>
          <p:cNvCxnSpPr/>
          <p:nvPr/>
        </p:nvCxnSpPr>
        <p:spPr>
          <a:xfrm>
            <a:off x="5943600" y="2209800"/>
            <a:ext cx="3696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5" name="Google Shape;465;p6"/>
          <p:cNvCxnSpPr/>
          <p:nvPr/>
        </p:nvCxnSpPr>
        <p:spPr>
          <a:xfrm>
            <a:off x="5954947" y="4267200"/>
            <a:ext cx="36965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6" name="Google Shape;466;p6"/>
          <p:cNvSpPr txBox="1"/>
          <p:nvPr/>
        </p:nvSpPr>
        <p:spPr>
          <a:xfrm>
            <a:off x="2697039" y="5257806"/>
            <a:ext cx="3952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Memory Interfacing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6"/>
          <p:cNvSpPr txBox="1"/>
          <p:nvPr/>
        </p:nvSpPr>
        <p:spPr>
          <a:xfrm>
            <a:off x="1223100" y="642900"/>
            <a:ext cx="8343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ROM1E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6"/>
          <p:cNvSpPr txBox="1"/>
          <p:nvPr/>
        </p:nvSpPr>
        <p:spPr>
          <a:xfrm>
            <a:off x="1198750" y="2763325"/>
            <a:ext cx="8343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ROM1O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6"/>
          <p:cNvSpPr txBox="1"/>
          <p:nvPr/>
        </p:nvSpPr>
        <p:spPr>
          <a:xfrm>
            <a:off x="6480900" y="2731500"/>
            <a:ext cx="8343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ROM1E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6"/>
          <p:cNvSpPr txBox="1"/>
          <p:nvPr/>
        </p:nvSpPr>
        <p:spPr>
          <a:xfrm>
            <a:off x="6480900" y="642900"/>
            <a:ext cx="8343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6"/>
          <p:cNvSpPr txBox="1"/>
          <p:nvPr/>
        </p:nvSpPr>
        <p:spPr>
          <a:xfrm>
            <a:off x="3735750" y="642900"/>
            <a:ext cx="8343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ROM2E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6"/>
          <p:cNvSpPr txBox="1"/>
          <p:nvPr/>
        </p:nvSpPr>
        <p:spPr>
          <a:xfrm>
            <a:off x="3773850" y="2763325"/>
            <a:ext cx="8343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ROM2O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"/>
          <p:cNvSpPr/>
          <p:nvPr/>
        </p:nvSpPr>
        <p:spPr>
          <a:xfrm>
            <a:off x="4012500" y="1435663"/>
            <a:ext cx="2184300" cy="3733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74LS138</a:t>
            </a:r>
            <a:endParaRPr b="0" i="0" sz="2400" u="none" cap="none" strike="noStrike">
              <a:solidFill>
                <a:srgbClr val="00009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7"/>
          <p:cNvSpPr txBox="1"/>
          <p:nvPr/>
        </p:nvSpPr>
        <p:spPr>
          <a:xfrm>
            <a:off x="2908800" y="4085000"/>
            <a:ext cx="495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-2500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24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0" name="Google Shape;480;p7"/>
          <p:cNvCxnSpPr/>
          <p:nvPr/>
        </p:nvCxnSpPr>
        <p:spPr>
          <a:xfrm flipH="1">
            <a:off x="3428975" y="4626725"/>
            <a:ext cx="4800" cy="53610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1" name="Google Shape;481;p7"/>
          <p:cNvCxnSpPr/>
          <p:nvPr/>
        </p:nvCxnSpPr>
        <p:spPr>
          <a:xfrm>
            <a:off x="3086100" y="4081175"/>
            <a:ext cx="4572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2" name="Google Shape;482;p7"/>
          <p:cNvCxnSpPr/>
          <p:nvPr/>
        </p:nvCxnSpPr>
        <p:spPr>
          <a:xfrm>
            <a:off x="3441600" y="4085000"/>
            <a:ext cx="5334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3" name="Google Shape;483;p7"/>
          <p:cNvCxnSpPr/>
          <p:nvPr/>
        </p:nvCxnSpPr>
        <p:spPr>
          <a:xfrm>
            <a:off x="3403500" y="1789400"/>
            <a:ext cx="6096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4" name="Google Shape;484;p7"/>
          <p:cNvCxnSpPr/>
          <p:nvPr/>
        </p:nvCxnSpPr>
        <p:spPr>
          <a:xfrm>
            <a:off x="3402900" y="2114725"/>
            <a:ext cx="6096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5" name="Google Shape;485;p7"/>
          <p:cNvCxnSpPr/>
          <p:nvPr/>
        </p:nvCxnSpPr>
        <p:spPr>
          <a:xfrm>
            <a:off x="3402900" y="2440050"/>
            <a:ext cx="6096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6" name="Google Shape;486;p7"/>
          <p:cNvSpPr txBox="1"/>
          <p:nvPr/>
        </p:nvSpPr>
        <p:spPr>
          <a:xfrm>
            <a:off x="2971800" y="1514563"/>
            <a:ext cx="6858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-2500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6 </a:t>
            </a: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-2500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5 </a:t>
            </a: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-2500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endParaRPr b="0" i="0" sz="24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7" name="Google Shape;487;p7"/>
          <p:cNvCxnSpPr>
            <a:stCxn id="488" idx="3"/>
          </p:cNvCxnSpPr>
          <p:nvPr/>
        </p:nvCxnSpPr>
        <p:spPr>
          <a:xfrm>
            <a:off x="6196800" y="2209800"/>
            <a:ext cx="14994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9" name="Google Shape;489;p7"/>
          <p:cNvSpPr txBox="1"/>
          <p:nvPr/>
        </p:nvSpPr>
        <p:spPr>
          <a:xfrm>
            <a:off x="5701500" y="1530675"/>
            <a:ext cx="457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baseline="-2500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0" name="Google Shape;490;p7"/>
          <p:cNvCxnSpPr/>
          <p:nvPr/>
        </p:nvCxnSpPr>
        <p:spPr>
          <a:xfrm>
            <a:off x="6191250" y="1645600"/>
            <a:ext cx="14478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1" name="Google Shape;491;p7"/>
          <p:cNvSpPr txBox="1"/>
          <p:nvPr/>
        </p:nvSpPr>
        <p:spPr>
          <a:xfrm>
            <a:off x="7847100" y="1415350"/>
            <a:ext cx="14859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8255 CS’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2" name="Google Shape;492;p7"/>
          <p:cNvCxnSpPr/>
          <p:nvPr/>
        </p:nvCxnSpPr>
        <p:spPr>
          <a:xfrm flipH="1" rot="10800000">
            <a:off x="6163050" y="2754838"/>
            <a:ext cx="1566900" cy="270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3" name="Google Shape;493;p7"/>
          <p:cNvSpPr txBox="1"/>
          <p:nvPr/>
        </p:nvSpPr>
        <p:spPr>
          <a:xfrm>
            <a:off x="3112051" y="5303725"/>
            <a:ext cx="149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M/IO’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7"/>
          <p:cNvSpPr txBox="1"/>
          <p:nvPr/>
        </p:nvSpPr>
        <p:spPr>
          <a:xfrm>
            <a:off x="2489700" y="3778300"/>
            <a:ext cx="914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baseline="-2500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CC</a:t>
            </a:r>
            <a:endParaRPr b="0" i="0" sz="24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7"/>
          <p:cNvSpPr txBox="1"/>
          <p:nvPr/>
        </p:nvSpPr>
        <p:spPr>
          <a:xfrm>
            <a:off x="4302976" y="5334000"/>
            <a:ext cx="177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I/O Decoder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6" name="Google Shape;496;p7"/>
          <p:cNvCxnSpPr/>
          <p:nvPr/>
        </p:nvCxnSpPr>
        <p:spPr>
          <a:xfrm>
            <a:off x="6191244" y="3302563"/>
            <a:ext cx="15621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7" name="Google Shape;497;p7"/>
          <p:cNvSpPr txBox="1"/>
          <p:nvPr/>
        </p:nvSpPr>
        <p:spPr>
          <a:xfrm>
            <a:off x="7753350" y="1913650"/>
            <a:ext cx="14859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8253(1) CS’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7"/>
          <p:cNvSpPr txBox="1"/>
          <p:nvPr/>
        </p:nvSpPr>
        <p:spPr>
          <a:xfrm>
            <a:off x="7753350" y="2498388"/>
            <a:ext cx="14859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8253(2) CS’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7"/>
          <p:cNvSpPr txBox="1"/>
          <p:nvPr/>
        </p:nvSpPr>
        <p:spPr>
          <a:xfrm>
            <a:off x="7847100" y="3050825"/>
            <a:ext cx="14859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8259 CS’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7"/>
          <p:cNvSpPr txBox="1"/>
          <p:nvPr/>
        </p:nvSpPr>
        <p:spPr>
          <a:xfrm>
            <a:off x="5787000" y="3206050"/>
            <a:ext cx="495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baseline="-2500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7"/>
          <p:cNvSpPr txBox="1"/>
          <p:nvPr/>
        </p:nvSpPr>
        <p:spPr>
          <a:xfrm>
            <a:off x="5682450" y="2593625"/>
            <a:ext cx="495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baseline="-2500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7"/>
          <p:cNvSpPr txBox="1"/>
          <p:nvPr/>
        </p:nvSpPr>
        <p:spPr>
          <a:xfrm>
            <a:off x="5701500" y="1981200"/>
            <a:ext cx="495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baseline="-2500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7"/>
          <p:cNvSpPr txBox="1"/>
          <p:nvPr/>
        </p:nvSpPr>
        <p:spPr>
          <a:xfrm>
            <a:off x="4154250" y="1609650"/>
            <a:ext cx="4572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ABC</a:t>
            </a:r>
            <a:r>
              <a:rPr b="0" baseline="-2500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7"/>
          <p:cNvSpPr txBox="1"/>
          <p:nvPr/>
        </p:nvSpPr>
        <p:spPr>
          <a:xfrm>
            <a:off x="4116600" y="3803575"/>
            <a:ext cx="609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E1E2E3</a:t>
            </a:r>
            <a:r>
              <a:rPr b="0" baseline="-2500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4" name="Google Shape;504;p7"/>
          <p:cNvCxnSpPr/>
          <p:nvPr/>
        </p:nvCxnSpPr>
        <p:spPr>
          <a:xfrm flipH="1" rot="10800000">
            <a:off x="3421200" y="4400725"/>
            <a:ext cx="574200" cy="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505" name="Google Shape;505;p7"/>
          <p:cNvCxnSpPr/>
          <p:nvPr/>
        </p:nvCxnSpPr>
        <p:spPr>
          <a:xfrm flipH="1" rot="10800000">
            <a:off x="3420600" y="4619075"/>
            <a:ext cx="574200" cy="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8"/>
          <p:cNvSpPr txBox="1"/>
          <p:nvPr/>
        </p:nvSpPr>
        <p:spPr>
          <a:xfrm>
            <a:off x="304800" y="762000"/>
            <a:ext cx="6324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8255 Interface to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2" name="Google Shape;512;p8"/>
          <p:cNvCxnSpPr/>
          <p:nvPr/>
        </p:nvCxnSpPr>
        <p:spPr>
          <a:xfrm>
            <a:off x="6858000" y="609600"/>
            <a:ext cx="0" cy="624840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3" name="Google Shape;513;p8"/>
          <p:cNvSpPr txBox="1"/>
          <p:nvPr/>
        </p:nvSpPr>
        <p:spPr>
          <a:xfrm>
            <a:off x="6934200" y="3200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8255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4" name="Google Shape;514;p8"/>
          <p:cNvCxnSpPr/>
          <p:nvPr/>
        </p:nvCxnSpPr>
        <p:spPr>
          <a:xfrm>
            <a:off x="5943600" y="1524000"/>
            <a:ext cx="9144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5" name="Google Shape;515;p8"/>
          <p:cNvSpPr txBox="1"/>
          <p:nvPr/>
        </p:nvSpPr>
        <p:spPr>
          <a:xfrm>
            <a:off x="6858000" y="12954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-2500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24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6" name="Google Shape;516;p8"/>
          <p:cNvCxnSpPr/>
          <p:nvPr/>
        </p:nvCxnSpPr>
        <p:spPr>
          <a:xfrm>
            <a:off x="5943600" y="1905000"/>
            <a:ext cx="9144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7" name="Google Shape;517;p8"/>
          <p:cNvSpPr txBox="1"/>
          <p:nvPr/>
        </p:nvSpPr>
        <p:spPr>
          <a:xfrm>
            <a:off x="6858000" y="16764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-2500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24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8"/>
          <p:cNvSpPr txBox="1"/>
          <p:nvPr/>
        </p:nvSpPr>
        <p:spPr>
          <a:xfrm>
            <a:off x="5486400" y="12192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-25000" i="0" lang="en-US" sz="2400" u="none" cap="none" strike="noStrike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2400" u="none" cap="none" strike="noStrike">
              <a:solidFill>
                <a:srgbClr val="00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8"/>
          <p:cNvSpPr txBox="1"/>
          <p:nvPr/>
        </p:nvSpPr>
        <p:spPr>
          <a:xfrm>
            <a:off x="5486400" y="16002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-25000" i="0" lang="en-US" sz="2400" u="none" cap="none" strike="noStrike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400" u="none" cap="none" strike="noStrike">
              <a:solidFill>
                <a:srgbClr val="00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8"/>
          <p:cNvSpPr txBox="1"/>
          <p:nvPr/>
        </p:nvSpPr>
        <p:spPr>
          <a:xfrm>
            <a:off x="6858000" y="2286000"/>
            <a:ext cx="106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1" name="Google Shape;521;p8"/>
          <p:cNvCxnSpPr/>
          <p:nvPr/>
        </p:nvCxnSpPr>
        <p:spPr>
          <a:xfrm>
            <a:off x="6934200" y="2362200"/>
            <a:ext cx="381000" cy="0"/>
          </a:xfrm>
          <a:prstGeom prst="straightConnector1">
            <a:avLst/>
          </a:prstGeom>
          <a:noFill/>
          <a:ln cap="flat" cmpd="sng" w="31750">
            <a:solidFill>
              <a:srgbClr val="0000B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2" name="Google Shape;522;p8"/>
          <p:cNvCxnSpPr/>
          <p:nvPr/>
        </p:nvCxnSpPr>
        <p:spPr>
          <a:xfrm>
            <a:off x="5715000" y="2438400"/>
            <a:ext cx="11430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3" name="Google Shape;523;p8"/>
          <p:cNvSpPr txBox="1"/>
          <p:nvPr/>
        </p:nvSpPr>
        <p:spPr>
          <a:xfrm>
            <a:off x="4229100" y="3916200"/>
            <a:ext cx="106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4" name="Google Shape;524;p8"/>
          <p:cNvCxnSpPr/>
          <p:nvPr/>
        </p:nvCxnSpPr>
        <p:spPr>
          <a:xfrm>
            <a:off x="4267200" y="3948450"/>
            <a:ext cx="381000" cy="0"/>
          </a:xfrm>
          <a:prstGeom prst="straightConnector1">
            <a:avLst/>
          </a:prstGeom>
          <a:noFill/>
          <a:ln cap="flat" cmpd="sng" w="31750">
            <a:solidFill>
              <a:srgbClr val="0000B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5" name="Google Shape;525;p8"/>
          <p:cNvSpPr txBox="1"/>
          <p:nvPr/>
        </p:nvSpPr>
        <p:spPr>
          <a:xfrm>
            <a:off x="6858000" y="4495800"/>
            <a:ext cx="106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WR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6" name="Google Shape;526;p8"/>
          <p:cNvCxnSpPr/>
          <p:nvPr/>
        </p:nvCxnSpPr>
        <p:spPr>
          <a:xfrm>
            <a:off x="6934200" y="4572000"/>
            <a:ext cx="381000" cy="0"/>
          </a:xfrm>
          <a:prstGeom prst="straightConnector1">
            <a:avLst/>
          </a:prstGeom>
          <a:noFill/>
          <a:ln cap="flat" cmpd="sng" w="31750">
            <a:solidFill>
              <a:srgbClr val="0000B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7" name="Google Shape;527;p8"/>
          <p:cNvCxnSpPr/>
          <p:nvPr/>
        </p:nvCxnSpPr>
        <p:spPr>
          <a:xfrm>
            <a:off x="4800600" y="4191000"/>
            <a:ext cx="20574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8" name="Google Shape;528;p8"/>
          <p:cNvCxnSpPr/>
          <p:nvPr/>
        </p:nvCxnSpPr>
        <p:spPr>
          <a:xfrm>
            <a:off x="4800600" y="4648200"/>
            <a:ext cx="20574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9" name="Google Shape;529;p8"/>
          <p:cNvSpPr txBox="1"/>
          <p:nvPr/>
        </p:nvSpPr>
        <p:spPr>
          <a:xfrm>
            <a:off x="2933700" y="3276600"/>
            <a:ext cx="106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8"/>
          <p:cNvSpPr txBox="1"/>
          <p:nvPr/>
        </p:nvSpPr>
        <p:spPr>
          <a:xfrm>
            <a:off x="4038600" y="4419600"/>
            <a:ext cx="106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WR</a:t>
            </a:r>
            <a:endParaRPr b="0" i="0" sz="14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1" name="Google Shape;531;p8"/>
          <p:cNvCxnSpPr/>
          <p:nvPr/>
        </p:nvCxnSpPr>
        <p:spPr>
          <a:xfrm>
            <a:off x="4000500" y="4428500"/>
            <a:ext cx="609600" cy="0"/>
          </a:xfrm>
          <a:prstGeom prst="straightConnector1">
            <a:avLst/>
          </a:prstGeom>
          <a:noFill/>
          <a:ln cap="flat" cmpd="sng" w="31750">
            <a:solidFill>
              <a:srgbClr val="0000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2" name="Google Shape;532;p8"/>
          <p:cNvSpPr txBox="1"/>
          <p:nvPr/>
        </p:nvSpPr>
        <p:spPr>
          <a:xfrm>
            <a:off x="6934200" y="5105400"/>
            <a:ext cx="1447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– D</a:t>
            </a:r>
            <a:r>
              <a:rPr b="0" baseline="-2500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24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8"/>
          <p:cNvSpPr txBox="1"/>
          <p:nvPr/>
        </p:nvSpPr>
        <p:spPr>
          <a:xfrm>
            <a:off x="3733800" y="5105400"/>
            <a:ext cx="1447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2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– D</a:t>
            </a:r>
            <a:r>
              <a:rPr b="0" baseline="-25000" i="0" lang="en-US" sz="2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2400" u="none" cap="none" strike="noStrike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4" name="Google Shape;534;p8"/>
          <p:cNvCxnSpPr/>
          <p:nvPr/>
        </p:nvCxnSpPr>
        <p:spPr>
          <a:xfrm>
            <a:off x="4953000" y="6172200"/>
            <a:ext cx="19050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5" name="Google Shape;535;p8"/>
          <p:cNvSpPr txBox="1"/>
          <p:nvPr/>
        </p:nvSpPr>
        <p:spPr>
          <a:xfrm>
            <a:off x="6934200" y="5943600"/>
            <a:ext cx="1447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RESET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6" name="Google Shape;536;p8"/>
          <p:cNvCxnSpPr/>
          <p:nvPr/>
        </p:nvCxnSpPr>
        <p:spPr>
          <a:xfrm>
            <a:off x="7010400" y="6007100"/>
            <a:ext cx="990600" cy="0"/>
          </a:xfrm>
          <a:prstGeom prst="straightConnector1">
            <a:avLst/>
          </a:prstGeom>
          <a:noFill/>
          <a:ln cap="flat" cmpd="sng" w="31750">
            <a:solidFill>
              <a:srgbClr val="0000B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7" name="Google Shape;537;p8"/>
          <p:cNvSpPr txBox="1"/>
          <p:nvPr/>
        </p:nvSpPr>
        <p:spPr>
          <a:xfrm>
            <a:off x="3886200" y="5791200"/>
            <a:ext cx="2819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RESET 	  from 8284 </a:t>
            </a:r>
            <a:endParaRPr b="0" i="0" sz="14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8" name="Google Shape;538;p8"/>
          <p:cNvCxnSpPr/>
          <p:nvPr/>
        </p:nvCxnSpPr>
        <p:spPr>
          <a:xfrm>
            <a:off x="3962400" y="5854700"/>
            <a:ext cx="990600" cy="0"/>
          </a:xfrm>
          <a:prstGeom prst="straightConnector1">
            <a:avLst/>
          </a:prstGeom>
          <a:noFill/>
          <a:ln cap="flat" cmpd="sng" w="31750">
            <a:solidFill>
              <a:srgbClr val="0000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9" name="Google Shape;539;p8"/>
          <p:cNvSpPr txBox="1"/>
          <p:nvPr/>
        </p:nvSpPr>
        <p:spPr>
          <a:xfrm>
            <a:off x="4495800" y="2201196"/>
            <a:ext cx="13937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8255 CS’</a:t>
            </a:r>
            <a:endParaRPr b="0" i="0" sz="1400" u="none" cap="none" strike="noStrike">
              <a:solidFill>
                <a:srgbClr val="31538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8"/>
          <p:cNvSpPr/>
          <p:nvPr/>
        </p:nvSpPr>
        <p:spPr>
          <a:xfrm>
            <a:off x="4730850" y="4923000"/>
            <a:ext cx="2127000" cy="822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8"/>
          <p:cNvSpPr txBox="1"/>
          <p:nvPr/>
        </p:nvSpPr>
        <p:spPr>
          <a:xfrm>
            <a:off x="6972300" y="3886200"/>
            <a:ext cx="106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2" name="Google Shape;542;p8"/>
          <p:cNvCxnSpPr/>
          <p:nvPr/>
        </p:nvCxnSpPr>
        <p:spPr>
          <a:xfrm>
            <a:off x="6868450" y="630850"/>
            <a:ext cx="15849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3" name="Google Shape;543;p8"/>
          <p:cNvCxnSpPr/>
          <p:nvPr/>
        </p:nvCxnSpPr>
        <p:spPr>
          <a:xfrm>
            <a:off x="6868450" y="6858000"/>
            <a:ext cx="1503600" cy="2040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83a4640df8_0_0"/>
          <p:cNvSpPr txBox="1"/>
          <p:nvPr/>
        </p:nvSpPr>
        <p:spPr>
          <a:xfrm>
            <a:off x="4682300" y="0"/>
            <a:ext cx="46929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8255 Interface to the I/O devices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g83a4640df8_0_0"/>
          <p:cNvSpPr txBox="1"/>
          <p:nvPr/>
        </p:nvSpPr>
        <p:spPr>
          <a:xfrm>
            <a:off x="2209650" y="456575"/>
            <a:ext cx="5397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PA</a:t>
            </a:r>
            <a:r>
              <a:rPr b="0" baseline="-25000" i="0" lang="en-US" sz="1800" u="none" cap="none" strike="noStrike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g83a4640df8_0_0"/>
          <p:cNvSpPr txBox="1"/>
          <p:nvPr/>
        </p:nvSpPr>
        <p:spPr>
          <a:xfrm>
            <a:off x="2209525" y="1341788"/>
            <a:ext cx="5397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PA</a:t>
            </a:r>
            <a:r>
              <a:rPr b="0" baseline="-25000" i="0" lang="en-US" sz="1400" u="none" cap="none" strike="noStrike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g83a4640df8_0_0"/>
          <p:cNvSpPr txBox="1"/>
          <p:nvPr/>
        </p:nvSpPr>
        <p:spPr>
          <a:xfrm>
            <a:off x="2209650" y="782388"/>
            <a:ext cx="5397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PA</a:t>
            </a:r>
            <a:r>
              <a:rPr b="0" baseline="-25000" i="0" lang="en-US" sz="1400" u="none" cap="none" strike="noStrike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g83a4640df8_0_0"/>
          <p:cNvSpPr txBox="1"/>
          <p:nvPr/>
        </p:nvSpPr>
        <p:spPr>
          <a:xfrm>
            <a:off x="2209650" y="1617367"/>
            <a:ext cx="539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PA</a:t>
            </a:r>
            <a:r>
              <a:rPr b="0" baseline="-25000" i="0" lang="en-US" sz="1400" u="none" cap="none" strike="noStrike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g83a4640df8_0_0"/>
          <p:cNvSpPr txBox="1"/>
          <p:nvPr/>
        </p:nvSpPr>
        <p:spPr>
          <a:xfrm>
            <a:off x="2209650" y="1067175"/>
            <a:ext cx="5397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PA</a:t>
            </a:r>
            <a:r>
              <a:rPr b="0" baseline="-25000" i="0" lang="en-US" sz="1400" u="none" cap="none" strike="noStrike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g83a4640df8_0_0"/>
          <p:cNvSpPr txBox="1"/>
          <p:nvPr/>
        </p:nvSpPr>
        <p:spPr>
          <a:xfrm>
            <a:off x="2209525" y="2151350"/>
            <a:ext cx="5397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PA</a:t>
            </a:r>
            <a:r>
              <a:rPr b="0" baseline="-25000" i="0" lang="en-US" sz="1400" u="none" cap="none" strike="noStrike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g83a4640df8_0_0"/>
          <p:cNvSpPr txBox="1"/>
          <p:nvPr/>
        </p:nvSpPr>
        <p:spPr>
          <a:xfrm>
            <a:off x="2209775" y="1865163"/>
            <a:ext cx="5397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PA</a:t>
            </a:r>
            <a:r>
              <a:rPr b="0" baseline="-25000" i="0" lang="en-US" sz="1400" u="none" cap="none" strike="noStrike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g83a4640df8_0_0"/>
          <p:cNvSpPr txBox="1"/>
          <p:nvPr/>
        </p:nvSpPr>
        <p:spPr>
          <a:xfrm>
            <a:off x="239250" y="2366275"/>
            <a:ext cx="5397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g83a4640df8_0_0"/>
          <p:cNvSpPr txBox="1"/>
          <p:nvPr/>
        </p:nvSpPr>
        <p:spPr>
          <a:xfrm>
            <a:off x="2209525" y="205525"/>
            <a:ext cx="5397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PA</a:t>
            </a:r>
            <a:r>
              <a:rPr b="0" baseline="-25000" i="0" lang="en-US" sz="1800" u="none" cap="none" strike="noStrike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g83a4640df8_0_0"/>
          <p:cNvSpPr txBox="1"/>
          <p:nvPr/>
        </p:nvSpPr>
        <p:spPr>
          <a:xfrm>
            <a:off x="3594600" y="293375"/>
            <a:ext cx="969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i/p to lock</a:t>
            </a:r>
            <a:endParaRPr b="0" i="0" sz="1200" u="none" cap="none" strike="noStrike"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0" name="Google Shape;560;g83a4640df8_0_0"/>
          <p:cNvSpPr txBox="1"/>
          <p:nvPr/>
        </p:nvSpPr>
        <p:spPr>
          <a:xfrm>
            <a:off x="3594600" y="559525"/>
            <a:ext cx="19548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Water-In Valve(Relay)</a:t>
            </a:r>
            <a:endParaRPr b="0" i="0" sz="1200" u="none" cap="none" strike="noStrike"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1" name="Google Shape;561;g83a4640df8_0_0"/>
          <p:cNvSpPr txBox="1"/>
          <p:nvPr/>
        </p:nvSpPr>
        <p:spPr>
          <a:xfrm>
            <a:off x="3568800" y="860688"/>
            <a:ext cx="20064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Water-Out Valve(Relay)</a:t>
            </a:r>
            <a:endParaRPr b="0" i="0" sz="1200" u="none" cap="none" strike="noStrike"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2" name="Google Shape;562;g83a4640df8_0_0"/>
          <p:cNvSpPr txBox="1"/>
          <p:nvPr/>
        </p:nvSpPr>
        <p:spPr>
          <a:xfrm>
            <a:off x="3613863" y="1416614"/>
            <a:ext cx="18939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Alarm ( Door )</a:t>
            </a:r>
            <a:endParaRPr b="0" i="0" sz="1200" u="none" cap="none" strike="noStrike"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3" name="Google Shape;563;g83a4640df8_0_0"/>
          <p:cNvSpPr txBox="1"/>
          <p:nvPr/>
        </p:nvSpPr>
        <p:spPr>
          <a:xfrm>
            <a:off x="3613875" y="1677663"/>
            <a:ext cx="18939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Detergent Valve(Relay)</a:t>
            </a:r>
            <a:endParaRPr b="0" i="0" sz="1200" u="none" cap="none" strike="noStrike"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4" name="Google Shape;564;g83a4640df8_0_0"/>
          <p:cNvSpPr txBox="1"/>
          <p:nvPr/>
        </p:nvSpPr>
        <p:spPr>
          <a:xfrm>
            <a:off x="3625163" y="1939122"/>
            <a:ext cx="18939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Alarm ( Malfunction </a:t>
            </a:r>
            <a:r>
              <a:rPr b="0" i="0" lang="en-US" sz="12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1200" u="none" cap="none" strike="noStrike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5" name="Google Shape;565;g83a4640df8_0_0"/>
          <p:cNvSpPr txBox="1"/>
          <p:nvPr/>
        </p:nvSpPr>
        <p:spPr>
          <a:xfrm>
            <a:off x="3594600" y="1155551"/>
            <a:ext cx="18297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End Buzzer</a:t>
            </a:r>
            <a:endParaRPr b="0" i="0" sz="1200" u="none" cap="none" strike="noStrike"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99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66" name="Google Shape;566;g83a4640df8_0_0"/>
          <p:cNvSpPr txBox="1"/>
          <p:nvPr/>
        </p:nvSpPr>
        <p:spPr>
          <a:xfrm>
            <a:off x="647100" y="1000175"/>
            <a:ext cx="1468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A o/p</a:t>
            </a:r>
            <a:endParaRPr b="1" i="0" sz="1800" u="none" cap="none" strike="noStrike">
              <a:solidFill>
                <a:srgbClr val="A64D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g83a4640df8_0_0"/>
          <p:cNvSpPr txBox="1"/>
          <p:nvPr/>
        </p:nvSpPr>
        <p:spPr>
          <a:xfrm>
            <a:off x="668550" y="3211800"/>
            <a:ext cx="1468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B i/p</a:t>
            </a:r>
            <a:endParaRPr b="1" i="0" sz="1800" u="none" cap="none" strike="noStrike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g83a4640df8_0_0"/>
          <p:cNvSpPr txBox="1"/>
          <p:nvPr/>
        </p:nvSpPr>
        <p:spPr>
          <a:xfrm>
            <a:off x="365400" y="4812850"/>
            <a:ext cx="1893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Port C lower i/p</a:t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g83a4640df8_0_0"/>
          <p:cNvSpPr txBox="1"/>
          <p:nvPr/>
        </p:nvSpPr>
        <p:spPr>
          <a:xfrm>
            <a:off x="334950" y="5824575"/>
            <a:ext cx="1954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Port C higher o/p</a:t>
            </a:r>
            <a:endParaRPr b="1" i="0" sz="18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0" name="Google Shape;570;g83a4640df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0800" y="6314415"/>
            <a:ext cx="898338" cy="48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g83a4640df8_0_0"/>
          <p:cNvSpPr txBox="1"/>
          <p:nvPr/>
        </p:nvSpPr>
        <p:spPr>
          <a:xfrm>
            <a:off x="778950" y="3725950"/>
            <a:ext cx="8982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8255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2" name="Google Shape;572;g83a4640df8_0_0"/>
          <p:cNvCxnSpPr/>
          <p:nvPr/>
        </p:nvCxnSpPr>
        <p:spPr>
          <a:xfrm>
            <a:off x="2617900" y="418550"/>
            <a:ext cx="1050000" cy="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3" name="Google Shape;573;g83a4640df8_0_0"/>
          <p:cNvCxnSpPr/>
          <p:nvPr/>
        </p:nvCxnSpPr>
        <p:spPr>
          <a:xfrm>
            <a:off x="2617900" y="682200"/>
            <a:ext cx="1050000" cy="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4" name="Google Shape;574;g83a4640df8_0_0"/>
          <p:cNvCxnSpPr/>
          <p:nvPr/>
        </p:nvCxnSpPr>
        <p:spPr>
          <a:xfrm>
            <a:off x="2617900" y="994313"/>
            <a:ext cx="1050000" cy="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5" name="Google Shape;575;g83a4640df8_0_0"/>
          <p:cNvCxnSpPr/>
          <p:nvPr/>
        </p:nvCxnSpPr>
        <p:spPr>
          <a:xfrm>
            <a:off x="2617900" y="1250338"/>
            <a:ext cx="1050000" cy="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6" name="Google Shape;576;g83a4640df8_0_0"/>
          <p:cNvCxnSpPr/>
          <p:nvPr/>
        </p:nvCxnSpPr>
        <p:spPr>
          <a:xfrm>
            <a:off x="2617900" y="1530525"/>
            <a:ext cx="1050000" cy="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7" name="Google Shape;577;g83a4640df8_0_0"/>
          <p:cNvCxnSpPr/>
          <p:nvPr/>
        </p:nvCxnSpPr>
        <p:spPr>
          <a:xfrm>
            <a:off x="2617900" y="1810625"/>
            <a:ext cx="1050000" cy="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8" name="Google Shape;578;g83a4640df8_0_0"/>
          <p:cNvCxnSpPr/>
          <p:nvPr/>
        </p:nvCxnSpPr>
        <p:spPr>
          <a:xfrm>
            <a:off x="2617900" y="2053413"/>
            <a:ext cx="1050000" cy="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9" name="Google Shape;579;g83a4640df8_0_0"/>
          <p:cNvCxnSpPr/>
          <p:nvPr/>
        </p:nvCxnSpPr>
        <p:spPr>
          <a:xfrm>
            <a:off x="2617900" y="2296225"/>
            <a:ext cx="1050000" cy="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0" name="Google Shape;580;g83a4640df8_0_0"/>
          <p:cNvSpPr txBox="1"/>
          <p:nvPr/>
        </p:nvSpPr>
        <p:spPr>
          <a:xfrm>
            <a:off x="2181838" y="2644425"/>
            <a:ext cx="5397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PB</a:t>
            </a:r>
            <a:r>
              <a:rPr b="0" baseline="-25000" i="0" lang="en-US" sz="18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g83a4640df8_0_0"/>
          <p:cNvSpPr txBox="1"/>
          <p:nvPr/>
        </p:nvSpPr>
        <p:spPr>
          <a:xfrm>
            <a:off x="2181713" y="3529638"/>
            <a:ext cx="5397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PB</a:t>
            </a:r>
            <a:r>
              <a:rPr b="0" baseline="-25000" i="0" lang="en-US" sz="14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g83a4640df8_0_0"/>
          <p:cNvSpPr txBox="1"/>
          <p:nvPr/>
        </p:nvSpPr>
        <p:spPr>
          <a:xfrm>
            <a:off x="2181838" y="2970238"/>
            <a:ext cx="5397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PB</a:t>
            </a:r>
            <a:r>
              <a:rPr b="0" baseline="-25000" i="0" lang="en-US" sz="14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g83a4640df8_0_0"/>
          <p:cNvSpPr txBox="1"/>
          <p:nvPr/>
        </p:nvSpPr>
        <p:spPr>
          <a:xfrm>
            <a:off x="2181838" y="3805217"/>
            <a:ext cx="539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PB</a:t>
            </a:r>
            <a:r>
              <a:rPr b="0" baseline="-25000" i="0" lang="en-US" sz="14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g83a4640df8_0_0"/>
          <p:cNvSpPr txBox="1"/>
          <p:nvPr/>
        </p:nvSpPr>
        <p:spPr>
          <a:xfrm>
            <a:off x="2181838" y="3255025"/>
            <a:ext cx="5397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PB</a:t>
            </a:r>
            <a:r>
              <a:rPr b="0" baseline="-25000" i="0" lang="en-US" sz="14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g83a4640df8_0_0"/>
          <p:cNvSpPr txBox="1"/>
          <p:nvPr/>
        </p:nvSpPr>
        <p:spPr>
          <a:xfrm>
            <a:off x="2181713" y="4339200"/>
            <a:ext cx="5397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PB</a:t>
            </a:r>
            <a:r>
              <a:rPr b="0" baseline="-25000" i="0" lang="en-US" sz="14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g83a4640df8_0_0"/>
          <p:cNvSpPr txBox="1"/>
          <p:nvPr/>
        </p:nvSpPr>
        <p:spPr>
          <a:xfrm>
            <a:off x="2181713" y="4053013"/>
            <a:ext cx="5397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PB</a:t>
            </a:r>
            <a:r>
              <a:rPr b="0" baseline="-25000" i="0" lang="en-US" sz="14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g83a4640df8_0_0"/>
          <p:cNvSpPr txBox="1"/>
          <p:nvPr/>
        </p:nvSpPr>
        <p:spPr>
          <a:xfrm>
            <a:off x="2181713" y="2393375"/>
            <a:ext cx="5397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PB</a:t>
            </a:r>
            <a:r>
              <a:rPr b="0" baseline="-25000" i="0" lang="en-US" sz="180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g83a4640df8_0_0"/>
          <p:cNvSpPr txBox="1"/>
          <p:nvPr/>
        </p:nvSpPr>
        <p:spPr>
          <a:xfrm>
            <a:off x="3566805" y="2481225"/>
            <a:ext cx="13515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Water Full Sensor</a:t>
            </a:r>
            <a:endParaRPr b="0" i="0" sz="1200" u="none" cap="none" strike="noStrike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9" name="Google Shape;589;g83a4640df8_0_0"/>
          <p:cNvSpPr txBox="1"/>
          <p:nvPr/>
        </p:nvSpPr>
        <p:spPr>
          <a:xfrm>
            <a:off x="3566788" y="2747375"/>
            <a:ext cx="19548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Water-Empty Sensor</a:t>
            </a:r>
            <a:endParaRPr b="0" i="0" sz="1200" u="none" cap="none" strike="noStrike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0" name="Google Shape;590;g83a4640df8_0_0"/>
          <p:cNvSpPr txBox="1"/>
          <p:nvPr/>
        </p:nvSpPr>
        <p:spPr>
          <a:xfrm>
            <a:off x="5907063" y="2823238"/>
            <a:ext cx="20064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RESUME</a:t>
            </a:r>
            <a:endParaRPr b="0" i="0" sz="1200" u="sng" cap="none" strike="noStrike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1" name="Google Shape;591;g83a4640df8_0_0"/>
          <p:cNvSpPr txBox="1"/>
          <p:nvPr/>
        </p:nvSpPr>
        <p:spPr>
          <a:xfrm>
            <a:off x="3586050" y="3604464"/>
            <a:ext cx="18939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8253(1) OUT2</a:t>
            </a:r>
            <a:endParaRPr b="0" i="0" sz="1200" u="none" cap="none" strike="noStrike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2" name="Google Shape;592;g83a4640df8_0_0"/>
          <p:cNvSpPr txBox="1"/>
          <p:nvPr/>
        </p:nvSpPr>
        <p:spPr>
          <a:xfrm>
            <a:off x="3586063" y="3865513"/>
            <a:ext cx="18939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8253(2) OUT0</a:t>
            </a:r>
            <a:endParaRPr b="0" i="0" sz="1200" u="none" cap="none" strike="noStrike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3" name="Google Shape;593;g83a4640df8_0_0"/>
          <p:cNvSpPr txBox="1"/>
          <p:nvPr/>
        </p:nvSpPr>
        <p:spPr>
          <a:xfrm>
            <a:off x="3586050" y="4110422"/>
            <a:ext cx="18939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8253(2) OUT2</a:t>
            </a:r>
            <a:endParaRPr b="0" i="0" sz="1200" u="none" cap="none" strike="noStrike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4" name="Google Shape;594;g83a4640df8_0_0"/>
          <p:cNvSpPr txBox="1"/>
          <p:nvPr/>
        </p:nvSpPr>
        <p:spPr>
          <a:xfrm>
            <a:off x="3566788" y="3343401"/>
            <a:ext cx="18297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Door Sensor</a:t>
            </a:r>
            <a:endParaRPr b="0" i="0" sz="1200" u="none" cap="none" strike="noStrike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95" name="Google Shape;595;g83a4640df8_0_0"/>
          <p:cNvCxnSpPr/>
          <p:nvPr/>
        </p:nvCxnSpPr>
        <p:spPr>
          <a:xfrm>
            <a:off x="2590088" y="2606400"/>
            <a:ext cx="1050000" cy="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6" name="Google Shape;596;g83a4640df8_0_0"/>
          <p:cNvCxnSpPr/>
          <p:nvPr/>
        </p:nvCxnSpPr>
        <p:spPr>
          <a:xfrm>
            <a:off x="2590088" y="2870050"/>
            <a:ext cx="1050000" cy="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7" name="Google Shape;597;g83a4640df8_0_0"/>
          <p:cNvCxnSpPr/>
          <p:nvPr/>
        </p:nvCxnSpPr>
        <p:spPr>
          <a:xfrm>
            <a:off x="2590088" y="3438188"/>
            <a:ext cx="1050000" cy="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8" name="Google Shape;598;g83a4640df8_0_0"/>
          <p:cNvCxnSpPr/>
          <p:nvPr/>
        </p:nvCxnSpPr>
        <p:spPr>
          <a:xfrm>
            <a:off x="2590088" y="3718375"/>
            <a:ext cx="1050000" cy="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9" name="Google Shape;599;g83a4640df8_0_0"/>
          <p:cNvCxnSpPr/>
          <p:nvPr/>
        </p:nvCxnSpPr>
        <p:spPr>
          <a:xfrm>
            <a:off x="2590088" y="3998475"/>
            <a:ext cx="1050000" cy="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0" name="Google Shape;600;g83a4640df8_0_0"/>
          <p:cNvCxnSpPr/>
          <p:nvPr/>
        </p:nvCxnSpPr>
        <p:spPr>
          <a:xfrm>
            <a:off x="2590088" y="4241263"/>
            <a:ext cx="1050000" cy="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1" name="Google Shape;601;g83a4640df8_0_0"/>
          <p:cNvCxnSpPr/>
          <p:nvPr/>
        </p:nvCxnSpPr>
        <p:spPr>
          <a:xfrm>
            <a:off x="2590088" y="4484075"/>
            <a:ext cx="1050000" cy="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2" name="Google Shape;602;g83a4640df8_0_0"/>
          <p:cNvSpPr txBox="1"/>
          <p:nvPr/>
        </p:nvSpPr>
        <p:spPr>
          <a:xfrm>
            <a:off x="2209775" y="4810675"/>
            <a:ext cx="5397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r>
              <a:rPr b="0" baseline="-2500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g83a4640df8_0_0"/>
          <p:cNvSpPr txBox="1"/>
          <p:nvPr/>
        </p:nvSpPr>
        <p:spPr>
          <a:xfrm>
            <a:off x="2194075" y="5595575"/>
            <a:ext cx="5397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r>
              <a:rPr b="0" baseline="-25000" i="0" lang="en-US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g83a4640df8_0_0"/>
          <p:cNvSpPr txBox="1"/>
          <p:nvPr/>
        </p:nvSpPr>
        <p:spPr>
          <a:xfrm>
            <a:off x="2209775" y="5095625"/>
            <a:ext cx="5397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g83a4640df8_0_0"/>
          <p:cNvSpPr txBox="1"/>
          <p:nvPr/>
        </p:nvSpPr>
        <p:spPr>
          <a:xfrm>
            <a:off x="2194200" y="5871154"/>
            <a:ext cx="539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r>
              <a:rPr b="0" baseline="-25000" i="0" lang="en-US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g83a4640df8_0_0"/>
          <p:cNvSpPr txBox="1"/>
          <p:nvPr/>
        </p:nvSpPr>
        <p:spPr>
          <a:xfrm>
            <a:off x="2209775" y="5370150"/>
            <a:ext cx="5397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g83a4640df8_0_0"/>
          <p:cNvSpPr txBox="1"/>
          <p:nvPr/>
        </p:nvSpPr>
        <p:spPr>
          <a:xfrm>
            <a:off x="2209775" y="6405150"/>
            <a:ext cx="5397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r>
              <a:rPr b="0" baseline="-25000" i="0" lang="en-US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g83a4640df8_0_0"/>
          <p:cNvSpPr txBox="1"/>
          <p:nvPr/>
        </p:nvSpPr>
        <p:spPr>
          <a:xfrm>
            <a:off x="2181725" y="6156726"/>
            <a:ext cx="5397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r>
              <a:rPr b="0" baseline="-25000" i="0" lang="en-US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g83a4640df8_0_0"/>
          <p:cNvSpPr txBox="1"/>
          <p:nvPr/>
        </p:nvSpPr>
        <p:spPr>
          <a:xfrm>
            <a:off x="2209650" y="4559625"/>
            <a:ext cx="5397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r>
              <a:rPr b="0" baseline="-2500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g83a4640df8_0_0"/>
          <p:cNvSpPr txBox="1"/>
          <p:nvPr/>
        </p:nvSpPr>
        <p:spPr>
          <a:xfrm>
            <a:off x="5932875" y="4402650"/>
            <a:ext cx="969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</a:t>
            </a:r>
            <a:endParaRPr b="0" i="0" sz="1200" u="sng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1" name="Google Shape;611;g83a4640df8_0_0"/>
          <p:cNvSpPr txBox="1"/>
          <p:nvPr/>
        </p:nvSpPr>
        <p:spPr>
          <a:xfrm>
            <a:off x="5932875" y="4723200"/>
            <a:ext cx="19548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</a:t>
            </a:r>
            <a:endParaRPr b="0" i="0" sz="1200" u="sng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2" name="Google Shape;612;g83a4640df8_0_0"/>
          <p:cNvSpPr txBox="1"/>
          <p:nvPr/>
        </p:nvSpPr>
        <p:spPr>
          <a:xfrm>
            <a:off x="5227975" y="6376438"/>
            <a:ext cx="20064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 EN</a:t>
            </a:r>
            <a:endParaRPr b="0" i="0" sz="12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3" name="Google Shape;613;g83a4640df8_0_0"/>
          <p:cNvSpPr txBox="1"/>
          <p:nvPr/>
        </p:nvSpPr>
        <p:spPr>
          <a:xfrm>
            <a:off x="3598413" y="5670401"/>
            <a:ext cx="18939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8253(1) G2</a:t>
            </a:r>
            <a:endParaRPr b="0" i="0" sz="12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4" name="Google Shape;614;g83a4640df8_0_0"/>
          <p:cNvSpPr txBox="1"/>
          <p:nvPr/>
        </p:nvSpPr>
        <p:spPr>
          <a:xfrm>
            <a:off x="3598425" y="5931450"/>
            <a:ext cx="18939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8253(1) G1</a:t>
            </a:r>
            <a:endParaRPr b="0" i="0" sz="12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5" name="Google Shape;615;g83a4640df8_0_0"/>
          <p:cNvSpPr txBox="1"/>
          <p:nvPr/>
        </p:nvSpPr>
        <p:spPr>
          <a:xfrm>
            <a:off x="3598413" y="6176360"/>
            <a:ext cx="18939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8253(2) G0</a:t>
            </a:r>
            <a:endParaRPr b="0" i="0" sz="12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6" name="Google Shape;616;g83a4640df8_0_0"/>
          <p:cNvSpPr txBox="1"/>
          <p:nvPr/>
        </p:nvSpPr>
        <p:spPr>
          <a:xfrm>
            <a:off x="3579150" y="5409338"/>
            <a:ext cx="18297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99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617" name="Google Shape;617;g83a4640df8_0_0"/>
          <p:cNvCxnSpPr/>
          <p:nvPr/>
        </p:nvCxnSpPr>
        <p:spPr>
          <a:xfrm>
            <a:off x="2618025" y="4772650"/>
            <a:ext cx="2897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618" name="Google Shape;618;g83a4640df8_0_0"/>
          <p:cNvCxnSpPr/>
          <p:nvPr/>
        </p:nvCxnSpPr>
        <p:spPr>
          <a:xfrm flipH="1" rot="10800000">
            <a:off x="2618025" y="5024900"/>
            <a:ext cx="2897700" cy="1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619" name="Google Shape;619;g83a4640df8_0_0"/>
          <p:cNvCxnSpPr/>
          <p:nvPr/>
        </p:nvCxnSpPr>
        <p:spPr>
          <a:xfrm>
            <a:off x="2618025" y="5292238"/>
            <a:ext cx="1050000" cy="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0" name="Google Shape;620;g83a4640df8_0_0"/>
          <p:cNvCxnSpPr/>
          <p:nvPr/>
        </p:nvCxnSpPr>
        <p:spPr>
          <a:xfrm>
            <a:off x="2618025" y="5531475"/>
            <a:ext cx="1050000" cy="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1" name="Google Shape;621;g83a4640df8_0_0"/>
          <p:cNvCxnSpPr/>
          <p:nvPr/>
        </p:nvCxnSpPr>
        <p:spPr>
          <a:xfrm>
            <a:off x="2602450" y="5784313"/>
            <a:ext cx="1050000" cy="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2" name="Google Shape;622;g83a4640df8_0_0"/>
          <p:cNvCxnSpPr/>
          <p:nvPr/>
        </p:nvCxnSpPr>
        <p:spPr>
          <a:xfrm>
            <a:off x="2602450" y="6064413"/>
            <a:ext cx="1050000" cy="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3" name="Google Shape;623;g83a4640df8_0_0"/>
          <p:cNvCxnSpPr/>
          <p:nvPr/>
        </p:nvCxnSpPr>
        <p:spPr>
          <a:xfrm>
            <a:off x="2602450" y="6307200"/>
            <a:ext cx="1050000" cy="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4" name="Google Shape;624;g83a4640df8_0_0"/>
          <p:cNvCxnSpPr/>
          <p:nvPr/>
        </p:nvCxnSpPr>
        <p:spPr>
          <a:xfrm flipH="1">
            <a:off x="2625325" y="51950"/>
            <a:ext cx="10500" cy="681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5" name="Google Shape;625;g83a4640df8_0_0"/>
          <p:cNvCxnSpPr>
            <a:endCxn id="570" idx="1"/>
          </p:cNvCxnSpPr>
          <p:nvPr/>
        </p:nvCxnSpPr>
        <p:spPr>
          <a:xfrm>
            <a:off x="2590200" y="6546915"/>
            <a:ext cx="1860600" cy="1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6" name="Google Shape;626;g83a4640df8_0_0"/>
          <p:cNvSpPr/>
          <p:nvPr/>
        </p:nvSpPr>
        <p:spPr>
          <a:xfrm>
            <a:off x="5408850" y="4563913"/>
            <a:ext cx="465300" cy="7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g83a4640df8_0_0"/>
          <p:cNvSpPr/>
          <p:nvPr/>
        </p:nvSpPr>
        <p:spPr>
          <a:xfrm>
            <a:off x="5408850" y="4859613"/>
            <a:ext cx="465300" cy="7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8" name="Google Shape;628;g83a4640df8_0_0"/>
          <p:cNvCxnSpPr/>
          <p:nvPr/>
        </p:nvCxnSpPr>
        <p:spPr>
          <a:xfrm>
            <a:off x="5820525" y="4772650"/>
            <a:ext cx="2897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629" name="Google Shape;629;g83a4640df8_0_0"/>
          <p:cNvCxnSpPr/>
          <p:nvPr/>
        </p:nvCxnSpPr>
        <p:spPr>
          <a:xfrm>
            <a:off x="5820525" y="5030600"/>
            <a:ext cx="2897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630" name="Google Shape;630;g83a4640df8_0_0"/>
          <p:cNvCxnSpPr/>
          <p:nvPr/>
        </p:nvCxnSpPr>
        <p:spPr>
          <a:xfrm>
            <a:off x="2630250" y="3158163"/>
            <a:ext cx="2897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631" name="Google Shape;631;g83a4640df8_0_0"/>
          <p:cNvSpPr/>
          <p:nvPr/>
        </p:nvSpPr>
        <p:spPr>
          <a:xfrm>
            <a:off x="5408850" y="2981213"/>
            <a:ext cx="465300" cy="7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2" name="Google Shape;632;g83a4640df8_0_0"/>
          <p:cNvCxnSpPr/>
          <p:nvPr/>
        </p:nvCxnSpPr>
        <p:spPr>
          <a:xfrm>
            <a:off x="5820525" y="3153400"/>
            <a:ext cx="2897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633" name="Google Shape;633;g83a4640df8_0_0"/>
          <p:cNvCxnSpPr/>
          <p:nvPr/>
        </p:nvCxnSpPr>
        <p:spPr>
          <a:xfrm>
            <a:off x="8692250" y="3150800"/>
            <a:ext cx="0" cy="248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4" name="Google Shape;634;g83a4640df8_0_0"/>
          <p:cNvCxnSpPr/>
          <p:nvPr/>
        </p:nvCxnSpPr>
        <p:spPr>
          <a:xfrm flipH="1">
            <a:off x="8519450" y="5623400"/>
            <a:ext cx="345600" cy="1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5" name="Google Shape;635;g83a4640df8_0_0"/>
          <p:cNvCxnSpPr/>
          <p:nvPr/>
        </p:nvCxnSpPr>
        <p:spPr>
          <a:xfrm rot="10800000">
            <a:off x="8599225" y="5715900"/>
            <a:ext cx="212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6" name="Google Shape;636;g83a4640df8_0_0"/>
          <p:cNvCxnSpPr/>
          <p:nvPr/>
        </p:nvCxnSpPr>
        <p:spPr>
          <a:xfrm rot="10800000">
            <a:off x="8625850" y="5795350"/>
            <a:ext cx="132900" cy="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83b50837dc_0_129"/>
          <p:cNvSpPr txBox="1"/>
          <p:nvPr/>
        </p:nvSpPr>
        <p:spPr>
          <a:xfrm>
            <a:off x="304800" y="762000"/>
            <a:ext cx="6324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8253 (1) Interface to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3" name="Google Shape;643;g83b50837dc_0_129"/>
          <p:cNvCxnSpPr/>
          <p:nvPr/>
        </p:nvCxnSpPr>
        <p:spPr>
          <a:xfrm>
            <a:off x="6858000" y="609600"/>
            <a:ext cx="0" cy="624840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4" name="Google Shape;644;g83b50837dc_0_129"/>
          <p:cNvSpPr txBox="1"/>
          <p:nvPr/>
        </p:nvSpPr>
        <p:spPr>
          <a:xfrm>
            <a:off x="7783550" y="3200425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8253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5" name="Google Shape;645;g83b50837dc_0_129"/>
          <p:cNvCxnSpPr/>
          <p:nvPr/>
        </p:nvCxnSpPr>
        <p:spPr>
          <a:xfrm>
            <a:off x="5943600" y="6005650"/>
            <a:ext cx="9144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46" name="Google Shape;646;g83b50837dc_0_129"/>
          <p:cNvSpPr txBox="1"/>
          <p:nvPr/>
        </p:nvSpPr>
        <p:spPr>
          <a:xfrm>
            <a:off x="6972300" y="57912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-2500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24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7" name="Google Shape;647;g83b50837dc_0_129"/>
          <p:cNvCxnSpPr/>
          <p:nvPr/>
        </p:nvCxnSpPr>
        <p:spPr>
          <a:xfrm>
            <a:off x="5943600" y="6314350"/>
            <a:ext cx="9144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48" name="Google Shape;648;g83b50837dc_0_129"/>
          <p:cNvSpPr txBox="1"/>
          <p:nvPr/>
        </p:nvSpPr>
        <p:spPr>
          <a:xfrm>
            <a:off x="6972300" y="62484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-2500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24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g83b50837dc_0_129"/>
          <p:cNvSpPr txBox="1"/>
          <p:nvPr/>
        </p:nvSpPr>
        <p:spPr>
          <a:xfrm>
            <a:off x="5295900" y="57150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-25000" i="0" lang="en-US" sz="2400" u="none" cap="none" strike="noStrike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2400" u="none" cap="none" strike="noStrike">
              <a:solidFill>
                <a:srgbClr val="00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g83b50837dc_0_129"/>
          <p:cNvSpPr txBox="1"/>
          <p:nvPr/>
        </p:nvSpPr>
        <p:spPr>
          <a:xfrm>
            <a:off x="5295900" y="62484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baseline="-25000" i="0" lang="en-US" sz="2400" u="none" cap="none" strike="noStrike">
                <a:solidFill>
                  <a:srgbClr val="0066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2400" u="none" cap="none" strike="noStrike">
              <a:solidFill>
                <a:srgbClr val="00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g83b50837dc_0_129"/>
          <p:cNvSpPr txBox="1"/>
          <p:nvPr/>
        </p:nvSpPr>
        <p:spPr>
          <a:xfrm>
            <a:off x="6972300" y="3200400"/>
            <a:ext cx="106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CS’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2" name="Google Shape;652;g83b50837dc_0_129"/>
          <p:cNvCxnSpPr/>
          <p:nvPr/>
        </p:nvCxnSpPr>
        <p:spPr>
          <a:xfrm>
            <a:off x="5791200" y="3369475"/>
            <a:ext cx="11430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3" name="Google Shape;653;g83b50837dc_0_129"/>
          <p:cNvSpPr txBox="1"/>
          <p:nvPr/>
        </p:nvSpPr>
        <p:spPr>
          <a:xfrm>
            <a:off x="6858000" y="3962400"/>
            <a:ext cx="106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4" name="Google Shape;654;g83b50837dc_0_129"/>
          <p:cNvCxnSpPr/>
          <p:nvPr/>
        </p:nvCxnSpPr>
        <p:spPr>
          <a:xfrm>
            <a:off x="6934200" y="4038600"/>
            <a:ext cx="381000" cy="0"/>
          </a:xfrm>
          <a:prstGeom prst="straightConnector1">
            <a:avLst/>
          </a:prstGeom>
          <a:noFill/>
          <a:ln cap="flat" cmpd="sng" w="31750">
            <a:solidFill>
              <a:srgbClr val="0000B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5" name="Google Shape;655;g83b50837dc_0_129"/>
          <p:cNvSpPr txBox="1"/>
          <p:nvPr/>
        </p:nvSpPr>
        <p:spPr>
          <a:xfrm>
            <a:off x="6858000" y="4495800"/>
            <a:ext cx="106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WR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6" name="Google Shape;656;g83b50837dc_0_129"/>
          <p:cNvCxnSpPr/>
          <p:nvPr/>
        </p:nvCxnSpPr>
        <p:spPr>
          <a:xfrm>
            <a:off x="6934200" y="4572000"/>
            <a:ext cx="381000" cy="0"/>
          </a:xfrm>
          <a:prstGeom prst="straightConnector1">
            <a:avLst/>
          </a:prstGeom>
          <a:noFill/>
          <a:ln cap="flat" cmpd="sng" w="31750">
            <a:solidFill>
              <a:srgbClr val="0000B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7" name="Google Shape;657;g83b50837dc_0_129"/>
          <p:cNvCxnSpPr/>
          <p:nvPr/>
        </p:nvCxnSpPr>
        <p:spPr>
          <a:xfrm>
            <a:off x="4800600" y="4191000"/>
            <a:ext cx="20574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8" name="Google Shape;658;g83b50837dc_0_129"/>
          <p:cNvCxnSpPr/>
          <p:nvPr/>
        </p:nvCxnSpPr>
        <p:spPr>
          <a:xfrm>
            <a:off x="4800600" y="4648200"/>
            <a:ext cx="20574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9" name="Google Shape;659;g83b50837dc_0_129"/>
          <p:cNvSpPr txBox="1"/>
          <p:nvPr/>
        </p:nvSpPr>
        <p:spPr>
          <a:xfrm>
            <a:off x="4191000" y="3886200"/>
            <a:ext cx="106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RD’</a:t>
            </a:r>
            <a:endParaRPr b="0" i="0" sz="1400" u="none" cap="none" strike="noStrike">
              <a:solidFill>
                <a:srgbClr val="00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g83b50837dc_0_129"/>
          <p:cNvSpPr txBox="1"/>
          <p:nvPr/>
        </p:nvSpPr>
        <p:spPr>
          <a:xfrm>
            <a:off x="4038600" y="4419600"/>
            <a:ext cx="106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WR’</a:t>
            </a:r>
            <a:endParaRPr b="0" i="0" sz="14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g83b50837dc_0_129"/>
          <p:cNvSpPr txBox="1"/>
          <p:nvPr/>
        </p:nvSpPr>
        <p:spPr>
          <a:xfrm>
            <a:off x="7078750" y="1676400"/>
            <a:ext cx="1447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– D</a:t>
            </a:r>
            <a:r>
              <a:rPr b="0" baseline="-2500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24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g83b50837dc_0_129"/>
          <p:cNvSpPr txBox="1"/>
          <p:nvPr/>
        </p:nvSpPr>
        <p:spPr>
          <a:xfrm>
            <a:off x="3582150" y="1748138"/>
            <a:ext cx="144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2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– D</a:t>
            </a:r>
            <a:r>
              <a:rPr b="0" baseline="-25000" i="0" lang="en-US" sz="2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2400" u="none" cap="none" strike="noStrike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g83b50837dc_0_129"/>
          <p:cNvSpPr txBox="1"/>
          <p:nvPr/>
        </p:nvSpPr>
        <p:spPr>
          <a:xfrm>
            <a:off x="4191000" y="3198171"/>
            <a:ext cx="185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C343D"/>
                </a:solidFill>
                <a:latin typeface="Calibri"/>
                <a:ea typeface="Calibri"/>
                <a:cs typeface="Calibri"/>
                <a:sym typeface="Calibri"/>
              </a:rPr>
              <a:t>8253 (1) CS’</a:t>
            </a:r>
            <a:endParaRPr b="0" i="0" sz="1400" u="none" cap="none" strike="noStrike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4" name="Google Shape;664;g83b50837dc_0_129"/>
          <p:cNvCxnSpPr/>
          <p:nvPr/>
        </p:nvCxnSpPr>
        <p:spPr>
          <a:xfrm>
            <a:off x="6819900" y="602850"/>
            <a:ext cx="11430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5" name="Google Shape;665;g83b50837dc_0_129"/>
          <p:cNvCxnSpPr/>
          <p:nvPr/>
        </p:nvCxnSpPr>
        <p:spPr>
          <a:xfrm>
            <a:off x="6819900" y="6858000"/>
            <a:ext cx="114300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6" name="Google Shape;666;g83b50837dc_0_129"/>
          <p:cNvSpPr/>
          <p:nvPr/>
        </p:nvSpPr>
        <p:spPr>
          <a:xfrm>
            <a:off x="4508700" y="1604925"/>
            <a:ext cx="2349300" cy="822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2019-04-13T04:14:30Z</dcterms:created>
  <dc:creator>Anupama KR</dc:creator>
</cp:coreProperties>
</file>