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842-38D2-4AEA-A03B-8C01A6CF673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02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842-38D2-4AEA-A03B-8C01A6CF673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01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842-38D2-4AEA-A03B-8C01A6CF673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4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842-38D2-4AEA-A03B-8C01A6CF673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90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842-38D2-4AEA-A03B-8C01A6CF673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842-38D2-4AEA-A03B-8C01A6CF673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1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842-38D2-4AEA-A03B-8C01A6CF673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8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842-38D2-4AEA-A03B-8C01A6CF673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2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842-38D2-4AEA-A03B-8C01A6CF673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8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842-38D2-4AEA-A03B-8C01A6CF673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1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842-38D2-4AEA-A03B-8C01A6CF673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57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8842-38D2-4AEA-A03B-8C01A6CF673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123823" y="997919"/>
            <a:ext cx="12068177" cy="5486121"/>
            <a:chOff x="123824" y="569294"/>
            <a:chExt cx="12068177" cy="5486121"/>
          </a:xfrm>
        </p:grpSpPr>
        <p:grpSp>
          <p:nvGrpSpPr>
            <p:cNvPr id="59" name="组合 58"/>
            <p:cNvGrpSpPr/>
            <p:nvPr/>
          </p:nvGrpSpPr>
          <p:grpSpPr>
            <a:xfrm>
              <a:off x="123824" y="569294"/>
              <a:ext cx="9239251" cy="5486121"/>
              <a:chOff x="123824" y="279911"/>
              <a:chExt cx="10622800" cy="5775504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123824" y="279911"/>
                <a:ext cx="7534276" cy="5775504"/>
                <a:chOff x="123824" y="279911"/>
                <a:chExt cx="7505701" cy="5775504"/>
              </a:xfrm>
            </p:grpSpPr>
            <p:sp>
              <p:nvSpPr>
                <p:cNvPr id="52" name="半闭框 51"/>
                <p:cNvSpPr/>
                <p:nvPr/>
              </p:nvSpPr>
              <p:spPr>
                <a:xfrm rot="10800000">
                  <a:off x="123824" y="410239"/>
                  <a:ext cx="7505698" cy="5645176"/>
                </a:xfrm>
                <a:prstGeom prst="halfFram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1" name="组合 50"/>
                <p:cNvGrpSpPr/>
                <p:nvPr/>
              </p:nvGrpSpPr>
              <p:grpSpPr>
                <a:xfrm>
                  <a:off x="773950" y="279911"/>
                  <a:ext cx="6855575" cy="5597842"/>
                  <a:chOff x="773950" y="279911"/>
                  <a:chExt cx="6855575" cy="5597842"/>
                </a:xfrm>
              </p:grpSpPr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773950" y="279911"/>
                    <a:ext cx="6855575" cy="5597842"/>
                    <a:chOff x="1012075" y="345360"/>
                    <a:chExt cx="8705650" cy="6427743"/>
                  </a:xfrm>
                </p:grpSpPr>
                <p:grpSp>
                  <p:nvGrpSpPr>
                    <p:cNvPr id="27" name="组合 26"/>
                    <p:cNvGrpSpPr/>
                    <p:nvPr/>
                  </p:nvGrpSpPr>
                  <p:grpSpPr>
                    <a:xfrm>
                      <a:off x="7393625" y="1022502"/>
                      <a:ext cx="2324100" cy="1552575"/>
                      <a:chOff x="7622225" y="956117"/>
                      <a:chExt cx="2324100" cy="1552575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7622225" y="956117"/>
                        <a:ext cx="2324100" cy="155257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pic>
                    <p:nvPicPr>
                      <p:cNvPr id="25" name="图片 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26398" y="1498025"/>
                        <a:ext cx="2115753" cy="66736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6" name="文本框 25"/>
                      <p:cNvSpPr txBox="1"/>
                      <p:nvPr/>
                    </p:nvSpPr>
                    <p:spPr>
                      <a:xfrm>
                        <a:off x="7708946" y="1022502"/>
                        <a:ext cx="1043876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i="1" dirty="0" smtClean="0"/>
                          <a:t>3D-Map</a:t>
                        </a:r>
                        <a:endParaRPr lang="zh-CN" altLang="en-US" sz="2000" b="1" i="1" dirty="0"/>
                      </a:p>
                    </p:txBody>
                  </p:sp>
                </p:grpSp>
                <p:grpSp>
                  <p:nvGrpSpPr>
                    <p:cNvPr id="28" name="组合 27"/>
                    <p:cNvGrpSpPr/>
                    <p:nvPr/>
                  </p:nvGrpSpPr>
                  <p:grpSpPr>
                    <a:xfrm>
                      <a:off x="7393625" y="3072805"/>
                      <a:ext cx="2324100" cy="1552575"/>
                      <a:chOff x="7622225" y="956117"/>
                      <a:chExt cx="2324100" cy="1552575"/>
                    </a:xfrm>
                  </p:grpSpPr>
                  <p:sp>
                    <p:nvSpPr>
                      <p:cNvPr id="29" name="矩形 28"/>
                      <p:cNvSpPr/>
                      <p:nvPr/>
                    </p:nvSpPr>
                    <p:spPr>
                      <a:xfrm>
                        <a:off x="7622225" y="956117"/>
                        <a:ext cx="2324100" cy="155257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pic>
                    <p:nvPicPr>
                      <p:cNvPr id="30" name="图片 2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26398" y="1498025"/>
                        <a:ext cx="2115753" cy="66736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1" name="文本框 30"/>
                      <p:cNvSpPr txBox="1"/>
                      <p:nvPr/>
                    </p:nvSpPr>
                    <p:spPr>
                      <a:xfrm>
                        <a:off x="7708946" y="1022502"/>
                        <a:ext cx="1043876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i="1" dirty="0" smtClean="0"/>
                          <a:t>3D-Map</a:t>
                        </a:r>
                        <a:endParaRPr lang="zh-CN" altLang="en-US" sz="2000" b="1" i="1" dirty="0"/>
                      </a:p>
                    </p:txBody>
                  </p:sp>
                </p:grpSp>
                <p:sp>
                  <p:nvSpPr>
                    <p:cNvPr id="42" name="右箭头 41"/>
                    <p:cNvSpPr/>
                    <p:nvPr/>
                  </p:nvSpPr>
                  <p:spPr>
                    <a:xfrm>
                      <a:off x="6448425" y="1694153"/>
                      <a:ext cx="945200" cy="348839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右箭头 42"/>
                    <p:cNvSpPr/>
                    <p:nvPr/>
                  </p:nvSpPr>
                  <p:spPr>
                    <a:xfrm>
                      <a:off x="6415293" y="3683560"/>
                      <a:ext cx="945200" cy="348839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7" name="组合 46"/>
                    <p:cNvGrpSpPr/>
                    <p:nvPr/>
                  </p:nvGrpSpPr>
                  <p:grpSpPr>
                    <a:xfrm>
                      <a:off x="1012075" y="345360"/>
                      <a:ext cx="5536119" cy="6427743"/>
                      <a:chOff x="1012075" y="345360"/>
                      <a:chExt cx="5536119" cy="6427743"/>
                    </a:xfrm>
                  </p:grpSpPr>
                  <p:grpSp>
                    <p:nvGrpSpPr>
                      <p:cNvPr id="23" name="组合 22"/>
                      <p:cNvGrpSpPr/>
                      <p:nvPr/>
                    </p:nvGrpSpPr>
                    <p:grpSpPr>
                      <a:xfrm>
                        <a:off x="1012075" y="345360"/>
                        <a:ext cx="5436350" cy="4280020"/>
                        <a:chOff x="897775" y="-25978"/>
                        <a:chExt cx="8487294" cy="6088676"/>
                      </a:xfrm>
                    </p:grpSpPr>
                    <p:grpSp>
                      <p:nvGrpSpPr>
                        <p:cNvPr id="19" name="组合 18"/>
                        <p:cNvGrpSpPr/>
                        <p:nvPr/>
                      </p:nvGrpSpPr>
                      <p:grpSpPr>
                        <a:xfrm>
                          <a:off x="1470553" y="20813"/>
                          <a:ext cx="3532909" cy="6041885"/>
                          <a:chOff x="1470553" y="20813"/>
                          <a:chExt cx="3532909" cy="6041885"/>
                        </a:xfrm>
                      </p:grpSpPr>
                      <p:sp>
                        <p:nvSpPr>
                          <p:cNvPr id="16" name="圆角矩形 15"/>
                          <p:cNvSpPr/>
                          <p:nvPr/>
                        </p:nvSpPr>
                        <p:spPr>
                          <a:xfrm>
                            <a:off x="1470553" y="92472"/>
                            <a:ext cx="3532909" cy="5970226"/>
                          </a:xfrm>
                          <a:prstGeom prst="roundRect">
                            <a:avLst/>
                          </a:prstGeom>
                        </p:spPr>
                        <p:style>
                          <a:lnRef idx="2">
                            <a:schemeClr val="accent4">
                              <a:shade val="50000"/>
                            </a:schemeClr>
                          </a:lnRef>
                          <a:fillRef idx="1">
                            <a:schemeClr val="accent4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7" name="文本框 16"/>
                          <p:cNvSpPr txBox="1"/>
                          <p:nvPr/>
                        </p:nvSpPr>
                        <p:spPr>
                          <a:xfrm>
                            <a:off x="2362382" y="20813"/>
                            <a:ext cx="898771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zh-CN" sz="3600" dirty="0" smtClean="0"/>
                              <a:t>Left</a:t>
                            </a:r>
                            <a:endParaRPr lang="zh-CN" altLang="en-US" sz="3600" dirty="0"/>
                          </a:p>
                        </p:txBody>
                      </p:sp>
                    </p:grpSp>
                    <p:grpSp>
                      <p:nvGrpSpPr>
                        <p:cNvPr id="20" name="组合 19"/>
                        <p:cNvGrpSpPr/>
                        <p:nvPr/>
                      </p:nvGrpSpPr>
                      <p:grpSpPr>
                        <a:xfrm>
                          <a:off x="5689564" y="-25978"/>
                          <a:ext cx="3532909" cy="6088676"/>
                          <a:chOff x="3578130" y="470721"/>
                          <a:chExt cx="3532909" cy="6088676"/>
                        </a:xfrm>
                      </p:grpSpPr>
                      <p:sp>
                        <p:nvSpPr>
                          <p:cNvPr id="21" name="圆角矩形 20"/>
                          <p:cNvSpPr/>
                          <p:nvPr/>
                        </p:nvSpPr>
                        <p:spPr>
                          <a:xfrm>
                            <a:off x="3578130" y="599548"/>
                            <a:ext cx="3532909" cy="5959849"/>
                          </a:xfrm>
                          <a:prstGeom prst="roundRect">
                            <a:avLst/>
                          </a:prstGeom>
                        </p:spPr>
                        <p:style>
                          <a:lnRef idx="2">
                            <a:schemeClr val="accent4">
                              <a:shade val="50000"/>
                            </a:schemeClr>
                          </a:lnRef>
                          <a:fillRef idx="1">
                            <a:schemeClr val="accent4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2" name="文本框 21"/>
                          <p:cNvSpPr txBox="1"/>
                          <p:nvPr/>
                        </p:nvSpPr>
                        <p:spPr>
                          <a:xfrm>
                            <a:off x="4285292" y="470721"/>
                            <a:ext cx="1150187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zh-CN" sz="3600" dirty="0" smtClean="0"/>
                              <a:t>Right</a:t>
                            </a:r>
                            <a:endParaRPr lang="zh-CN" altLang="en-US" sz="3600" dirty="0"/>
                          </a:p>
                        </p:txBody>
                      </p:sp>
                    </p:grpSp>
                    <p:grpSp>
                      <p:nvGrpSpPr>
                        <p:cNvPr id="12" name="组合 11"/>
                        <p:cNvGrpSpPr/>
                        <p:nvPr/>
                      </p:nvGrpSpPr>
                      <p:grpSpPr>
                        <a:xfrm>
                          <a:off x="897775" y="3626642"/>
                          <a:ext cx="8487294" cy="2375147"/>
                          <a:chOff x="548641" y="958257"/>
                          <a:chExt cx="8487294" cy="2375147"/>
                        </a:xfrm>
                      </p:grpSpPr>
                      <p:sp>
                        <p:nvSpPr>
                          <p:cNvPr id="13" name="圆角矩形 12"/>
                          <p:cNvSpPr/>
                          <p:nvPr/>
                        </p:nvSpPr>
                        <p:spPr>
                          <a:xfrm>
                            <a:off x="548641" y="958257"/>
                            <a:ext cx="8487294" cy="2375147"/>
                          </a:xfrm>
                          <a:prstGeom prst="roundRect">
                            <a:avLst/>
                          </a:prstGeom>
                        </p:spPr>
                        <p:style>
                          <a:lnRef idx="2">
                            <a:schemeClr val="accent5">
                              <a:shade val="50000"/>
                            </a:schemeClr>
                          </a:lnRef>
                          <a:fillRef idx="1">
                            <a:schemeClr val="accent5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n-US" altLang="zh-CN" b="1" i="1" dirty="0" smtClean="0"/>
                          </a:p>
                          <a:p>
                            <a:endParaRPr lang="en-US" altLang="zh-CN" b="1" i="1" dirty="0"/>
                          </a:p>
                          <a:p>
                            <a:endParaRPr lang="en-US" altLang="zh-CN" b="1" i="1" dirty="0" smtClean="0"/>
                          </a:p>
                          <a:p>
                            <a:endParaRPr lang="en-US" altLang="zh-CN" b="1" i="1" dirty="0"/>
                          </a:p>
                          <a:p>
                            <a:endParaRPr lang="en-US" altLang="zh-CN" b="1" i="1" dirty="0" smtClean="0"/>
                          </a:p>
                          <a:p>
                            <a:endParaRPr lang="en-US" altLang="zh-CN" b="1" i="1" dirty="0" smtClean="0"/>
                          </a:p>
                        </p:txBody>
                      </p:sp>
                      <p:pic>
                        <p:nvPicPr>
                          <p:cNvPr id="15" name="图片 14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516425" y="1820744"/>
                            <a:ext cx="3180917" cy="96375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4" name="图片 13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249767" y="1820745"/>
                            <a:ext cx="3180917" cy="96375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1" name="组合 10"/>
                        <p:cNvGrpSpPr/>
                        <p:nvPr/>
                      </p:nvGrpSpPr>
                      <p:grpSpPr>
                        <a:xfrm>
                          <a:off x="897775" y="937311"/>
                          <a:ext cx="8487294" cy="2302330"/>
                          <a:chOff x="1504604" y="1328008"/>
                          <a:chExt cx="8487294" cy="2302330"/>
                        </a:xfrm>
                      </p:grpSpPr>
                      <p:sp>
                        <p:nvSpPr>
                          <p:cNvPr id="4" name="圆角矩形 3"/>
                          <p:cNvSpPr/>
                          <p:nvPr/>
                        </p:nvSpPr>
                        <p:spPr>
                          <a:xfrm>
                            <a:off x="1504604" y="1328008"/>
                            <a:ext cx="8487294" cy="2302330"/>
                          </a:xfrm>
                          <a:prstGeom prst="roundRect">
                            <a:avLst/>
                          </a:prstGeom>
                        </p:spPr>
                        <p:style>
                          <a:lnRef idx="2">
                            <a:schemeClr val="accent5">
                              <a:shade val="50000"/>
                            </a:schemeClr>
                          </a:lnRef>
                          <a:fillRef idx="1">
                            <a:schemeClr val="accent5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n-US" altLang="zh-CN" b="1" i="1" dirty="0" smtClean="0"/>
                          </a:p>
                          <a:p>
                            <a:endParaRPr lang="en-US" altLang="zh-CN" b="1" i="1" dirty="0"/>
                          </a:p>
                          <a:p>
                            <a:endParaRPr lang="en-US" altLang="zh-CN" b="1" i="1" dirty="0" smtClean="0"/>
                          </a:p>
                          <a:p>
                            <a:endParaRPr lang="en-US" altLang="zh-CN" b="1" i="1" dirty="0"/>
                          </a:p>
                          <a:p>
                            <a:endParaRPr lang="en-US" altLang="zh-CN" b="1" i="1" dirty="0" smtClean="0"/>
                          </a:p>
                          <a:p>
                            <a:endParaRPr lang="en-US" altLang="zh-CN" b="1" i="1" dirty="0" smtClean="0"/>
                          </a:p>
                        </p:txBody>
                      </p:sp>
                      <p:pic>
                        <p:nvPicPr>
                          <p:cNvPr id="8" name="图片 7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472388" y="1815979"/>
                            <a:ext cx="3180917" cy="96375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" name="图片 6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205730" y="1801607"/>
                            <a:ext cx="3180917" cy="96375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36" name="组合 35"/>
                      <p:cNvGrpSpPr/>
                      <p:nvPr/>
                    </p:nvGrpSpPr>
                    <p:grpSpPr>
                      <a:xfrm>
                        <a:off x="4038469" y="5525328"/>
                        <a:ext cx="2509725" cy="1247775"/>
                        <a:chOff x="1255555" y="5343525"/>
                        <a:chExt cx="2509725" cy="1247775"/>
                      </a:xfrm>
                    </p:grpSpPr>
                    <p:grpSp>
                      <p:nvGrpSpPr>
                        <p:cNvPr id="34" name="组合 33"/>
                        <p:cNvGrpSpPr/>
                        <p:nvPr/>
                      </p:nvGrpSpPr>
                      <p:grpSpPr>
                        <a:xfrm>
                          <a:off x="1255555" y="5343525"/>
                          <a:ext cx="2509725" cy="1247775"/>
                          <a:chOff x="1571625" y="5381625"/>
                          <a:chExt cx="2509725" cy="1247775"/>
                        </a:xfrm>
                      </p:grpSpPr>
                      <p:sp>
                        <p:nvSpPr>
                          <p:cNvPr id="32" name="矩形 31"/>
                          <p:cNvSpPr/>
                          <p:nvPr/>
                        </p:nvSpPr>
                        <p:spPr>
                          <a:xfrm>
                            <a:off x="1571625" y="5381625"/>
                            <a:ext cx="2509725" cy="1247775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/>
                          </a:p>
                        </p:txBody>
                      </p:sp>
                      <p:pic>
                        <p:nvPicPr>
                          <p:cNvPr id="33" name="图片 32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843774" y="5922491"/>
                            <a:ext cx="1965425" cy="586031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35" name="文本框 34"/>
                        <p:cNvSpPr txBox="1"/>
                        <p:nvPr/>
                      </p:nvSpPr>
                      <p:spPr>
                        <a:xfrm>
                          <a:off x="1378955" y="5363404"/>
                          <a:ext cx="1967934" cy="45942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2000" b="1" i="1" dirty="0"/>
                            <a:t>Feature </a:t>
                          </a:r>
                          <a:r>
                            <a:rPr lang="en-US" altLang="zh-CN" sz="2000" b="1" i="1" dirty="0" smtClean="0"/>
                            <a:t>Map</a:t>
                          </a:r>
                          <a:endParaRPr lang="zh-CN" altLang="en-US" sz="2000" b="1" i="1" dirty="0"/>
                        </a:p>
                      </p:txBody>
                    </p:sp>
                  </p:grpSp>
                  <p:grpSp>
                    <p:nvGrpSpPr>
                      <p:cNvPr id="37" name="组合 36"/>
                      <p:cNvGrpSpPr/>
                      <p:nvPr/>
                    </p:nvGrpSpPr>
                    <p:grpSpPr>
                      <a:xfrm>
                        <a:off x="1296140" y="5505450"/>
                        <a:ext cx="2509725" cy="1247775"/>
                        <a:chOff x="1255555" y="5343525"/>
                        <a:chExt cx="2509725" cy="1247775"/>
                      </a:xfrm>
                    </p:grpSpPr>
                    <p:grpSp>
                      <p:nvGrpSpPr>
                        <p:cNvPr id="38" name="组合 37"/>
                        <p:cNvGrpSpPr/>
                        <p:nvPr/>
                      </p:nvGrpSpPr>
                      <p:grpSpPr>
                        <a:xfrm>
                          <a:off x="1255555" y="5343525"/>
                          <a:ext cx="2509725" cy="1247775"/>
                          <a:chOff x="1571625" y="5381625"/>
                          <a:chExt cx="2509725" cy="1247775"/>
                        </a:xfrm>
                      </p:grpSpPr>
                      <p:sp>
                        <p:nvSpPr>
                          <p:cNvPr id="40" name="矩形 39"/>
                          <p:cNvSpPr/>
                          <p:nvPr/>
                        </p:nvSpPr>
                        <p:spPr>
                          <a:xfrm>
                            <a:off x="1571625" y="5381625"/>
                            <a:ext cx="2509725" cy="1247775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/>
                          </a:p>
                        </p:txBody>
                      </p:sp>
                      <p:pic>
                        <p:nvPicPr>
                          <p:cNvPr id="41" name="图片 4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843774" y="5922491"/>
                            <a:ext cx="1965425" cy="586031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39" name="文本框 38"/>
                        <p:cNvSpPr txBox="1"/>
                        <p:nvPr/>
                      </p:nvSpPr>
                      <p:spPr>
                        <a:xfrm>
                          <a:off x="1378955" y="5363404"/>
                          <a:ext cx="1967934" cy="45942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2000" b="1" i="1" dirty="0" smtClean="0"/>
                            <a:t>Feature Map</a:t>
                          </a:r>
                          <a:endParaRPr lang="zh-CN" altLang="en-US" sz="2000" b="1" i="1" dirty="0"/>
                        </a:p>
                      </p:txBody>
                    </p:sp>
                  </p:grpSp>
                  <p:sp>
                    <p:nvSpPr>
                      <p:cNvPr id="45" name="下箭头 44"/>
                      <p:cNvSpPr/>
                      <p:nvPr/>
                    </p:nvSpPr>
                    <p:spPr>
                      <a:xfrm>
                        <a:off x="2110759" y="4625380"/>
                        <a:ext cx="399659" cy="919826"/>
                      </a:xfrm>
                      <a:prstGeom prst="downArrow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" name="下箭头 45"/>
                      <p:cNvSpPr/>
                      <p:nvPr/>
                    </p:nvSpPr>
                    <p:spPr>
                      <a:xfrm>
                        <a:off x="4947418" y="4625380"/>
                        <a:ext cx="399659" cy="919826"/>
                      </a:xfrm>
                      <a:prstGeom prst="downArrow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794756" y="968300"/>
                    <a:ext cx="3113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i="1" dirty="0">
                        <a:solidFill>
                          <a:schemeClr val="bg1"/>
                        </a:solidFill>
                      </a:rPr>
                      <a:t>T</a:t>
                    </a:r>
                    <a:endParaRPr lang="zh-CN" altLang="en-US" sz="2000" b="1" i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834574" y="2613641"/>
                    <a:ext cx="56938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i="1" dirty="0" smtClean="0">
                        <a:solidFill>
                          <a:schemeClr val="bg1"/>
                        </a:solidFill>
                      </a:rPr>
                      <a:t>T+1</a:t>
                    </a:r>
                    <a:endParaRPr lang="zh-CN" altLang="en-US" sz="2000" b="1" i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55" name="椭圆 54"/>
              <p:cNvSpPr/>
              <p:nvPr/>
            </p:nvSpPr>
            <p:spPr>
              <a:xfrm>
                <a:off x="8279648" y="968300"/>
                <a:ext cx="2466975" cy="94585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i="1" dirty="0">
                    <a:solidFill>
                      <a:schemeClr val="bg1"/>
                    </a:solidFill>
                  </a:rPr>
                  <a:t>Point Clouds</a:t>
                </a:r>
                <a:endParaRPr lang="zh-CN" altLang="en-US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8279649" y="2887248"/>
                <a:ext cx="2466975" cy="94585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i="1" dirty="0">
                    <a:solidFill>
                      <a:schemeClr val="bg1"/>
                    </a:solidFill>
                  </a:rPr>
                  <a:t>Point Clouds</a:t>
                </a:r>
                <a:endParaRPr lang="zh-CN" altLang="en-US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右箭头 56"/>
              <p:cNvSpPr/>
              <p:nvPr/>
            </p:nvSpPr>
            <p:spPr>
              <a:xfrm rot="20612861">
                <a:off x="7563191" y="2047479"/>
                <a:ext cx="1914525" cy="188081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右箭头 57"/>
              <p:cNvSpPr/>
              <p:nvPr/>
            </p:nvSpPr>
            <p:spPr>
              <a:xfrm rot="1108988">
                <a:off x="7557073" y="2555909"/>
                <a:ext cx="1926760" cy="229216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9046412" y="1910610"/>
              <a:ext cx="1802564" cy="1496982"/>
              <a:chOff x="9995479" y="3070807"/>
              <a:chExt cx="1449814" cy="2045578"/>
            </a:xfrm>
          </p:grpSpPr>
          <p:sp>
            <p:nvSpPr>
              <p:cNvPr id="60" name="直角上箭头 59"/>
              <p:cNvSpPr/>
              <p:nvPr/>
            </p:nvSpPr>
            <p:spPr>
              <a:xfrm rot="5400000">
                <a:off x="10020300" y="3045990"/>
                <a:ext cx="1400175" cy="144981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直角上箭头 60"/>
              <p:cNvSpPr/>
              <p:nvPr/>
            </p:nvSpPr>
            <p:spPr>
              <a:xfrm rot="5400000" flipH="1">
                <a:off x="10047638" y="3718735"/>
                <a:ext cx="1345491" cy="144981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9582847" y="2045238"/>
              <a:ext cx="7296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/>
                <a:t>ICP</a:t>
              </a:r>
              <a:endParaRPr lang="zh-CN" altLang="en-US" sz="32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10820387" y="2374061"/>
                  <a:ext cx="1371614" cy="584775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200" b="1" dirty="0"/>
                </a:p>
              </p:txBody>
            </p:sp>
          </mc:Choice>
          <mc:Fallback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0387" y="2374061"/>
                  <a:ext cx="1371614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文本框 65"/>
          <p:cNvSpPr txBox="1"/>
          <p:nvPr/>
        </p:nvSpPr>
        <p:spPr>
          <a:xfrm>
            <a:off x="207256" y="79594"/>
            <a:ext cx="4541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 smtClean="0"/>
              <a:t>Odometry Pipeline</a:t>
            </a:r>
            <a:endParaRPr lang="zh-CN" alt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36175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Elon</dc:creator>
  <cp:lastModifiedBy>Zhang Elon</cp:lastModifiedBy>
  <cp:revision>4</cp:revision>
  <dcterms:created xsi:type="dcterms:W3CDTF">2018-04-25T01:08:40Z</dcterms:created>
  <dcterms:modified xsi:type="dcterms:W3CDTF">2018-04-25T01:40:36Z</dcterms:modified>
</cp:coreProperties>
</file>