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keerthanraj/AI-Plagiarism-Detector-Agent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AI-Plagiarism Detector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929" y="4586365"/>
            <a:ext cx="1084498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KEERTHANRAJ B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DAYANANDA SAGAR ACADEMY OF TECHNOLOGY AND MANAGEMENT [INFORMATION SCIENCE AND ENGINEERING]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94694-9B68-BE81-A965-4E7352BD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1232452"/>
            <a:ext cx="10019071" cy="506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556387" y="1232452"/>
            <a:ext cx="40929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7AB90-B1F8-21A7-2F18-B6B476B4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2" y="1755672"/>
            <a:ext cx="10323872" cy="45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1986"/>
            <a:ext cx="11029615" cy="433336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The AI-powered agent helps </a:t>
            </a:r>
            <a:r>
              <a:rPr lang="en-US" sz="2800" b="1" dirty="0"/>
              <a:t>promote academic honesty</a:t>
            </a:r>
            <a:r>
              <a:rPr lang="en-US" sz="2800" dirty="0"/>
              <a:t> by detecting paraphrased and AI-generated content often missed by traditional tools.</a:t>
            </a:r>
          </a:p>
          <a:p>
            <a:r>
              <a:rPr lang="en-US" sz="2800" dirty="0"/>
              <a:t>It </a:t>
            </a:r>
            <a:r>
              <a:rPr lang="en-US" sz="2800" b="1" dirty="0"/>
              <a:t>saves instructors time</a:t>
            </a:r>
            <a:r>
              <a:rPr lang="en-US" sz="2800" dirty="0"/>
              <a:t> by automating plagiarism checks and comparing submissions against historical data.</a:t>
            </a:r>
          </a:p>
          <a:p>
            <a:r>
              <a:rPr lang="en-US" sz="2800" dirty="0"/>
              <a:t>The system </a:t>
            </a:r>
            <a:r>
              <a:rPr lang="en-US" sz="2800" b="1" dirty="0"/>
              <a:t>adapts to writing styles</a:t>
            </a:r>
            <a:r>
              <a:rPr lang="en-US" sz="2800" dirty="0"/>
              <a:t> by learning from instructor feedback, improving detection accuracy.</a:t>
            </a:r>
          </a:p>
          <a:p>
            <a:r>
              <a:rPr lang="en-US" sz="2800" dirty="0"/>
              <a:t>It’s </a:t>
            </a:r>
            <a:r>
              <a:rPr lang="en-US" sz="2800" b="1" dirty="0"/>
              <a:t>scalable and easy to integrate</a:t>
            </a:r>
            <a:r>
              <a:rPr lang="en-US" sz="2800" dirty="0"/>
              <a:t> into universities and online learning platforms for efficient academic integrity management.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Multilingual plagiarism detection</a:t>
            </a:r>
          </a:p>
          <a:p>
            <a:r>
              <a:rPr lang="en-IN" sz="2800" dirty="0"/>
              <a:t>Voice-to-text assignment checking</a:t>
            </a:r>
          </a:p>
          <a:p>
            <a:r>
              <a:rPr lang="en-IN" sz="2800" dirty="0"/>
              <a:t>Integration with Turnitin/Moodle/Google Classroom</a:t>
            </a:r>
          </a:p>
          <a:p>
            <a:r>
              <a:rPr lang="en-IN" sz="2800" dirty="0"/>
              <a:t>AI-powered paraphrasing assistant for students</a:t>
            </a:r>
          </a:p>
          <a:p>
            <a:r>
              <a:rPr lang="en-IN" sz="2800" dirty="0"/>
              <a:t>Plagiarism heatmap visualization</a:t>
            </a:r>
          </a:p>
          <a:p>
            <a:r>
              <a:rPr lang="en-IN" sz="2800" dirty="0"/>
              <a:t>Instructor-style imitation detection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58"/>
            <a:ext cx="11029616" cy="46211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4B66D-047C-18C6-E19F-E1BFE0AF9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077" y="1301750"/>
            <a:ext cx="752167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D5BD0A-510E-2B35-E8D4-44BDAA847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691148"/>
            <a:ext cx="9458325" cy="4365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F007D7-2F0B-AE13-8AB3-C5079596816A}"/>
              </a:ext>
            </a:extLst>
          </p:cNvPr>
          <p:cNvSpPr txBox="1"/>
          <p:nvPr/>
        </p:nvSpPr>
        <p:spPr>
          <a:xfrm>
            <a:off x="766917" y="825909"/>
            <a:ext cx="592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IBM CERTIFICATIONS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https://github.com/itskeerthanraj/AI-Plagiarism-Detector-Agent.git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2452"/>
            <a:ext cx="11029615" cy="51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D4202-819D-BCD2-CEFE-956C09661BAF}"/>
              </a:ext>
            </a:extLst>
          </p:cNvPr>
          <p:cNvSpPr txBox="1"/>
          <p:nvPr/>
        </p:nvSpPr>
        <p:spPr>
          <a:xfrm>
            <a:off x="226142" y="1582994"/>
            <a:ext cx="11384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Academic institutions face increasing difficulty in detecting nuanced forms of plagiarism—especially paraphrased or AI-generated submissions.</a:t>
            </a:r>
            <a:br>
              <a:rPr lang="en-US" sz="2400" dirty="0"/>
            </a:br>
            <a:r>
              <a:rPr lang="en-US" sz="2400" dirty="0"/>
              <a:t>Current detectors lack contextual awareness of instructor-specific feedback and historical data.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Proposed Solution</a:t>
            </a:r>
          </a:p>
          <a:p>
            <a:r>
              <a:rPr lang="en-US" sz="2400" dirty="0"/>
              <a:t>An AI-powered plagiarism agent that: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Learns from historical assignments and instructor grading styles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Detects paraphrased, copied, and AI-generated content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Flags potential misconduct with high contextual accuracy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Enhances academic integrity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r>
              <a:rPr lang="en-US" sz="2800" b="1" dirty="0"/>
              <a:t>Vector Indexing (for historical assignment comparison)</a:t>
            </a:r>
            <a:endParaRPr lang="en-US" sz="28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IBM Cloud Watsonx AI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IBM Cloud </a:t>
            </a:r>
            <a:r>
              <a:rPr lang="en-IN" sz="2800" dirty="0" err="1"/>
              <a:t>Watsonx</a:t>
            </a:r>
            <a:r>
              <a:rPr lang="en-IN" sz="2800" dirty="0"/>
              <a:t> AI runtime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IBM Cloud Agent Lab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46F651-A9AA-439A-FFFF-BB7AAED9A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442887"/>
            <a:ext cx="10253956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Context-aware plagiarism detection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Detects paraphrasing + AI-generated content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Learns from instructor-specific styles and past grading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similarity analysis using vector embeddings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reasoning with similarity scores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API-ready for LMS (Moodle, Canvas) integration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8C1BD5-BCD2-A968-5BA3-F712D8C7A8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70717"/>
            <a:ext cx="8366163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40000"/>
                  <a:lumOff val="6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College Instructors &amp; Professors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40000"/>
                  <a:lumOff val="6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University Administration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40000"/>
                  <a:lumOff val="6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(for self-check before submission)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40000"/>
                  <a:lumOff val="6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EdTech Platforms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A30C4-3C19-31A8-BDFB-70CE3B5E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0" y="1232452"/>
            <a:ext cx="9222659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15440-FD5F-7CAB-01AF-7DAAA80A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864" y="1232452"/>
            <a:ext cx="9763433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1271</TotalTime>
  <Words>345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AI-Plagiarism Detector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Keerthan Raj</cp:lastModifiedBy>
  <cp:revision>146</cp:revision>
  <dcterms:created xsi:type="dcterms:W3CDTF">2021-05-26T16:50:10Z</dcterms:created>
  <dcterms:modified xsi:type="dcterms:W3CDTF">2025-08-03T18:58:56Z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