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_8000000C_53C9265A.xml" ContentType="application/vnd.openxmlformats-officedocument.presentationml.slideMaster+xml"/>
  <Override PartName="/ppt/slides/slide_101_D08B454C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_8000000C_53C9265A.xml" ContentType="application/vnd.openxmlformats-officedocument.theme+xml"/>
  <Override PartName="/ppt/tableStyles.xml" ContentType="application/vnd.openxmlformats-officedocument.presentationml.tableStyles+xml"/>
  <Override PartName="/ppt/slideLayouts/slideLayout_8000000D_76BCB847.xml" ContentType="application/vnd.openxmlformats-officedocument.presentationml.slideLayout+xml"/>
  <Override PartName="/ppt/slideLayouts/slideLayout_8000000E_7186D960.xml" ContentType="application/vnd.openxmlformats-officedocument.presentationml.slideLayout+xml"/>
  <Override PartName="/ppt/slideLayouts/slideLayout_8000000F_5624D2C1.xml" ContentType="application/vnd.openxmlformats-officedocument.presentationml.slideLayout+xml"/>
  <Override PartName="/ppt/slideLayouts/slideLayout_80000010_FAB2C542.xml" ContentType="application/vnd.openxmlformats-officedocument.presentationml.slideLayout+xml"/>
  <Override PartName="/ppt/slideLayouts/slideLayout_80000011_62F0A103.xml" ContentType="application/vnd.openxmlformats-officedocument.presentationml.slideLayout+xml"/>
  <Override PartName="/ppt/slideLayouts/slideLayout_80000012_20E93DA0.xml" ContentType="application/vnd.openxmlformats-officedocument.presentationml.slideLayout+xml"/>
  <Override PartName="/ppt/slideLayouts/slideLayout_80000013_DAB602F4.xml" ContentType="application/vnd.openxmlformats-officedocument.presentationml.slideLayout+xml"/>
  <Override PartName="/ppt/slideLayouts/slideLayout_80000014_33283647.xml" ContentType="application/vnd.openxmlformats-officedocument.presentationml.slideLayout+xml"/>
  <Override PartName="/ppt/slideLayouts/slideLayout_80000015_B992B13E.xml" ContentType="application/vnd.openxmlformats-officedocument.presentationml.slideLayout+xml"/>
  <Override PartName="/ppt/slideLayouts/slideLayout_80000016_420093EC.xml" ContentType="application/vnd.openxmlformats-officedocument.presentationml.slideLayout+xml"/>
  <Override PartName="/ppt/slideLayouts/slideLayout_80000017_27EFA30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Default Extension="svg" ContentType="image/svg+xml"/>
  <Override PartName="/ppt/slides/slide_102_B2A0B796.xml" ContentType="application/vnd.openxmlformats-officedocument.presentationml.slide+xml"/>
  <Override PartName="/ppt/slides/slide_103_C9B8EE4B.xml" ContentType="application/vnd.openxmlformats-officedocument.presentationml.slide+xml"/>
  <Override PartName="/ppt/slides/slide_104_370B27DB.xml" ContentType="application/vnd.openxmlformats-officedocument.presentationml.slide+xml"/>
  <Override PartName="/ppt/slides/slide_105_42F0B8E.xml" ContentType="application/vnd.openxmlformats-officedocument.presentationml.slide+xml"/>
  <Override PartName="/ppt/slides/slide_106_BCAD690A.xml" ContentType="application/vnd.openxmlformats-officedocument.presentationml.slide+xml"/>
  <Override PartName="/ppt/slides/slide_107_5ECE7140.xml" ContentType="application/vnd.openxmlformats-officedocument.presentationml.slide+xml"/>
  <Override PartName="/ppt/slides/slide_108_287D9CD7.xml" ContentType="application/vnd.openxmlformats-officedocument.presentationml.slide+xml"/>
  <Override PartName="/ppt/diagrams/data_102_48271C1E.xml" ContentType="application/vnd.openxmlformats-officedocument.drawingml.diagramData+xml"/>
  <Override PartName="/ppt/diagrams/data_101_287D9CD7.xml" ContentType="application/vnd.openxmlformats-officedocument.drawingml.diagramData+xml"/>
  <Override PartName="/ppt/diagrams/layout_102_48271C1E.xml" ContentType="application/vnd.openxmlformats-officedocument.drawingml.diagramLayout+xml"/>
  <Override PartName="/ppt/diagrams/drawing_102_48271C1E.xml" ContentType="application/vnd.ms-office.drawingml.diagramDrawing+xml"/>
  <Override PartName="/ppt/diagrams/quickStyle_102_48271C1E.xml" ContentType="application/vnd.openxmlformats-officedocument.drawingml.diagramStyle+xml"/>
  <Override PartName="/ppt/diagrams/layout_101_287D9CD7.xml" ContentType="application/vnd.openxmlformats-officedocument.drawingml.diagramLayout+xml"/>
  <Override PartName="/ppt/diagrams/quickStyle_101_287D9CD7.xml" ContentType="application/vnd.openxmlformats-officedocument.drawingml.diagramStyle+xml"/>
  <Override PartName="/ppt/diagrams/colors_101_287D9CD7.xml" ContentType="application/vnd.openxmlformats-officedocument.drawingml.diagramColors+xml"/>
  <Override PartName="/ppt/diagrams/drawing_101_287D9CD7.xml" ContentType="application/vnd.ms-office.drawingml.diagramDrawing+xml"/>
  <Override PartName="/ppt/diagrams/colors_102_48271C1E.xml" ContentType="application/vnd.openxmlformats-officedocument.drawingml.diagramColors+xml"/>
  <Override PartName="/ppt/slides/slide_109_3155AB8F.xml" ContentType="application/vnd.openxmlformats-officedocument.presentationml.slide+xml"/>
  <Override PartName="/ppt/diagrams/data_101_3155AB8F.xml" ContentType="application/vnd.openxmlformats-officedocument.drawingml.diagramData+xml"/>
  <Override PartName="/ppt/diagrams/drawing_101_3155AB8F.xml" ContentType="application/vnd.ms-office.drawingml.diagramDrawing+xml"/>
  <Override PartName="/ppt/diagrams/quickStyle_101_3155AB8F.xml" ContentType="application/vnd.openxmlformats-officedocument.drawingml.diagramStyle+xml"/>
  <Override PartName="/ppt/diagrams/layout_101_3155AB8F.xml" ContentType="application/vnd.openxmlformats-officedocument.drawingml.diagramLayout+xml"/>
  <Override PartName="/ppt/diagrams/colors_101_3155AB8F.xml" ContentType="application/vnd.openxmlformats-officedocument.drawingml.diagramColors+xml"/>
  <Override PartName="/ppt/slides/slide_10A_E5D540EF.xml" ContentType="application/vnd.openxmlformats-officedocument.presentationml.slide+xml"/>
  <Override PartName="/ppt/diagrams/data_101_E5D540EF.xml" ContentType="application/vnd.openxmlformats-officedocument.drawingml.diagramData+xml"/>
  <Override PartName="/ppt/diagrams/drawing_101_E5D540EF.xml" ContentType="application/vnd.ms-office.drawingml.diagramDrawing+xml"/>
  <Override PartName="/ppt/diagrams/quickStyle_101_E5D540EF.xml" ContentType="application/vnd.openxmlformats-officedocument.drawingml.diagramStyle+xml"/>
  <Override PartName="/ppt/diagrams/layout_101_E5D540EF.xml" ContentType="application/vnd.openxmlformats-officedocument.drawingml.diagramLayout+xml"/>
  <Override PartName="/ppt/diagrams/colors_101_E5D540EF.xml" ContentType="application/vnd.openxmlformats-officedocument.drawingml.diagramColors+xml"/>
  <Override PartName="/ppt/slides/slide_10B_57AB7434.xml" ContentType="application/vnd.openxmlformats-officedocument.presentationml.slide+xml"/>
  <Override PartName="/ppt/slides/slide_10C_C48249E.xml" ContentType="application/vnd.openxmlformats-officedocument.presentationml.slide+xml"/>
  <Override PartName="/ppt/slides/slide_10D_EDC0A69B.xml" ContentType="application/vnd.openxmlformats-officedocument.presentationml.slide+xml"/>
  <Override PartName="/ppt/slides/slide_10E_F5DA3657.xml" ContentType="application/vnd.openxmlformats-officedocument.presentationml.slide+xml"/>
  <Override PartName="/ppt/slides/slide_10F_1C839BD7.xml" ContentType="application/vnd.openxmlformats-officedocument.presentationml.slide+xml"/>
  <Override PartName="/ppt/diagrams/data_103_9186471C.xml" ContentType="application/vnd.openxmlformats-officedocument.drawingml.diagramData+xml"/>
  <Override PartName="/ppt/diagrams/data_101_1C839BD7.xml" ContentType="application/vnd.openxmlformats-officedocument.drawingml.diagramData+xml"/>
  <Override PartName="/ppt/diagrams/data_102_765D18D5.xml" ContentType="application/vnd.openxmlformats-officedocument.drawingml.diagramData+xml"/>
  <Override PartName="/ppt/diagrams/data_104_BCEE4D83.xml" ContentType="application/vnd.openxmlformats-officedocument.drawingml.diagramData+xml"/>
  <Override PartName="/ppt/diagrams/layout_103_9186471C.xml" ContentType="application/vnd.openxmlformats-officedocument.drawingml.diagramLayout+xml"/>
  <Override PartName="/ppt/diagrams/drawing_104_BCEE4D83.xml" ContentType="application/vnd.ms-office.drawingml.diagramDrawing+xml"/>
  <Override PartName="/ppt/diagrams/colors_103_9186471C.xml" ContentType="application/vnd.openxmlformats-officedocument.drawingml.diagramColors+xml"/>
  <Override PartName="/ppt/diagrams/colors_104_BCEE4D83.xml" ContentType="application/vnd.openxmlformats-officedocument.drawingml.diagramColors+xml"/>
  <Override PartName="/ppt/diagrams/quickStyle_104_BCEE4D83.xml" ContentType="application/vnd.openxmlformats-officedocument.drawingml.diagramStyle+xml"/>
  <Override PartName="/ppt/diagrams/layout_104_BCEE4D83.xml" ContentType="application/vnd.openxmlformats-officedocument.drawingml.diagramLayout+xml"/>
  <Override PartName="/ppt/diagrams/layout_102_765D18D5.xml" ContentType="application/vnd.openxmlformats-officedocument.drawingml.diagramLayout+xml"/>
  <Override PartName="/ppt/diagrams/quickStyle_102_765D18D5.xml" ContentType="application/vnd.openxmlformats-officedocument.drawingml.diagramStyle+xml"/>
  <Override PartName="/ppt/diagrams/colors_102_765D18D5.xml" ContentType="application/vnd.openxmlformats-officedocument.drawingml.diagramColors+xml"/>
  <Override PartName="/ppt/diagrams/drawing_103_9186471C.xml" ContentType="application/vnd.ms-office.drawingml.diagramDrawing+xml"/>
  <Override PartName="/ppt/diagrams/drawing_102_765D18D5.xml" ContentType="application/vnd.ms-office.drawingml.diagramDrawing+xml"/>
  <Override PartName="/ppt/diagrams/quickStyle_103_9186471C.xml" ContentType="application/vnd.openxmlformats-officedocument.drawingml.diagramStyle+xml"/>
  <Override PartName="/ppt/diagrams/layout_101_1C839BD7.xml" ContentType="application/vnd.openxmlformats-officedocument.drawingml.diagramLayout+xml"/>
  <Override PartName="/ppt/diagrams/quickStyle_101_1C839BD7.xml" ContentType="application/vnd.openxmlformats-officedocument.drawingml.diagramStyle+xml"/>
  <Override PartName="/ppt/diagrams/colors_101_1C839BD7.xml" ContentType="application/vnd.openxmlformats-officedocument.drawingml.diagramColors+xml"/>
  <Override PartName="/ppt/diagrams/drawing_101_1C839BD7.xml" ContentType="application/vnd.ms-office.drawingml.diagramDrawing+xml"/>
  <Override PartName="/ppt/slides/slide_110_70D9CF6D.xml" ContentType="application/vnd.openxmlformats-officedocument.presentationml.slide+xml"/>
  <Override PartName="/ppt/slides/slide_111_F5438835.xml" ContentType="application/vnd.openxmlformats-officedocument.presentationml.slide+xml"/>
  <Override PartName="/ppt/slides/slide_112_EE6A01BB.xml" ContentType="application/vnd.openxmlformats-officedocument.presentationml.slide+xml"/>
  <Override PartName="/ppt/diagrams/data_102_8E4D4B7E.xml" ContentType="application/vnd.openxmlformats-officedocument.drawingml.diagramData+xml"/>
  <Override PartName="/ppt/diagrams/data_101_EE6A01BB.xml" ContentType="application/vnd.openxmlformats-officedocument.drawingml.diagramData+xml"/>
  <Override PartName="/ppt/diagrams/layout_102_8E4D4B7E.xml" ContentType="application/vnd.openxmlformats-officedocument.drawingml.diagramLayout+xml"/>
  <Override PartName="/ppt/diagrams/drawing_102_8E4D4B7E.xml" ContentType="application/vnd.ms-office.drawingml.diagramDrawing+xml"/>
  <Override PartName="/ppt/diagrams/quickStyle_102_8E4D4B7E.xml" ContentType="application/vnd.openxmlformats-officedocument.drawingml.diagramStyle+xml"/>
  <Override PartName="/ppt/diagrams/layout_101_EE6A01BB.xml" ContentType="application/vnd.openxmlformats-officedocument.drawingml.diagramLayout+xml"/>
  <Override PartName="/ppt/diagrams/quickStyle_101_EE6A01BB.xml" ContentType="application/vnd.openxmlformats-officedocument.drawingml.diagramStyle+xml"/>
  <Override PartName="/ppt/diagrams/colors_101_EE6A01BB.xml" ContentType="application/vnd.openxmlformats-officedocument.drawingml.diagramColors+xml"/>
  <Override PartName="/ppt/diagrams/drawing_101_EE6A01BB.xml" ContentType="application/vnd.ms-office.drawingml.diagramDrawing+xml"/>
  <Override PartName="/ppt/diagrams/colors_102_8E4D4B7E.xml" ContentType="application/vnd.openxmlformats-officedocument.drawingml.diagramColors+xml"/>
  <Override PartName="/ppt/slides/slide_113_5531D1EA.xml" ContentType="application/vnd.openxmlformats-officedocument.presentationml.slide+xml"/>
  <Override PartName="/ppt/slides/slide_114_364AD0A9.xml" ContentType="application/vnd.openxmlformats-officedocument.presentationml.slide+xml"/>
  <Override PartName="/ppt/diagrams/data_102_33A6D68A.xml" ContentType="application/vnd.openxmlformats-officedocument.drawingml.diagramData+xml"/>
  <Override PartName="/ppt/diagrams/data_101_364AD0A9.xml" ContentType="application/vnd.openxmlformats-officedocument.drawingml.diagramData+xml"/>
  <Override PartName="/ppt/diagrams/layout_102_33A6D68A.xml" ContentType="application/vnd.openxmlformats-officedocument.drawingml.diagramLayout+xml"/>
  <Override PartName="/ppt/diagrams/drawing_102_33A6D68A.xml" ContentType="application/vnd.ms-office.drawingml.diagramDrawing+xml"/>
  <Override PartName="/ppt/diagrams/quickStyle_102_33A6D68A.xml" ContentType="application/vnd.openxmlformats-officedocument.drawingml.diagramStyle+xml"/>
  <Override PartName="/ppt/diagrams/layout_101_364AD0A9.xml" ContentType="application/vnd.openxmlformats-officedocument.drawingml.diagramLayout+xml"/>
  <Override PartName="/ppt/diagrams/quickStyle_101_364AD0A9.xml" ContentType="application/vnd.openxmlformats-officedocument.drawingml.diagramStyle+xml"/>
  <Override PartName="/ppt/diagrams/colors_101_364AD0A9.xml" ContentType="application/vnd.openxmlformats-officedocument.drawingml.diagramColors+xml"/>
  <Override PartName="/ppt/diagrams/drawing_101_364AD0A9.xml" ContentType="application/vnd.ms-office.drawingml.diagramDrawing+xml"/>
  <Override PartName="/ppt/diagrams/colors_102_33A6D68A.xml" ContentType="application/vnd.openxmlformats-officedocument.drawingml.diagramColors+xml"/>
  <Override PartName="/ppt/slides/slide_115_BF212331.xml" ContentType="application/vnd.openxmlformats-officedocument.presentationml.slide+xml"/>
  <Override PartName="/ppt/slides/slide_116_A5286565.xml" ContentType="application/vnd.openxmlformats-officedocument.presentationml.slide+xml"/>
  <Override PartName="/ppt/slides/slide_117_C0174195.xml" ContentType="application/vnd.openxmlformats-officedocument.presentationml.slide+xml"/>
  <Override PartName="/ppt/diagrams/data_101_C0174195.xml" ContentType="application/vnd.openxmlformats-officedocument.drawingml.diagramData+xml"/>
  <Override PartName="/ppt/diagrams/drawing_101_C0174195.xml" ContentType="application/vnd.ms-office.drawingml.diagramDrawing+xml"/>
  <Override PartName="/ppt/diagrams/quickStyle_101_C0174195.xml" ContentType="application/vnd.openxmlformats-officedocument.drawingml.diagramStyle+xml"/>
  <Override PartName="/ppt/diagrams/layout_101_C0174195.xml" ContentType="application/vnd.openxmlformats-officedocument.drawingml.diagramLayout+xml"/>
  <Override PartName="/ppt/diagrams/colors_101_C0174195.xml" ContentType="application/vnd.openxmlformats-officedocument.drawingml.diagramColors+xml"/>
  <Override PartName="/ppt/slides/slide_118_5E846A92.xml" ContentType="application/vnd.openxmlformats-officedocument.presentationml.slide+xml"/>
  <Override PartName="/ppt/diagrams/data_102_3015EA0C.xml" ContentType="application/vnd.openxmlformats-officedocument.drawingml.diagramData+xml"/>
  <Override PartName="/ppt/diagrams/data_101_5E846A92.xml" ContentType="application/vnd.openxmlformats-officedocument.drawingml.diagramData+xml"/>
  <Override PartName="/ppt/diagrams/layout_102_3015EA0C.xml" ContentType="application/vnd.openxmlformats-officedocument.drawingml.diagramLayout+xml"/>
  <Override PartName="/ppt/diagrams/drawing_102_3015EA0C.xml" ContentType="application/vnd.ms-office.drawingml.diagramDrawing+xml"/>
  <Override PartName="/ppt/diagrams/quickStyle_102_3015EA0C.xml" ContentType="application/vnd.openxmlformats-officedocument.drawingml.diagramStyle+xml"/>
  <Override PartName="/ppt/diagrams/layout_101_5E846A92.xml" ContentType="application/vnd.openxmlformats-officedocument.drawingml.diagramLayout+xml"/>
  <Override PartName="/ppt/diagrams/quickStyle_101_5E846A92.xml" ContentType="application/vnd.openxmlformats-officedocument.drawingml.diagramStyle+xml"/>
  <Override PartName="/ppt/diagrams/colors_101_5E846A92.xml" ContentType="application/vnd.openxmlformats-officedocument.drawingml.diagramColors+xml"/>
  <Override PartName="/ppt/diagrams/drawing_101_5E846A92.xml" ContentType="application/vnd.ms-office.drawingml.diagramDrawing+xml"/>
  <Override PartName="/ppt/diagrams/colors_102_3015EA0C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5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
<Relationships xmlns="http://schemas.openxmlformats.org/package/2006/relationships">
  <Relationship Id="rId8" Type="http://schemas.openxmlformats.org/officeDocument/2006/relationships/theme" Target="theme/theme_8000000C_53C9265A.xml" />
  <Relationship Id="rId7" Type="http://schemas.openxmlformats.org/officeDocument/2006/relationships/viewProps" Target="viewProps.xml" />
  <Relationship Id="rId1" Type="http://schemas.openxmlformats.org/officeDocument/2006/relationships/slideMaster" Target="slideMasters/slideMaster_8000000C_53C9265A.xml" />
  <Relationship Id="rId6" Type="http://schemas.openxmlformats.org/officeDocument/2006/relationships/presProps" Target="presProps.xml" />
  <Relationship Id="rId5" Type="http://schemas.openxmlformats.org/officeDocument/2006/relationships/slide" Target="slides/slide_101_D08B454C.xml" />
  <Relationship Id="rId9" Type="http://schemas.openxmlformats.org/officeDocument/2006/relationships/tableStyles" Target="tableStyles.xml" />
  <Relationship Id="rId10" Type="http://schemas.openxmlformats.org/officeDocument/2006/relationships/slide" Target="slides/slide_102_B2A0B796.xml" />
  <Relationship Id="rId11" Type="http://schemas.openxmlformats.org/officeDocument/2006/relationships/slide" Target="slides/slide_103_C9B8EE4B.xml" />
  <Relationship Id="rId12" Type="http://schemas.openxmlformats.org/officeDocument/2006/relationships/slide" Target="slides/slide_104_370B27DB.xml" />
  <Relationship Id="rId13" Type="http://schemas.openxmlformats.org/officeDocument/2006/relationships/slide" Target="slides/slide_105_42F0B8E.xml" />
  <Relationship Id="rId14" Type="http://schemas.openxmlformats.org/officeDocument/2006/relationships/slide" Target="slides/slide_106_BCAD690A.xml" />
  <Relationship Id="rId15" Type="http://schemas.openxmlformats.org/officeDocument/2006/relationships/slide" Target="slides/slide_107_5ECE7140.xml" />
  <Relationship Id="rId16" Type="http://schemas.openxmlformats.org/officeDocument/2006/relationships/slide" Target="slides/slide_108_287D9CD7.xml" />
  <Relationship Id="rId17" Type="http://schemas.openxmlformats.org/officeDocument/2006/relationships/slide" Target="slides/slide_109_3155AB8F.xml" />
  <Relationship Id="rId18" Type="http://schemas.openxmlformats.org/officeDocument/2006/relationships/slide" Target="slides/slide_10A_E5D540EF.xml" />
  <Relationship Id="rId19" Type="http://schemas.openxmlformats.org/officeDocument/2006/relationships/slide" Target="slides/slide_10B_57AB7434.xml" />
  <Relationship Id="rId20" Type="http://schemas.openxmlformats.org/officeDocument/2006/relationships/slide" Target="slides/slide_10C_C48249E.xml" />
  <Relationship Id="rId21" Type="http://schemas.openxmlformats.org/officeDocument/2006/relationships/slide" Target="slides/slide_10D_EDC0A69B.xml" />
  <Relationship Id="rId22" Type="http://schemas.openxmlformats.org/officeDocument/2006/relationships/slide" Target="slides/slide_10E_F5DA3657.xml" />
  <Relationship Id="rId23" Type="http://schemas.openxmlformats.org/officeDocument/2006/relationships/slide" Target="slides/slide_10F_1C839BD7.xml" />
  <Relationship Id="rId24" Type="http://schemas.openxmlformats.org/officeDocument/2006/relationships/slide" Target="slides/slide_110_70D9CF6D.xml" />
  <Relationship Id="rId25" Type="http://schemas.openxmlformats.org/officeDocument/2006/relationships/slide" Target="slides/slide_111_F5438835.xml" />
  <Relationship Id="rId26" Type="http://schemas.openxmlformats.org/officeDocument/2006/relationships/slide" Target="slides/slide_112_EE6A01BB.xml" />
  <Relationship Id="rId27" Type="http://schemas.openxmlformats.org/officeDocument/2006/relationships/slide" Target="slides/slide_113_5531D1EA.xml" />
  <Relationship Id="rId28" Type="http://schemas.openxmlformats.org/officeDocument/2006/relationships/slide" Target="slides/slide_114_364AD0A9.xml" />
  <Relationship Id="rId29" Type="http://schemas.openxmlformats.org/officeDocument/2006/relationships/slide" Target="slides/slide_115_BF212331.xml" />
  <Relationship Id="rId30" Type="http://schemas.openxmlformats.org/officeDocument/2006/relationships/slide" Target="slides/slide_116_A5286565.xml" />
  <Relationship Id="rId31" Type="http://schemas.openxmlformats.org/officeDocument/2006/relationships/slide" Target="slides/slide_117_C0174195.xml" />
  <Relationship Id="rId32" Type="http://schemas.openxmlformats.org/officeDocument/2006/relationships/slide" Target="slides/slide_118_5E846A92.xml" />
</Relationships>
</file>

<file path=ppt/diagrams/_rels/data_101_3155AB8F.xml.rels><?xml version="1.0" encoding="UTF-8" standalone="yes"?>
<Relationships xmlns="http://schemas.openxmlformats.org/package/2006/relationships"><Relationship Id="rId2" Type="http://schemas.openxmlformats.org/officeDocument/2006/relationships/image" Target="../media/image_1D227837.svg"/><Relationship Id="rId1" Type="http://schemas.openxmlformats.org/officeDocument/2006/relationships/image" Target="../media/image_BBB81A63.svg"/></Relationships>
</file>

<file path=ppt/diagrams/_rels/data_101_C0174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_DB436AFF.svg"/><Relationship Id="rId1" Type="http://schemas.openxmlformats.org/officeDocument/2006/relationships/image" Target="../media/image_62DA079D.svg"/></Relationships>
</file>

<file path=ppt/diagrams/_rels/data_101_E5D540EF.xml.rels><?xml version="1.0" encoding="UTF-8" standalone="yes"?>
<Relationships xmlns="http://schemas.openxmlformats.org/package/2006/relationships"><Relationship Id="rId2" Type="http://schemas.openxmlformats.org/officeDocument/2006/relationships/image" Target="../media/image_458FF0EB.svg"/><Relationship Id="rId1" Type="http://schemas.openxmlformats.org/officeDocument/2006/relationships/image" Target="../media/image_77F59972.svg"/></Relationships>
</file>

<file path=ppt/diagrams/colors_101_1C839BD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287D9CD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3155AB8F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364AD0A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5E846A9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C017419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E5D540EF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EE6A01BB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3015EA0C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33A6D68A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48271C1E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765D18D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8E4D4B7E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9186471C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4_BCEE4D8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_101_1C839BD7.xml><?xml version="1.0" encoding="utf-8"?>
<dgm:dataModel xmlns:dgm="http://schemas.openxmlformats.org/drawingml/2006/diagram" xmlns:a="http://schemas.openxmlformats.org/drawingml/2006/main">
  <dgm:ptLst>
    <dgm:pt modelId="{4A44FCBF-6B7B-4902-86FF-1E78E0079FF9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2DA8505-9472-41C2-B439-DA1EBCAE2025}">
      <dgm:prSet/>
      <dgm:spPr/>
      <dgm:t>
        <a:bodyPr/>
        <a:lstStyle/>
        <a:p>
          <a:r>
            <a:rPr lang="en-US"/>
            <a:t>Drawing</a:t>
          </a:r>
        </a:p>
      </dgm:t>
    </dgm:pt>
    <dgm:pt modelId="{B92D9A7F-EE47-4CEE-BD6F-EA92FA5FFD06}" type="parTrans" cxnId="{4DC6C8F7-0B05-4DBA-BFFF-2C9F5EA8F714}">
      <dgm:prSet/>
      <dgm:spPr/>
      <dgm:t>
        <a:bodyPr/>
        <a:lstStyle/>
        <a:p>
          <a:endParaRPr lang="en-US"/>
        </a:p>
      </dgm:t>
    </dgm:pt>
    <dgm:pt modelId="{D59C7FE0-36CB-4E5B-9C41-40C28B8FF596}" type="sibTrans" cxnId="{4DC6C8F7-0B05-4DBA-BFFF-2C9F5EA8F714}">
      <dgm:prSet/>
      <dgm:spPr/>
      <dgm:t>
        <a:bodyPr/>
        <a:lstStyle/>
        <a:p>
          <a:endParaRPr lang="en-US"/>
        </a:p>
      </dgm:t>
    </dgm:pt>
    <dgm:pt modelId="{E09DECA6-3BA3-481B-9B8F-C7FC06FC6E98}">
      <dgm:prSet/>
      <dgm:spPr/>
      <dgm:t>
        <a:bodyPr/>
        <a:lstStyle/>
        <a:p>
          <a:r>
            <a:rPr lang="en-US"/>
            <a:t>Drawing Toronto map and marking all neighborhoods on the map</a:t>
          </a:r>
        </a:p>
      </dgm:t>
    </dgm:pt>
    <dgm:pt modelId="{CE7970AE-8EAB-496A-AADA-09695132A919}" type="parTrans" cxnId="{85AD6D1C-BB7F-4D22-8806-9F894AC8417C}">
      <dgm:prSet/>
      <dgm:spPr/>
      <dgm:t>
        <a:bodyPr/>
        <a:lstStyle/>
        <a:p>
          <a:endParaRPr lang="en-US"/>
        </a:p>
      </dgm:t>
    </dgm:pt>
    <dgm:pt modelId="{55986A24-790B-4F7C-8D2A-A81D486CFAAD}" type="sibTrans" cxnId="{85AD6D1C-BB7F-4D22-8806-9F894AC8417C}">
      <dgm:prSet/>
      <dgm:spPr/>
      <dgm:t>
        <a:bodyPr/>
        <a:lstStyle/>
        <a:p>
          <a:endParaRPr lang="en-US"/>
        </a:p>
      </dgm:t>
    </dgm:pt>
    <dgm:pt modelId="{FB66D8E4-1E11-41B0-B274-F831982EA9DE}">
      <dgm:prSet/>
      <dgm:spPr/>
      <dgm:t>
        <a:bodyPr/>
        <a:lstStyle/>
        <a:p>
          <a:r>
            <a:rPr lang="en-US"/>
            <a:t>Drawing</a:t>
          </a:r>
        </a:p>
      </dgm:t>
    </dgm:pt>
    <dgm:pt modelId="{3A0D54A6-BC43-4B70-979F-8C53ABB325A4}" type="parTrans" cxnId="{8399FAB9-E2CC-4C4D-83D5-6A9F2493ED52}">
      <dgm:prSet/>
      <dgm:spPr/>
      <dgm:t>
        <a:bodyPr/>
        <a:lstStyle/>
        <a:p>
          <a:endParaRPr lang="en-US"/>
        </a:p>
      </dgm:t>
    </dgm:pt>
    <dgm:pt modelId="{D948F570-5EFE-4127-B75A-5944E02F1C87}" type="sibTrans" cxnId="{8399FAB9-E2CC-4C4D-83D5-6A9F2493ED52}">
      <dgm:prSet/>
      <dgm:spPr/>
      <dgm:t>
        <a:bodyPr/>
        <a:lstStyle/>
        <a:p>
          <a:endParaRPr lang="en-US"/>
        </a:p>
      </dgm:t>
    </dgm:pt>
    <dgm:pt modelId="{56C75816-3F9C-4160-A62E-B62B7A878F3D}">
      <dgm:prSet/>
      <dgm:spPr/>
      <dgm:t>
        <a:bodyPr/>
        <a:lstStyle/>
        <a:p>
          <a:r>
            <a:rPr lang="en-US"/>
            <a:t>Drawing Toronto map and marking all neighborhoods have at least one Vietnamese restaurant</a:t>
          </a:r>
        </a:p>
      </dgm:t>
    </dgm:pt>
    <dgm:pt modelId="{061BCBD2-74A5-4D3D-B84C-EBED78CF6FCA}" type="parTrans" cxnId="{00A96D54-C0B4-4F61-9C97-8A88AB5CF0E3}">
      <dgm:prSet/>
      <dgm:spPr/>
      <dgm:t>
        <a:bodyPr/>
        <a:lstStyle/>
        <a:p>
          <a:endParaRPr lang="en-US"/>
        </a:p>
      </dgm:t>
    </dgm:pt>
    <dgm:pt modelId="{EBD685E4-B299-479C-B1D9-71236E514318}" type="sibTrans" cxnId="{00A96D54-C0B4-4F61-9C97-8A88AB5CF0E3}">
      <dgm:prSet/>
      <dgm:spPr/>
      <dgm:t>
        <a:bodyPr/>
        <a:lstStyle/>
        <a:p>
          <a:endParaRPr lang="en-US"/>
        </a:p>
      </dgm:t>
    </dgm:pt>
  </dgm:ptLst>
  <dgm:cxnLst>
    <dgm:cxn modelId="{85AD6D1C-BB7F-4D22-8806-9F894AC8417C}" srcId="{22DA8505-9472-41C2-B439-DA1EBCAE2025}" destId="{E09DECA6-3BA3-481B-9B8F-C7FC06FC6E98}" srcOrd="0" destOrd="0" parTransId="{CE7970AE-8EAB-496A-AADA-09695132A919}" sibTransId="{55986A24-790B-4F7C-8D2A-A81D486CFAAD}"/>
    <dgm:cxn modelId="{00A96D54-C0B4-4F61-9C97-8A88AB5CF0E3}" srcId="{FB66D8E4-1E11-41B0-B274-F831982EA9DE}" destId="{56C75816-3F9C-4160-A62E-B62B7A878F3D}" srcOrd="0" destOrd="0" parTransId="{061BCBD2-74A5-4D3D-B84C-EBED78CF6FCA}" sibTransId="{EBD685E4-B299-479C-B1D9-71236E514318}"/>
    <dgm:cxn modelId="{8399FAB9-E2CC-4C4D-83D5-6A9F2493ED52}" srcId="{4A44FCBF-6B7B-4902-86FF-1E78E0079FF9}" destId="{FB66D8E4-1E11-41B0-B274-F831982EA9DE}" srcOrd="1" destOrd="0" parTransId="{3A0D54A6-BC43-4B70-979F-8C53ABB325A4}" sibTransId="{D948F570-5EFE-4127-B75A-5944E02F1C87}"/>
    <dgm:cxn modelId="{4DC6C8F7-0B05-4DBA-BFFF-2C9F5EA8F714}" srcId="{4A44FCBF-6B7B-4902-86FF-1E78E0079FF9}" destId="{22DA8505-9472-41C2-B439-DA1EBCAE2025}" srcOrd="0" destOrd="0" parTransId="{B92D9A7F-EE47-4CEE-BD6F-EA92FA5FFD06}" sibTransId="{D59C7FE0-36CB-4E5B-9C41-40C28B8FF596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287D9CD7.xml><?xml version="1.0" encoding="utf-8"?>
<dgm:dataModel xmlns:dgm="http://schemas.openxmlformats.org/drawingml/2006/diagram" xmlns:a="http://schemas.openxmlformats.org/drawingml/2006/main">
  <dgm:ptLst>
    <dgm:pt modelId="{078E4972-71D0-4FFF-859C-77965E3BCEFE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0AA2859-940A-487F-AD68-F4369ABEE153}">
      <dgm:prSet/>
      <dgm:spPr/>
      <dgm:t>
        <a:bodyPr/>
        <a:lstStyle/>
        <a:p>
          <a:r>
            <a:rPr lang="en-US"/>
            <a:t>This source contains information about all boroughs and neighborhoods with corresponding postal code via the table</a:t>
          </a:r>
        </a:p>
      </dgm:t>
    </dgm:pt>
    <dgm:pt modelId="{19E2A154-EE02-4D4A-BA5A-EF22D8DF5B0A}" type="parTrans" cxnId="{9B271747-B333-43F6-9931-2EFDE6CBDCD6}">
      <dgm:prSet/>
      <dgm:spPr/>
      <dgm:t>
        <a:bodyPr/>
        <a:lstStyle/>
        <a:p>
          <a:endParaRPr lang="en-US"/>
        </a:p>
      </dgm:t>
    </dgm:pt>
    <dgm:pt modelId="{9C8FB2DA-C0E3-43A0-95D0-EE49EC93510F}" type="sibTrans" cxnId="{9B271747-B333-43F6-9931-2EFDE6CBDCD6}">
      <dgm:prSet/>
      <dgm:spPr/>
      <dgm:t>
        <a:bodyPr/>
        <a:lstStyle/>
        <a:p>
          <a:endParaRPr lang="en-US"/>
        </a:p>
      </dgm:t>
    </dgm:pt>
    <dgm:pt modelId="{E8A45321-5E45-4ED3-A023-D9AC60B2DD6A}">
      <dgm:prSet/>
      <dgm:spPr/>
      <dgm:t>
        <a:bodyPr/>
        <a:lstStyle/>
        <a:p>
          <a:r>
            <a:rPr lang="en-US"/>
            <a:t>I need to implement some web scraping techniques to scrap the data then process and store it into DataFrame</a:t>
          </a:r>
        </a:p>
      </dgm:t>
    </dgm:pt>
    <dgm:pt modelId="{6CE12080-DDCC-47EB-982C-7DFD9032AF52}" type="parTrans" cxnId="{E4D59F78-65B1-4633-8D6B-5ADD87A4C3E0}">
      <dgm:prSet/>
      <dgm:spPr/>
      <dgm:t>
        <a:bodyPr/>
        <a:lstStyle/>
        <a:p>
          <a:endParaRPr lang="en-US"/>
        </a:p>
      </dgm:t>
    </dgm:pt>
    <dgm:pt modelId="{4A994549-48A2-41DB-ACCC-CA54BEAF9972}" type="sibTrans" cxnId="{E4D59F78-65B1-4633-8D6B-5ADD87A4C3E0}">
      <dgm:prSet/>
      <dgm:spPr/>
      <dgm:t>
        <a:bodyPr/>
        <a:lstStyle/>
        <a:p>
          <a:endParaRPr lang="en-US"/>
        </a:p>
      </dgm:t>
    </dgm:pt>
  </dgm:ptLst>
  <dgm:cxnLst>
    <dgm:cxn modelId="{9B271747-B333-43F6-9931-2EFDE6CBDCD6}" srcId="{078E4972-71D0-4FFF-859C-77965E3BCEFE}" destId="{90AA2859-940A-487F-AD68-F4369ABEE153}" srcOrd="0" destOrd="0" parTransId="{19E2A154-EE02-4D4A-BA5A-EF22D8DF5B0A}" sibTransId="{9C8FB2DA-C0E3-43A0-95D0-EE49EC93510F}"/>
    <dgm:cxn modelId="{E4D59F78-65B1-4633-8D6B-5ADD87A4C3E0}" srcId="{078E4972-71D0-4FFF-859C-77965E3BCEFE}" destId="{E8A45321-5E45-4ED3-A023-D9AC60B2DD6A}" srcOrd="1" destOrd="0" parTransId="{6CE12080-DDCC-47EB-982C-7DFD9032AF52}" sibTransId="{4A994549-48A2-41DB-ACCC-CA54BEAF9972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3155AB8F.xml><?xml version="1.0" encoding="utf-8"?>
<dgm:dataModel xmlns:dgm="http://schemas.openxmlformats.org/drawingml/2006/diagram" xmlns:a="http://schemas.openxmlformats.org/drawingml/2006/main">
  <dgm:ptLst>
    <dgm:pt modelId="{E640D212-2560-47E4-9189-9F348EC3F1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A6A4BC-E795-4FFA-86B9-8692F9120478}">
      <dgm:prSet/>
      <dgm:spPr/>
      <dgm:t>
        <a:bodyPr/>
        <a:lstStyle/>
        <a:p>
          <a:r>
            <a:rPr lang="en-US"/>
            <a:t>I don’t use the package, but a CSV file that provided in the previous lab will be used</a:t>
          </a:r>
        </a:p>
      </dgm:t>
    </dgm:pt>
    <dgm:pt modelId="{02F683A8-D07A-4900-9861-0508C3CEE876}" type="parTrans" cxnId="{E2087380-5874-49D4-A8D3-36E98B89D7F6}">
      <dgm:prSet/>
      <dgm:spPr/>
      <dgm:t>
        <a:bodyPr/>
        <a:lstStyle/>
        <a:p>
          <a:endParaRPr lang="en-US"/>
        </a:p>
      </dgm:t>
    </dgm:pt>
    <dgm:pt modelId="{763495ED-EBA3-448A-9467-04B75BE2470F}" type="sibTrans" cxnId="{E2087380-5874-49D4-A8D3-36E98B89D7F6}">
      <dgm:prSet/>
      <dgm:spPr/>
      <dgm:t>
        <a:bodyPr/>
        <a:lstStyle/>
        <a:p>
          <a:endParaRPr lang="en-US"/>
        </a:p>
      </dgm:t>
    </dgm:pt>
    <dgm:pt modelId="{53A99C2D-4997-4BE7-BC55-B57D77412FD0}">
      <dgm:prSet/>
      <dgm:spPr/>
      <dgm:t>
        <a:bodyPr/>
        <a:lstStyle/>
        <a:p>
          <a:r>
            <a:rPr lang="en-US"/>
            <a:t>Then, merging it with Neighborhoods DataFrame to get the fully table</a:t>
          </a:r>
        </a:p>
      </dgm:t>
    </dgm:pt>
    <dgm:pt modelId="{8A01B5C5-6E21-4DC6-A75E-0C133488D427}" type="parTrans" cxnId="{D547F846-B683-4C4F-8202-FC577817D43C}">
      <dgm:prSet/>
      <dgm:spPr/>
      <dgm:t>
        <a:bodyPr/>
        <a:lstStyle/>
        <a:p>
          <a:endParaRPr lang="en-US"/>
        </a:p>
      </dgm:t>
    </dgm:pt>
    <dgm:pt modelId="{882190E1-3660-416D-881B-1C6EF4B9877A}" type="sibTrans" cxnId="{D547F846-B683-4C4F-8202-FC577817D43C}">
      <dgm:prSet/>
      <dgm:spPr/>
      <dgm:t>
        <a:bodyPr/>
        <a:lstStyle/>
        <a:p>
          <a:endParaRPr lang="en-US"/>
        </a:p>
      </dgm:t>
    </dgm:pt>
    <dgm:pt modelId="{A1A35316-C893-4D1A-90A6-F0CBE5C8F71C}" type="pres">
      <dgm:prSet presAssocID="{E640D212-2560-47E4-9189-9F348EC3F138}" presName="root" presStyleCnt="0">
        <dgm:presLayoutVars>
          <dgm:dir/>
          <dgm:resizeHandles val="exact"/>
        </dgm:presLayoutVars>
      </dgm:prSet>
      <dgm:spPr/>
    </dgm:pt>
    <dgm:pt modelId="{180DC613-17AB-4859-8A5A-FB69C6848111}" type="pres">
      <dgm:prSet presAssocID="{ABA6A4BC-E795-4FFA-86B9-8692F9120478}" presName="compNode" presStyleCnt="0"/>
      <dgm:spPr/>
    </dgm:pt>
    <dgm:pt modelId="{51407DD6-EB06-4CC8-8BAB-B487677A1652}" type="pres">
      <dgm:prSet presAssocID="{ABA6A4BC-E795-4FFA-86B9-8692F9120478}" presName="bgRect" presStyleLbl="bgShp" presStyleIdx="0" presStyleCnt="2"/>
      <dgm:spPr/>
    </dgm:pt>
    <dgm:pt modelId="{69882430-FE9C-4CB1-A095-778168C1D0B0}" type="pres">
      <dgm:prSet presAssocID="{ABA6A4BC-E795-4FFA-86B9-8692F9120478}" presName="iconRect" presStyleLbl="node1" presStyleIdx="0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34DF327-33C8-4B61-B610-02EE21B88F85}" type="pres">
      <dgm:prSet presAssocID="{ABA6A4BC-E795-4FFA-86B9-8692F9120478}" presName="spaceRect" presStyleCnt="0"/>
      <dgm:spPr/>
    </dgm:pt>
    <dgm:pt modelId="{778DCE06-6989-43EC-B532-A555D9AB58C0}" type="pres">
      <dgm:prSet presAssocID="{ABA6A4BC-E795-4FFA-86B9-8692F9120478}" presName="parTx" presStyleLbl="revTx" presStyleIdx="0" presStyleCnt="2">
        <dgm:presLayoutVars>
          <dgm:chMax val="0"/>
          <dgm:chPref val="0"/>
        </dgm:presLayoutVars>
      </dgm:prSet>
      <dgm:spPr/>
    </dgm:pt>
    <dgm:pt modelId="{3AAFFFD4-63E8-4AE3-B2AC-4E3D5D8C2733}" type="pres">
      <dgm:prSet presAssocID="{763495ED-EBA3-448A-9467-04B75BE2470F}" presName="sibTrans" presStyleCnt="0"/>
      <dgm:spPr/>
    </dgm:pt>
    <dgm:pt modelId="{C673490A-95EF-4F20-B9EA-12FC73E6B28A}" type="pres">
      <dgm:prSet presAssocID="{53A99C2D-4997-4BE7-BC55-B57D77412FD0}" presName="compNode" presStyleCnt="0"/>
      <dgm:spPr/>
    </dgm:pt>
    <dgm:pt modelId="{7C769CDF-570D-49B1-9193-28BAD3D493E6}" type="pres">
      <dgm:prSet presAssocID="{53A99C2D-4997-4BE7-BC55-B57D77412FD0}" presName="bgRect" presStyleLbl="bgShp" presStyleIdx="1" presStyleCnt="2"/>
      <dgm:spPr/>
    </dgm:pt>
    <dgm:pt modelId="{7E05B0A7-FD76-44BF-BE1C-65DB6B64F903}" type="pres">
      <dgm:prSet presAssocID="{53A99C2D-4997-4BE7-BC55-B57D77412FD0}" presName="iconRect" presStyleLbl="node1" presStyleIdx="1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C17B929-42AF-4511-9029-BD1D7FAA0EC8}" type="pres">
      <dgm:prSet presAssocID="{53A99C2D-4997-4BE7-BC55-B57D77412FD0}" presName="spaceRect" presStyleCnt="0"/>
      <dgm:spPr/>
    </dgm:pt>
    <dgm:pt modelId="{056D6B1E-266F-47B8-A6DE-349A93B3B88A}" type="pres">
      <dgm:prSet presAssocID="{53A99C2D-4997-4BE7-BC55-B57D77412FD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63BF240-CB15-48BA-9C3C-B1FB768438F8}" type="presOf" srcId="{ABA6A4BC-E795-4FFA-86B9-8692F9120478}" destId="{778DCE06-6989-43EC-B532-A555D9AB58C0}" srcOrd="0" destOrd="0" presId="urn:microsoft.com/office/officeart/2018/2/layout/IconVerticalSolidList"/>
    <dgm:cxn modelId="{D547F846-B683-4C4F-8202-FC577817D43C}" srcId="{E640D212-2560-47E4-9189-9F348EC3F138}" destId="{53A99C2D-4997-4BE7-BC55-B57D77412FD0}" srcOrd="1" destOrd="0" parTransId="{8A01B5C5-6E21-4DC6-A75E-0C133488D427}" sibTransId="{882190E1-3660-416D-881B-1C6EF4B9877A}"/>
    <dgm:cxn modelId="{E2087380-5874-49D4-A8D3-36E98B89D7F6}" srcId="{E640D212-2560-47E4-9189-9F348EC3F138}" destId="{ABA6A4BC-E795-4FFA-86B9-8692F9120478}" srcOrd="0" destOrd="0" parTransId="{02F683A8-D07A-4900-9861-0508C3CEE876}" sibTransId="{763495ED-EBA3-448A-9467-04B75BE2470F}"/>
    <dgm:cxn modelId="{001DC897-4A4F-4C2D-B6AE-AB57263676A5}" type="presOf" srcId="{E640D212-2560-47E4-9189-9F348EC3F138}" destId="{A1A35316-C893-4D1A-90A6-F0CBE5C8F71C}" srcOrd="0" destOrd="0" presId="urn:microsoft.com/office/officeart/2018/2/layout/IconVerticalSolidList"/>
    <dgm:cxn modelId="{8081F9FB-90BB-4AD4-B6B5-1C70AB9EF42F}" type="presOf" srcId="{53A99C2D-4997-4BE7-BC55-B57D77412FD0}" destId="{056D6B1E-266F-47B8-A6DE-349A93B3B88A}" srcOrd="0" destOrd="0" presId="urn:microsoft.com/office/officeart/2018/2/layout/IconVerticalSolidList"/>
    <dgm:cxn modelId="{B88815C6-2FB7-4AE1-A7A2-3B7CE2A4AB7E}" type="presParOf" srcId="{A1A35316-C893-4D1A-90A6-F0CBE5C8F71C}" destId="{180DC613-17AB-4859-8A5A-FB69C6848111}" srcOrd="0" destOrd="0" presId="urn:microsoft.com/office/officeart/2018/2/layout/IconVerticalSolidList"/>
    <dgm:cxn modelId="{2B3ECEB7-5270-428A-B40E-F494D6C60649}" type="presParOf" srcId="{180DC613-17AB-4859-8A5A-FB69C6848111}" destId="{51407DD6-EB06-4CC8-8BAB-B487677A1652}" srcOrd="0" destOrd="0" presId="urn:microsoft.com/office/officeart/2018/2/layout/IconVerticalSolidList"/>
    <dgm:cxn modelId="{E8BFCB11-8658-451E-9556-B4A22125E1A0}" type="presParOf" srcId="{180DC613-17AB-4859-8A5A-FB69C6848111}" destId="{69882430-FE9C-4CB1-A095-778168C1D0B0}" srcOrd="1" destOrd="0" presId="urn:microsoft.com/office/officeart/2018/2/layout/IconVerticalSolidList"/>
    <dgm:cxn modelId="{AA452C6C-CB07-4415-8E93-DC3BB128C9EE}" type="presParOf" srcId="{180DC613-17AB-4859-8A5A-FB69C6848111}" destId="{434DF327-33C8-4B61-B610-02EE21B88F85}" srcOrd="2" destOrd="0" presId="urn:microsoft.com/office/officeart/2018/2/layout/IconVerticalSolidList"/>
    <dgm:cxn modelId="{AAB01B0D-BE34-41D4-9D48-CB49D189E12C}" type="presParOf" srcId="{180DC613-17AB-4859-8A5A-FB69C6848111}" destId="{778DCE06-6989-43EC-B532-A555D9AB58C0}" srcOrd="3" destOrd="0" presId="urn:microsoft.com/office/officeart/2018/2/layout/IconVerticalSolidList"/>
    <dgm:cxn modelId="{AC346BDC-D7BD-43D0-9ABF-91515CEC4148}" type="presParOf" srcId="{A1A35316-C893-4D1A-90A6-F0CBE5C8F71C}" destId="{3AAFFFD4-63E8-4AE3-B2AC-4E3D5D8C2733}" srcOrd="1" destOrd="0" presId="urn:microsoft.com/office/officeart/2018/2/layout/IconVerticalSolidList"/>
    <dgm:cxn modelId="{8B9A3C41-03E7-443D-B99A-237FEBFA181E}" type="presParOf" srcId="{A1A35316-C893-4D1A-90A6-F0CBE5C8F71C}" destId="{C673490A-95EF-4F20-B9EA-12FC73E6B28A}" srcOrd="2" destOrd="0" presId="urn:microsoft.com/office/officeart/2018/2/layout/IconVerticalSolidList"/>
    <dgm:cxn modelId="{D3663F5F-83F5-4E90-B4A8-1D3462FE64F3}" type="presParOf" srcId="{C673490A-95EF-4F20-B9EA-12FC73E6B28A}" destId="{7C769CDF-570D-49B1-9193-28BAD3D493E6}" srcOrd="0" destOrd="0" presId="urn:microsoft.com/office/officeart/2018/2/layout/IconVerticalSolidList"/>
    <dgm:cxn modelId="{EFBE62C5-8843-4A52-8603-A9A93E3FEA6E}" type="presParOf" srcId="{C673490A-95EF-4F20-B9EA-12FC73E6B28A}" destId="{7E05B0A7-FD76-44BF-BE1C-65DB6B64F903}" srcOrd="1" destOrd="0" presId="urn:microsoft.com/office/officeart/2018/2/layout/IconVerticalSolidList"/>
    <dgm:cxn modelId="{5CD0B595-4405-46B6-BE9C-D970CEEB9FC0}" type="presParOf" srcId="{C673490A-95EF-4F20-B9EA-12FC73E6B28A}" destId="{0C17B929-42AF-4511-9029-BD1D7FAA0EC8}" srcOrd="2" destOrd="0" presId="urn:microsoft.com/office/officeart/2018/2/layout/IconVerticalSolidList"/>
    <dgm:cxn modelId="{214825AA-D96B-4459-AE33-34B636626D58}" type="presParOf" srcId="{C673490A-95EF-4F20-B9EA-12FC73E6B28A}" destId="{056D6B1E-266F-47B8-A6DE-349A93B3B8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364AD0A9.xml><?xml version="1.0" encoding="utf-8"?>
<dgm:dataModel xmlns:dgm="http://schemas.openxmlformats.org/drawingml/2006/diagram" xmlns:a="http://schemas.openxmlformats.org/drawingml/2006/main">
  <dgm:ptLst>
    <dgm:pt modelId="{D50DD839-8453-4FF4-ABC7-7C1979BD61B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5D16249-B87A-4826-88B8-85DC8E6664D3}">
      <dgm:prSet/>
      <dgm:spPr/>
      <dgm:t>
        <a:bodyPr/>
        <a:lstStyle/>
        <a:p>
          <a:r>
            <a:rPr lang="en-US"/>
            <a:t>There are 69 Neighborhoods in this cluster that are scattered distribution over Toronto</a:t>
          </a:r>
        </a:p>
      </dgm:t>
    </dgm:pt>
    <dgm:pt modelId="{C4CF3462-F782-467C-9F62-B4DF1924CAF6}" type="parTrans" cxnId="{8EE0AE52-231F-4835-B27C-DA79E7CAF57C}">
      <dgm:prSet/>
      <dgm:spPr/>
      <dgm:t>
        <a:bodyPr/>
        <a:lstStyle/>
        <a:p>
          <a:endParaRPr lang="en-US"/>
        </a:p>
      </dgm:t>
    </dgm:pt>
    <dgm:pt modelId="{41A6C2FE-86C3-4A71-9A6F-86D0794767B2}" type="sibTrans" cxnId="{8EE0AE52-231F-4835-B27C-DA79E7CAF57C}">
      <dgm:prSet/>
      <dgm:spPr/>
      <dgm:t>
        <a:bodyPr/>
        <a:lstStyle/>
        <a:p>
          <a:endParaRPr lang="en-US"/>
        </a:p>
      </dgm:t>
    </dgm:pt>
    <dgm:pt modelId="{AE63FDC2-208A-457B-8F15-0AB47C4F19A3}">
      <dgm:prSet/>
      <dgm:spPr/>
      <dgm:t>
        <a:bodyPr/>
        <a:lstStyle/>
        <a:p>
          <a:r>
            <a:rPr lang="en-US"/>
            <a:t>To get more insights, I try to plot the bar chart that shows number of each Restaurant’s types in this cluster</a:t>
          </a:r>
        </a:p>
      </dgm:t>
    </dgm:pt>
    <dgm:pt modelId="{5E279D70-FC14-493B-9FF6-DAD22EF24791}" type="parTrans" cxnId="{6A4786F7-BBC6-448E-A2C4-1555C3BC0B06}">
      <dgm:prSet/>
      <dgm:spPr/>
      <dgm:t>
        <a:bodyPr/>
        <a:lstStyle/>
        <a:p>
          <a:endParaRPr lang="en-US"/>
        </a:p>
      </dgm:t>
    </dgm:pt>
    <dgm:pt modelId="{8B6CFDDF-5C54-42EA-8197-A8540DB6514E}" type="sibTrans" cxnId="{6A4786F7-BBC6-448E-A2C4-1555C3BC0B06}">
      <dgm:prSet/>
      <dgm:spPr/>
      <dgm:t>
        <a:bodyPr/>
        <a:lstStyle/>
        <a:p>
          <a:endParaRPr lang="en-US"/>
        </a:p>
      </dgm:t>
    </dgm:pt>
    <dgm:pt modelId="{73E77AB3-1B63-4010-9685-B654247A8A95}">
      <dgm:prSet/>
      <dgm:spPr/>
      <dgm:t>
        <a:bodyPr/>
        <a:lstStyle/>
        <a:p>
          <a:r>
            <a:rPr lang="en-US"/>
            <a:t>As the bar chart showing, I can clearly see that there is no Vietnamese Restaurant in this cluster, and this cluster has diverse types of restaurants</a:t>
          </a:r>
        </a:p>
      </dgm:t>
    </dgm:pt>
    <dgm:pt modelId="{308938C2-FF53-4F0D-AAA6-57641EDE1442}" type="parTrans" cxnId="{46259995-3463-4F10-9893-E6589AFE5DB9}">
      <dgm:prSet/>
      <dgm:spPr/>
      <dgm:t>
        <a:bodyPr/>
        <a:lstStyle/>
        <a:p>
          <a:endParaRPr lang="en-US"/>
        </a:p>
      </dgm:t>
    </dgm:pt>
    <dgm:pt modelId="{BDF86044-5EE8-46EC-AC4F-A31DC7760E84}" type="sibTrans" cxnId="{46259995-3463-4F10-9893-E6589AFE5DB9}">
      <dgm:prSet/>
      <dgm:spPr/>
      <dgm:t>
        <a:bodyPr/>
        <a:lstStyle/>
        <a:p>
          <a:endParaRPr lang="en-US"/>
        </a:p>
      </dgm:t>
    </dgm:pt>
    <dgm:pt modelId="{1470891E-FF19-45BD-8663-C8C23CE72A5A}">
      <dgm:prSet/>
      <dgm:spPr/>
      <dgm:t>
        <a:bodyPr/>
        <a:lstStyle/>
        <a:p>
          <a:r>
            <a:rPr lang="en-US"/>
            <a:t>So, it may be a desirable choice for our new business</a:t>
          </a:r>
        </a:p>
      </dgm:t>
    </dgm:pt>
    <dgm:pt modelId="{973C9BDC-D7EC-4E84-A25F-39B357EB61ED}" type="parTrans" cxnId="{69BA2E87-FBF1-4E62-9E47-71586178AA82}">
      <dgm:prSet/>
      <dgm:spPr/>
      <dgm:t>
        <a:bodyPr/>
        <a:lstStyle/>
        <a:p>
          <a:endParaRPr lang="en-US"/>
        </a:p>
      </dgm:t>
    </dgm:pt>
    <dgm:pt modelId="{0B2B5523-39DE-48BC-A1F7-78242ABA9659}" type="sibTrans" cxnId="{69BA2E87-FBF1-4E62-9E47-71586178AA82}">
      <dgm:prSet/>
      <dgm:spPr/>
      <dgm:t>
        <a:bodyPr/>
        <a:lstStyle/>
        <a:p>
          <a:endParaRPr lang="en-US"/>
        </a:p>
      </dgm:t>
    </dgm:pt>
  </dgm:ptLst>
  <dgm:cxnLst>
    <dgm:cxn modelId="{8EE0AE52-231F-4835-B27C-DA79E7CAF57C}" srcId="{D50DD839-8453-4FF4-ABC7-7C1979BD61B9}" destId="{D5D16249-B87A-4826-88B8-85DC8E6664D3}" srcOrd="0" destOrd="0" parTransId="{C4CF3462-F782-467C-9F62-B4DF1924CAF6}" sibTransId="{41A6C2FE-86C3-4A71-9A6F-86D0794767B2}"/>
    <dgm:cxn modelId="{69BA2E87-FBF1-4E62-9E47-71586178AA82}" srcId="{D50DD839-8453-4FF4-ABC7-7C1979BD61B9}" destId="{1470891E-FF19-45BD-8663-C8C23CE72A5A}" srcOrd="3" destOrd="0" parTransId="{973C9BDC-D7EC-4E84-A25F-39B357EB61ED}" sibTransId="{0B2B5523-39DE-48BC-A1F7-78242ABA9659}"/>
    <dgm:cxn modelId="{46259995-3463-4F10-9893-E6589AFE5DB9}" srcId="{D50DD839-8453-4FF4-ABC7-7C1979BD61B9}" destId="{73E77AB3-1B63-4010-9685-B654247A8A95}" srcOrd="2" destOrd="0" parTransId="{308938C2-FF53-4F0D-AAA6-57641EDE1442}" sibTransId="{BDF86044-5EE8-46EC-AC4F-A31DC7760E84}"/>
    <dgm:cxn modelId="{6A4786F7-BBC6-448E-A2C4-1555C3BC0B06}" srcId="{D50DD839-8453-4FF4-ABC7-7C1979BD61B9}" destId="{AE63FDC2-208A-457B-8F15-0AB47C4F19A3}" srcOrd="1" destOrd="0" parTransId="{5E279D70-FC14-493B-9FF6-DAD22EF24791}" sibTransId="{8B6CFDDF-5C54-42EA-8197-A8540DB6514E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5E846A92.xml><?xml version="1.0" encoding="utf-8"?>
<dgm:dataModel xmlns:dgm="http://schemas.openxmlformats.org/drawingml/2006/diagram" xmlns:a="http://schemas.openxmlformats.org/drawingml/2006/main">
  <dgm:ptLst>
    <dgm:pt modelId="{7BD0456D-7BEC-4EF7-A877-E7478459BC1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45CCF75-3C42-4F3A-A29B-B01E19308CB8}">
      <dgm:prSet/>
      <dgm:spPr/>
      <dgm:t>
        <a:bodyPr/>
        <a:lstStyle/>
        <a:p>
          <a:r>
            <a:rPr lang="en-US"/>
            <a:t>In conclusion, to end off this project, we had an opportunity on a business problem, and it was tackled in a way that it was similar to how a genuine data scientist would do</a:t>
          </a:r>
        </a:p>
      </dgm:t>
    </dgm:pt>
    <dgm:pt modelId="{78163957-81C1-4F82-976F-10F3FC34793D}" type="parTrans" cxnId="{7D70CE2E-4CF2-413B-BE67-FB78079B2DE4}">
      <dgm:prSet/>
      <dgm:spPr/>
      <dgm:t>
        <a:bodyPr/>
        <a:lstStyle/>
        <a:p>
          <a:endParaRPr lang="en-US"/>
        </a:p>
      </dgm:t>
    </dgm:pt>
    <dgm:pt modelId="{4FB70C9F-1797-4F8D-88C3-8FAA529B6B86}" type="sibTrans" cxnId="{7D70CE2E-4CF2-413B-BE67-FB78079B2DE4}">
      <dgm:prSet/>
      <dgm:spPr/>
      <dgm:t>
        <a:bodyPr/>
        <a:lstStyle/>
        <a:p>
          <a:endParaRPr lang="en-US"/>
        </a:p>
      </dgm:t>
    </dgm:pt>
    <dgm:pt modelId="{3AD87026-CE87-455D-A090-F6DAB5C33698}">
      <dgm:prSet/>
      <dgm:spPr/>
      <dgm:t>
        <a:bodyPr/>
        <a:lstStyle/>
        <a:p>
          <a:r>
            <a:rPr lang="en-US"/>
            <a:t>We utilized numerous Python libraries to fetch the information, control the content and break down and visualize those datasets</a:t>
          </a:r>
        </a:p>
      </dgm:t>
    </dgm:pt>
    <dgm:pt modelId="{B09869E4-1BFF-4247-A5F4-DB6C02EAC6D0}" type="parTrans" cxnId="{3A59DB8A-BEC5-41A4-8FF1-CBDAE717B864}">
      <dgm:prSet/>
      <dgm:spPr/>
      <dgm:t>
        <a:bodyPr/>
        <a:lstStyle/>
        <a:p>
          <a:endParaRPr lang="en-US"/>
        </a:p>
      </dgm:t>
    </dgm:pt>
    <dgm:pt modelId="{AD22713E-8108-4ED2-8B66-C7D91B01374E}" type="sibTrans" cxnId="{3A59DB8A-BEC5-41A4-8FF1-CBDAE717B864}">
      <dgm:prSet/>
      <dgm:spPr/>
      <dgm:t>
        <a:bodyPr/>
        <a:lstStyle/>
        <a:p>
          <a:endParaRPr lang="en-US"/>
        </a:p>
      </dgm:t>
    </dgm:pt>
    <dgm:pt modelId="{CA879A43-0F02-449C-A522-F1CE76CFF8AF}">
      <dgm:prSet/>
      <dgm:spPr/>
      <dgm:t>
        <a:bodyPr/>
        <a:lstStyle/>
        <a:p>
          <a:r>
            <a:rPr lang="en-US"/>
            <a:t>We have utilized Foursquare API to investigate the settings in neighborhoods of Toronto, get a great measure of data from Wikipedia which we scraped with the BeautifulSoup Web scraping Library</a:t>
          </a:r>
        </a:p>
      </dgm:t>
    </dgm:pt>
    <dgm:pt modelId="{05E5FE5E-7228-4B9A-8B05-C930CA1AA7E4}" type="parTrans" cxnId="{EB06CCD4-04EE-460B-8C71-D527CEC94D19}">
      <dgm:prSet/>
      <dgm:spPr/>
      <dgm:t>
        <a:bodyPr/>
        <a:lstStyle/>
        <a:p>
          <a:endParaRPr lang="en-US"/>
        </a:p>
      </dgm:t>
    </dgm:pt>
    <dgm:pt modelId="{02F5F17F-3309-47CF-AE0F-AC8AC7E698F3}" type="sibTrans" cxnId="{EB06CCD4-04EE-460B-8C71-D527CEC94D19}">
      <dgm:prSet/>
      <dgm:spPr/>
      <dgm:t>
        <a:bodyPr/>
        <a:lstStyle/>
        <a:p>
          <a:endParaRPr lang="en-US"/>
        </a:p>
      </dgm:t>
    </dgm:pt>
    <dgm:pt modelId="{58E93EA0-FC15-4263-AAAA-B0CD705A3DEB}">
      <dgm:prSet/>
      <dgm:spPr/>
      <dgm:t>
        <a:bodyPr/>
        <a:lstStyle/>
        <a:p>
          <a:r>
            <a:rPr lang="en-US"/>
            <a:t>We also visualized utilizing different plots present in seaborn and Matplotlib libraries</a:t>
          </a:r>
        </a:p>
      </dgm:t>
    </dgm:pt>
    <dgm:pt modelId="{7689E090-57FB-4054-8BA8-083AD7EB604B}" type="parTrans" cxnId="{E303C543-1948-4E06-B319-B5C978DF3B00}">
      <dgm:prSet/>
      <dgm:spPr/>
      <dgm:t>
        <a:bodyPr/>
        <a:lstStyle/>
        <a:p>
          <a:endParaRPr lang="en-US"/>
        </a:p>
      </dgm:t>
    </dgm:pt>
    <dgm:pt modelId="{84A418B1-146D-4C9C-8865-8CAEB749D306}" type="sibTrans" cxnId="{E303C543-1948-4E06-B319-B5C978DF3B00}">
      <dgm:prSet/>
      <dgm:spPr/>
      <dgm:t>
        <a:bodyPr/>
        <a:lstStyle/>
        <a:p>
          <a:endParaRPr lang="en-US"/>
        </a:p>
      </dgm:t>
    </dgm:pt>
  </dgm:ptLst>
  <dgm:cxnLst>
    <dgm:cxn modelId="{7D70CE2E-4CF2-413B-BE67-FB78079B2DE4}" srcId="{7BD0456D-7BEC-4EF7-A877-E7478459BC18}" destId="{245CCF75-3C42-4F3A-A29B-B01E19308CB8}" srcOrd="0" destOrd="0" parTransId="{78163957-81C1-4F82-976F-10F3FC34793D}" sibTransId="{4FB70C9F-1797-4F8D-88C3-8FAA529B6B86}"/>
    <dgm:cxn modelId="{E303C543-1948-4E06-B319-B5C978DF3B00}" srcId="{7BD0456D-7BEC-4EF7-A877-E7478459BC18}" destId="{58E93EA0-FC15-4263-AAAA-B0CD705A3DEB}" srcOrd="3" destOrd="0" parTransId="{7689E090-57FB-4054-8BA8-083AD7EB604B}" sibTransId="{84A418B1-146D-4C9C-8865-8CAEB749D306}"/>
    <dgm:cxn modelId="{3A59DB8A-BEC5-41A4-8FF1-CBDAE717B864}" srcId="{7BD0456D-7BEC-4EF7-A877-E7478459BC18}" destId="{3AD87026-CE87-455D-A090-F6DAB5C33698}" srcOrd="1" destOrd="0" parTransId="{B09869E4-1BFF-4247-A5F4-DB6C02EAC6D0}" sibTransId="{AD22713E-8108-4ED2-8B66-C7D91B01374E}"/>
    <dgm:cxn modelId="{EB06CCD4-04EE-460B-8C71-D527CEC94D19}" srcId="{7BD0456D-7BEC-4EF7-A877-E7478459BC18}" destId="{CA879A43-0F02-449C-A522-F1CE76CFF8AF}" srcOrd="2" destOrd="0" parTransId="{05E5FE5E-7228-4B9A-8B05-C930CA1AA7E4}" sibTransId="{02F5F17F-3309-47CF-AE0F-AC8AC7E698F3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C0174195.xml><?xml version="1.0" encoding="utf-8"?>
<dgm:dataModel xmlns:dgm="http://schemas.openxmlformats.org/drawingml/2006/diagram" xmlns:a="http://schemas.openxmlformats.org/drawingml/2006/main">
  <dgm:ptLst>
    <dgm:pt modelId="{2BB38546-2627-40D4-AC88-365D314912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E46955-6B99-4F78-B48C-CBBADB85D2EB}">
      <dgm:prSet/>
      <dgm:spPr/>
      <dgm:t>
        <a:bodyPr/>
        <a:lstStyle/>
        <a:p>
          <a:r>
            <a:rPr lang="en-US"/>
            <a:t>This cluster rounds up Downtown Toronto, and it has 18 neighborhoods in total</a:t>
          </a:r>
        </a:p>
      </dgm:t>
    </dgm:pt>
    <dgm:pt modelId="{989FDCAB-04C8-465E-93F4-FAC337823D6A}" type="parTrans" cxnId="{CB6CCAC7-A4AA-4EED-8904-5E99363601D8}">
      <dgm:prSet/>
      <dgm:spPr/>
      <dgm:t>
        <a:bodyPr/>
        <a:lstStyle/>
        <a:p>
          <a:endParaRPr lang="en-US"/>
        </a:p>
      </dgm:t>
    </dgm:pt>
    <dgm:pt modelId="{2DD378DE-9832-41C0-BC3A-75FAD4B242C6}" type="sibTrans" cxnId="{CB6CCAC7-A4AA-4EED-8904-5E99363601D8}">
      <dgm:prSet/>
      <dgm:spPr/>
      <dgm:t>
        <a:bodyPr/>
        <a:lstStyle/>
        <a:p>
          <a:endParaRPr lang="en-US"/>
        </a:p>
      </dgm:t>
    </dgm:pt>
    <dgm:pt modelId="{AFF08772-A6A6-4BD7-AF87-FCD7407F3CCC}">
      <dgm:prSet/>
      <dgm:spPr/>
      <dgm:t>
        <a:bodyPr/>
        <a:lstStyle/>
        <a:p>
          <a:r>
            <a:rPr lang="en-US"/>
            <a:t>These number of each type of restaurants seem to be high because these neighborhoods near the other</a:t>
          </a:r>
        </a:p>
      </dgm:t>
    </dgm:pt>
    <dgm:pt modelId="{1013011D-5009-403B-8D14-67E94D015876}" type="parTrans" cxnId="{08F7027F-38D6-40EB-A414-B4A40FE6C7D4}">
      <dgm:prSet/>
      <dgm:spPr/>
      <dgm:t>
        <a:bodyPr/>
        <a:lstStyle/>
        <a:p>
          <a:endParaRPr lang="en-US"/>
        </a:p>
      </dgm:t>
    </dgm:pt>
    <dgm:pt modelId="{D305F52C-1687-4A75-A17D-697C1F8521A1}" type="sibTrans" cxnId="{08F7027F-38D6-40EB-A414-B4A40FE6C7D4}">
      <dgm:prSet/>
      <dgm:spPr/>
      <dgm:t>
        <a:bodyPr/>
        <a:lstStyle/>
        <a:p>
          <a:endParaRPr lang="en-US"/>
        </a:p>
      </dgm:t>
    </dgm:pt>
    <dgm:pt modelId="{46BFF791-7199-4293-928E-6234C255A706}" type="pres">
      <dgm:prSet presAssocID="{2BB38546-2627-40D4-AC88-365D314912CE}" presName="root" presStyleCnt="0">
        <dgm:presLayoutVars>
          <dgm:dir/>
          <dgm:resizeHandles val="exact"/>
        </dgm:presLayoutVars>
      </dgm:prSet>
      <dgm:spPr/>
    </dgm:pt>
    <dgm:pt modelId="{349FB1B9-EE2B-44A0-BA25-597221830D47}" type="pres">
      <dgm:prSet presAssocID="{D2E46955-6B99-4F78-B48C-CBBADB85D2EB}" presName="compNode" presStyleCnt="0"/>
      <dgm:spPr/>
    </dgm:pt>
    <dgm:pt modelId="{0FED8A35-51B2-4B5C-AF81-E028470A5572}" type="pres">
      <dgm:prSet presAssocID="{D2E46955-6B99-4F78-B48C-CBBADB85D2EB}" presName="bgRect" presStyleLbl="bgShp" presStyleIdx="0" presStyleCnt="2"/>
      <dgm:spPr/>
    </dgm:pt>
    <dgm:pt modelId="{9B6FD4DA-8E74-4B36-B02F-243E9F83E18F}" type="pres">
      <dgm:prSet presAssocID="{D2E46955-6B99-4F78-B48C-CBBADB85D2EB}" presName="iconRect" presStyleLbl="node1" presStyleIdx="0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36CE62FA-CB4E-40FE-A2EA-1FEEEDC33556}" type="pres">
      <dgm:prSet presAssocID="{D2E46955-6B99-4F78-B48C-CBBADB85D2EB}" presName="spaceRect" presStyleCnt="0"/>
      <dgm:spPr/>
    </dgm:pt>
    <dgm:pt modelId="{EAA2FC44-4B91-4CAB-A750-5D7D45C80EC8}" type="pres">
      <dgm:prSet presAssocID="{D2E46955-6B99-4F78-B48C-CBBADB85D2EB}" presName="parTx" presStyleLbl="revTx" presStyleIdx="0" presStyleCnt="2">
        <dgm:presLayoutVars>
          <dgm:chMax val="0"/>
          <dgm:chPref val="0"/>
        </dgm:presLayoutVars>
      </dgm:prSet>
      <dgm:spPr/>
    </dgm:pt>
    <dgm:pt modelId="{98B20719-5020-4B12-AFED-B005541FFEAE}" type="pres">
      <dgm:prSet presAssocID="{2DD378DE-9832-41C0-BC3A-75FAD4B242C6}" presName="sibTrans" presStyleCnt="0"/>
      <dgm:spPr/>
    </dgm:pt>
    <dgm:pt modelId="{0976B66C-21BC-4BAC-9179-3B3B31930C34}" type="pres">
      <dgm:prSet presAssocID="{AFF08772-A6A6-4BD7-AF87-FCD7407F3CCC}" presName="compNode" presStyleCnt="0"/>
      <dgm:spPr/>
    </dgm:pt>
    <dgm:pt modelId="{2B3FDE7E-B5D6-44D4-8BEA-31B70F8A4948}" type="pres">
      <dgm:prSet presAssocID="{AFF08772-A6A6-4BD7-AF87-FCD7407F3CCC}" presName="bgRect" presStyleLbl="bgShp" presStyleIdx="1" presStyleCnt="2"/>
      <dgm:spPr/>
    </dgm:pt>
    <dgm:pt modelId="{9FBAE353-8677-4AFB-A4D6-B129DDCE4197}" type="pres">
      <dgm:prSet presAssocID="{AFF08772-A6A6-4BD7-AF87-FCD7407F3CCC}" presName="iconRect" presStyleLbl="node1" presStyleIdx="1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A57402F-3556-428F-A9BC-520AE460732C}" type="pres">
      <dgm:prSet presAssocID="{AFF08772-A6A6-4BD7-AF87-FCD7407F3CCC}" presName="spaceRect" presStyleCnt="0"/>
      <dgm:spPr/>
    </dgm:pt>
    <dgm:pt modelId="{A89ED4E7-C444-4D9D-AFC1-7A0BB89BA047}" type="pres">
      <dgm:prSet presAssocID="{AFF08772-A6A6-4BD7-AF87-FCD7407F3CC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4F8CC1A-6E67-4DA8-AA62-F473B13AA0DB}" type="presOf" srcId="{2BB38546-2627-40D4-AC88-365D314912CE}" destId="{46BFF791-7199-4293-928E-6234C255A706}" srcOrd="0" destOrd="0" presId="urn:microsoft.com/office/officeart/2018/2/layout/IconVerticalSolidList"/>
    <dgm:cxn modelId="{08F7027F-38D6-40EB-A414-B4A40FE6C7D4}" srcId="{2BB38546-2627-40D4-AC88-365D314912CE}" destId="{AFF08772-A6A6-4BD7-AF87-FCD7407F3CCC}" srcOrd="1" destOrd="0" parTransId="{1013011D-5009-403B-8D14-67E94D015876}" sibTransId="{D305F52C-1687-4A75-A17D-697C1F8521A1}"/>
    <dgm:cxn modelId="{8B883386-494B-4FD5-9E54-59D6F907139D}" type="presOf" srcId="{D2E46955-6B99-4F78-B48C-CBBADB85D2EB}" destId="{EAA2FC44-4B91-4CAB-A750-5D7D45C80EC8}" srcOrd="0" destOrd="0" presId="urn:microsoft.com/office/officeart/2018/2/layout/IconVerticalSolidList"/>
    <dgm:cxn modelId="{463B29B9-5232-4796-A831-B896ADE4A08F}" type="presOf" srcId="{AFF08772-A6A6-4BD7-AF87-FCD7407F3CCC}" destId="{A89ED4E7-C444-4D9D-AFC1-7A0BB89BA047}" srcOrd="0" destOrd="0" presId="urn:microsoft.com/office/officeart/2018/2/layout/IconVerticalSolidList"/>
    <dgm:cxn modelId="{CB6CCAC7-A4AA-4EED-8904-5E99363601D8}" srcId="{2BB38546-2627-40D4-AC88-365D314912CE}" destId="{D2E46955-6B99-4F78-B48C-CBBADB85D2EB}" srcOrd="0" destOrd="0" parTransId="{989FDCAB-04C8-465E-93F4-FAC337823D6A}" sibTransId="{2DD378DE-9832-41C0-BC3A-75FAD4B242C6}"/>
    <dgm:cxn modelId="{9955E456-2DFF-4858-B4AC-4E81798EBB0F}" type="presParOf" srcId="{46BFF791-7199-4293-928E-6234C255A706}" destId="{349FB1B9-EE2B-44A0-BA25-597221830D47}" srcOrd="0" destOrd="0" presId="urn:microsoft.com/office/officeart/2018/2/layout/IconVerticalSolidList"/>
    <dgm:cxn modelId="{EDC0F23B-F042-420B-AB6A-8319B4EAAE20}" type="presParOf" srcId="{349FB1B9-EE2B-44A0-BA25-597221830D47}" destId="{0FED8A35-51B2-4B5C-AF81-E028470A5572}" srcOrd="0" destOrd="0" presId="urn:microsoft.com/office/officeart/2018/2/layout/IconVerticalSolidList"/>
    <dgm:cxn modelId="{E682FBA8-E538-4FEB-A11A-A711FCFE2F87}" type="presParOf" srcId="{349FB1B9-EE2B-44A0-BA25-597221830D47}" destId="{9B6FD4DA-8E74-4B36-B02F-243E9F83E18F}" srcOrd="1" destOrd="0" presId="urn:microsoft.com/office/officeart/2018/2/layout/IconVerticalSolidList"/>
    <dgm:cxn modelId="{CE324C74-8CAE-46F3-B995-840E91C50848}" type="presParOf" srcId="{349FB1B9-EE2B-44A0-BA25-597221830D47}" destId="{36CE62FA-CB4E-40FE-A2EA-1FEEEDC33556}" srcOrd="2" destOrd="0" presId="urn:microsoft.com/office/officeart/2018/2/layout/IconVerticalSolidList"/>
    <dgm:cxn modelId="{6A1B8E56-DB94-4AE4-A173-83075473910E}" type="presParOf" srcId="{349FB1B9-EE2B-44A0-BA25-597221830D47}" destId="{EAA2FC44-4B91-4CAB-A750-5D7D45C80EC8}" srcOrd="3" destOrd="0" presId="urn:microsoft.com/office/officeart/2018/2/layout/IconVerticalSolidList"/>
    <dgm:cxn modelId="{C05B759F-0487-417E-B2D7-7CF97BB0692F}" type="presParOf" srcId="{46BFF791-7199-4293-928E-6234C255A706}" destId="{98B20719-5020-4B12-AFED-B005541FFEAE}" srcOrd="1" destOrd="0" presId="urn:microsoft.com/office/officeart/2018/2/layout/IconVerticalSolidList"/>
    <dgm:cxn modelId="{BFF4EE65-8861-492C-8A0B-5E22F50CE22D}" type="presParOf" srcId="{46BFF791-7199-4293-928E-6234C255A706}" destId="{0976B66C-21BC-4BAC-9179-3B3B31930C34}" srcOrd="2" destOrd="0" presId="urn:microsoft.com/office/officeart/2018/2/layout/IconVerticalSolidList"/>
    <dgm:cxn modelId="{EBE58828-5320-4F73-B909-5D9A838338BC}" type="presParOf" srcId="{0976B66C-21BC-4BAC-9179-3B3B31930C34}" destId="{2B3FDE7E-B5D6-44D4-8BEA-31B70F8A4948}" srcOrd="0" destOrd="0" presId="urn:microsoft.com/office/officeart/2018/2/layout/IconVerticalSolidList"/>
    <dgm:cxn modelId="{F938146F-0531-439E-9932-A4231FFDD490}" type="presParOf" srcId="{0976B66C-21BC-4BAC-9179-3B3B31930C34}" destId="{9FBAE353-8677-4AFB-A4D6-B129DDCE4197}" srcOrd="1" destOrd="0" presId="urn:microsoft.com/office/officeart/2018/2/layout/IconVerticalSolidList"/>
    <dgm:cxn modelId="{BC031F75-C0CC-4A02-A071-E9480922FFCE}" type="presParOf" srcId="{0976B66C-21BC-4BAC-9179-3B3B31930C34}" destId="{2A57402F-3556-428F-A9BC-520AE460732C}" srcOrd="2" destOrd="0" presId="urn:microsoft.com/office/officeart/2018/2/layout/IconVerticalSolidList"/>
    <dgm:cxn modelId="{284692F4-D3AA-4A06-B36A-DE93AE5CB8CE}" type="presParOf" srcId="{0976B66C-21BC-4BAC-9179-3B3B31930C34}" destId="{A89ED4E7-C444-4D9D-AFC1-7A0BB89BA0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E5D540EF.xml><?xml version="1.0" encoding="utf-8"?>
<dgm:dataModel xmlns:dgm="http://schemas.openxmlformats.org/drawingml/2006/diagram" xmlns:a="http://schemas.openxmlformats.org/drawingml/2006/main">
  <dgm:ptLst>
    <dgm:pt modelId="{6D0AF459-3417-4F38-9B70-43741948AE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3A0BD0-9CF7-4E84-BF89-9F4D96F3C17A}">
      <dgm:prSet/>
      <dgm:spPr/>
      <dgm:t>
        <a:bodyPr/>
        <a:lstStyle/>
        <a:p>
          <a:r>
            <a:rPr lang="en-US"/>
            <a:t>This source is used for getting nearby venues at each neighborhood</a:t>
          </a:r>
        </a:p>
      </dgm:t>
    </dgm:pt>
    <dgm:pt modelId="{C7A9B01D-F6FC-4E2E-9868-E7187A14568F}" type="parTrans" cxnId="{A45CCBFD-BC90-4481-8E5C-31FBE77E3122}">
      <dgm:prSet/>
      <dgm:spPr/>
      <dgm:t>
        <a:bodyPr/>
        <a:lstStyle/>
        <a:p>
          <a:endParaRPr lang="en-US"/>
        </a:p>
      </dgm:t>
    </dgm:pt>
    <dgm:pt modelId="{2C0157B4-6B7C-4223-B9E0-C80126DF0CA9}" type="sibTrans" cxnId="{A45CCBFD-BC90-4481-8E5C-31FBE77E3122}">
      <dgm:prSet/>
      <dgm:spPr/>
      <dgm:t>
        <a:bodyPr/>
        <a:lstStyle/>
        <a:p>
          <a:endParaRPr lang="en-US"/>
        </a:p>
      </dgm:t>
    </dgm:pt>
    <dgm:pt modelId="{A70CB178-FFA0-4345-AD62-AA42E6E517E4}">
      <dgm:prSet/>
      <dgm:spPr/>
      <dgm:t>
        <a:bodyPr/>
        <a:lstStyle/>
        <a:p>
          <a:r>
            <a:rPr lang="en-US"/>
            <a:t>After that, cleansing it a little bit and merging to get the final DataFrame</a:t>
          </a:r>
        </a:p>
      </dgm:t>
    </dgm:pt>
    <dgm:pt modelId="{5431D150-9B6E-4B45-8AAF-8EC7695B2947}" type="parTrans" cxnId="{10B49849-CA77-49D8-B9B5-FB91CE884C7A}">
      <dgm:prSet/>
      <dgm:spPr/>
      <dgm:t>
        <a:bodyPr/>
        <a:lstStyle/>
        <a:p>
          <a:endParaRPr lang="en-US"/>
        </a:p>
      </dgm:t>
    </dgm:pt>
    <dgm:pt modelId="{52E45303-5FB3-4B61-A773-6FF3381C83D3}" type="sibTrans" cxnId="{10B49849-CA77-49D8-B9B5-FB91CE884C7A}">
      <dgm:prSet/>
      <dgm:spPr/>
      <dgm:t>
        <a:bodyPr/>
        <a:lstStyle/>
        <a:p>
          <a:endParaRPr lang="en-US"/>
        </a:p>
      </dgm:t>
    </dgm:pt>
    <dgm:pt modelId="{CCB13770-1694-43E9-8063-0E089577538B}" type="pres">
      <dgm:prSet presAssocID="{6D0AF459-3417-4F38-9B70-43741948AEFA}" presName="root" presStyleCnt="0">
        <dgm:presLayoutVars>
          <dgm:dir/>
          <dgm:resizeHandles val="exact"/>
        </dgm:presLayoutVars>
      </dgm:prSet>
      <dgm:spPr/>
    </dgm:pt>
    <dgm:pt modelId="{FE84F76A-DE5F-4E77-B660-BBF02AC8B33C}" type="pres">
      <dgm:prSet presAssocID="{953A0BD0-9CF7-4E84-BF89-9F4D96F3C17A}" presName="compNode" presStyleCnt="0"/>
      <dgm:spPr/>
    </dgm:pt>
    <dgm:pt modelId="{8532A439-5C4B-4607-9122-CFC5ACFA2380}" type="pres">
      <dgm:prSet presAssocID="{953A0BD0-9CF7-4E84-BF89-9F4D96F3C17A}" presName="bgRect" presStyleLbl="bgShp" presStyleIdx="0" presStyleCnt="2"/>
      <dgm:spPr/>
    </dgm:pt>
    <dgm:pt modelId="{DBD0BE40-645B-4EA3-972D-39DF52AA11B0}" type="pres">
      <dgm:prSet presAssocID="{953A0BD0-9CF7-4E84-BF89-9F4D96F3C17A}" presName="iconRect" presStyleLbl="node1" presStyleIdx="0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22C8E48-6338-4889-9CC9-D6A317D7F54B}" type="pres">
      <dgm:prSet presAssocID="{953A0BD0-9CF7-4E84-BF89-9F4D96F3C17A}" presName="spaceRect" presStyleCnt="0"/>
      <dgm:spPr/>
    </dgm:pt>
    <dgm:pt modelId="{CBF71C33-4894-4B10-A772-625A262274DA}" type="pres">
      <dgm:prSet presAssocID="{953A0BD0-9CF7-4E84-BF89-9F4D96F3C17A}" presName="parTx" presStyleLbl="revTx" presStyleIdx="0" presStyleCnt="2">
        <dgm:presLayoutVars>
          <dgm:chMax val="0"/>
          <dgm:chPref val="0"/>
        </dgm:presLayoutVars>
      </dgm:prSet>
      <dgm:spPr/>
    </dgm:pt>
    <dgm:pt modelId="{841BE5E9-E774-4241-A0D8-BABA632CF789}" type="pres">
      <dgm:prSet presAssocID="{2C0157B4-6B7C-4223-B9E0-C80126DF0CA9}" presName="sibTrans" presStyleCnt="0"/>
      <dgm:spPr/>
    </dgm:pt>
    <dgm:pt modelId="{05B05203-A555-4200-B6B2-11DFE63AA3B9}" type="pres">
      <dgm:prSet presAssocID="{A70CB178-FFA0-4345-AD62-AA42E6E517E4}" presName="compNode" presStyleCnt="0"/>
      <dgm:spPr/>
    </dgm:pt>
    <dgm:pt modelId="{5EFB760B-0E26-47A7-9D65-02721F82434E}" type="pres">
      <dgm:prSet presAssocID="{A70CB178-FFA0-4345-AD62-AA42E6E517E4}" presName="bgRect" presStyleLbl="bgShp" presStyleIdx="1" presStyleCnt="2"/>
      <dgm:spPr/>
    </dgm:pt>
    <dgm:pt modelId="{06310539-EE54-4369-91C3-FEF5D23A9364}" type="pres">
      <dgm:prSet presAssocID="{A70CB178-FFA0-4345-AD62-AA42E6E517E4}" presName="iconRect" presStyleLbl="node1" presStyleIdx="1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ap"/>
        </a:ext>
      </dgm:extLst>
    </dgm:pt>
    <dgm:pt modelId="{023A5524-2A25-474D-8912-E4E87B20E054}" type="pres">
      <dgm:prSet presAssocID="{A70CB178-FFA0-4345-AD62-AA42E6E517E4}" presName="spaceRect" presStyleCnt="0"/>
      <dgm:spPr/>
    </dgm:pt>
    <dgm:pt modelId="{9865FFF5-0FE9-494B-AF46-8C850B7D53B9}" type="pres">
      <dgm:prSet presAssocID="{A70CB178-FFA0-4345-AD62-AA42E6E517E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6496D26-DABA-448C-A19B-9781A0FB71C5}" type="presOf" srcId="{953A0BD0-9CF7-4E84-BF89-9F4D96F3C17A}" destId="{CBF71C33-4894-4B10-A772-625A262274DA}" srcOrd="0" destOrd="0" presId="urn:microsoft.com/office/officeart/2018/2/layout/IconVerticalSolidList"/>
    <dgm:cxn modelId="{10B49849-CA77-49D8-B9B5-FB91CE884C7A}" srcId="{6D0AF459-3417-4F38-9B70-43741948AEFA}" destId="{A70CB178-FFA0-4345-AD62-AA42E6E517E4}" srcOrd="1" destOrd="0" parTransId="{5431D150-9B6E-4B45-8AAF-8EC7695B2947}" sibTransId="{52E45303-5FB3-4B61-A773-6FF3381C83D3}"/>
    <dgm:cxn modelId="{55A90A6B-4438-407D-9438-CDD9BBEDF7B2}" type="presOf" srcId="{6D0AF459-3417-4F38-9B70-43741948AEFA}" destId="{CCB13770-1694-43E9-8063-0E089577538B}" srcOrd="0" destOrd="0" presId="urn:microsoft.com/office/officeart/2018/2/layout/IconVerticalSolidList"/>
    <dgm:cxn modelId="{F2FC5A84-AE27-41DB-B5E7-293BB28F5CD8}" type="presOf" srcId="{A70CB178-FFA0-4345-AD62-AA42E6E517E4}" destId="{9865FFF5-0FE9-494B-AF46-8C850B7D53B9}" srcOrd="0" destOrd="0" presId="urn:microsoft.com/office/officeart/2018/2/layout/IconVerticalSolidList"/>
    <dgm:cxn modelId="{A45CCBFD-BC90-4481-8E5C-31FBE77E3122}" srcId="{6D0AF459-3417-4F38-9B70-43741948AEFA}" destId="{953A0BD0-9CF7-4E84-BF89-9F4D96F3C17A}" srcOrd="0" destOrd="0" parTransId="{C7A9B01D-F6FC-4E2E-9868-E7187A14568F}" sibTransId="{2C0157B4-6B7C-4223-B9E0-C80126DF0CA9}"/>
    <dgm:cxn modelId="{F92B66C7-A2D9-4BA5-B9A2-62F46F59DD35}" type="presParOf" srcId="{CCB13770-1694-43E9-8063-0E089577538B}" destId="{FE84F76A-DE5F-4E77-B660-BBF02AC8B33C}" srcOrd="0" destOrd="0" presId="urn:microsoft.com/office/officeart/2018/2/layout/IconVerticalSolidList"/>
    <dgm:cxn modelId="{F7C94CFC-99B4-4084-9FF8-522C03049DDE}" type="presParOf" srcId="{FE84F76A-DE5F-4E77-B660-BBF02AC8B33C}" destId="{8532A439-5C4B-4607-9122-CFC5ACFA2380}" srcOrd="0" destOrd="0" presId="urn:microsoft.com/office/officeart/2018/2/layout/IconVerticalSolidList"/>
    <dgm:cxn modelId="{61D3B876-E2D2-4324-AB56-1F0FB46900AA}" type="presParOf" srcId="{FE84F76A-DE5F-4E77-B660-BBF02AC8B33C}" destId="{DBD0BE40-645B-4EA3-972D-39DF52AA11B0}" srcOrd="1" destOrd="0" presId="urn:microsoft.com/office/officeart/2018/2/layout/IconVerticalSolidList"/>
    <dgm:cxn modelId="{A3414C94-610F-495E-A6B4-3319378BE290}" type="presParOf" srcId="{FE84F76A-DE5F-4E77-B660-BBF02AC8B33C}" destId="{222C8E48-6338-4889-9CC9-D6A317D7F54B}" srcOrd="2" destOrd="0" presId="urn:microsoft.com/office/officeart/2018/2/layout/IconVerticalSolidList"/>
    <dgm:cxn modelId="{490E0FAB-0D0C-4C41-AF2E-E3178C20E911}" type="presParOf" srcId="{FE84F76A-DE5F-4E77-B660-BBF02AC8B33C}" destId="{CBF71C33-4894-4B10-A772-625A262274DA}" srcOrd="3" destOrd="0" presId="urn:microsoft.com/office/officeart/2018/2/layout/IconVerticalSolidList"/>
    <dgm:cxn modelId="{94FF2D3D-8F3D-4542-8717-6840F4F5D68B}" type="presParOf" srcId="{CCB13770-1694-43E9-8063-0E089577538B}" destId="{841BE5E9-E774-4241-A0D8-BABA632CF789}" srcOrd="1" destOrd="0" presId="urn:microsoft.com/office/officeart/2018/2/layout/IconVerticalSolidList"/>
    <dgm:cxn modelId="{7B314B7E-0DC5-4382-A7CD-2D6C37FE7719}" type="presParOf" srcId="{CCB13770-1694-43E9-8063-0E089577538B}" destId="{05B05203-A555-4200-B6B2-11DFE63AA3B9}" srcOrd="2" destOrd="0" presId="urn:microsoft.com/office/officeart/2018/2/layout/IconVerticalSolidList"/>
    <dgm:cxn modelId="{75B7BDAE-801A-4247-8EAA-6DE5B1A95B01}" type="presParOf" srcId="{05B05203-A555-4200-B6B2-11DFE63AA3B9}" destId="{5EFB760B-0E26-47A7-9D65-02721F82434E}" srcOrd="0" destOrd="0" presId="urn:microsoft.com/office/officeart/2018/2/layout/IconVerticalSolidList"/>
    <dgm:cxn modelId="{157F293B-1EEA-4F16-873A-289CCB9BE231}" type="presParOf" srcId="{05B05203-A555-4200-B6B2-11DFE63AA3B9}" destId="{06310539-EE54-4369-91C3-FEF5D23A9364}" srcOrd="1" destOrd="0" presId="urn:microsoft.com/office/officeart/2018/2/layout/IconVerticalSolidList"/>
    <dgm:cxn modelId="{A67A7771-229C-4926-91EB-5626BFFAE2DF}" type="presParOf" srcId="{05B05203-A555-4200-B6B2-11DFE63AA3B9}" destId="{023A5524-2A25-474D-8912-E4E87B20E054}" srcOrd="2" destOrd="0" presId="urn:microsoft.com/office/officeart/2018/2/layout/IconVerticalSolidList"/>
    <dgm:cxn modelId="{FEE4396D-9416-41C4-8DF9-853D182730C3}" type="presParOf" srcId="{05B05203-A555-4200-B6B2-11DFE63AA3B9}" destId="{9865FFF5-0FE9-494B-AF46-8C850B7D53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EE6A01BB.xml><?xml version="1.0" encoding="utf-8"?>
<dgm:dataModel xmlns:dgm="http://schemas.openxmlformats.org/drawingml/2006/diagram" xmlns:a="http://schemas.openxmlformats.org/drawingml/2006/main">
  <dgm:ptLst>
    <dgm:pt modelId="{DA9537BE-42F7-4D87-B21C-14BD186C0FDA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89EAC96-DB92-4536-958B-F3998E4383A9}">
      <dgm:prSet/>
      <dgm:spPr/>
      <dgm:t>
        <a:bodyPr/>
        <a:lstStyle/>
        <a:p>
          <a:r>
            <a:rPr lang="en-US"/>
            <a:t>As mentioned above, I would use Asia Restaurants Freq DataFrame for Machine Learning</a:t>
          </a:r>
        </a:p>
      </dgm:t>
    </dgm:pt>
    <dgm:pt modelId="{32C4B0C8-FFD1-4239-8AB8-C9419E1BA9C8}" type="parTrans" cxnId="{2251D659-42B9-477C-8960-EDC801CF3EA9}">
      <dgm:prSet/>
      <dgm:spPr/>
      <dgm:t>
        <a:bodyPr/>
        <a:lstStyle/>
        <a:p>
          <a:endParaRPr lang="en-US"/>
        </a:p>
      </dgm:t>
    </dgm:pt>
    <dgm:pt modelId="{DCA92D20-B4BD-462B-B777-93A637BA6FD6}" type="sibTrans" cxnId="{2251D659-42B9-477C-8960-EDC801CF3EA9}">
      <dgm:prSet/>
      <dgm:spPr/>
      <dgm:t>
        <a:bodyPr/>
        <a:lstStyle/>
        <a:p>
          <a:endParaRPr lang="en-US"/>
        </a:p>
      </dgm:t>
    </dgm:pt>
    <dgm:pt modelId="{06D47802-EA18-4770-B062-14609EED1B60}">
      <dgm:prSet/>
      <dgm:spPr/>
      <dgm:t>
        <a:bodyPr/>
        <a:lstStyle/>
        <a:p>
          <a:r>
            <a:rPr lang="en-US"/>
            <a:t>To make the analysis more interesting, we wanted to cluster the neighborhoods based on the neighborhoods that had similar averages of Asia Restaurants in that Neighborhood</a:t>
          </a:r>
        </a:p>
      </dgm:t>
    </dgm:pt>
    <dgm:pt modelId="{7F7EAC1C-8839-4C5A-8F87-CDE34B1EEDBA}" type="parTrans" cxnId="{B1598D2C-EEFB-41BE-A02F-E2B7AEC8CFBD}">
      <dgm:prSet/>
      <dgm:spPr/>
      <dgm:t>
        <a:bodyPr/>
        <a:lstStyle/>
        <a:p>
          <a:endParaRPr lang="en-US"/>
        </a:p>
      </dgm:t>
    </dgm:pt>
    <dgm:pt modelId="{E841C869-7B9A-4FD8-A1D8-F3B9BF6B86EE}" type="sibTrans" cxnId="{B1598D2C-EEFB-41BE-A02F-E2B7AEC8CFBD}">
      <dgm:prSet/>
      <dgm:spPr/>
      <dgm:t>
        <a:bodyPr/>
        <a:lstStyle/>
        <a:p>
          <a:endParaRPr lang="en-US"/>
        </a:p>
      </dgm:t>
    </dgm:pt>
    <dgm:pt modelId="{63859920-8154-4AE2-A39A-AFCA4AFF25D7}">
      <dgm:prSet/>
      <dgm:spPr/>
      <dgm:t>
        <a:bodyPr/>
        <a:lstStyle/>
        <a:p>
          <a:r>
            <a:rPr lang="en-US"/>
            <a:t>To get our optimum K value that was neither overfitting or underfitting the model, we used the Elbow Point Technique</a:t>
          </a:r>
        </a:p>
      </dgm:t>
    </dgm:pt>
    <dgm:pt modelId="{3DB5C294-A2B4-45CD-A9DC-98FD39ABB096}" type="parTrans" cxnId="{2990557D-F0FB-453C-AAC5-7C44D2D339E3}">
      <dgm:prSet/>
      <dgm:spPr/>
      <dgm:t>
        <a:bodyPr/>
        <a:lstStyle/>
        <a:p>
          <a:endParaRPr lang="en-US"/>
        </a:p>
      </dgm:t>
    </dgm:pt>
    <dgm:pt modelId="{5EB77242-FC0D-44C7-8DC1-8CA03EF18D87}" type="sibTrans" cxnId="{2990557D-F0FB-453C-AAC5-7C44D2D339E3}">
      <dgm:prSet/>
      <dgm:spPr/>
      <dgm:t>
        <a:bodyPr/>
        <a:lstStyle/>
        <a:p>
          <a:endParaRPr lang="en-US"/>
        </a:p>
      </dgm:t>
    </dgm:pt>
    <dgm:pt modelId="{0711D1B9-1575-4854-A935-A11CA46D9ACC}">
      <dgm:prSet/>
      <dgm:spPr/>
      <dgm:t>
        <a:bodyPr/>
        <a:lstStyle/>
        <a:p>
          <a:r>
            <a:rPr lang="en-US"/>
            <a:t>In this technique, we ran a test with different number of K values and measured the accuracy and then chose the best K value</a:t>
          </a:r>
        </a:p>
      </dgm:t>
    </dgm:pt>
    <dgm:pt modelId="{7DF8125A-8E28-4417-BBF4-E7A9566D8B0A}" type="parTrans" cxnId="{8B1EBA00-0C89-4A48-994C-306CCA97FEAA}">
      <dgm:prSet/>
      <dgm:spPr/>
      <dgm:t>
        <a:bodyPr/>
        <a:lstStyle/>
        <a:p>
          <a:endParaRPr lang="en-US"/>
        </a:p>
      </dgm:t>
    </dgm:pt>
    <dgm:pt modelId="{EB62E74D-A07B-48A1-A16B-32AD3472E077}" type="sibTrans" cxnId="{8B1EBA00-0C89-4A48-994C-306CCA97FEAA}">
      <dgm:prSet/>
      <dgm:spPr/>
      <dgm:t>
        <a:bodyPr/>
        <a:lstStyle/>
        <a:p>
          <a:endParaRPr lang="en-US"/>
        </a:p>
      </dgm:t>
    </dgm:pt>
    <dgm:pt modelId="{9C294D12-CA81-4058-8142-B5C50C352BCD}">
      <dgm:prSet/>
      <dgm:spPr/>
      <dgm:t>
        <a:bodyPr/>
        <a:lstStyle/>
        <a:p>
          <a:r>
            <a:rPr lang="en-US"/>
            <a:t>Neighborhoods that had a similar mean frequency of Asia Restaurants were divided into 7 clusters</a:t>
          </a:r>
        </a:p>
      </dgm:t>
    </dgm:pt>
    <dgm:pt modelId="{DD2DD5D1-3FE5-4594-AE72-8A0E1DCFE653}" type="parTrans" cxnId="{2BF45025-7BE7-4D33-B04A-3F1D3EEB59DF}">
      <dgm:prSet/>
      <dgm:spPr/>
      <dgm:t>
        <a:bodyPr/>
        <a:lstStyle/>
        <a:p>
          <a:endParaRPr lang="en-US"/>
        </a:p>
      </dgm:t>
    </dgm:pt>
    <dgm:pt modelId="{00433E25-4DCD-4F01-BBEA-4783AA438C08}" type="sibTrans" cxnId="{2BF45025-7BE7-4D33-B04A-3F1D3EEB59DF}">
      <dgm:prSet/>
      <dgm:spPr/>
      <dgm:t>
        <a:bodyPr/>
        <a:lstStyle/>
        <a:p>
          <a:endParaRPr lang="en-US"/>
        </a:p>
      </dgm:t>
    </dgm:pt>
  </dgm:ptLst>
  <dgm:cxnLst>
    <dgm:cxn modelId="{8B1EBA00-0C89-4A48-994C-306CCA97FEAA}" srcId="{DA9537BE-42F7-4D87-B21C-14BD186C0FDA}" destId="{0711D1B9-1575-4854-A935-A11CA46D9ACC}" srcOrd="3" destOrd="0" parTransId="{7DF8125A-8E28-4417-BBF4-E7A9566D8B0A}" sibTransId="{EB62E74D-A07B-48A1-A16B-32AD3472E077}"/>
    <dgm:cxn modelId="{2BF45025-7BE7-4D33-B04A-3F1D3EEB59DF}" srcId="{DA9537BE-42F7-4D87-B21C-14BD186C0FDA}" destId="{9C294D12-CA81-4058-8142-B5C50C352BCD}" srcOrd="4" destOrd="0" parTransId="{DD2DD5D1-3FE5-4594-AE72-8A0E1DCFE653}" sibTransId="{00433E25-4DCD-4F01-BBEA-4783AA438C08}"/>
    <dgm:cxn modelId="{B1598D2C-EEFB-41BE-A02F-E2B7AEC8CFBD}" srcId="{DA9537BE-42F7-4D87-B21C-14BD186C0FDA}" destId="{06D47802-EA18-4770-B062-14609EED1B60}" srcOrd="1" destOrd="0" parTransId="{7F7EAC1C-8839-4C5A-8F87-CDE34B1EEDBA}" sibTransId="{E841C869-7B9A-4FD8-A1D8-F3B9BF6B86EE}"/>
    <dgm:cxn modelId="{2251D659-42B9-477C-8960-EDC801CF3EA9}" srcId="{DA9537BE-42F7-4D87-B21C-14BD186C0FDA}" destId="{C89EAC96-DB92-4536-958B-F3998E4383A9}" srcOrd="0" destOrd="0" parTransId="{32C4B0C8-FFD1-4239-8AB8-C9419E1BA9C8}" sibTransId="{DCA92D20-B4BD-462B-B777-93A637BA6FD6}"/>
    <dgm:cxn modelId="{2990557D-F0FB-453C-AAC5-7C44D2D339E3}" srcId="{DA9537BE-42F7-4D87-B21C-14BD186C0FDA}" destId="{63859920-8154-4AE2-A39A-AFCA4AFF25D7}" srcOrd="2" destOrd="0" parTransId="{3DB5C294-A2B4-45CD-A9DC-98FD39ABB096}" sibTransId="{5EB77242-FC0D-44C7-8DC1-8CA03EF18D87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3015EA0C.xml><?xml version="1.0" encoding="utf-8"?>
<dgm:dataModel xmlns:dgm="http://schemas.openxmlformats.org/drawingml/2006/diagram" xmlns:a="http://schemas.openxmlformats.org/drawingml/2006/main">
  <dgm:ptLst>
    <dgm:pt modelId="{6FDD6367-F132-4575-8E15-6399B84F564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05E344-F2CC-4A45-8C4A-D76B87884027}">
      <dgm:prSet/>
      <dgm:spPr/>
      <dgm:t>
        <a:bodyPr/>
        <a:lstStyle/>
        <a:p>
          <a:r>
            <a:rPr lang="en-US"/>
            <a:t>In conclusion, to end off this project, we had an opportunity on a business problem, and it was tackled in a way that it was similar to how a genuine data scientist would do</a:t>
          </a:r>
        </a:p>
      </dgm:t>
    </dgm:pt>
    <dgm:pt modelId="{4A5A1391-CE84-4B6D-8BA4-2A0CFE454CC5}" type="parTrans" cxnId="{9496D340-D088-42EC-B4A9-27424DD442B2}">
      <dgm:prSet/>
      <dgm:spPr/>
      <dgm:t>
        <a:bodyPr/>
        <a:lstStyle/>
        <a:p>
          <a:endParaRPr lang="en-US"/>
        </a:p>
      </dgm:t>
    </dgm:pt>
    <dgm:pt modelId="{B0A9D099-CC16-46B9-9FF5-923CCC96E525}" type="sibTrans" cxnId="{9496D340-D088-42EC-B4A9-27424DD442B2}">
      <dgm:prSet/>
      <dgm:spPr/>
      <dgm:t>
        <a:bodyPr/>
        <a:lstStyle/>
        <a:p>
          <a:endParaRPr lang="en-US"/>
        </a:p>
      </dgm:t>
    </dgm:pt>
    <dgm:pt modelId="{5965FC8F-ADF5-462A-8634-784EA98AD1DA}">
      <dgm:prSet/>
      <dgm:spPr/>
      <dgm:t>
        <a:bodyPr/>
        <a:lstStyle/>
        <a:p>
          <a:r>
            <a:rPr lang="en-US"/>
            <a:t>We utilized numerous Python libraries to fetch the information, control the content and break down and visualize those datasets</a:t>
          </a:r>
        </a:p>
      </dgm:t>
    </dgm:pt>
    <dgm:pt modelId="{3B70D894-4DD7-45CB-8068-E6C218872CBF}" type="parTrans" cxnId="{368F9049-DC58-4855-8DF3-B23D1DE27EE8}">
      <dgm:prSet/>
      <dgm:spPr/>
      <dgm:t>
        <a:bodyPr/>
        <a:lstStyle/>
        <a:p>
          <a:endParaRPr lang="en-US"/>
        </a:p>
      </dgm:t>
    </dgm:pt>
    <dgm:pt modelId="{F5491FAE-A546-4676-8F26-FBB06658F710}" type="sibTrans" cxnId="{368F9049-DC58-4855-8DF3-B23D1DE27EE8}">
      <dgm:prSet/>
      <dgm:spPr/>
      <dgm:t>
        <a:bodyPr/>
        <a:lstStyle/>
        <a:p>
          <a:endParaRPr lang="en-US"/>
        </a:p>
      </dgm:t>
    </dgm:pt>
    <dgm:pt modelId="{C5F55001-8142-4907-8EB8-02327C06C51C}">
      <dgm:prSet/>
      <dgm:spPr/>
      <dgm:t>
        <a:bodyPr/>
        <a:lstStyle/>
        <a:p>
          <a:r>
            <a:rPr lang="en-US"/>
            <a:t>We have utilized Foursquare API to investigate the settings in neighborhoods of Toronto, get a great measure of data from Wikipedia which we scraped with the BeautifulSoup Web scraping Library</a:t>
          </a:r>
        </a:p>
      </dgm:t>
    </dgm:pt>
    <dgm:pt modelId="{C9AE1B99-5884-47AC-B1C7-FB4DE116DA83}" type="parTrans" cxnId="{04C2F95D-C9A0-45DE-8676-3B727593F1C4}">
      <dgm:prSet/>
      <dgm:spPr/>
      <dgm:t>
        <a:bodyPr/>
        <a:lstStyle/>
        <a:p>
          <a:endParaRPr lang="en-US"/>
        </a:p>
      </dgm:t>
    </dgm:pt>
    <dgm:pt modelId="{3948C927-960F-441F-B206-B27A44AF2A15}" type="sibTrans" cxnId="{04C2F95D-C9A0-45DE-8676-3B727593F1C4}">
      <dgm:prSet/>
      <dgm:spPr/>
      <dgm:t>
        <a:bodyPr/>
        <a:lstStyle/>
        <a:p>
          <a:endParaRPr lang="en-US"/>
        </a:p>
      </dgm:t>
    </dgm:pt>
    <dgm:pt modelId="{6F70B7EE-6732-49EF-BF32-1F492C102C47}">
      <dgm:prSet/>
      <dgm:spPr/>
      <dgm:t>
        <a:bodyPr/>
        <a:lstStyle/>
        <a:p>
          <a:r>
            <a:rPr lang="en-US"/>
            <a:t>We also visualized utilizing different plots present in seaborn and Matplotlib libraries</a:t>
          </a:r>
        </a:p>
      </dgm:t>
    </dgm:pt>
    <dgm:pt modelId="{3A2B1524-5DEA-4737-A17D-A4A38B6ACC62}" type="parTrans" cxnId="{C2EC5B61-498D-435C-852D-D1DEF46196DF}">
      <dgm:prSet/>
      <dgm:spPr/>
      <dgm:t>
        <a:bodyPr/>
        <a:lstStyle/>
        <a:p>
          <a:endParaRPr lang="en-US"/>
        </a:p>
      </dgm:t>
    </dgm:pt>
    <dgm:pt modelId="{EC6865B0-CE7D-4521-9BC1-59B5A55005B2}" type="sibTrans" cxnId="{C2EC5B61-498D-435C-852D-D1DEF46196DF}">
      <dgm:prSet/>
      <dgm:spPr/>
      <dgm:t>
        <a:bodyPr/>
        <a:lstStyle/>
        <a:p>
          <a:endParaRPr lang="en-US"/>
        </a:p>
      </dgm:t>
    </dgm:pt>
  </dgm:ptLst>
  <dgm:cxnLst>
    <dgm:cxn modelId="{9496D340-D088-42EC-B4A9-27424DD442B2}" srcId="{6FDD6367-F132-4575-8E15-6399B84F5643}" destId="{6D05E344-F2CC-4A45-8C4A-D76B87884027}" srcOrd="0" destOrd="0" parTransId="{4A5A1391-CE84-4B6D-8BA4-2A0CFE454CC5}" sibTransId="{B0A9D099-CC16-46B9-9FF5-923CCC96E525}"/>
    <dgm:cxn modelId="{04C2F95D-C9A0-45DE-8676-3B727593F1C4}" srcId="{6FDD6367-F132-4575-8E15-6399B84F5643}" destId="{C5F55001-8142-4907-8EB8-02327C06C51C}" srcOrd="2" destOrd="0" parTransId="{C9AE1B99-5884-47AC-B1C7-FB4DE116DA83}" sibTransId="{3948C927-960F-441F-B206-B27A44AF2A15}"/>
    <dgm:cxn modelId="{C2EC5B61-498D-435C-852D-D1DEF46196DF}" srcId="{6FDD6367-F132-4575-8E15-6399B84F5643}" destId="{6F70B7EE-6732-49EF-BF32-1F492C102C47}" srcOrd="3" destOrd="0" parTransId="{3A2B1524-5DEA-4737-A17D-A4A38B6ACC62}" sibTransId="{EC6865B0-CE7D-4521-9BC1-59B5A55005B2}"/>
    <dgm:cxn modelId="{368F9049-DC58-4855-8DF3-B23D1DE27EE8}" srcId="{6FDD6367-F132-4575-8E15-6399B84F5643}" destId="{5965FC8F-ADF5-462A-8634-784EA98AD1DA}" srcOrd="1" destOrd="0" parTransId="{3B70D894-4DD7-45CB-8068-E6C218872CBF}" sibTransId="{F5491FAE-A546-4676-8F26-FBB06658F710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33A6D68A.xml><?xml version="1.0" encoding="utf-8"?>
<dgm:dataModel xmlns:dgm="http://schemas.openxmlformats.org/drawingml/2006/diagram" xmlns:a="http://schemas.openxmlformats.org/drawingml/2006/main">
  <dgm:ptLst>
    <dgm:pt modelId="{B59D1C8F-E224-4B33-9992-6B147370FB9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FA96D2D-D907-4FB5-A039-4D2BD74A13AB}">
      <dgm:prSet/>
      <dgm:spPr/>
      <dgm:t>
        <a:bodyPr/>
        <a:lstStyle/>
        <a:p>
          <a:r>
            <a:rPr lang="en-US"/>
            <a:t>There are 69 Neighborhoods in this cluster that are scattered distribution over Toronto</a:t>
          </a:r>
        </a:p>
      </dgm:t>
    </dgm:pt>
    <dgm:pt modelId="{38639012-6410-4942-85C7-8174B2FCE261}" type="parTrans" cxnId="{73AA1283-08CA-4702-A6AA-05812290F91B}">
      <dgm:prSet/>
      <dgm:spPr/>
      <dgm:t>
        <a:bodyPr/>
        <a:lstStyle/>
        <a:p>
          <a:endParaRPr lang="en-US"/>
        </a:p>
      </dgm:t>
    </dgm:pt>
    <dgm:pt modelId="{B3B1B3A3-D9F3-403E-8A55-E8237080DD9D}" type="sibTrans" cxnId="{73AA1283-08CA-4702-A6AA-05812290F91B}">
      <dgm:prSet/>
      <dgm:spPr/>
      <dgm:t>
        <a:bodyPr/>
        <a:lstStyle/>
        <a:p>
          <a:endParaRPr lang="en-US"/>
        </a:p>
      </dgm:t>
    </dgm:pt>
    <dgm:pt modelId="{974D7088-4E45-44B9-BDA7-976499C0E622}">
      <dgm:prSet/>
      <dgm:spPr/>
      <dgm:t>
        <a:bodyPr/>
        <a:lstStyle/>
        <a:p>
          <a:r>
            <a:rPr lang="en-US"/>
            <a:t>To get more insights, I try to plot the bar chart that shows number of each Restaurant’s types in this cluster</a:t>
          </a:r>
        </a:p>
      </dgm:t>
    </dgm:pt>
    <dgm:pt modelId="{E9BCD288-383B-4143-AD35-027F64E0B72A}" type="parTrans" cxnId="{2CA814B2-BE0D-4EEA-BAA4-32A6E5DE9BBD}">
      <dgm:prSet/>
      <dgm:spPr/>
      <dgm:t>
        <a:bodyPr/>
        <a:lstStyle/>
        <a:p>
          <a:endParaRPr lang="en-US"/>
        </a:p>
      </dgm:t>
    </dgm:pt>
    <dgm:pt modelId="{7CB227DD-87F2-4A9A-9C88-752CD90983B1}" type="sibTrans" cxnId="{2CA814B2-BE0D-4EEA-BAA4-32A6E5DE9BBD}">
      <dgm:prSet/>
      <dgm:spPr/>
      <dgm:t>
        <a:bodyPr/>
        <a:lstStyle/>
        <a:p>
          <a:endParaRPr lang="en-US"/>
        </a:p>
      </dgm:t>
    </dgm:pt>
    <dgm:pt modelId="{0939C8EA-4FDC-4377-A357-23B1C0511CCC}">
      <dgm:prSet/>
      <dgm:spPr/>
      <dgm:t>
        <a:bodyPr/>
        <a:lstStyle/>
        <a:p>
          <a:r>
            <a:rPr lang="en-US"/>
            <a:t>As the bar chart showing, I can clearly see that there is no Vietnamese Restaurant in this cluster, and this cluster has diverse types of restaurants</a:t>
          </a:r>
        </a:p>
      </dgm:t>
    </dgm:pt>
    <dgm:pt modelId="{33D10C19-0BBC-4322-B921-7B4DBBAD1F04}" type="parTrans" cxnId="{764B1FED-A66C-475F-85D3-989B7849BF4A}">
      <dgm:prSet/>
      <dgm:spPr/>
      <dgm:t>
        <a:bodyPr/>
        <a:lstStyle/>
        <a:p>
          <a:endParaRPr lang="en-US"/>
        </a:p>
      </dgm:t>
    </dgm:pt>
    <dgm:pt modelId="{547244DB-C171-4CB3-B544-4E156099B81D}" type="sibTrans" cxnId="{764B1FED-A66C-475F-85D3-989B7849BF4A}">
      <dgm:prSet/>
      <dgm:spPr/>
      <dgm:t>
        <a:bodyPr/>
        <a:lstStyle/>
        <a:p>
          <a:endParaRPr lang="en-US"/>
        </a:p>
      </dgm:t>
    </dgm:pt>
    <dgm:pt modelId="{A0717E54-D4AD-4826-A73C-D01900B6F71A}">
      <dgm:prSet/>
      <dgm:spPr/>
      <dgm:t>
        <a:bodyPr/>
        <a:lstStyle/>
        <a:p>
          <a:r>
            <a:rPr lang="en-US"/>
            <a:t>So, it may be a desirable choice for our new business</a:t>
          </a:r>
        </a:p>
      </dgm:t>
    </dgm:pt>
    <dgm:pt modelId="{5F7BE2D8-33B0-48F7-B593-491EEC7EED11}" type="parTrans" cxnId="{B2AE303A-212F-445C-9ACC-1E7DA3B1B8DF}">
      <dgm:prSet/>
      <dgm:spPr/>
      <dgm:t>
        <a:bodyPr/>
        <a:lstStyle/>
        <a:p>
          <a:endParaRPr lang="en-US"/>
        </a:p>
      </dgm:t>
    </dgm:pt>
    <dgm:pt modelId="{7CB14584-8EC5-482F-8861-FF9A3CF0E14B}" type="sibTrans" cxnId="{B2AE303A-212F-445C-9ACC-1E7DA3B1B8DF}">
      <dgm:prSet/>
      <dgm:spPr/>
      <dgm:t>
        <a:bodyPr/>
        <a:lstStyle/>
        <a:p>
          <a:endParaRPr lang="en-US"/>
        </a:p>
      </dgm:t>
    </dgm:pt>
  </dgm:ptLst>
  <dgm:cxnLst>
    <dgm:cxn modelId="{B2AE303A-212F-445C-9ACC-1E7DA3B1B8DF}" srcId="{B59D1C8F-E224-4B33-9992-6B147370FB94}" destId="{A0717E54-D4AD-4826-A73C-D01900B6F71A}" srcOrd="3" destOrd="0" parTransId="{5F7BE2D8-33B0-48F7-B593-491EEC7EED11}" sibTransId="{7CB14584-8EC5-482F-8861-FF9A3CF0E14B}"/>
    <dgm:cxn modelId="{73AA1283-08CA-4702-A6AA-05812290F91B}" srcId="{B59D1C8F-E224-4B33-9992-6B147370FB94}" destId="{AFA96D2D-D907-4FB5-A039-4D2BD74A13AB}" srcOrd="0" destOrd="0" parTransId="{38639012-6410-4942-85C7-8174B2FCE261}" sibTransId="{B3B1B3A3-D9F3-403E-8A55-E8237080DD9D}"/>
    <dgm:cxn modelId="{2CA814B2-BE0D-4EEA-BAA4-32A6E5DE9BBD}" srcId="{B59D1C8F-E224-4B33-9992-6B147370FB94}" destId="{974D7088-4E45-44B9-BDA7-976499C0E622}" srcOrd="1" destOrd="0" parTransId="{E9BCD288-383B-4143-AD35-027F64E0B72A}" sibTransId="{7CB227DD-87F2-4A9A-9C88-752CD90983B1}"/>
    <dgm:cxn modelId="{764B1FED-A66C-475F-85D3-989B7849BF4A}" srcId="{B59D1C8F-E224-4B33-9992-6B147370FB94}" destId="{0939C8EA-4FDC-4377-A357-23B1C0511CCC}" srcOrd="2" destOrd="0" parTransId="{33D10C19-0BBC-4322-B921-7B4DBBAD1F04}" sibTransId="{547244DB-C171-4CB3-B544-4E156099B81D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48271C1E.xml><?xml version="1.0" encoding="utf-8"?>
<dgm:dataModel xmlns:dgm="http://schemas.openxmlformats.org/drawingml/2006/diagram" xmlns:a="http://schemas.openxmlformats.org/drawingml/2006/main">
  <dgm:ptLst>
    <dgm:pt modelId="{F289FAA7-69C1-4292-8D2F-626B63604C71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1C30D3D-098A-4250-89E5-5969C028E6A5}">
      <dgm:prSet/>
      <dgm:spPr/>
      <dgm:t>
        <a:bodyPr/>
        <a:lstStyle/>
        <a:p>
          <a:r>
            <a:rPr lang="en-US"/>
            <a:t>This source contains information about all boroughs and neighborhoods with corresponding postal code via the table</a:t>
          </a:r>
        </a:p>
      </dgm:t>
    </dgm:pt>
    <dgm:pt modelId="{9A00742D-B6BD-4435-ABF6-03797A1A94D6}" type="parTrans" cxnId="{40FDB3CF-798F-4AF2-A0E2-129A72DBCFA5}">
      <dgm:prSet/>
      <dgm:spPr/>
      <dgm:t>
        <a:bodyPr/>
        <a:lstStyle/>
        <a:p>
          <a:endParaRPr lang="en-US"/>
        </a:p>
      </dgm:t>
    </dgm:pt>
    <dgm:pt modelId="{FF84E491-6255-47A2-9A88-823331B0829E}" type="sibTrans" cxnId="{40FDB3CF-798F-4AF2-A0E2-129A72DBCFA5}">
      <dgm:prSet/>
      <dgm:spPr/>
      <dgm:t>
        <a:bodyPr/>
        <a:lstStyle/>
        <a:p>
          <a:endParaRPr lang="en-US"/>
        </a:p>
      </dgm:t>
    </dgm:pt>
    <dgm:pt modelId="{BEB39961-8C2C-49AC-B901-D2893FF4D25E}">
      <dgm:prSet/>
      <dgm:spPr/>
      <dgm:t>
        <a:bodyPr/>
        <a:lstStyle/>
        <a:p>
          <a:r>
            <a:rPr lang="en-US"/>
            <a:t>I need to implement some web scraping techniques to scrap the data then process and store it into DataFrame</a:t>
          </a:r>
        </a:p>
      </dgm:t>
    </dgm:pt>
    <dgm:pt modelId="{AE64ABA2-B8D9-4521-A39E-184FF4899350}" type="parTrans" cxnId="{7AF8B8F6-5EB5-4D3D-BD33-2D77B48C5E23}">
      <dgm:prSet/>
      <dgm:spPr/>
      <dgm:t>
        <a:bodyPr/>
        <a:lstStyle/>
        <a:p>
          <a:endParaRPr lang="en-US"/>
        </a:p>
      </dgm:t>
    </dgm:pt>
    <dgm:pt modelId="{CA49D02A-347A-4AA5-9516-119378A50B21}" type="sibTrans" cxnId="{7AF8B8F6-5EB5-4D3D-BD33-2D77B48C5E23}">
      <dgm:prSet/>
      <dgm:spPr/>
      <dgm:t>
        <a:bodyPr/>
        <a:lstStyle/>
        <a:p>
          <a:endParaRPr lang="en-US"/>
        </a:p>
      </dgm:t>
    </dgm:pt>
  </dgm:ptLst>
  <dgm:cxnLst>
    <dgm:cxn modelId="{40FDB3CF-798F-4AF2-A0E2-129A72DBCFA5}" srcId="{F289FAA7-69C1-4292-8D2F-626B63604C71}" destId="{71C30D3D-098A-4250-89E5-5969C028E6A5}" srcOrd="0" destOrd="0" parTransId="{9A00742D-B6BD-4435-ABF6-03797A1A94D6}" sibTransId="{FF84E491-6255-47A2-9A88-823331B0829E}"/>
    <dgm:cxn modelId="{7AF8B8F6-5EB5-4D3D-BD33-2D77B48C5E23}" srcId="{F289FAA7-69C1-4292-8D2F-626B63604C71}" destId="{BEB39961-8C2C-49AC-B901-D2893FF4D25E}" srcOrd="1" destOrd="0" parTransId="{AE64ABA2-B8D9-4521-A39E-184FF4899350}" sibTransId="{CA49D02A-347A-4AA5-9516-119378A50B21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765D18D5.xml><?xml version="1.0" encoding="utf-8"?>
<dgm:dataModel xmlns:dgm="http://schemas.openxmlformats.org/drawingml/2006/diagram" xmlns:a="http://schemas.openxmlformats.org/drawingml/2006/main">
  <dgm:ptLst>
    <dgm:pt modelId="{BA4C3341-24A4-4E88-B7F8-675FEF4E93B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BE7ACAF-F534-4C18-953E-C68A7E4FC8B4}">
      <dgm:prSet/>
      <dgm:spPr/>
      <dgm:t>
        <a:bodyPr/>
        <a:lstStyle/>
        <a:p>
          <a:r>
            <a:rPr lang="en-US"/>
            <a:t>Drawing</a:t>
          </a:r>
        </a:p>
      </dgm:t>
    </dgm:pt>
    <dgm:pt modelId="{22816B1A-89BC-49FE-A6A1-6A114C403D35}" type="parTrans" cxnId="{53BC5874-433D-48DA-B310-D46009EAFD9A}">
      <dgm:prSet/>
      <dgm:spPr/>
      <dgm:t>
        <a:bodyPr/>
        <a:lstStyle/>
        <a:p>
          <a:endParaRPr lang="en-US"/>
        </a:p>
      </dgm:t>
    </dgm:pt>
    <dgm:pt modelId="{9F9AC9D3-DF9C-4987-B5B7-A4A170A5DFC5}" type="sibTrans" cxnId="{53BC5874-433D-48DA-B310-D46009EAFD9A}">
      <dgm:prSet/>
      <dgm:spPr/>
      <dgm:t>
        <a:bodyPr/>
        <a:lstStyle/>
        <a:p>
          <a:endParaRPr lang="en-US"/>
        </a:p>
      </dgm:t>
    </dgm:pt>
    <dgm:pt modelId="{2380BCC6-FF7C-4768-8ED1-8A8D7818DA8D}">
      <dgm:prSet/>
      <dgm:spPr/>
      <dgm:t>
        <a:bodyPr/>
        <a:lstStyle/>
        <a:p>
          <a:r>
            <a:rPr lang="en-US"/>
            <a:t>Drawing Toronto map and marking all neighborhoods on the map</a:t>
          </a:r>
        </a:p>
      </dgm:t>
    </dgm:pt>
    <dgm:pt modelId="{57F254ED-6EDE-42CA-81A7-FF944AAFDFDD}" type="parTrans" cxnId="{9BBD04F4-970B-4826-AD2C-2A62780DBAC8}">
      <dgm:prSet/>
      <dgm:spPr/>
      <dgm:t>
        <a:bodyPr/>
        <a:lstStyle/>
        <a:p>
          <a:endParaRPr lang="en-US"/>
        </a:p>
      </dgm:t>
    </dgm:pt>
    <dgm:pt modelId="{1199F844-39AE-472A-AC20-74DEA449AC78}" type="sibTrans" cxnId="{9BBD04F4-970B-4826-AD2C-2A62780DBAC8}">
      <dgm:prSet/>
      <dgm:spPr/>
      <dgm:t>
        <a:bodyPr/>
        <a:lstStyle/>
        <a:p>
          <a:endParaRPr lang="en-US"/>
        </a:p>
      </dgm:t>
    </dgm:pt>
    <dgm:pt modelId="{1F01F42D-AF98-42AC-96B3-E9016DFA3EB1}">
      <dgm:prSet/>
      <dgm:spPr/>
      <dgm:t>
        <a:bodyPr/>
        <a:lstStyle/>
        <a:p>
          <a:r>
            <a:rPr lang="en-US"/>
            <a:t>Drawing</a:t>
          </a:r>
        </a:p>
      </dgm:t>
    </dgm:pt>
    <dgm:pt modelId="{DF8AA323-647C-43A6-B332-65561A6AA19B}" type="parTrans" cxnId="{A9F3EAA8-481D-40DD-82C5-38D774E3BFAB}">
      <dgm:prSet/>
      <dgm:spPr/>
      <dgm:t>
        <a:bodyPr/>
        <a:lstStyle/>
        <a:p>
          <a:endParaRPr lang="en-US"/>
        </a:p>
      </dgm:t>
    </dgm:pt>
    <dgm:pt modelId="{D3E951CE-5065-473E-AE77-3378D3D4B509}" type="sibTrans" cxnId="{A9F3EAA8-481D-40DD-82C5-38D774E3BFAB}">
      <dgm:prSet/>
      <dgm:spPr/>
      <dgm:t>
        <a:bodyPr/>
        <a:lstStyle/>
        <a:p>
          <a:endParaRPr lang="en-US"/>
        </a:p>
      </dgm:t>
    </dgm:pt>
    <dgm:pt modelId="{FE587022-7DD5-436F-84F0-59EAFA12666A}">
      <dgm:prSet/>
      <dgm:spPr/>
      <dgm:t>
        <a:bodyPr/>
        <a:lstStyle/>
        <a:p>
          <a:r>
            <a:rPr lang="en-US"/>
            <a:t>Drawing Toronto map and marking all neighborhoods have at least one Vietnamese restaurant</a:t>
          </a:r>
        </a:p>
      </dgm:t>
    </dgm:pt>
    <dgm:pt modelId="{2E23BA2D-57DC-40FF-9592-6095B0747D27}" type="parTrans" cxnId="{922B4D6F-9837-4BE6-99A7-B3ABFE6B0020}">
      <dgm:prSet/>
      <dgm:spPr/>
      <dgm:t>
        <a:bodyPr/>
        <a:lstStyle/>
        <a:p>
          <a:endParaRPr lang="en-US"/>
        </a:p>
      </dgm:t>
    </dgm:pt>
    <dgm:pt modelId="{4F84FB9A-3BF7-4A0D-AB9D-450481777036}" type="sibTrans" cxnId="{922B4D6F-9837-4BE6-99A7-B3ABFE6B0020}">
      <dgm:prSet/>
      <dgm:spPr/>
      <dgm:t>
        <a:bodyPr/>
        <a:lstStyle/>
        <a:p>
          <a:endParaRPr lang="en-US"/>
        </a:p>
      </dgm:t>
    </dgm:pt>
  </dgm:ptLst>
  <dgm:cxnLst>
    <dgm:cxn modelId="{922B4D6F-9837-4BE6-99A7-B3ABFE6B0020}" srcId="{1F01F42D-AF98-42AC-96B3-E9016DFA3EB1}" destId="{FE587022-7DD5-436F-84F0-59EAFA12666A}" srcOrd="0" destOrd="0" parTransId="{2E23BA2D-57DC-40FF-9592-6095B0747D27}" sibTransId="{4F84FB9A-3BF7-4A0D-AB9D-450481777036}"/>
    <dgm:cxn modelId="{53BC5874-433D-48DA-B310-D46009EAFD9A}" srcId="{BA4C3341-24A4-4E88-B7F8-675FEF4E93B3}" destId="{9BE7ACAF-F534-4C18-953E-C68A7E4FC8B4}" srcOrd="0" destOrd="0" parTransId="{22816B1A-89BC-49FE-A6A1-6A114C403D35}" sibTransId="{9F9AC9D3-DF9C-4987-B5B7-A4A170A5DFC5}"/>
    <dgm:cxn modelId="{A9F3EAA8-481D-40DD-82C5-38D774E3BFAB}" srcId="{BA4C3341-24A4-4E88-B7F8-675FEF4E93B3}" destId="{1F01F42D-AF98-42AC-96B3-E9016DFA3EB1}" srcOrd="1" destOrd="0" parTransId="{DF8AA323-647C-43A6-B332-65561A6AA19B}" sibTransId="{D3E951CE-5065-473E-AE77-3378D3D4B509}"/>
    <dgm:cxn modelId="{9BBD04F4-970B-4826-AD2C-2A62780DBAC8}" srcId="{9BE7ACAF-F534-4C18-953E-C68A7E4FC8B4}" destId="{2380BCC6-FF7C-4768-8ED1-8A8D7818DA8D}" srcOrd="0" destOrd="0" parTransId="{57F254ED-6EDE-42CA-81A7-FF944AAFDFDD}" sibTransId="{1199F844-39AE-472A-AC20-74DEA449AC78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8E4D4B7E.xml><?xml version="1.0" encoding="utf-8"?>
<dgm:dataModel xmlns:dgm="http://schemas.openxmlformats.org/drawingml/2006/diagram" xmlns:a="http://schemas.openxmlformats.org/drawingml/2006/main">
  <dgm:ptLst>
    <dgm:pt modelId="{121F0B02-980D-47D4-8FF3-B28CCB3CFE5C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3405686-54E9-432D-8E81-9E866E1CEB19}">
      <dgm:prSet/>
      <dgm:spPr/>
      <dgm:t>
        <a:bodyPr/>
        <a:lstStyle/>
        <a:p>
          <a:r>
            <a:rPr lang="en-US"/>
            <a:t>As mentioned above, I would use Asia Restaurants Freq DataFrame for Machine Learning</a:t>
          </a:r>
        </a:p>
      </dgm:t>
    </dgm:pt>
    <dgm:pt modelId="{4D35A2F7-6CF1-4986-AE47-29ED3149F6B9}" type="parTrans" cxnId="{78201FEE-E956-4692-82A8-AA6468A31603}">
      <dgm:prSet/>
      <dgm:spPr/>
      <dgm:t>
        <a:bodyPr/>
        <a:lstStyle/>
        <a:p>
          <a:endParaRPr lang="en-US"/>
        </a:p>
      </dgm:t>
    </dgm:pt>
    <dgm:pt modelId="{C88DB5E0-234B-4FC7-B9F1-8418CE9449C2}" type="sibTrans" cxnId="{78201FEE-E956-4692-82A8-AA6468A31603}">
      <dgm:prSet/>
      <dgm:spPr/>
      <dgm:t>
        <a:bodyPr/>
        <a:lstStyle/>
        <a:p>
          <a:endParaRPr lang="en-US"/>
        </a:p>
      </dgm:t>
    </dgm:pt>
    <dgm:pt modelId="{837D94BC-8914-446C-8B36-926FBE5824C7}">
      <dgm:prSet/>
      <dgm:spPr/>
      <dgm:t>
        <a:bodyPr/>
        <a:lstStyle/>
        <a:p>
          <a:r>
            <a:rPr lang="en-US"/>
            <a:t>To make the analysis more interesting, we wanted to cluster the neighborhoods based on the neighborhoods that had similar averages of Asia Restaurants in that Neighborhood</a:t>
          </a:r>
        </a:p>
      </dgm:t>
    </dgm:pt>
    <dgm:pt modelId="{18926B4D-6BE7-4C65-8730-D98C33EEB270}" type="parTrans" cxnId="{E4A94EA6-D5E9-4F58-BF7C-5CD1AEEF8A9E}">
      <dgm:prSet/>
      <dgm:spPr/>
      <dgm:t>
        <a:bodyPr/>
        <a:lstStyle/>
        <a:p>
          <a:endParaRPr lang="en-US"/>
        </a:p>
      </dgm:t>
    </dgm:pt>
    <dgm:pt modelId="{CD625699-2DDD-41C0-8E3F-CC275B57DA76}" type="sibTrans" cxnId="{E4A94EA6-D5E9-4F58-BF7C-5CD1AEEF8A9E}">
      <dgm:prSet/>
      <dgm:spPr/>
      <dgm:t>
        <a:bodyPr/>
        <a:lstStyle/>
        <a:p>
          <a:endParaRPr lang="en-US"/>
        </a:p>
      </dgm:t>
    </dgm:pt>
    <dgm:pt modelId="{321175A3-5025-4AB2-A2BB-816BC488DFD1}">
      <dgm:prSet/>
      <dgm:spPr/>
      <dgm:t>
        <a:bodyPr/>
        <a:lstStyle/>
        <a:p>
          <a:r>
            <a:rPr lang="en-US"/>
            <a:t>To get our optimum K value that was neither overfitting or underfitting the model, we used the Elbow Point Technique</a:t>
          </a:r>
        </a:p>
      </dgm:t>
    </dgm:pt>
    <dgm:pt modelId="{0E0955EF-724A-422C-B14E-923C23D2702A}" type="parTrans" cxnId="{388DCE5D-F3CD-4684-9703-E96F02BA4758}">
      <dgm:prSet/>
      <dgm:spPr/>
      <dgm:t>
        <a:bodyPr/>
        <a:lstStyle/>
        <a:p>
          <a:endParaRPr lang="en-US"/>
        </a:p>
      </dgm:t>
    </dgm:pt>
    <dgm:pt modelId="{27C2254F-4D90-443C-9716-32149705D0AE}" type="sibTrans" cxnId="{388DCE5D-F3CD-4684-9703-E96F02BA4758}">
      <dgm:prSet/>
      <dgm:spPr/>
      <dgm:t>
        <a:bodyPr/>
        <a:lstStyle/>
        <a:p>
          <a:endParaRPr lang="en-US"/>
        </a:p>
      </dgm:t>
    </dgm:pt>
    <dgm:pt modelId="{0351B157-4563-44CA-ACFF-96F655AC6056}">
      <dgm:prSet/>
      <dgm:spPr/>
      <dgm:t>
        <a:bodyPr/>
        <a:lstStyle/>
        <a:p>
          <a:r>
            <a:rPr lang="en-US"/>
            <a:t>In this technique, we ran a test with different number of K values and measured the accuracy and then chose the best K value</a:t>
          </a:r>
        </a:p>
      </dgm:t>
    </dgm:pt>
    <dgm:pt modelId="{D68BAB30-3E8D-4603-AF89-51D28751E4B9}" type="parTrans" cxnId="{8C975F57-ACA6-4571-91D1-431B2DEE11C7}">
      <dgm:prSet/>
      <dgm:spPr/>
      <dgm:t>
        <a:bodyPr/>
        <a:lstStyle/>
        <a:p>
          <a:endParaRPr lang="en-US"/>
        </a:p>
      </dgm:t>
    </dgm:pt>
    <dgm:pt modelId="{AA8637EC-D5E7-446A-8191-194E481FD03D}" type="sibTrans" cxnId="{8C975F57-ACA6-4571-91D1-431B2DEE11C7}">
      <dgm:prSet/>
      <dgm:spPr/>
      <dgm:t>
        <a:bodyPr/>
        <a:lstStyle/>
        <a:p>
          <a:endParaRPr lang="en-US"/>
        </a:p>
      </dgm:t>
    </dgm:pt>
    <dgm:pt modelId="{21CC775A-8CDC-44F0-B91C-72BF7A039DBE}">
      <dgm:prSet/>
      <dgm:spPr/>
      <dgm:t>
        <a:bodyPr/>
        <a:lstStyle/>
        <a:p>
          <a:r>
            <a:rPr lang="en-US"/>
            <a:t>Neighborhoods that had a similar mean frequency of Asia Restaurants were divided into 7 clusters</a:t>
          </a:r>
        </a:p>
      </dgm:t>
    </dgm:pt>
    <dgm:pt modelId="{C32E64E4-CA55-4C78-A87F-8534476474B2}" type="parTrans" cxnId="{9BFD055B-35B9-4508-8718-B9F30A7F3491}">
      <dgm:prSet/>
      <dgm:spPr/>
      <dgm:t>
        <a:bodyPr/>
        <a:lstStyle/>
        <a:p>
          <a:endParaRPr lang="en-US"/>
        </a:p>
      </dgm:t>
    </dgm:pt>
    <dgm:pt modelId="{D5DE7AF9-353E-43F7-B57B-C4D95BA4DB5A}" type="sibTrans" cxnId="{9BFD055B-35B9-4508-8718-B9F30A7F3491}">
      <dgm:prSet/>
      <dgm:spPr/>
      <dgm:t>
        <a:bodyPr/>
        <a:lstStyle/>
        <a:p>
          <a:endParaRPr lang="en-US"/>
        </a:p>
      </dgm:t>
    </dgm:pt>
  </dgm:ptLst>
  <dgm:cxnLst>
    <dgm:cxn modelId="{9BFD055B-35B9-4508-8718-B9F30A7F3491}" srcId="{121F0B02-980D-47D4-8FF3-B28CCB3CFE5C}" destId="{21CC775A-8CDC-44F0-B91C-72BF7A039DBE}" srcOrd="4" destOrd="0" parTransId="{C32E64E4-CA55-4C78-A87F-8534476474B2}" sibTransId="{D5DE7AF9-353E-43F7-B57B-C4D95BA4DB5A}"/>
    <dgm:cxn modelId="{388DCE5D-F3CD-4684-9703-E96F02BA4758}" srcId="{121F0B02-980D-47D4-8FF3-B28CCB3CFE5C}" destId="{321175A3-5025-4AB2-A2BB-816BC488DFD1}" srcOrd="2" destOrd="0" parTransId="{0E0955EF-724A-422C-B14E-923C23D2702A}" sibTransId="{27C2254F-4D90-443C-9716-32149705D0AE}"/>
    <dgm:cxn modelId="{8C975F57-ACA6-4571-91D1-431B2DEE11C7}" srcId="{121F0B02-980D-47D4-8FF3-B28CCB3CFE5C}" destId="{0351B157-4563-44CA-ACFF-96F655AC6056}" srcOrd="3" destOrd="0" parTransId="{D68BAB30-3E8D-4603-AF89-51D28751E4B9}" sibTransId="{AA8637EC-D5E7-446A-8191-194E481FD03D}"/>
    <dgm:cxn modelId="{E4A94EA6-D5E9-4F58-BF7C-5CD1AEEF8A9E}" srcId="{121F0B02-980D-47D4-8FF3-B28CCB3CFE5C}" destId="{837D94BC-8914-446C-8B36-926FBE5824C7}" srcOrd="1" destOrd="0" parTransId="{18926B4D-6BE7-4C65-8730-D98C33EEB270}" sibTransId="{CD625699-2DDD-41C0-8E3F-CC275B57DA76}"/>
    <dgm:cxn modelId="{78201FEE-E956-4692-82A8-AA6468A31603}" srcId="{121F0B02-980D-47D4-8FF3-B28CCB3CFE5C}" destId="{33405686-54E9-432D-8E81-9E866E1CEB19}" srcOrd="0" destOrd="0" parTransId="{4D35A2F7-6CF1-4986-AE47-29ED3149F6B9}" sibTransId="{C88DB5E0-234B-4FC7-B9F1-8418CE9449C2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3_9186471C.xml><?xml version="1.0" encoding="utf-8"?>
<dgm:dataModel xmlns:dgm="http://schemas.openxmlformats.org/drawingml/2006/diagram" xmlns:a="http://schemas.openxmlformats.org/drawingml/2006/main">
  <dgm:ptLst>
    <dgm:pt modelId="{AE57C587-8FD0-4975-8D52-328404961DD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5FB5115-59FC-4ADA-952C-0FD858DBCD2F}">
      <dgm:prSet/>
      <dgm:spPr/>
      <dgm:t>
        <a:bodyPr/>
        <a:lstStyle/>
        <a:p>
          <a:r>
            <a:rPr lang="en-US"/>
            <a:t>Drawing Toronto map and marking all neighborhoods on the map</a:t>
          </a:r>
        </a:p>
      </dgm:t>
    </dgm:pt>
    <dgm:pt modelId="{15F9E770-4F2D-4BFE-BE53-0D6CC7D67EC3}" type="parTrans" cxnId="{956D1977-B39B-4178-B96C-7C0F3812F5A2}">
      <dgm:prSet/>
      <dgm:spPr/>
      <dgm:t>
        <a:bodyPr/>
        <a:lstStyle/>
        <a:p>
          <a:endParaRPr lang="en-US"/>
        </a:p>
      </dgm:t>
    </dgm:pt>
    <dgm:pt modelId="{40A963A4-0F5F-432F-9D34-61E1FFD3F878}" type="sibTrans" cxnId="{956D1977-B39B-4178-B96C-7C0F3812F5A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9A50832-4B94-41DA-B1B2-2BFFF3F4474A}">
      <dgm:prSet/>
      <dgm:spPr/>
      <dgm:t>
        <a:bodyPr/>
        <a:lstStyle/>
        <a:p>
          <a:r>
            <a:rPr lang="en-US"/>
            <a:t>Drawing Toronto map and marking all neighborhoods have at least one Vietnamese restaurant</a:t>
          </a:r>
        </a:p>
      </dgm:t>
    </dgm:pt>
    <dgm:pt modelId="{D812DD08-2D36-449E-BBF2-E8F033DBE007}" type="parTrans" cxnId="{8FE968D0-D982-48FD-A2B3-36959FBC5698}">
      <dgm:prSet/>
      <dgm:spPr/>
      <dgm:t>
        <a:bodyPr/>
        <a:lstStyle/>
        <a:p>
          <a:endParaRPr lang="en-US"/>
        </a:p>
      </dgm:t>
    </dgm:pt>
    <dgm:pt modelId="{C3BDB320-C22B-4A2F-B603-382E5D92DA6D}" type="sibTrans" cxnId="{8FE968D0-D982-48FD-A2B3-36959FBC5698}">
      <dgm:prSet phldrT="2" phldr="0"/>
      <dgm:spPr/>
      <dgm:t>
        <a:bodyPr/>
        <a:lstStyle/>
        <a:p>
          <a:r>
            <a:rPr lang="en-US"/>
            <a:t>2</a:t>
          </a:r>
        </a:p>
      </dgm:t>
    </dgm:pt>
  </dgm:ptLst>
  <dgm:cxnLst>
    <dgm:cxn modelId="{956D1977-B39B-4178-B96C-7C0F3812F5A2}" srcId="{AE57C587-8FD0-4975-8D52-328404961DDA}" destId="{A5FB5115-59FC-4ADA-952C-0FD858DBCD2F}" srcOrd="0" destOrd="0" parTransId="{15F9E770-4F2D-4BFE-BE53-0D6CC7D67EC3}" sibTransId="{40A963A4-0F5F-432F-9D34-61E1FFD3F878}"/>
    <dgm:cxn modelId="{8FE968D0-D982-48FD-A2B3-36959FBC5698}" srcId="{AE57C587-8FD0-4975-8D52-328404961DDA}" destId="{49A50832-4B94-41DA-B1B2-2BFFF3F4474A}" srcOrd="1" destOrd="0" parTransId="{D812DD08-2D36-449E-BBF2-E8F033DBE007}" sibTransId="{C3BDB320-C22B-4A2F-B603-382E5D92DA6D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4_BCEE4D83.xml><?xml version="1.0" encoding="utf-8"?>
<dgm:dataModel xmlns:dgm="http://schemas.openxmlformats.org/drawingml/2006/diagram" xmlns:a="http://schemas.openxmlformats.org/drawingml/2006/main">
  <dgm:ptLst>
    <dgm:pt modelId="{543782CB-4A4B-4436-8049-0A35B7D9923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4F3FA0A-86CA-4EA1-B38E-437F27E1AB9A}">
      <dgm:prSet/>
      <dgm:spPr/>
      <dgm:t>
        <a:bodyPr/>
        <a:lstStyle/>
        <a:p>
          <a:r>
            <a:rPr lang="en-US"/>
            <a:t>Drawing Toronto map and marking all neighborhoods on the map</a:t>
          </a:r>
        </a:p>
      </dgm:t>
    </dgm:pt>
    <dgm:pt modelId="{336D2E94-449D-4F0D-B139-A111C7DA6BD2}" type="parTrans" cxnId="{B83BCECF-8464-4A1A-AE68-03809E2D101A}">
      <dgm:prSet/>
      <dgm:spPr/>
      <dgm:t>
        <a:bodyPr/>
        <a:lstStyle/>
        <a:p>
          <a:endParaRPr lang="en-US"/>
        </a:p>
      </dgm:t>
    </dgm:pt>
    <dgm:pt modelId="{6DBCE6FF-3C65-4DDE-98CC-D0F32E0E4F92}" type="sibTrans" cxnId="{B83BCECF-8464-4A1A-AE68-03809E2D101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B893978-852F-4150-BBA2-D8D6112A5816}">
      <dgm:prSet/>
      <dgm:spPr/>
      <dgm:t>
        <a:bodyPr/>
        <a:lstStyle/>
        <a:p>
          <a:r>
            <a:rPr lang="en-US"/>
            <a:t>Drawing Toronto map and marking all neighborhoods have at least one Vietnamese restaurant</a:t>
          </a:r>
        </a:p>
      </dgm:t>
    </dgm:pt>
    <dgm:pt modelId="{23E85F97-14DA-4B82-B802-B5673B25FE85}" type="parTrans" cxnId="{12308A4D-D12C-40D3-A7FA-EE9B4CBB7DD6}">
      <dgm:prSet/>
      <dgm:spPr/>
      <dgm:t>
        <a:bodyPr/>
        <a:lstStyle/>
        <a:p>
          <a:endParaRPr lang="en-US"/>
        </a:p>
      </dgm:t>
    </dgm:pt>
    <dgm:pt modelId="{5C25C250-B0DB-47F9-A91F-AB5FD159071F}" type="sibTrans" cxnId="{12308A4D-D12C-40D3-A7FA-EE9B4CBB7DD6}">
      <dgm:prSet phldrT="2" phldr="0"/>
      <dgm:spPr/>
      <dgm:t>
        <a:bodyPr/>
        <a:lstStyle/>
        <a:p>
          <a:r>
            <a:rPr lang="en-US"/>
            <a:t>2</a:t>
          </a:r>
        </a:p>
      </dgm:t>
    </dgm:pt>
  </dgm:ptLst>
  <dgm:cxnLst>
    <dgm:cxn modelId="{12308A4D-D12C-40D3-A7FA-EE9B4CBB7DD6}" srcId="{543782CB-4A4B-4436-8049-0A35B7D99238}" destId="{8B893978-852F-4150-BBA2-D8D6112A5816}" srcOrd="1" destOrd="0" parTransId="{23E85F97-14DA-4B82-B802-B5673B25FE85}" sibTransId="{5C25C250-B0DB-47F9-A91F-AB5FD159071F}"/>
    <dgm:cxn modelId="{B83BCECF-8464-4A1A-AE68-03809E2D101A}" srcId="{543782CB-4A4B-4436-8049-0A35B7D99238}" destId="{84F3FA0A-86CA-4EA1-B38E-437F27E1AB9A}" srcOrd="0" destOrd="0" parTransId="{336D2E94-449D-4F0D-B139-A111C7DA6BD2}" sibTransId="{6DBCE6FF-3C65-4DDE-98CC-D0F32E0E4F92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_101_1C839BD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287D9CD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3155AB8F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364AD0A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5E846A9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C017419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E5D540EF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EE6A01BB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3015EA0C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33A6D68A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48271C1E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765D18D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8E4D4B7E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9186471C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4_BCEE4D8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_101_1C839BD7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_101_287D9CD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1_3155AB8F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1_364AD0A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1_5E846A9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1_C017419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1_E5D540EF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1_EE6A01BB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_102_3015EA0C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2_33A6D68A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2_48271C1E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_102_765D18D5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_102_8E4D4B7E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_103_9186471C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_104_BCEE4D8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_101_1C839BD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287D9CD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3155AB8F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364AD0A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5E846A9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C017419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E5D540EF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EE6A01BB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3015EA0C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33A6D68A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48271C1E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765D18D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8E4D4B7E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9186471C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4_BCEE4D8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_8000000D_76BCB8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53C9265A.xml"/></Relationships>
</file>

<file path=ppt/slideLayouts/_rels/slideLayout_8000000E_7186D9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53C9265A.xml"/></Relationships>
</file>

<file path=ppt/slideLayouts/_rels/slideLayout_8000000F_5624D2C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53C9265A.xml"/></Relationships>
</file>

<file path=ppt/slideLayouts/_rels/slideLayout_80000010_FAB2C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53C9265A.xml"/></Relationships>
</file>

<file path=ppt/slideLayouts/_rels/slideLayout_80000011_62F0A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53C9265A.xml"/></Relationships>
</file>

<file path=ppt/slideLayouts/_rels/slideLayout_80000012_20E93DA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53C9265A.xml"/></Relationships>
</file>

<file path=ppt/slideLayouts/_rels/slideLayout_80000013_DAB602F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53C9265A.xml"/></Relationships>
</file>

<file path=ppt/slideLayouts/_rels/slideLayout_80000014_33283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53C9265A.xml"/></Relationships>
</file>

<file path=ppt/slideLayouts/_rels/slideLayout_80000015_B992B13E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53C9265A.xml"/></Relationships>
</file>

<file path=ppt/slideLayouts/_rels/slideLayout_80000016_420093EC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53C9265A.xml"/></Relationships>
</file>

<file path=ppt/slideLayouts/_rels/slideLayout_80000017_27EFA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53C9265A.xml"/></Relationships>
</file>

<file path=ppt/slideLayouts/slideLayout_8000000D_76BCB84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/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079431"/>
      </p:ext>
    </p:extLst>
  </p:cSld>
  <p:clrMapOvr>
    <a:masterClrMapping/>
  </p:clrMapOvr>
</p:sldLayout>
</file>

<file path=ppt/slideLayouts/slideLayout_8000000E_7186D96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2880"/>
      </p:ext>
    </p:extLst>
  </p:cSld>
  <p:clrMapOvr>
    <a:masterClrMapping/>
  </p:clrMapOvr>
</p:sldLayout>
</file>

<file path=ppt/slideLayouts/slideLayout_8000000F_5624D2C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53825"/>
      </p:ext>
    </p:extLst>
  </p:cSld>
  <p:clrMapOvr>
    <a:masterClrMapping/>
  </p:clrMapOvr>
</p:sldLayout>
</file>

<file path=ppt/slideLayouts/slideLayout_80000010_FAB2C54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19906"/>
      </p:ext>
    </p:extLst>
  </p:cSld>
  <p:clrMapOvr>
    <a:masterClrMapping/>
  </p:clrMapOvr>
</p:sldLayout>
</file>

<file path=ppt/slideLayouts/slideLayout_80000011_62F0A10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/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937027"/>
      </p:ext>
    </p:extLst>
  </p:cSld>
  <p:clrMapOvr>
    <a:masterClrMapping/>
  </p:clrMapOvr>
</p:sldLayout>
</file>

<file path=ppt/slideLayouts/slideLayout_80000012_20E93DA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56576"/>
      </p:ext>
    </p:extLst>
  </p:cSld>
  <p:clrMapOvr>
    <a:masterClrMapping/>
  </p:clrMapOvr>
</p:sldLayout>
</file>

<file path=ppt/slideLayouts/slideLayout_80000013_DAB602F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61396"/>
      </p:ext>
    </p:extLst>
  </p:cSld>
  <p:clrMapOvr>
    <a:masterClrMapping/>
  </p:clrMapOvr>
</p:sldLayout>
</file>

<file path=ppt/slideLayouts/slideLayout_80000014_3328364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73351"/>
      </p:ext>
    </p:extLst>
  </p:cSld>
  <p:clrMapOvr>
    <a:masterClrMapping/>
  </p:clrMapOvr>
</p:sldLayout>
</file>

<file path=ppt/slideLayouts/slideLayout_80000015_B992B13E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98590"/>
      </p:ext>
    </p:extLst>
  </p:cSld>
  <p:clrMapOvr>
    <a:masterClrMapping/>
  </p:clrMapOvr>
</p:sldLayout>
</file>

<file path=ppt/slideLayouts/slideLayout_80000016_420093EC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4124"/>
      </p:ext>
    </p:extLst>
  </p:cSld>
  <p:clrMapOvr>
    <a:masterClrMapping/>
  </p:clrMapOvr>
</p:sldLayout>
</file>

<file path=ppt/slideLayouts/slideLayout_80000017_27EFA30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16262"/>
      </p:ext>
    </p:extLst>
  </p:cSld>
  <p:clrMapOvr>
    <a:masterClrMapping/>
  </p:clrMapOvr>
</p:sldLayout>
</file>

<file path=ppt/slideMasters/_rels/slideMaster_8000000C_53C9265A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_80000014_33283647.xml"/><Relationship Id="rId3" Type="http://schemas.openxmlformats.org/officeDocument/2006/relationships/slideLayout" Target="../slideLayouts/slideLayout_8000000F_5624D2C1.xml"/><Relationship Id="rId7" Type="http://schemas.openxmlformats.org/officeDocument/2006/relationships/slideLayout" Target="../slideLayouts/slideLayout_80000013_DAB602F4.xml"/><Relationship Id="rId12" Type="http://schemas.openxmlformats.org/officeDocument/2006/relationships/theme" Target="../theme/theme_8000000C_53C9265A.xml"/><Relationship Id="rId2" Type="http://schemas.openxmlformats.org/officeDocument/2006/relationships/slideLayout" Target="../slideLayouts/slideLayout_8000000E_7186D960.xml"/><Relationship Id="rId1" Type="http://schemas.openxmlformats.org/officeDocument/2006/relationships/slideLayout" Target="../slideLayouts/slideLayout_8000000D_76BCB847.xml"/><Relationship Id="rId6" Type="http://schemas.openxmlformats.org/officeDocument/2006/relationships/slideLayout" Target="../slideLayouts/slideLayout_80000012_20E93DA0.xml"/><Relationship Id="rId11" Type="http://schemas.openxmlformats.org/officeDocument/2006/relationships/slideLayout" Target="../slideLayouts/slideLayout_80000017_27EFA306.xml"/><Relationship Id="rId5" Type="http://schemas.openxmlformats.org/officeDocument/2006/relationships/slideLayout" Target="../slideLayouts/slideLayout_80000011_62F0A103.xml"/><Relationship Id="rId10" Type="http://schemas.openxmlformats.org/officeDocument/2006/relationships/slideLayout" Target="../slideLayouts/slideLayout_80000016_420093EC.xml"/><Relationship Id="rId4" Type="http://schemas.openxmlformats.org/officeDocument/2006/relationships/slideLayout" Target="../slideLayouts/slideLayout_80000010_FAB2C542.xml"/><Relationship Id="rId9" Type="http://schemas.openxmlformats.org/officeDocument/2006/relationships/slideLayout" Target="../slideLayouts/slideLayout_80000015_B992B13E.xml"/></Relationships>
</file>

<file path=ppt/slideMasters/slideMaster_8000000C_53C9265A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/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91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_101_D08B454C.xml.rels>&#65279;<?xml version="1.0" encoding="utf-8"?><Relationships xmlns="http://schemas.openxmlformats.org/package/2006/relationships"><Relationship Type="http://schemas.openxmlformats.org/officeDocument/2006/relationships/image" Target="../media/image_D3824D51.jpeg" Id="rId2" /><Relationship Type="http://schemas.openxmlformats.org/officeDocument/2006/relationships/slideLayout" Target="/ppt/slideLayouts/slideLayout_8000000D_76BCB847.xml" Id="R2ee73c24312749c9" /></Relationships>
</file>

<file path=ppt/slides/_rels/slide_102_B2A0B796.xml.rels>&#65279;<?xml version="1.0" encoding="utf-8"?><Relationships xmlns="http://schemas.openxmlformats.org/package/2006/relationships"><Relationship Type="http://schemas.openxmlformats.org/officeDocument/2006/relationships/image" Target="../media/image_99135E3B.svg" Id="rId2" /><Relationship Type="http://schemas.openxmlformats.org/officeDocument/2006/relationships/slideLayout" Target="/ppt/slideLayouts/slideLayout_8000000E_7186D960.xml" Id="R57a6f02bbf094526" /></Relationships>
</file>

<file path=ppt/slides/_rels/slide_103_C9B8EE4B.xml.rels>&#65279;<?xml version="1.0" encoding="utf-8"?><Relationships xmlns="http://schemas.openxmlformats.org/package/2006/relationships"><Relationship Type="http://schemas.openxmlformats.org/officeDocument/2006/relationships/image" Target="../media/image_2BDBA42C.jpeg" Id="rId2" /><Relationship Type="http://schemas.openxmlformats.org/officeDocument/2006/relationships/slideLayout" Target="/ppt/slideLayouts/slideLayout_8000000D_76BCB847.xml" Id="R963d3d97c5e74322" /></Relationships>
</file>

<file path=ppt/slides/_rels/slide_104_370B27DB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7186D960.xml" Id="Rd3d9dc9f809c46bc" /></Relationships>
</file>

<file path=ppt/slides/_rels/slide_105_42F0B8E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7186D960.xml" Id="Rba9af350683240f2" /></Relationships>
</file>

<file path=ppt/slides/_rels/slide_106_BCAD690A.xml.rels>&#65279;<?xml version="1.0" encoding="utf-8"?><Relationships xmlns="http://schemas.openxmlformats.org/package/2006/relationships"><Relationship Type="http://schemas.openxmlformats.org/officeDocument/2006/relationships/image" Target="../media/image_23C54EAE.jpeg" Id="rId2" /><Relationship Type="http://schemas.openxmlformats.org/officeDocument/2006/relationships/slideLayout" Target="/ppt/slideLayouts/slideLayout_8000000E_7186D960.xml" Id="Re2dcf9dfc3874fcf" /></Relationships>
</file>

<file path=ppt/slides/_rels/slide_107_5ECE7140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7186D960.xml" Id="R8e694c6d99824a13" /></Relationships>
</file>

<file path=ppt/slides/_rels/slide_108_287D9CD7.xml.rels>&#65279;<?xml version="1.0" encoding="utf-8"?><Relationships xmlns="http://schemas.openxmlformats.org/package/2006/relationships"><Relationship Type="http://schemas.openxmlformats.org/officeDocument/2006/relationships/diagramLayout" Target="../diagrams/layout_101_287D9CD7.xml" Id="rId3" /><Relationship Type="http://schemas.openxmlformats.org/officeDocument/2006/relationships/diagramData" Target="../diagrams/data_101_287D9CD7.xml" Id="rId2" /><Relationship Type="http://schemas.microsoft.com/office/2007/relationships/diagramDrawing" Target="../diagrams/drawing_101_287D9CD7.xml" Id="rId6" /><Relationship Type="http://schemas.openxmlformats.org/officeDocument/2006/relationships/diagramColors" Target="../diagrams/colors_101_287D9CD7.xml" Id="rId5" /><Relationship Type="http://schemas.openxmlformats.org/officeDocument/2006/relationships/diagramQuickStyle" Target="../diagrams/quickStyle_101_287D9CD7.xml" Id="rId4" /><Relationship Type="http://schemas.openxmlformats.org/officeDocument/2006/relationships/slideLayout" Target="/ppt/slideLayouts/slideLayout_8000000E_7186D960.xml" Id="Rafab24d9544a4940" /></Relationships>
</file>

<file path=ppt/slides/_rels/slide_109_3155AB8F.xml.rels>&#65279;<?xml version="1.0" encoding="utf-8"?><Relationships xmlns="http://schemas.openxmlformats.org/package/2006/relationships"><Relationship Type="http://schemas.openxmlformats.org/officeDocument/2006/relationships/diagramLayout" Target="../diagrams/layout_101_3155AB8F.xml" Id="rId3" /><Relationship Type="http://schemas.openxmlformats.org/officeDocument/2006/relationships/diagramData" Target="../diagrams/data_101_3155AB8F.xml" Id="rId2" /><Relationship Type="http://schemas.microsoft.com/office/2007/relationships/diagramDrawing" Target="../diagrams/drawing_101_3155AB8F.xml" Id="rId6" /><Relationship Type="http://schemas.openxmlformats.org/officeDocument/2006/relationships/diagramColors" Target="../diagrams/colors_101_3155AB8F.xml" Id="rId5" /><Relationship Type="http://schemas.openxmlformats.org/officeDocument/2006/relationships/diagramQuickStyle" Target="../diagrams/quickStyle_101_3155AB8F.xml" Id="rId4" /><Relationship Type="http://schemas.openxmlformats.org/officeDocument/2006/relationships/slideLayout" Target="/ppt/slideLayouts/slideLayout_8000000E_7186D960.xml" Id="Rfdcbe19e5b774f81" /></Relationships>
</file>

<file path=ppt/slides/_rels/slide_10A_E5D540EF.xml.rels>&#65279;<?xml version="1.0" encoding="utf-8"?><Relationships xmlns="http://schemas.openxmlformats.org/package/2006/relationships"><Relationship Type="http://schemas.openxmlformats.org/officeDocument/2006/relationships/diagramLayout" Target="../diagrams/layout_101_E5D540EF.xml" Id="rId3" /><Relationship Type="http://schemas.openxmlformats.org/officeDocument/2006/relationships/diagramData" Target="../diagrams/data_101_E5D540EF.xml" Id="rId2" /><Relationship Type="http://schemas.microsoft.com/office/2007/relationships/diagramDrawing" Target="../diagrams/drawing_101_E5D540EF.xml" Id="rId6" /><Relationship Type="http://schemas.openxmlformats.org/officeDocument/2006/relationships/diagramColors" Target="../diagrams/colors_101_E5D540EF.xml" Id="rId5" /><Relationship Type="http://schemas.openxmlformats.org/officeDocument/2006/relationships/diagramQuickStyle" Target="../diagrams/quickStyle_101_E5D540EF.xml" Id="rId4" /><Relationship Type="http://schemas.openxmlformats.org/officeDocument/2006/relationships/slideLayout" Target="/ppt/slideLayouts/slideLayout_8000000E_7186D960.xml" Id="R4c65f8eb983942bb" /></Relationships>
</file>

<file path=ppt/slides/_rels/slide_10B_57AB7434.xml.rels>&#65279;<?xml version="1.0" encoding="utf-8"?><Relationships xmlns="http://schemas.openxmlformats.org/package/2006/relationships"><Relationship Type="http://schemas.openxmlformats.org/officeDocument/2006/relationships/image" Target="../media/image_DF2C71B0.svg" Id="rId2" /><Relationship Type="http://schemas.openxmlformats.org/officeDocument/2006/relationships/slideLayout" Target="/ppt/slideLayouts/slideLayout_8000000E_7186D960.xml" Id="R20d061d86c254c0b" /></Relationships>
</file>

<file path=ppt/slides/_rels/slide_10C_C48249E.xml.rels>&#65279;<?xml version="1.0" encoding="utf-8"?><Relationships xmlns="http://schemas.openxmlformats.org/package/2006/relationships"><Relationship Type="http://schemas.openxmlformats.org/officeDocument/2006/relationships/image" Target="../media/image_F576D669.jpeg" Id="rId2" /><Relationship Type="http://schemas.openxmlformats.org/officeDocument/2006/relationships/slideLayout" Target="/ppt/slideLayouts/slideLayout_8000000E_7186D960.xml" Id="R75b0988ee1c84f07" /></Relationships>
</file>

<file path=ppt/slides/_rels/slide_10D_EDC0A69B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7186D960.xml" Id="R3e72624f38ee462e" /></Relationships>
</file>

<file path=ppt/slides/_rels/slide_10E_F5DA3657.xml.rels>&#65279;<?xml version="1.0" encoding="utf-8"?><Relationships xmlns="http://schemas.openxmlformats.org/package/2006/relationships"><Relationship Type="http://schemas.openxmlformats.org/officeDocument/2006/relationships/image" Target="../media/image_D1256406.jpeg" Id="rId2" /><Relationship Type="http://schemas.openxmlformats.org/officeDocument/2006/relationships/slideLayout" Target="/ppt/slideLayouts/slideLayout_8000000E_7186D960.xml" Id="Rf503c68ae4bc4fe9" /></Relationships>
</file>

<file path=ppt/slides/_rels/slide_10F_1C839BD7.xml.rels>&#65279;<?xml version="1.0" encoding="utf-8"?><Relationships xmlns="http://schemas.openxmlformats.org/package/2006/relationships"><Relationship Type="http://schemas.openxmlformats.org/officeDocument/2006/relationships/diagramLayout" Target="../diagrams/layout_101_1C839BD7.xml" Id="rId3" /><Relationship Type="http://schemas.openxmlformats.org/officeDocument/2006/relationships/diagramData" Target="../diagrams/data_101_1C839BD7.xml" Id="rId2" /><Relationship Type="http://schemas.microsoft.com/office/2007/relationships/diagramDrawing" Target="../diagrams/drawing_101_1C839BD7.xml" Id="rId6" /><Relationship Type="http://schemas.openxmlformats.org/officeDocument/2006/relationships/diagramColors" Target="../diagrams/colors_101_1C839BD7.xml" Id="rId5" /><Relationship Type="http://schemas.openxmlformats.org/officeDocument/2006/relationships/diagramQuickStyle" Target="../diagrams/quickStyle_101_1C839BD7.xml" Id="rId4" /><Relationship Type="http://schemas.openxmlformats.org/officeDocument/2006/relationships/slideLayout" Target="/ppt/slideLayouts/slideLayout_8000000E_7186D960.xml" Id="Rec605215237448a1" /></Relationships>
</file>

<file path=ppt/slides/_rels/slide_110_70D9CF6D.xml.rels>&#65279;<?xml version="1.0" encoding="utf-8"?><Relationships xmlns="http://schemas.openxmlformats.org/package/2006/relationships"><Relationship Type="http://schemas.openxmlformats.org/officeDocument/2006/relationships/image" Target="../media/image_AE756808.svg" Id="rId2" /><Relationship Type="http://schemas.openxmlformats.org/officeDocument/2006/relationships/slideLayout" Target="/ppt/slideLayouts/slideLayout_8000000E_7186D960.xml" Id="R50b8919b8d034df1" /></Relationships>
</file>

<file path=ppt/slides/_rels/slide_111_F54388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7186D960.xml" Id="R80bef19b0484440a" /></Relationships>
</file>

<file path=ppt/slides/_rels/slide_112_EE6A01BB.xml.rels>&#65279;<?xml version="1.0" encoding="utf-8"?><Relationships xmlns="http://schemas.openxmlformats.org/package/2006/relationships"><Relationship Type="http://schemas.openxmlformats.org/officeDocument/2006/relationships/diagramLayout" Target="../diagrams/layout_101_EE6A01BB.xml" Id="rId3" /><Relationship Type="http://schemas.openxmlformats.org/officeDocument/2006/relationships/diagramData" Target="../diagrams/data_101_EE6A01BB.xml" Id="rId2" /><Relationship Type="http://schemas.microsoft.com/office/2007/relationships/diagramDrawing" Target="../diagrams/drawing_101_EE6A01BB.xml" Id="rId6" /><Relationship Type="http://schemas.openxmlformats.org/officeDocument/2006/relationships/diagramColors" Target="../diagrams/colors_101_EE6A01BB.xml" Id="rId5" /><Relationship Type="http://schemas.openxmlformats.org/officeDocument/2006/relationships/diagramQuickStyle" Target="../diagrams/quickStyle_101_EE6A01BB.xml" Id="rId4" /><Relationship Type="http://schemas.openxmlformats.org/officeDocument/2006/relationships/slideLayout" Target="/ppt/slideLayouts/slideLayout_8000000E_7186D960.xml" Id="R3ba606ee50ec48ea" /></Relationships>
</file>

<file path=ppt/slides/_rels/slide_113_5531D1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7186D960.xml" Id="R892eb24c40204a1a" /></Relationships>
</file>

<file path=ppt/slides/_rels/slide_114_364AD0A9.xml.rels>&#65279;<?xml version="1.0" encoding="utf-8"?><Relationships xmlns="http://schemas.openxmlformats.org/package/2006/relationships"><Relationship Type="http://schemas.openxmlformats.org/officeDocument/2006/relationships/diagramLayout" Target="../diagrams/layout_101_364AD0A9.xml" Id="rId3" /><Relationship Type="http://schemas.openxmlformats.org/officeDocument/2006/relationships/diagramData" Target="../diagrams/data_101_364AD0A9.xml" Id="rId2" /><Relationship Type="http://schemas.microsoft.com/office/2007/relationships/diagramDrawing" Target="../diagrams/drawing_101_364AD0A9.xml" Id="rId6" /><Relationship Type="http://schemas.openxmlformats.org/officeDocument/2006/relationships/diagramColors" Target="../diagrams/colors_101_364AD0A9.xml" Id="rId5" /><Relationship Type="http://schemas.openxmlformats.org/officeDocument/2006/relationships/diagramQuickStyle" Target="../diagrams/quickStyle_101_364AD0A9.xml" Id="rId4" /><Relationship Type="http://schemas.openxmlformats.org/officeDocument/2006/relationships/slideLayout" Target="/ppt/slideLayouts/slideLayout_8000000E_7186D960.xml" Id="R9b19b6ccbad84bbc" /></Relationships>
</file>

<file path=ppt/slides/_rels/slide_115_BF2123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7186D960.xml" Id="R0ac02cf2523940d4" /></Relationships>
</file>

<file path=ppt/slides/_rels/slide_116_A5286565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7186D960.xml" Id="R95df1e983deb4d3b" /></Relationships>
</file>

<file path=ppt/slides/_rels/slide_117_C0174195.xml.rels>&#65279;<?xml version="1.0" encoding="utf-8"?><Relationships xmlns="http://schemas.openxmlformats.org/package/2006/relationships"><Relationship Type="http://schemas.openxmlformats.org/officeDocument/2006/relationships/diagramLayout" Target="../diagrams/layout_101_C0174195.xml" Id="rId3" /><Relationship Type="http://schemas.openxmlformats.org/officeDocument/2006/relationships/diagramData" Target="../diagrams/data_101_C0174195.xml" Id="rId2" /><Relationship Type="http://schemas.microsoft.com/office/2007/relationships/diagramDrawing" Target="../diagrams/drawing_101_C0174195.xml" Id="rId6" /><Relationship Type="http://schemas.openxmlformats.org/officeDocument/2006/relationships/diagramColors" Target="../diagrams/colors_101_C0174195.xml" Id="rId5" /><Relationship Type="http://schemas.openxmlformats.org/officeDocument/2006/relationships/diagramQuickStyle" Target="../diagrams/quickStyle_101_C0174195.xml" Id="rId4" /><Relationship Type="http://schemas.openxmlformats.org/officeDocument/2006/relationships/slideLayout" Target="/ppt/slideLayouts/slideLayout_8000000E_7186D960.xml" Id="R106b0b26481041f6" /></Relationships>
</file>

<file path=ppt/slides/_rels/slide_118_5E846A92.xml.rels>&#65279;<?xml version="1.0" encoding="utf-8"?><Relationships xmlns="http://schemas.openxmlformats.org/package/2006/relationships"><Relationship Type="http://schemas.openxmlformats.org/officeDocument/2006/relationships/diagramLayout" Target="../diagrams/layout_101_5E846A92.xml" Id="rId3" /><Relationship Type="http://schemas.openxmlformats.org/officeDocument/2006/relationships/diagramData" Target="../diagrams/data_101_5E846A92.xml" Id="rId2" /><Relationship Type="http://schemas.microsoft.com/office/2007/relationships/diagramDrawing" Target="../diagrams/drawing_101_5E846A92.xml" Id="rId6" /><Relationship Type="http://schemas.openxmlformats.org/officeDocument/2006/relationships/diagramColors" Target="../diagrams/colors_101_5E846A92.xml" Id="rId5" /><Relationship Type="http://schemas.openxmlformats.org/officeDocument/2006/relationships/diagramQuickStyle" Target="../diagrams/quickStyle_101_5E846A92.xml" Id="rId4" /><Relationship Type="http://schemas.openxmlformats.org/officeDocument/2006/relationships/slideLayout" Target="/ppt/slideLayouts/slideLayout_8000000E_7186D960.xml" Id="R5ee6d7796b2f4f9c" /></Relationships>
</file>

<file path=ppt/slides/slide_101_D08B454C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00AEB3-FA80-4093-B676-601254A67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47" r="-2" b="1456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 dirty="0"/>
              <a:t>A VIETNAMESE RESTAURANT IN TORONTO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788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_102_B2A0B796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1431" y="762001"/>
            <a:ext cx="4222570" cy="1141004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11432" y="2298609"/>
            <a:ext cx="4222570" cy="379739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June 18, 2021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C6968-E97C-4229-A385-D68969BBA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3863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Flip Calendar">
            <a:extLst>
              <a:ext uri="{FF2B5EF4-FFF2-40B4-BE49-F238E27FC236}">
                <a16:creationId xmlns:a16="http://schemas.microsoft.com/office/drawing/2014/main" id="{0B25EBEF-455D-425A-B622-B5415B389B1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74192" y="1903005"/>
            <a:ext cx="3045513" cy="30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77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_103_C9B8EE4B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9B4A4-4A59-4328-B3FF-8652E0C2B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624" r="-2" b="-2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3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_104_370B27DB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53236" y="1524000"/>
            <a:ext cx="3603009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Background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0" y="762000"/>
            <a:ext cx="5334000" cy="532717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Toronto is one of the most densely populated areas in Canada</a:t>
            </a:r>
          </a:p>
          <a:p>
            <a:pPr lvl="0"/>
            <a:r>
              <a:rPr lang="en-US" dirty="0"/>
              <a:t>Being the largest city in Canada with an estimated population of over 6 million, there is no doubt about the diversity of the population</a:t>
            </a:r>
          </a:p>
          <a:p>
            <a:pPr lvl="0"/>
            <a:r>
              <a:rPr lang="en-US" dirty="0"/>
              <a:t>Moreover, Toronto is the most destination in Canada for international students from multi cultures such as Vietnam, China, Japanese, Korea and many more</a:t>
            </a:r>
          </a:p>
        </p:txBody>
      </p:sp>
    </p:spTree>
    <p:extLst>
      <p:ext uri="{BB962C8B-B14F-4D97-AF65-F5344CB8AC3E}">
        <p14:creationId xmlns:p14="http://schemas.microsoft.com/office/powerpoint/2010/main" val="923477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_105_42F0B8E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95ED9-15F9-4A18-B356-696821B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6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89714" y="1524000"/>
            <a:ext cx="3466532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Problem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0" y="1524000"/>
            <a:ext cx="5334000" cy="3810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Through this project, we will find the most suitable location for an entrepreneur to open a new Vietnamese restaurant in Toronto, Canada</a:t>
            </a:r>
          </a:p>
        </p:txBody>
      </p:sp>
    </p:spTree>
    <p:extLst>
      <p:ext uri="{BB962C8B-B14F-4D97-AF65-F5344CB8AC3E}">
        <p14:creationId xmlns:p14="http://schemas.microsoft.com/office/powerpoint/2010/main" val="70192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_106_BCAD690A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446408-A5B3-41ED-A714-612A9DFF12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618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429612" y="4848464"/>
            <a:ext cx="771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Interest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81226"/>
      </p:ext>
    </p:extLst>
  </p:cSld>
  <p:clrMapOvr>
    <a:masterClrMapping/>
  </p:clrMapOvr>
</p:sld>
</file>

<file path=ppt/slides/slide_107_5ECE7140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53236" y="1524000"/>
            <a:ext cx="3603009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DATA OVERVIEW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0" y="762000"/>
            <a:ext cx="5334000" cy="532717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The data that will be required will be a combination of CSV files that have been prepared for the purposes of the analysis from multiple sources which will provide the list of neighborhoods in Toronto , the Geographical location of the neighborhoods and Venue data pertaining to Asia restaurants</a:t>
            </a:r>
          </a:p>
          <a:p>
            <a:pPr lvl="0"/>
            <a:r>
              <a:rPr lang="en-US" dirty="0"/>
              <a:t>The Venue data will help find which neighborhood is best suitable to open an Vietnamese restaurant</a:t>
            </a:r>
          </a:p>
        </p:txBody>
      </p:sp>
    </p:spTree>
    <p:extLst>
      <p:ext uri="{BB962C8B-B14F-4D97-AF65-F5344CB8AC3E}">
        <p14:creationId xmlns:p14="http://schemas.microsoft.com/office/powerpoint/2010/main" val="1590587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_108_287D9CD7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Wikipedia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762D88B-9185-46AA-8E23-FC3533BBE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166920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320791"/>
      </p:ext>
    </p:extLst>
  </p:cSld>
  <p:clrMapOvr>
    <a:masterClrMapping/>
  </p:clrMapOvr>
</p:sld>
</file>

<file path=ppt/slides/slide_109_3155AB8F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Geocoder package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D7FDFF5-5305-4449-88E0-E999676B4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451146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698063"/>
      </p:ext>
    </p:extLst>
  </p:cSld>
  <p:clrMapOvr>
    <a:masterClrMapping/>
  </p:clrMapOvr>
</p:sld>
</file>

<file path=ppt/slides/slide_10A_E5D540EF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Foursquare API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A084477-A7F0-4469-B8BA-DCDB14354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868141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958255"/>
      </p:ext>
    </p:extLst>
  </p:cSld>
  <p:clrMapOvr>
    <a:masterClrMapping/>
  </p:clrMapOvr>
</p:sld>
</file>

<file path=ppt/slides/slide_10B_57AB7434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1431" y="762001"/>
            <a:ext cx="4222570" cy="1141004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11432" y="2298609"/>
            <a:ext cx="4222570" cy="379739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Data Preprocessing / Data Cleansing</a:t>
            </a:r>
          </a:p>
          <a:p>
            <a:pPr lvl="1"/>
            <a:r>
              <a:rPr lang="en-US" dirty="0"/>
              <a:t>Toronto Neighborhoods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C6968-E97C-4229-A385-D68969BBA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3863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20D13059-0326-44D8-8E97-8896FC023AEB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74192" y="1903005"/>
            <a:ext cx="3045513" cy="30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4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_10C_C48249E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0AD275-AA3A-4B35-99CD-39C391111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429612" y="4848464"/>
            <a:ext cx="771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Toronto Venues One-hot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4558"/>
      </p:ext>
    </p:extLst>
  </p:cSld>
  <p:clrMapOvr>
    <a:masterClrMapping/>
  </p:clrMapOvr>
</p:sld>
</file>

<file path=ppt/slides/slide_10D_EDC0A69B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286000" y="1746913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286000" y="4290868"/>
            <a:ext cx="7619999" cy="1043132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None/>
            </a:pPr>
            <a:r>
              <a:rPr lang="en-US" dirty="0"/>
              <a:t>Vietnamese Restaurants Neighborhoods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825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_10E_F5DA3657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A139F-D554-478C-A7CC-9CE64AF43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429612" y="4848464"/>
            <a:ext cx="771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Asia Restaurants Freq/Sum Neighborhoods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18679"/>
      </p:ext>
    </p:extLst>
  </p:cSld>
  <p:clrMapOvr>
    <a:masterClrMapping/>
  </p:clrMapOvr>
</p:sld>
</file>

<file path=ppt/slides/slide_10F_1C839BD7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Exploration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3A8E5C0-5170-40D1-85D7-B62BB3A80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256688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8387159"/>
      </p:ext>
    </p:extLst>
  </p:cSld>
  <p:clrMapOvr>
    <a:masterClrMapping/>
  </p:clrMapOvr>
</p:sld>
</file>

<file path=ppt/slides/slide_110_70D9CF6D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1431" y="762001"/>
            <a:ext cx="4222570" cy="1141004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11432" y="2298609"/>
            <a:ext cx="4222570" cy="379739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Before diving into those things, I would like to answer you guys a question: How do I draw the map?</a:t>
            </a:r>
          </a:p>
          <a:p>
            <a:pPr lvl="1"/>
            <a:r>
              <a:rPr lang="en-US" dirty="0"/>
              <a:t>Toronto Neighborhoods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C6968-E97C-4229-A385-D68969BBA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3863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Dive">
            <a:extLst>
              <a:ext uri="{FF2B5EF4-FFF2-40B4-BE49-F238E27FC236}">
                <a16:creationId xmlns:a16="http://schemas.microsoft.com/office/drawing/2014/main" id="{3CF4AECF-F57C-4375-A949-F127005614FF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74192" y="1903005"/>
            <a:ext cx="3045513" cy="30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22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_111_F5438835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286000" y="1746913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Data Exploration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286000" y="4290868"/>
            <a:ext cx="7619999" cy="1043132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None/>
            </a:pPr>
            <a:r>
              <a:rPr lang="en-US" dirty="0"/>
              <a:t>Neighborhoods have Vietnamese Restaurants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4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_112_EE6A01BB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9EEE26E-BC60-4765-A579-A318E4C38B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37846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924667"/>
      </p:ext>
    </p:extLst>
  </p:cSld>
  <p:clrMapOvr>
    <a:masterClrMapping/>
  </p:clrMapOvr>
</p:sld>
</file>

<file path=ppt/slides/slide_113_5531D1EA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95ED9-15F9-4A18-B356-696821B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6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89714" y="1524000"/>
            <a:ext cx="3466532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Data Analyst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0" y="1524000"/>
            <a:ext cx="5334000" cy="3810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I eliminate all clusters which only have either 1 or 2 Neighborhoods</a:t>
            </a:r>
          </a:p>
          <a:p>
            <a:pPr lvl="0"/>
            <a:r>
              <a:rPr lang="en-US" dirty="0"/>
              <a:t>After cleansing a little bit, there are 4 clusters remain: 0, 1, 3</a:t>
            </a:r>
          </a:p>
          <a:p>
            <a:pPr lvl="0"/>
            <a:r>
              <a:rPr lang="en-US" dirty="0"/>
              <a:t>If you want to take a look at the others clusters, try to see my notebook</a:t>
            </a:r>
          </a:p>
        </p:txBody>
      </p:sp>
    </p:spTree>
    <p:extLst>
      <p:ext uri="{BB962C8B-B14F-4D97-AF65-F5344CB8AC3E}">
        <p14:creationId xmlns:p14="http://schemas.microsoft.com/office/powerpoint/2010/main" val="1429328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_114_364AD0A9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Cluster 0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740DB39-8D14-49A0-9872-6BF876126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071879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872745"/>
      </p:ext>
    </p:extLst>
  </p:cSld>
  <p:clrMapOvr>
    <a:masterClrMapping/>
  </p:clrMapOvr>
</p:sld>
</file>

<file path=ppt/slides/slide_115_BF21233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53236" y="1524000"/>
            <a:ext cx="3603009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Cluster 1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0" y="762000"/>
            <a:ext cx="5334000" cy="532717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In this cluster 1, it only has 4 neighborhoods that have only one type of restaurants: Chinese Restaurant</a:t>
            </a:r>
          </a:p>
          <a:p>
            <a:pPr lvl="0"/>
            <a:r>
              <a:rPr lang="en-US" dirty="0"/>
              <a:t>So, there is no doubt about this cluster can be called Chinese Cluster</a:t>
            </a:r>
          </a:p>
          <a:p>
            <a:pPr lvl="0"/>
            <a:r>
              <a:rPr lang="en-US" dirty="0"/>
              <a:t>In addition, there are no Vietnamese restaurants here and similar in Vietnamese and China cuisine make this cluster becomes a quite desirable choice for our business</a:t>
            </a:r>
          </a:p>
        </p:txBody>
      </p:sp>
    </p:spTree>
    <p:extLst>
      <p:ext uri="{BB962C8B-B14F-4D97-AF65-F5344CB8AC3E}">
        <p14:creationId xmlns:p14="http://schemas.microsoft.com/office/powerpoint/2010/main" val="3206619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_116_A5286565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95ED9-15F9-4A18-B356-696821B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6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89714" y="1524000"/>
            <a:ext cx="3466532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Cluster 3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0" y="1524000"/>
            <a:ext cx="5334000" cy="3810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Just like the Chinese cluster, this cluster can be called the Thai cluster because it has Thai restaurants at most</a:t>
            </a:r>
          </a:p>
        </p:txBody>
      </p:sp>
    </p:spTree>
    <p:extLst>
      <p:ext uri="{BB962C8B-B14F-4D97-AF65-F5344CB8AC3E}">
        <p14:creationId xmlns:p14="http://schemas.microsoft.com/office/powerpoint/2010/main" val="2770888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_117_C0174195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Cluster 4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CD5AD4A-DA2A-483E-8CE4-7F51577BF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856924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749589"/>
      </p:ext>
    </p:extLst>
  </p:cSld>
  <p:clrMapOvr>
    <a:masterClrMapping/>
  </p:clrMapOvr>
</p:sld>
</file>

<file path=ppt/slides/slide_118_5E846A92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7D29A5B-E85B-42A8-BFFD-00AAA65E2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584432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736338"/>
      </p:ext>
    </p:extLst>
  </p:cSld>
  <p:clrMapOvr>
    <a:masterClrMapping/>
  </p:clrMapOvr>
</p:sld>
</file>

<file path=ppt/theme/theme_8000000C_53C9265A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1B1D31"/>
      </a:dk2>
      <a:lt2>
        <a:srgbClr val="F0F3F3"/>
      </a:lt2>
      <a:accent1>
        <a:srgbClr val="C34D59"/>
      </a:accent1>
      <a:accent2>
        <a:srgbClr val="B13B79"/>
      </a:accent2>
      <a:accent3>
        <a:srgbClr val="C34DBC"/>
      </a:accent3>
      <a:accent4>
        <a:srgbClr val="873BB1"/>
      </a:accent4>
      <a:accent5>
        <a:srgbClr val="684DC3"/>
      </a:accent5>
      <a:accent6>
        <a:srgbClr val="3B51B1"/>
      </a:accent6>
      <a:hlink>
        <a:srgbClr val="7F51C5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Trade Gothic Next Cond</vt:lpstr>
      <vt:lpstr>Trade Gothic Next Light</vt:lpstr>
      <vt:lpstr>PortalVTI</vt:lpstr>
      <vt:lpstr>A VIETNAMESE RESTAURANT IN TORONTO</vt:lpstr>
      <vt:lpstr>A VIETNAMESE RESTAURANT IN TORONTO</vt:lpstr>
      <vt:lpstr>A VIETNAMESE RESTAURANT IN TORONTO</vt:lpstr>
      <vt:lpstr>A VIETNAMESE RESTAURANT IN TORONTO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</cp:revision>
  <dcterms:created xsi:type="dcterms:W3CDTF">2019-10-16T03:03:10Z</dcterms:created>
  <dcterms:modified xsi:type="dcterms:W3CDTF">2021-06-19T15:42:01Z</dcterms:modified>
</cp:coreProperties>
</file>