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Arial Narrow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-5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6588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9a38921a8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b9a38921a8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b9a38921a8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9a38921a8_2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b9a38921a8_2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9a38921a8_2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b9a38921a8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9a38921a8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b9a38921a8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9a38921a8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b9a38921a8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9a38921a8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b9a38921a8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9a38921a8_2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b9a38921a8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9a38921a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b9a38921a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9a38921a8_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b9a38921a8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9a38921a8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b9a38921a8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9a38921a8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b9a38921a8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628650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Narrow"/>
              <a:buNone/>
            </a:pPr>
            <a:r>
              <a:rPr lang="en" sz="36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A Project Presentation on</a:t>
            </a:r>
            <a:endParaRPr sz="3600" b="1"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0" y="4914900"/>
            <a:ext cx="9144000" cy="228600"/>
          </a:xfrm>
          <a:prstGeom prst="rect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DYPCOE Akurdi,Pune </a:t>
            </a:r>
            <a:r>
              <a:rPr lang="en" sz="1100" b="1" i="0" u="none" strike="noStrike" cap="none" dirty="0" smtClean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                                    </a:t>
            </a:r>
            <a:r>
              <a:rPr lang="en" sz="11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Project Presentation </a:t>
            </a:r>
            <a:endParaRPr sz="11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2" name="Google Shape;132;p25"/>
          <p:cNvSpPr txBox="1">
            <a:spLocks noGrp="1"/>
          </p:cNvSpPr>
          <p:nvPr>
            <p:ph type="dt" idx="10"/>
          </p:nvPr>
        </p:nvSpPr>
        <p:spPr>
          <a:xfrm>
            <a:off x="0" y="4914900"/>
            <a:ext cx="1371600" cy="2286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16 </a:t>
            </a:r>
            <a:r>
              <a:rPr lang="en" sz="1100" b="1" dirty="0" smtClean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March 2023</a:t>
            </a:r>
            <a:endParaRPr sz="11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8686800" y="4914900"/>
            <a:ext cx="457200" cy="228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 Narrow"/>
              <a:buNone/>
            </a:pPr>
            <a:fld id="{00000000-1234-1234-1234-123412341234}" type="slidenum">
              <a:rPr lang="en" sz="12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fld>
            <a:endParaRPr sz="1200" b="1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381000" y="1085850"/>
            <a:ext cx="8153400" cy="4341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Title of Project</a:t>
            </a:r>
            <a:endParaRPr/>
          </a:p>
        </p:txBody>
      </p:sp>
      <p:sp>
        <p:nvSpPr>
          <p:cNvPr id="135" name="Google Shape;135;p25"/>
          <p:cNvSpPr/>
          <p:nvPr/>
        </p:nvSpPr>
        <p:spPr>
          <a:xfrm>
            <a:off x="0" y="1714500"/>
            <a:ext cx="9144000" cy="235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 The Guidance of 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of Guide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 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 of student 1 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of student 2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Second Year,Department of Computer engineering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image1.png"/>
          <p:cNvPicPr/>
          <p:nvPr/>
        </p:nvPicPr>
        <p:blipFill>
          <a:blip r:embed="rId3"/>
          <a:srcRect l="-129" t="-123" r="-127" b="-123"/>
          <a:stretch>
            <a:fillRect/>
          </a:stretch>
        </p:blipFill>
        <p:spPr>
          <a:xfrm>
            <a:off x="0" y="0"/>
            <a:ext cx="1095375" cy="981075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/>
        </p:nvSpPr>
        <p:spPr>
          <a:xfrm>
            <a:off x="0" y="4914900"/>
            <a:ext cx="9144000" cy="228600"/>
          </a:xfrm>
          <a:prstGeom prst="rect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Project </a:t>
            </a:r>
            <a:r>
              <a:rPr lang="en" sz="11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Presentation </a:t>
            </a:r>
            <a:endParaRPr sz="11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6" name="Google Shape;216;p34"/>
          <p:cNvSpPr txBox="1">
            <a:spLocks noGrp="1"/>
          </p:cNvSpPr>
          <p:nvPr>
            <p:ph type="dt" idx="10"/>
          </p:nvPr>
        </p:nvSpPr>
        <p:spPr>
          <a:xfrm>
            <a:off x="0" y="4914900"/>
            <a:ext cx="1371600" cy="2286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16 March 2020</a:t>
            </a:r>
            <a:endParaRPr sz="11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8686800" y="4914900"/>
            <a:ext cx="457200" cy="228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 Narrow"/>
              <a:buNone/>
            </a:pPr>
            <a:fld id="{00000000-1234-1234-1234-123412341234}" type="slidenum">
              <a:rPr lang="en" sz="12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10</a:t>
            </a:fld>
            <a:endParaRPr sz="1200" b="1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8" name="Google Shape;218;p34"/>
          <p:cNvSpPr/>
          <p:nvPr/>
        </p:nvSpPr>
        <p:spPr>
          <a:xfrm>
            <a:off x="1143000" y="2000250"/>
            <a:ext cx="7162800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Question and Answer</a:t>
            </a:r>
            <a:endParaRPr sz="5400" b="1" cap="none">
              <a:solidFill>
                <a:srgbClr val="DF32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/>
        </p:nvSpPr>
        <p:spPr>
          <a:xfrm>
            <a:off x="0" y="4914900"/>
            <a:ext cx="9144000" cy="228600"/>
          </a:xfrm>
          <a:prstGeom prst="rect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Project </a:t>
            </a:r>
            <a:r>
              <a:rPr lang="en" sz="11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Presentation </a:t>
            </a:r>
            <a:endParaRPr sz="11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24" name="Google Shape;224;p35"/>
          <p:cNvSpPr txBox="1">
            <a:spLocks noGrp="1"/>
          </p:cNvSpPr>
          <p:nvPr>
            <p:ph type="dt" idx="10"/>
          </p:nvPr>
        </p:nvSpPr>
        <p:spPr>
          <a:xfrm>
            <a:off x="0" y="4914900"/>
            <a:ext cx="1371600" cy="2286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16 March 2020</a:t>
            </a:r>
            <a:endParaRPr sz="11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25" name="Google Shape;225;p35"/>
          <p:cNvSpPr txBox="1"/>
          <p:nvPr/>
        </p:nvSpPr>
        <p:spPr>
          <a:xfrm>
            <a:off x="8686800" y="4914900"/>
            <a:ext cx="457200" cy="228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 Narrow"/>
              <a:buNone/>
            </a:pPr>
            <a:fld id="{00000000-1234-1234-1234-123412341234}" type="slidenum">
              <a:rPr lang="en" sz="12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11</a:t>
            </a:fld>
            <a:endParaRPr sz="1200" b="1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609600" y="1828800"/>
            <a:ext cx="7581853" cy="11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Thank you !!!</a:t>
            </a:r>
            <a:endParaRPr sz="9600" b="1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628650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119856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 Narrow"/>
              <a:buNone/>
            </a:pPr>
            <a:r>
              <a:rPr lang="en" sz="28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" sz="36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Presentation Outline</a:t>
            </a:r>
            <a:endParaRPr sz="2800" b="1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2" name="Google Shape;142;p26"/>
          <p:cNvSpPr txBox="1">
            <a:spLocks noGrp="1"/>
          </p:cNvSpPr>
          <p:nvPr>
            <p:ph type="dt" idx="10"/>
          </p:nvPr>
        </p:nvSpPr>
        <p:spPr>
          <a:xfrm>
            <a:off x="0" y="4914900"/>
            <a:ext cx="1371600" cy="2286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16 March 2020</a:t>
            </a:r>
            <a:endParaRPr sz="11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8686800" y="4914900"/>
            <a:ext cx="457200" cy="228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 Narrow"/>
              <a:buNone/>
            </a:pPr>
            <a:fld id="{00000000-1234-1234-1234-123412341234}" type="slidenum">
              <a:rPr lang="en" sz="12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fld>
            <a:endParaRPr sz="1200" b="1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381000" y="742950"/>
            <a:ext cx="8001000" cy="42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AutoNum type="arabicPeriod"/>
            </a:pPr>
            <a:r>
              <a:rPr lang="en" sz="23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Problem Statement</a:t>
            </a:r>
            <a:endParaRPr sz="23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AutoNum type="arabicPeriod"/>
            </a:pPr>
            <a:r>
              <a:rPr lang="en" sz="23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Motivation</a:t>
            </a:r>
            <a:endParaRPr sz="23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AutoNum type="arabicPeriod"/>
            </a:pPr>
            <a:r>
              <a:rPr lang="en" sz="23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Objectives</a:t>
            </a:r>
            <a:endParaRPr sz="23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AutoNum type="arabicPeriod"/>
            </a:pPr>
            <a:r>
              <a:rPr lang="en" sz="23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Methodology</a:t>
            </a:r>
            <a:endParaRPr sz="23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AutoNum type="arabicPeriod"/>
            </a:pPr>
            <a:r>
              <a:rPr lang="en" sz="23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Software and Hardware Requirements</a:t>
            </a:r>
            <a:endParaRPr sz="23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AutoNum type="arabicPeriod"/>
            </a:pPr>
            <a:r>
              <a:rPr lang="en" sz="23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Implementation</a:t>
            </a:r>
            <a:endParaRPr sz="23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AutoNum type="arabicPeriod"/>
            </a:pPr>
            <a:r>
              <a:rPr lang="en" sz="23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Results</a:t>
            </a:r>
            <a:endParaRPr sz="23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AutoNum type="arabicPeriod"/>
            </a:pPr>
            <a:r>
              <a:rPr lang="en" sz="23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References</a:t>
            </a:r>
            <a:endParaRPr sz="23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0" y="4914900"/>
            <a:ext cx="9144000" cy="228600"/>
          </a:xfrm>
          <a:prstGeom prst="rect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 dirty="0" smtClean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Project Presentation </a:t>
            </a:r>
            <a:endParaRPr sz="11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0" y="4914900"/>
            <a:ext cx="1371600" cy="2286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 Narrow"/>
              <a:buNone/>
            </a:pPr>
            <a:r>
              <a:rPr lang="en" sz="11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16 March 2020</a:t>
            </a:r>
            <a:endParaRPr sz="1100" b="1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/>
        </p:nvSpPr>
        <p:spPr>
          <a:xfrm>
            <a:off x="0" y="4914900"/>
            <a:ext cx="9144000" cy="228600"/>
          </a:xfrm>
          <a:prstGeom prst="rect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 dirty="0" smtClean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Project </a:t>
            </a:r>
            <a:r>
              <a:rPr lang="en" sz="11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Presentation </a:t>
            </a:r>
            <a:endParaRPr sz="11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2" name="Google Shape;152;p2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62865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1198562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Narrow"/>
              <a:buNone/>
            </a:pPr>
            <a:endParaRPr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Narrow"/>
              <a:buNone/>
            </a:pPr>
            <a:r>
              <a:rPr lang="en" sz="43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1.Problem Statement</a:t>
            </a:r>
            <a:endParaRPr sz="43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1198563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Narrow"/>
              <a:buNone/>
            </a:pPr>
            <a:endParaRPr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3" name="Google Shape;153;p27"/>
          <p:cNvSpPr txBox="1">
            <a:spLocks noGrp="1"/>
          </p:cNvSpPr>
          <p:nvPr>
            <p:ph type="dt" idx="10"/>
          </p:nvPr>
        </p:nvSpPr>
        <p:spPr>
          <a:xfrm>
            <a:off x="0" y="4914900"/>
            <a:ext cx="1371600" cy="2286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16 March 2020</a:t>
            </a:r>
            <a:endParaRPr sz="11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8686800" y="4914900"/>
            <a:ext cx="457200" cy="228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 Narrow"/>
              <a:buNone/>
            </a:pPr>
            <a:fld id="{00000000-1234-1234-1234-123412341234}" type="slidenum">
              <a:rPr lang="en" sz="12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fld>
            <a:endParaRPr sz="1200" b="1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533400" y="971550"/>
            <a:ext cx="8001000" cy="9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" sz="24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Write in brief</a:t>
            </a: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•"/>
            </a:pPr>
            <a:r>
              <a:rPr lang="en" sz="24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Point wise</a:t>
            </a: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/>
        </p:nvSpPr>
        <p:spPr>
          <a:xfrm>
            <a:off x="0" y="4914900"/>
            <a:ext cx="9144000" cy="228600"/>
          </a:xfrm>
          <a:prstGeom prst="rect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 dirty="0" smtClean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Project </a:t>
            </a:r>
            <a:r>
              <a:rPr lang="en" sz="11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Presentation </a:t>
            </a:r>
            <a:endParaRPr sz="11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1" name="Google Shape;161;p2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62865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Narrow"/>
              <a:buNone/>
            </a:pPr>
            <a:r>
              <a:rPr lang="en" sz="42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3. Objectives</a:t>
            </a:r>
            <a:endParaRPr sz="2520" b="1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2" name="Google Shape;162;p28"/>
          <p:cNvSpPr txBox="1">
            <a:spLocks noGrp="1"/>
          </p:cNvSpPr>
          <p:nvPr>
            <p:ph type="dt" idx="10"/>
          </p:nvPr>
        </p:nvSpPr>
        <p:spPr>
          <a:xfrm>
            <a:off x="0" y="4914900"/>
            <a:ext cx="1371600" cy="2286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16 March 2020</a:t>
            </a:r>
            <a:endParaRPr sz="11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8686800" y="4914900"/>
            <a:ext cx="457200" cy="228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 Narrow"/>
              <a:buNone/>
            </a:pPr>
            <a:fld id="{00000000-1234-1234-1234-123412341234}" type="slidenum">
              <a:rPr lang="en" sz="12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fld>
            <a:endParaRPr sz="1200" b="1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533400" y="971550"/>
            <a:ext cx="8001000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●"/>
            </a:pPr>
            <a:r>
              <a:rPr lang="en" sz="24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List of the feature of proposed work </a:t>
            </a: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●"/>
            </a:pPr>
            <a:r>
              <a:rPr lang="en" sz="24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Feature 1</a:t>
            </a: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Char char="●"/>
            </a:pPr>
            <a:r>
              <a:rPr lang="en" sz="24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Feature 2</a:t>
            </a: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/>
        </p:nvSpPr>
        <p:spPr>
          <a:xfrm>
            <a:off x="0" y="4914900"/>
            <a:ext cx="9144000" cy="228600"/>
          </a:xfrm>
          <a:prstGeom prst="rect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Project </a:t>
            </a:r>
            <a:r>
              <a:rPr lang="en" sz="11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Presentation </a:t>
            </a:r>
            <a:endParaRPr sz="11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0" name="Google Shape;170;p2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62865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Arial Narrow"/>
              <a:buNone/>
            </a:pPr>
            <a:r>
              <a:rPr lang="en" sz="36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4. Methodology</a:t>
            </a:r>
            <a:endParaRPr sz="3600" b="1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1" name="Google Shape;171;p29"/>
          <p:cNvSpPr txBox="1">
            <a:spLocks noGrp="1"/>
          </p:cNvSpPr>
          <p:nvPr>
            <p:ph type="dt" idx="10"/>
          </p:nvPr>
        </p:nvSpPr>
        <p:spPr>
          <a:xfrm>
            <a:off x="0" y="4914900"/>
            <a:ext cx="1371600" cy="2286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16 March 2020</a:t>
            </a:r>
            <a:endParaRPr sz="11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8686800" y="4914900"/>
            <a:ext cx="457200" cy="228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 Narrow"/>
              <a:buNone/>
            </a:pPr>
            <a:fld id="{00000000-1234-1234-1234-123412341234}" type="slidenum">
              <a:rPr lang="en" sz="12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fld>
            <a:endParaRPr sz="1200" b="1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304800" y="914400"/>
            <a:ext cx="8001000" cy="71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Proposed System Block Diagram</a:t>
            </a:r>
            <a:endParaRPr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/>
        </p:nvSpPr>
        <p:spPr>
          <a:xfrm>
            <a:off x="0" y="4914900"/>
            <a:ext cx="9144000" cy="228600"/>
          </a:xfrm>
          <a:prstGeom prst="rect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38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Project </a:t>
            </a:r>
            <a:r>
              <a:rPr lang="en" sz="11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Presentation </a:t>
            </a:r>
            <a:endParaRPr sz="11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9" name="Google Shape;179;p3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6285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38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Arial Narrow"/>
              <a:buNone/>
            </a:pPr>
            <a:r>
              <a:rPr lang="en" sz="36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5. Software Hardware Requirements</a:t>
            </a:r>
            <a:endParaRPr sz="3600" b="1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0" name="Google Shape;180;p30"/>
          <p:cNvSpPr txBox="1">
            <a:spLocks noGrp="1"/>
          </p:cNvSpPr>
          <p:nvPr>
            <p:ph type="dt" idx="10"/>
          </p:nvPr>
        </p:nvSpPr>
        <p:spPr>
          <a:xfrm>
            <a:off x="0" y="4914900"/>
            <a:ext cx="1371600" cy="2286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16 March 2020</a:t>
            </a:r>
            <a:endParaRPr sz="11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8686800" y="4914900"/>
            <a:ext cx="457200" cy="228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 Narrow"/>
              <a:buNone/>
            </a:pPr>
            <a:fld id="{00000000-1234-1234-1234-123412341234}" type="slidenum">
              <a:rPr lang="en" sz="12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6</a:t>
            </a:fld>
            <a:endParaRPr sz="1200" b="1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304800" y="914400"/>
            <a:ext cx="3864300" cy="3059100"/>
          </a:xfrm>
          <a:prstGeom prst="rect">
            <a:avLst/>
          </a:prstGeom>
          <a:noFill/>
          <a:ln w="28575" cap="flat" cmpd="sng">
            <a:solidFill>
              <a:srgbClr val="7593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Software Requirements:</a:t>
            </a:r>
            <a:endParaRPr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●"/>
            </a:pPr>
            <a:r>
              <a:rPr lang="en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Req 1 …</a:t>
            </a:r>
            <a:endParaRPr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●"/>
            </a:pPr>
            <a:endParaRPr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●"/>
            </a:pPr>
            <a:r>
              <a:rPr lang="en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Req n</a:t>
            </a:r>
            <a:endParaRPr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4639975" y="974250"/>
            <a:ext cx="3864300" cy="3059100"/>
          </a:xfrm>
          <a:prstGeom prst="rect">
            <a:avLst/>
          </a:prstGeom>
          <a:noFill/>
          <a:ln w="28575" cap="flat" cmpd="sng">
            <a:solidFill>
              <a:srgbClr val="7593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Hardware Requirements:</a:t>
            </a:r>
            <a:endParaRPr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●"/>
            </a:pPr>
            <a:r>
              <a:rPr lang="en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Req 1 …</a:t>
            </a:r>
            <a:endParaRPr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●"/>
            </a:pPr>
            <a:r>
              <a:rPr lang="en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Req n</a:t>
            </a:r>
            <a:endParaRPr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/>
        </p:nvSpPr>
        <p:spPr>
          <a:xfrm>
            <a:off x="0" y="4914900"/>
            <a:ext cx="9144000" cy="228600"/>
          </a:xfrm>
          <a:prstGeom prst="rect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Project </a:t>
            </a:r>
            <a:r>
              <a:rPr lang="en" sz="11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Presentation </a:t>
            </a:r>
            <a:endParaRPr sz="11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9" name="Google Shape;189;p3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62865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119856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Narrow"/>
              <a:buNone/>
            </a:pPr>
            <a:r>
              <a:rPr lang="en" sz="36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n" sz="36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" sz="36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36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Narrow"/>
              <a:buNone/>
            </a:pPr>
            <a:r>
              <a:rPr lang="en" sz="36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6.  Implementation</a:t>
            </a:r>
            <a:br>
              <a:rPr lang="en" sz="36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" sz="36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   </a:t>
            </a:r>
            <a:r>
              <a:rPr lang="en" sz="324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n" sz="324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520" b="1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0" name="Google Shape;190;p31"/>
          <p:cNvSpPr txBox="1">
            <a:spLocks noGrp="1"/>
          </p:cNvSpPr>
          <p:nvPr>
            <p:ph type="dt" idx="10"/>
          </p:nvPr>
        </p:nvSpPr>
        <p:spPr>
          <a:xfrm>
            <a:off x="0" y="4914900"/>
            <a:ext cx="1371600" cy="2286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16 March 2020</a:t>
            </a:r>
            <a:endParaRPr sz="11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8686800" y="4914900"/>
            <a:ext cx="457200" cy="228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 Narrow"/>
              <a:buNone/>
            </a:pPr>
            <a:fld id="{00000000-1234-1234-1234-123412341234}" type="slidenum">
              <a:rPr lang="en" sz="12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7</a:t>
            </a:fld>
            <a:endParaRPr sz="1200" b="1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533400" y="971550"/>
            <a:ext cx="8001000" cy="71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Screenshots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of working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/>
        </p:nvSpPr>
        <p:spPr>
          <a:xfrm>
            <a:off x="0" y="4914900"/>
            <a:ext cx="9144000" cy="228600"/>
          </a:xfrm>
          <a:prstGeom prst="rect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Project </a:t>
            </a:r>
            <a:r>
              <a:rPr lang="en" sz="11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Presentation </a:t>
            </a:r>
            <a:endParaRPr sz="11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62865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119856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Arial Narrow"/>
              <a:buNone/>
            </a:pPr>
            <a:r>
              <a:rPr lang="en" sz="252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br>
              <a:rPr lang="en" sz="252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" sz="252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   </a:t>
            </a:r>
            <a:endParaRPr sz="252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Arial Narrow"/>
              <a:buNone/>
            </a:pPr>
            <a:endParaRPr sz="252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Arial Narrow"/>
              <a:buNone/>
            </a:pPr>
            <a:r>
              <a:rPr lang="en" sz="36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7.</a:t>
            </a:r>
            <a:r>
              <a:rPr lang="en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Conclusion</a:t>
            </a:r>
            <a:r>
              <a:rPr lang="e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6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n" sz="36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3600" b="1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9" name="Google Shape;199;p32"/>
          <p:cNvSpPr txBox="1">
            <a:spLocks noGrp="1"/>
          </p:cNvSpPr>
          <p:nvPr>
            <p:ph type="dt" idx="10"/>
          </p:nvPr>
        </p:nvSpPr>
        <p:spPr>
          <a:xfrm>
            <a:off x="0" y="4914900"/>
            <a:ext cx="1371600" cy="2286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16 March 2020</a:t>
            </a:r>
            <a:endParaRPr sz="11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8686800" y="4914900"/>
            <a:ext cx="457200" cy="228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 Narrow"/>
              <a:buNone/>
            </a:pPr>
            <a:fld id="{00000000-1234-1234-1234-123412341234}" type="slidenum">
              <a:rPr lang="en" sz="12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8</a:t>
            </a:fld>
            <a:endParaRPr sz="1200" b="1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1" name="Google Shape;201;p32"/>
          <p:cNvSpPr txBox="1"/>
          <p:nvPr/>
        </p:nvSpPr>
        <p:spPr>
          <a:xfrm>
            <a:off x="304800" y="914400"/>
            <a:ext cx="8839200" cy="103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should be in 10-15 lines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that you  solved the  problem or  made.</a:t>
            </a:r>
            <a:endParaRPr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/>
        </p:nvSpPr>
        <p:spPr>
          <a:xfrm>
            <a:off x="0" y="4914900"/>
            <a:ext cx="9144000" cy="228600"/>
          </a:xfrm>
          <a:prstGeom prst="rect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Project </a:t>
            </a:r>
            <a:r>
              <a:rPr lang="en" sz="11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Presentation </a:t>
            </a:r>
            <a:endParaRPr sz="11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7" name="Google Shape;207;p3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62865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119856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Arial Narrow"/>
              <a:buNone/>
            </a:pPr>
            <a:r>
              <a:rPr lang="en" sz="252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br>
              <a:rPr lang="en" sz="252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" sz="252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    </a:t>
            </a:r>
            <a:br>
              <a:rPr lang="en" sz="252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52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Arial Narrow"/>
              <a:buNone/>
            </a:pPr>
            <a:r>
              <a:rPr lang="en" sz="36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8.</a:t>
            </a:r>
            <a:r>
              <a:rPr lang="en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References</a:t>
            </a:r>
            <a:r>
              <a:rPr lang="e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6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n" sz="36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3600" b="1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8" name="Google Shape;208;p33"/>
          <p:cNvSpPr txBox="1">
            <a:spLocks noGrp="1"/>
          </p:cNvSpPr>
          <p:nvPr>
            <p:ph type="dt" idx="10"/>
          </p:nvPr>
        </p:nvSpPr>
        <p:spPr>
          <a:xfrm>
            <a:off x="0" y="4914900"/>
            <a:ext cx="1371600" cy="2286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16 March 2020</a:t>
            </a:r>
            <a:endParaRPr sz="11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8686800" y="4914900"/>
            <a:ext cx="457200" cy="228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 Narrow"/>
              <a:buNone/>
            </a:pPr>
            <a:fld id="{00000000-1234-1234-1234-123412341234}" type="slidenum">
              <a:rPr lang="en" sz="12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9</a:t>
            </a:fld>
            <a:endParaRPr sz="1200" b="1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304800" y="914400"/>
            <a:ext cx="8839200" cy="362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On-screen Show (16:9)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Arial Narrow</vt:lpstr>
      <vt:lpstr>Simple Light</vt:lpstr>
      <vt:lpstr>Office Theme</vt:lpstr>
      <vt:lpstr> A Project Presentation on</vt:lpstr>
      <vt:lpstr> Presentation Outline</vt:lpstr>
      <vt:lpstr> 1.Problem Statement </vt:lpstr>
      <vt:lpstr>3. Objectives</vt:lpstr>
      <vt:lpstr>4. Methodology</vt:lpstr>
      <vt:lpstr>5. Software Hardware Requirements</vt:lpstr>
      <vt:lpstr>   6.  Implementation      </vt:lpstr>
      <vt:lpstr>        7. Conclusion  </vt:lpstr>
      <vt:lpstr>         8. References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 Project Presentation on</dc:title>
  <cp:lastModifiedBy>DYPCOE-1</cp:lastModifiedBy>
  <cp:revision>1</cp:revision>
  <dcterms:modified xsi:type="dcterms:W3CDTF">2023-03-29T09:13:45Z</dcterms:modified>
</cp:coreProperties>
</file>