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041133-8838-4100-8157-1D8D1B436A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19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186675-BFF2-4FB9-A122-2655AD1BF2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12-Jun-20 19:13:09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 DASHBOARD" id="2" name="slide2">
            <a:extLst>
              <a:ext uri="{FF2B5EF4-FFF2-40B4-BE49-F238E27FC236}">
                <a16:creationId xmlns:a16="http://schemas.microsoft.com/office/drawing/2014/main" id="{640C246C-5617-4CEF-B9B9-BD0F23157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2020-06-12T13:43:20Z</dcterms:created>
  <dcterms:modified xsi:type="dcterms:W3CDTF">2020-06-12T13:43:20Z</dcterms:modified>
</cp:coreProperties>
</file>