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6C016B3-3F27-4609-BE95-535029128CE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EDA HEART DISEASE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E4778A1-1C26-420A-B572-63A4D029F8F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12-Jun-20 17:05:19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on the basis of various features Vs gender" id="2" name="slide2">
            <a:extLst>
              <a:ext uri="{FF2B5EF4-FFF2-40B4-BE49-F238E27FC236}">
                <a16:creationId xmlns:a16="http://schemas.microsoft.com/office/drawing/2014/main" id="{357C046C-6EB0-4D7A-811C-533D86850B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on basis of 10 year CHD Vs diaBP,SysBP,Prevalent strokes and Heart rate" id="3" name="slide3">
            <a:extLst>
              <a:ext uri="{FF2B5EF4-FFF2-40B4-BE49-F238E27FC236}">
                <a16:creationId xmlns:a16="http://schemas.microsoft.com/office/drawing/2014/main" id="{E8213F5F-F63A-4163-841C-B4EBE09C61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showing glucose ,BMI,Heart rate and cigs per day consumed by the person as per the age" id="4" name="slide4">
            <a:extLst>
              <a:ext uri="{FF2B5EF4-FFF2-40B4-BE49-F238E27FC236}">
                <a16:creationId xmlns:a16="http://schemas.microsoft.com/office/drawing/2014/main" id="{25CDCE51-9F24-41AD-96BF-49E19E6DE0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2020-06-12T11:35:21Z</dcterms:created>
  <dcterms:modified xsi:type="dcterms:W3CDTF">2020-06-12T11:35:21Z</dcterms:modified>
</cp:coreProperties>
</file>