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Oswald" pitchFamily="2" charset="7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F4116-9406-4336-8251-569D7F831761}">
  <a:tblStyle styleId="{D0AF4116-9406-4336-8251-569D7F8317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7f1c9d7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7f1c9d7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7f1c9d7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7f1c9d7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309dd1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309dd1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7f1c9d73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67f1c9d73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7f1c9d73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7f1c9d73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9f5932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29f5932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0e4f98dc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0e4f98dc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7f1c9d7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7f1c9d7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7f1c9c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7f1c9c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08141c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08141c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7f1c9d7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7f1c9d7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7f1c9d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7f1c9d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7f1c9d73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7f1c9d73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29f5932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29f5932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TngjMKwHJkt7Cp7Mvp2Bg4wIg5vpwpI9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ive.google.com/file/d/1V3ZHvJYA2h8D1cz3tGr1I_88iyc9SKIA/view?usp=sharing" TargetMode="External"/><Relationship Id="rId5" Type="http://schemas.openxmlformats.org/officeDocument/2006/relationships/hyperlink" Target="https://drive.google.com/file/d/1TngjMKwHJkt7Cp7Mvp2Bg4wIg5vpwpI9/view?usp=sharing" TargetMode="Externa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alware-classification/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9750" y="60700"/>
            <a:ext cx="8937000" cy="9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Automated Malware Classification using Deep Learning</a:t>
            </a:r>
            <a:endParaRPr sz="322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817500" y="3118075"/>
            <a:ext cx="59028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Members</a:t>
            </a:r>
            <a:r>
              <a:rPr lang="en"/>
              <a:t>:</a:t>
            </a:r>
            <a:endParaRPr/>
          </a:p>
          <a:p>
            <a:pPr marL="457200" lvl="0" indent="-32194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Arpan Kapoor</a:t>
            </a:r>
            <a:endParaRPr/>
          </a:p>
          <a:p>
            <a:pPr marL="457200" lvl="0" indent="-32194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Chabil Kansal</a:t>
            </a:r>
            <a:endParaRPr/>
          </a:p>
          <a:p>
            <a:pPr marL="457200" lvl="0" indent="-32194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Kaustubh Verma</a:t>
            </a:r>
            <a:endParaRPr/>
          </a:p>
          <a:p>
            <a:pPr marL="457200" lvl="0" indent="-32194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Manish Kumar</a:t>
            </a:r>
            <a:endParaRPr/>
          </a:p>
          <a:p>
            <a:pPr marL="457200" lvl="0" indent="-32194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Vikas Lodhi</a:t>
            </a:r>
            <a:endParaRPr/>
          </a:p>
          <a:p>
            <a:pPr marL="457200" lvl="0" indent="-32194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Punyabrat Kalwar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 : Prof. Sandeep Kumar Shukla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7012975" y="3118075"/>
            <a:ext cx="18348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/>
              <a:t>Roll No</a:t>
            </a:r>
            <a:r>
              <a:rPr lang="en" sz="1450"/>
              <a:t>.:</a:t>
            </a:r>
            <a:endParaRPr sz="14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21111016</a:t>
            </a:r>
            <a:endParaRPr sz="14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21111022</a:t>
            </a:r>
            <a:endParaRPr sz="14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190424</a:t>
            </a:r>
            <a:endParaRPr sz="14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21111037</a:t>
            </a:r>
            <a:endParaRPr sz="14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21111068</a:t>
            </a:r>
            <a:endParaRPr sz="14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21211403</a:t>
            </a:r>
            <a:endParaRPr sz="14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/>
          </a:p>
        </p:txBody>
      </p:sp>
      <p:sp>
        <p:nvSpPr>
          <p:cNvPr id="62" name="Google Shape;62;p13"/>
          <p:cNvSpPr txBox="1"/>
          <p:nvPr/>
        </p:nvSpPr>
        <p:spPr>
          <a:xfrm>
            <a:off x="3244250" y="998075"/>
            <a:ext cx="262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Group Name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AccessDenied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875" y="1647900"/>
            <a:ext cx="1492250" cy="1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CNN architecture 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6 CONV layers + 2 FC layers are used with 612,105 trainable parameters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MaxPooling is used between convolution layers for reducing data dimension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Leaky ReLU activation is used in hidden layers and softmax in the last layer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90% of the dataset is used for training and 10% as test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Training is done for 100 epochs with Early Stopping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Malware Autodetection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function enters main from _libc_start_main built inside glibc in linux found in libc.so.6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custom library overrides this builtin function used by loader when loading any executable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me to intercept any executable before starting and pass to the main tester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export of LD_PRELOAD allows us to make it global and across all users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&amp; Limitations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Application does not interfere with any IDS system like wazuh or snort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does not waste CPU cycles on running a benign query again or when system is idle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only starts up when an executable is about to run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Unlike a NIDS it doesn’t scan entire packet stream to check for malware , as it directly checks the exe file.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Specially useful in data centers where the typical antivirus technique leads to a lot of wastage as all data are scanned as opposed to only the executables that are run.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Having a ML based classifier helps to avoid the issues faced by the signature based antivirus who cant detect auto modifying malwares and new malwares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quite user friendly and easy to install compared to Wazuh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Significant delay on testing for a fresh binary file.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Accuracy of ML model can be improved using better compression and resizing techniques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25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Linux and Windows application demo</a:t>
            </a:r>
            <a:endParaRPr dirty="0"/>
          </a:p>
        </p:txBody>
      </p:sp>
      <p:pic>
        <p:nvPicPr>
          <p:cNvPr id="135" name="Google Shape;135;p25" title="demo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900" y="1934935"/>
            <a:ext cx="6207748" cy="30364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1FDE4-9B13-89CB-242A-8AEAE8571E1A}"/>
              </a:ext>
            </a:extLst>
          </p:cNvPr>
          <p:cNvSpPr txBox="1"/>
          <p:nvPr/>
        </p:nvSpPr>
        <p:spPr>
          <a:xfrm>
            <a:off x="775607" y="1092740"/>
            <a:ext cx="643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5"/>
              </a:rPr>
              <a:t>Linux Demo link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6"/>
              </a:rPr>
              <a:t>Windows demo link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implemented 2 interactive applications using 1D CNN to detect whether an executable file belongs to some malware class with predicted probability.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Linux application does this detection even before the start of execution of the executable and thus, doesn’t execute the file if found malicious.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Porting the linux automation to Windows would have immense applications.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142750"/>
            <a:ext cx="85206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00"/>
              <a:t>Thank You!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OVERVIEW: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5275"/>
            <a:ext cx="8357700" cy="327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Malware Detection Application using Deep Neural Networks to classify binary executable files</a:t>
            </a:r>
            <a:endParaRPr sz="2000"/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application scans an executable just before its execution, giving the probability of the executable to fall into some particular malware class.</a:t>
            </a:r>
            <a:endParaRPr sz="2000"/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probabilities of being malware is below a set threshold for all the classes then it is said to be benign.</a:t>
            </a:r>
            <a:endParaRPr sz="2000"/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Else the executable is classified as the malware class with the highest probability.</a:t>
            </a:r>
            <a:endParaRPr sz="2000"/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Application uses a 1-D CNN model for Classification.</a:t>
            </a:r>
            <a:endParaRPr sz="200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486825"/>
            <a:ext cx="8520600" cy="40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linux, for getting the executable file about to run we modified the libc environment initialisation function to send the file for scanning before execution.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Windows, we have developed a GUI application which can take the path of an executable file and give us the prediction whether the file belongs to a malware  class or is benign in nature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also implemented a white list which maintains the file path, its hash value along with it’s predicted probability and malware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whitelist helps to speed up the subsequent execution of an already scanned executable file.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91825" y="25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Malware Classification by Binary Sequences with One-Dimensional Convolutional Neural Networks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paper proposed a byte-level 1D CNN model to explore informative features from the one-dimensional structure of binary executables. The experimental results in this paper shows that their 1D CNN model achieves promising results by giving smaller resizing bit/byte-level sequences.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1D CNNs achieved better or comparable results with less computational cost compared with 2D CNNs in terms of the amount of multiply-add operations.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7"/>
          <p:cNvGraphicFramePr/>
          <p:nvPr/>
        </p:nvGraphicFramePr>
        <p:xfrm>
          <a:off x="273575" y="281985"/>
          <a:ext cx="8065125" cy="4592300"/>
        </p:xfrm>
        <a:graphic>
          <a:graphicData uri="http://schemas.openxmlformats.org/drawingml/2006/table">
            <a:tbl>
              <a:tblPr>
                <a:noFill/>
                <a:tableStyleId>{D0AF4116-9406-4336-8251-569D7F831761}</a:tableStyleId>
              </a:tblPr>
              <a:tblGrid>
                <a:gridCol w="80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                               TOPICS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Dataset &amp; Preprocessing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1-D CNN and It’s Implementation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Linux Malware Autodetection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System Application Implementation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Advantages &amp; Limitations</a:t>
                      </a:r>
                      <a:endParaRPr sz="30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Demo</a:t>
                      </a:r>
                      <a:endParaRPr sz="30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36900" cy="3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Microsoft Malware Classification Challenge (BIG 15) dataset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https://www.kaggle.com/c/malware-classification/data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10868 samples of malware belonging to 9 classes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875" y="1170125"/>
            <a:ext cx="5295726" cy="288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.bytes</a:t>
            </a:r>
            <a:r>
              <a:rPr lang="en" sz="2000"/>
              <a:t> files in hex dump form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(without PE header) are converted to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binary form</a:t>
            </a: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Binary files are broken up into equi-sized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chunks (16384) to be provided as input to the 1D CNN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525" y="1152475"/>
            <a:ext cx="3692150" cy="15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06375" y="445650"/>
            <a:ext cx="8526000" cy="4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Last chunk is padded with zeros if needed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 from chunks are aggregated using sum rule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88" y="1798675"/>
            <a:ext cx="71532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CNN Motivation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motivation behind using 1D CNN is twofold: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 our survey, we found that 1D CNNs can give comparable results with less computational cost compared with 2D CNNs in essence contributing user friendliness.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key difference between 1D CNN and 2D CNN models is that we explore the informative features by following the original one-dimensional structure of binary executables. 2-dimensional conversion could twist the sequential structure of the machine codes since a fixed width will cut the sequential binary codes. More specifically, the binary codes representing a certain behavior might be broken into pieces because the image’s width must be determined. Rather than convert the malware executables into images, we aim to apply one-dimensional CNNs to the binary codes for maintaining the sequential structures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Macintosh PowerPoint</Application>
  <PresentationFormat>On-screen Show (16:9)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Consolas</vt:lpstr>
      <vt:lpstr>Oswald</vt:lpstr>
      <vt:lpstr>Average</vt:lpstr>
      <vt:lpstr>Arial</vt:lpstr>
      <vt:lpstr>Slate</vt:lpstr>
      <vt:lpstr>Automated Malware Classification using Deep Learning</vt:lpstr>
      <vt:lpstr>BRIEF OVERVIEW:</vt:lpstr>
      <vt:lpstr>PowerPoint Presentation</vt:lpstr>
      <vt:lpstr>Literature Review</vt:lpstr>
      <vt:lpstr>PowerPoint Presentation</vt:lpstr>
      <vt:lpstr>Dataset</vt:lpstr>
      <vt:lpstr>Preprocessing</vt:lpstr>
      <vt:lpstr>PowerPoint Presentation</vt:lpstr>
      <vt:lpstr>1D CNN Motivation</vt:lpstr>
      <vt:lpstr>1D CNN architecture </vt:lpstr>
      <vt:lpstr>Linux Malware Autodetection</vt:lpstr>
      <vt:lpstr>Advantages &amp; Limitations</vt:lpstr>
      <vt:lpstr>Linux and Windows application demo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Malware Classification using Deep Learning</dc:title>
  <cp:lastModifiedBy>Arpan Kapoor</cp:lastModifiedBy>
  <cp:revision>1</cp:revision>
  <dcterms:modified xsi:type="dcterms:W3CDTF">2022-04-29T14:42:23Z</dcterms:modified>
</cp:coreProperties>
</file>