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ave 12"/>
          <p:cNvSpPr/>
          <p:nvPr/>
        </p:nvSpPr>
        <p:spPr>
          <a:xfrm>
            <a:off x="2160014" y="2155016"/>
            <a:ext cx="3097786" cy="783822"/>
          </a:xfrm>
          <a:prstGeom prst="wav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20801822">
            <a:off x="1668838" y="1367168"/>
            <a:ext cx="538250" cy="6931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urlz MT" pitchFamily="82" charset="0"/>
              </a:rPr>
              <a:t>e</a:t>
            </a:r>
            <a:endParaRPr lang="en-US" sz="4800" b="1" dirty="0">
              <a:solidFill>
                <a:schemeClr val="bg1"/>
              </a:solidFill>
              <a:latin typeface="Curlz MT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1364200"/>
            <a:ext cx="609600" cy="699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urlz MT" pitchFamily="82" charset="0"/>
              </a:rPr>
              <a:t>H</a:t>
            </a:r>
          </a:p>
        </p:txBody>
      </p:sp>
      <p:sp>
        <p:nvSpPr>
          <p:cNvPr id="7" name="Rectangle 6"/>
          <p:cNvSpPr/>
          <p:nvPr/>
        </p:nvSpPr>
        <p:spPr>
          <a:xfrm rot="578555">
            <a:off x="3746353" y="1342547"/>
            <a:ext cx="538643" cy="744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urlz MT" pitchFamily="82" charset="0"/>
              </a:rPr>
              <a:t>O</a:t>
            </a:r>
          </a:p>
        </p:txBody>
      </p:sp>
      <p:sp>
        <p:nvSpPr>
          <p:cNvPr id="8" name="Rectangle 7"/>
          <p:cNvSpPr/>
          <p:nvPr/>
        </p:nvSpPr>
        <p:spPr>
          <a:xfrm rot="240880">
            <a:off x="4425294" y="1440887"/>
            <a:ext cx="690027" cy="6673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urlz MT" pitchFamily="82" charset="0"/>
              </a:rPr>
              <a:t>M</a:t>
            </a:r>
          </a:p>
        </p:txBody>
      </p:sp>
      <p:sp>
        <p:nvSpPr>
          <p:cNvPr id="9" name="Rectangle 8"/>
          <p:cNvSpPr/>
          <p:nvPr/>
        </p:nvSpPr>
        <p:spPr>
          <a:xfrm rot="970711">
            <a:off x="5288204" y="1546677"/>
            <a:ext cx="689147" cy="61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urlz MT" pitchFamily="82" charset="0"/>
              </a:rPr>
              <a:t>e</a:t>
            </a:r>
            <a:endParaRPr lang="en-US" sz="4800" b="1" dirty="0">
              <a:solidFill>
                <a:schemeClr val="bg1"/>
              </a:solidFill>
              <a:latin typeface="Curlz MT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44057" y="1397916"/>
            <a:ext cx="354586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Curlz MT" pitchFamily="82" charset="0"/>
              </a:rPr>
              <a:t>-</a:t>
            </a:r>
            <a:endParaRPr lang="en-US" sz="4800" b="1" dirty="0">
              <a:solidFill>
                <a:schemeClr val="bg1"/>
              </a:solidFill>
              <a:latin typeface="Curlz MT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23452" y="2231622"/>
            <a:ext cx="2743201" cy="599671"/>
          </a:xfrm>
          <a:prstGeom prst="wav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Wave1">
              <a:avLst/>
            </a:prstTxWarp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urlz MT" pitchFamily="82" charset="0"/>
              </a:rPr>
              <a:t>Services</a:t>
            </a:r>
            <a:endParaRPr lang="en-US" sz="2400" b="1" dirty="0">
              <a:solidFill>
                <a:schemeClr val="bg1"/>
              </a:solidFill>
              <a:latin typeface="Curlz MT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14" y="3547355"/>
            <a:ext cx="32385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00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7" y="2667000"/>
            <a:ext cx="41243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84" y="3129388"/>
            <a:ext cx="32385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59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</dc:creator>
  <cp:lastModifiedBy>Prince</cp:lastModifiedBy>
  <cp:revision>7</cp:revision>
  <dcterms:created xsi:type="dcterms:W3CDTF">2006-08-16T00:00:00Z</dcterms:created>
  <dcterms:modified xsi:type="dcterms:W3CDTF">2021-08-01T10:54:18Z</dcterms:modified>
</cp:coreProperties>
</file>