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1" r:id="rId12"/>
    <p:sldId id="267" r:id="rId13"/>
    <p:sldId id="268" r:id="rId14"/>
    <p:sldId id="271" r:id="rId15"/>
    <p:sldId id="272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66B90-4907-4478-8C2A-E2C4C94AD794}" v="740" dt="2023-09-26T10:33:3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ea typeface="Calibri Light"/>
                <a:cs typeface="Calibri Light"/>
              </a:rPr>
              <a:t>Google play store apps and review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Lakhvir Singh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3E2F-5E76-FCA4-7101-FB3EE936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47334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Number of downloads of paid vs free apps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4AC7E9-6F8C-DC9C-86C9-542916D2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43" y="1825625"/>
            <a:ext cx="10514513" cy="4351338"/>
          </a:xfrm>
        </p:spPr>
      </p:pic>
    </p:spTree>
    <p:extLst>
      <p:ext uri="{BB962C8B-B14F-4D97-AF65-F5344CB8AC3E}">
        <p14:creationId xmlns:p14="http://schemas.microsoft.com/office/powerpoint/2010/main" val="69981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B71B29-83AF-7B87-4976-CE56540A5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9" y="2159340"/>
            <a:ext cx="12085628" cy="464991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7B2A3-AE18-529C-CF14-B23ABCF26EF4}"/>
              </a:ext>
            </a:extLst>
          </p:cNvPr>
          <p:cNvSpPr txBox="1"/>
          <p:nvPr/>
        </p:nvSpPr>
        <p:spPr>
          <a:xfrm>
            <a:off x="2027464" y="775607"/>
            <a:ext cx="70893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Calibri"/>
                <a:cs typeface="Calibri"/>
              </a:rPr>
              <a:t>Encoding values</a:t>
            </a:r>
            <a:endParaRPr lang="en-US" sz="4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013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3376-9CF8-26D5-3BAE-3C8C61C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 Regression: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CDF4FE-9F59-39E1-E036-DF9298B3B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540" y="1825625"/>
            <a:ext cx="8370187" cy="4351338"/>
          </a:xfrm>
        </p:spPr>
      </p:pic>
    </p:spTree>
    <p:extLst>
      <p:ext uri="{BB962C8B-B14F-4D97-AF65-F5344CB8AC3E}">
        <p14:creationId xmlns:p14="http://schemas.microsoft.com/office/powerpoint/2010/main" val="120100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6A5-4A08-4077-EA07-5DAB3436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SVC: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C3706B0-ED58-8F29-AB43-BB5B83E90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737" y="1825625"/>
            <a:ext cx="7064525" cy="4351338"/>
          </a:xfrm>
        </p:spPr>
      </p:pic>
    </p:spTree>
    <p:extLst>
      <p:ext uri="{BB962C8B-B14F-4D97-AF65-F5344CB8AC3E}">
        <p14:creationId xmlns:p14="http://schemas.microsoft.com/office/powerpoint/2010/main" val="177687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CCE9-914E-AF10-3156-DCD6B896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Gaussian naïve bayes: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3C9E69-B8C9-DE9D-A8D6-40483DA9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83" y="1880054"/>
            <a:ext cx="7352292" cy="4373109"/>
          </a:xfrm>
        </p:spPr>
      </p:pic>
    </p:spTree>
    <p:extLst>
      <p:ext uri="{BB962C8B-B14F-4D97-AF65-F5344CB8AC3E}">
        <p14:creationId xmlns:p14="http://schemas.microsoft.com/office/powerpoint/2010/main" val="34894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2EAE-F83A-D3F7-B313-46F1B4E3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Lazy Predict: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F9A9-7164-B587-CB48-3F50ECA1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6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202124"/>
                </a:solidFill>
                <a:ea typeface="+mn-lt"/>
                <a:cs typeface="+mn-lt"/>
              </a:rPr>
              <a:t>Lazy predict is </a:t>
            </a:r>
            <a:r>
              <a:rPr lang="en-US" sz="3200" dirty="0">
                <a:solidFill>
                  <a:srgbClr val="040C28"/>
                </a:solidFill>
                <a:ea typeface="+mn-lt"/>
                <a:cs typeface="+mn-lt"/>
              </a:rPr>
              <a:t>a powerful Python library that can help you achieve better results with your machine-learning models</a:t>
            </a:r>
            <a:r>
              <a:rPr lang="en-US" sz="3200" dirty="0">
                <a:solidFill>
                  <a:srgbClr val="202124"/>
                </a:solidFill>
                <a:ea typeface="+mn-lt"/>
                <a:cs typeface="+mn-lt"/>
              </a:rPr>
              <a:t>. It provides you with a convenient way to pre-process your data, tune your models, and evaluate your results.</a:t>
            </a:r>
            <a:endParaRPr lang="en-US" sz="3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868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6726-D129-8007-51AC-DB07080B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Lazy predict results: 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BDD3EE-264E-CD25-2318-0F821039E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150" y="1932949"/>
            <a:ext cx="5713983" cy="4780633"/>
          </a:xfrm>
        </p:spPr>
      </p:pic>
    </p:spTree>
    <p:extLst>
      <p:ext uri="{BB962C8B-B14F-4D97-AF65-F5344CB8AC3E}">
        <p14:creationId xmlns:p14="http://schemas.microsoft.com/office/powerpoint/2010/main" val="419785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2586-DC0D-6544-7351-B66401E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Accuracy Chart: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F1895-BFBA-15EC-1B2F-E0DB594FD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205" y="1825625"/>
            <a:ext cx="7241618" cy="4759168"/>
          </a:xfrm>
        </p:spPr>
      </p:pic>
    </p:spTree>
    <p:extLst>
      <p:ext uri="{BB962C8B-B14F-4D97-AF65-F5344CB8AC3E}">
        <p14:creationId xmlns:p14="http://schemas.microsoft.com/office/powerpoint/2010/main" val="193679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2C3CD-F3A0-6EA7-D57F-F275766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924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B99C3D-05CC-B132-FCE4-B2A9B54C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620" b="1"/>
          <a:stretch/>
        </p:blipFill>
        <p:spPr>
          <a:xfrm>
            <a:off x="42931" y="1384488"/>
            <a:ext cx="12145162" cy="54735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0868B7F-2A7E-F846-B188-C396EA20D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4732" y="-34184"/>
            <a:ext cx="2618143" cy="1605263"/>
            <a:chOff x="9754732" y="-34184"/>
            <a:chExt cx="2618143" cy="160526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7E61AD-54DE-DB53-B6F3-7F02B48DA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40611">
              <a:off x="10307330" y="-34183"/>
              <a:ext cx="1501408" cy="779014"/>
            </a:xfrm>
            <a:custGeom>
              <a:avLst/>
              <a:gdLst>
                <a:gd name="connsiteX0" fmla="*/ 107273 w 1501408"/>
                <a:gd name="connsiteY0" fmla="*/ 322207 h 779014"/>
                <a:gd name="connsiteX1" fmla="*/ 728670 w 1501408"/>
                <a:gd name="connsiteY1" fmla="*/ 882 h 779014"/>
                <a:gd name="connsiteX2" fmla="*/ 786348 w 1501408"/>
                <a:gd name="connsiteY2" fmla="*/ 0 h 779014"/>
                <a:gd name="connsiteX3" fmla="*/ 873346 w 1501408"/>
                <a:gd name="connsiteY3" fmla="*/ 5795 h 779014"/>
                <a:gd name="connsiteX4" fmla="*/ 1192217 w 1501408"/>
                <a:gd name="connsiteY4" fmla="*/ 133431 h 779014"/>
                <a:gd name="connsiteX5" fmla="*/ 1420329 w 1501408"/>
                <a:gd name="connsiteY5" fmla="*/ 365180 h 779014"/>
                <a:gd name="connsiteX6" fmla="*/ 1501408 w 1501408"/>
                <a:gd name="connsiteY6" fmla="*/ 712896 h 779014"/>
                <a:gd name="connsiteX7" fmla="*/ 1345795 w 1501408"/>
                <a:gd name="connsiteY7" fmla="*/ 716539 h 779014"/>
                <a:gd name="connsiteX8" fmla="*/ 1137273 w 1501408"/>
                <a:gd name="connsiteY8" fmla="*/ 739477 h 779014"/>
                <a:gd name="connsiteX9" fmla="*/ 1077237 w 1501408"/>
                <a:gd name="connsiteY9" fmla="*/ 468367 h 779014"/>
                <a:gd name="connsiteX10" fmla="*/ 826021 w 1501408"/>
                <a:gd name="connsiteY10" fmla="*/ 318456 h 779014"/>
                <a:gd name="connsiteX11" fmla="*/ 590888 w 1501408"/>
                <a:gd name="connsiteY11" fmla="*/ 343393 h 779014"/>
                <a:gd name="connsiteX12" fmla="*/ 393101 w 1501408"/>
                <a:gd name="connsiteY12" fmla="*/ 487649 h 779014"/>
                <a:gd name="connsiteX13" fmla="*/ 345899 w 1501408"/>
                <a:gd name="connsiteY13" fmla="*/ 760363 h 779014"/>
                <a:gd name="connsiteX14" fmla="*/ 0 w 1501408"/>
                <a:gd name="connsiteY14" fmla="*/ 773639 h 779014"/>
                <a:gd name="connsiteX15" fmla="*/ 26322 w 1501408"/>
                <a:gd name="connsiteY15" fmla="*/ 506515 h 779014"/>
                <a:gd name="connsiteX16" fmla="*/ 53733 w 1501408"/>
                <a:gd name="connsiteY16" fmla="*/ 427461 h 77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1408" h="779014">
                  <a:moveTo>
                    <a:pt x="107273" y="322207"/>
                  </a:moveTo>
                  <a:lnTo>
                    <a:pt x="728670" y="882"/>
                  </a:lnTo>
                  <a:lnTo>
                    <a:pt x="786348" y="0"/>
                  </a:lnTo>
                  <a:cubicBezTo>
                    <a:pt x="814638" y="730"/>
                    <a:pt x="843620" y="2637"/>
                    <a:pt x="873346" y="5795"/>
                  </a:cubicBezTo>
                  <a:cubicBezTo>
                    <a:pt x="1000786" y="7635"/>
                    <a:pt x="1101053" y="73534"/>
                    <a:pt x="1192217" y="133431"/>
                  </a:cubicBezTo>
                  <a:cubicBezTo>
                    <a:pt x="1283382" y="193329"/>
                    <a:pt x="1368797" y="268602"/>
                    <a:pt x="1420329" y="365180"/>
                  </a:cubicBezTo>
                  <a:cubicBezTo>
                    <a:pt x="1471861" y="461757"/>
                    <a:pt x="1484874" y="594514"/>
                    <a:pt x="1501408" y="712896"/>
                  </a:cubicBezTo>
                  <a:cubicBezTo>
                    <a:pt x="1439525" y="710490"/>
                    <a:pt x="1411938" y="722331"/>
                    <a:pt x="1345795" y="716539"/>
                  </a:cubicBezTo>
                  <a:cubicBezTo>
                    <a:pt x="1278662" y="721089"/>
                    <a:pt x="1168084" y="739613"/>
                    <a:pt x="1137273" y="739477"/>
                  </a:cubicBezTo>
                  <a:cubicBezTo>
                    <a:pt x="1126550" y="693293"/>
                    <a:pt x="1129112" y="538537"/>
                    <a:pt x="1077237" y="468367"/>
                  </a:cubicBezTo>
                  <a:cubicBezTo>
                    <a:pt x="1025362" y="398197"/>
                    <a:pt x="907079" y="339285"/>
                    <a:pt x="826021" y="318456"/>
                  </a:cubicBezTo>
                  <a:cubicBezTo>
                    <a:pt x="744963" y="297627"/>
                    <a:pt x="663042" y="315194"/>
                    <a:pt x="590888" y="343393"/>
                  </a:cubicBezTo>
                  <a:cubicBezTo>
                    <a:pt x="518735" y="371591"/>
                    <a:pt x="433932" y="418154"/>
                    <a:pt x="393101" y="487649"/>
                  </a:cubicBezTo>
                  <a:cubicBezTo>
                    <a:pt x="352269" y="557143"/>
                    <a:pt x="345165" y="668232"/>
                    <a:pt x="345899" y="760363"/>
                  </a:cubicBezTo>
                  <a:cubicBezTo>
                    <a:pt x="238773" y="767415"/>
                    <a:pt x="38829" y="788947"/>
                    <a:pt x="0" y="773639"/>
                  </a:cubicBezTo>
                  <a:cubicBezTo>
                    <a:pt x="3300" y="701257"/>
                    <a:pt x="8302" y="623018"/>
                    <a:pt x="26322" y="506515"/>
                  </a:cubicBezTo>
                  <a:cubicBezTo>
                    <a:pt x="30641" y="487287"/>
                    <a:pt x="40009" y="459558"/>
                    <a:pt x="53733" y="42746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A4B61E-62B9-1122-E82C-DA98C365F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909430" flipH="1">
              <a:off x="9740243" y="538410"/>
              <a:ext cx="332568" cy="303590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618490 w 4786397"/>
                <a:gd name="connsiteY0" fmla="*/ 334011 h 4492102"/>
                <a:gd name="connsiteX1" fmla="*/ 3990493 w 4786397"/>
                <a:gd name="connsiteY1" fmla="*/ 118959 h 4492102"/>
                <a:gd name="connsiteX2" fmla="*/ 4762261 w 4786397"/>
                <a:gd name="connsiteY2" fmla="*/ 1434061 h 4492102"/>
                <a:gd name="connsiteX3" fmla="*/ 4477383 w 4786397"/>
                <a:gd name="connsiteY3" fmla="*/ 3337242 h 4492102"/>
                <a:gd name="connsiteX4" fmla="*/ 3446218 w 4786397"/>
                <a:gd name="connsiteY4" fmla="*/ 4373010 h 4492102"/>
                <a:gd name="connsiteX5" fmla="*/ 1100888 w 4786397"/>
                <a:gd name="connsiteY5" fmla="*/ 4185391 h 4492102"/>
                <a:gd name="connsiteX6" fmla="*/ 59712 w 4786397"/>
                <a:gd name="connsiteY6" fmla="*/ 2523820 h 4492102"/>
                <a:gd name="connsiteX7" fmla="*/ 618490 w 4786397"/>
                <a:gd name="connsiteY7" fmla="*/ 334011 h 4492102"/>
                <a:gd name="connsiteX0" fmla="*/ 618490 w 4880845"/>
                <a:gd name="connsiteY0" fmla="*/ 334011 h 4207111"/>
                <a:gd name="connsiteX1" fmla="*/ 3990493 w 4880845"/>
                <a:gd name="connsiteY1" fmla="*/ 118959 h 4207111"/>
                <a:gd name="connsiteX2" fmla="*/ 4762261 w 4880845"/>
                <a:gd name="connsiteY2" fmla="*/ 1434061 h 4207111"/>
                <a:gd name="connsiteX3" fmla="*/ 4477383 w 4880845"/>
                <a:gd name="connsiteY3" fmla="*/ 3337242 h 4207111"/>
                <a:gd name="connsiteX4" fmla="*/ 1100888 w 4880845"/>
                <a:gd name="connsiteY4" fmla="*/ 4185391 h 4207111"/>
                <a:gd name="connsiteX5" fmla="*/ 59712 w 4880845"/>
                <a:gd name="connsiteY5" fmla="*/ 2523820 h 4207111"/>
                <a:gd name="connsiteX6" fmla="*/ 618490 w 4880845"/>
                <a:gd name="connsiteY6" fmla="*/ 334011 h 4207111"/>
                <a:gd name="connsiteX0" fmla="*/ 618490 w 4708128"/>
                <a:gd name="connsiteY0" fmla="*/ 334011 h 4207111"/>
                <a:gd name="connsiteX1" fmla="*/ 3990493 w 4708128"/>
                <a:gd name="connsiteY1" fmla="*/ 118959 h 4207111"/>
                <a:gd name="connsiteX2" fmla="*/ 4477383 w 4708128"/>
                <a:gd name="connsiteY2" fmla="*/ 3337242 h 4207111"/>
                <a:gd name="connsiteX3" fmla="*/ 1100888 w 4708128"/>
                <a:gd name="connsiteY3" fmla="*/ 4185391 h 4207111"/>
                <a:gd name="connsiteX4" fmla="*/ 59712 w 4708128"/>
                <a:gd name="connsiteY4" fmla="*/ 2523820 h 4207111"/>
                <a:gd name="connsiteX5" fmla="*/ 618490 w 4708128"/>
                <a:gd name="connsiteY5" fmla="*/ 334011 h 4207111"/>
                <a:gd name="connsiteX0" fmla="*/ 618490 w 4659985"/>
                <a:gd name="connsiteY0" fmla="*/ 334011 h 4457960"/>
                <a:gd name="connsiteX1" fmla="*/ 3990493 w 4659985"/>
                <a:gd name="connsiteY1" fmla="*/ 118959 h 4457960"/>
                <a:gd name="connsiteX2" fmla="*/ 4477383 w 4659985"/>
                <a:gd name="connsiteY2" fmla="*/ 3337242 h 4457960"/>
                <a:gd name="connsiteX3" fmla="*/ 1750735 w 4659985"/>
                <a:gd name="connsiteY3" fmla="*/ 4436235 h 4457960"/>
                <a:gd name="connsiteX4" fmla="*/ 59712 w 4659985"/>
                <a:gd name="connsiteY4" fmla="*/ 2523820 h 4457960"/>
                <a:gd name="connsiteX5" fmla="*/ 618490 w 4659985"/>
                <a:gd name="connsiteY5" fmla="*/ 334011 h 4457960"/>
                <a:gd name="connsiteX0" fmla="*/ 577306 w 4618801"/>
                <a:gd name="connsiteY0" fmla="*/ 304401 h 4428350"/>
                <a:gd name="connsiteX1" fmla="*/ 3949309 w 4618801"/>
                <a:gd name="connsiteY1" fmla="*/ 89349 h 4428350"/>
                <a:gd name="connsiteX2" fmla="*/ 4436199 w 4618801"/>
                <a:gd name="connsiteY2" fmla="*/ 3307632 h 4428350"/>
                <a:gd name="connsiteX3" fmla="*/ 1709551 w 4618801"/>
                <a:gd name="connsiteY3" fmla="*/ 4406625 h 4428350"/>
                <a:gd name="connsiteX4" fmla="*/ 18528 w 4618801"/>
                <a:gd name="connsiteY4" fmla="*/ 2494210 h 4428350"/>
                <a:gd name="connsiteX5" fmla="*/ 577306 w 4618801"/>
                <a:gd name="connsiteY5" fmla="*/ 304401 h 442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8801" h="4428350">
                  <a:moveTo>
                    <a:pt x="577306" y="304401"/>
                  </a:moveTo>
                  <a:cubicBezTo>
                    <a:pt x="692934" y="18127"/>
                    <a:pt x="3258681" y="-93993"/>
                    <a:pt x="3949309" y="89349"/>
                  </a:cubicBezTo>
                  <a:cubicBezTo>
                    <a:pt x="4592458" y="589887"/>
                    <a:pt x="4809492" y="2588086"/>
                    <a:pt x="4436199" y="3307632"/>
                  </a:cubicBezTo>
                  <a:cubicBezTo>
                    <a:pt x="4062906" y="4027178"/>
                    <a:pt x="2445829" y="4542195"/>
                    <a:pt x="1709551" y="4406625"/>
                  </a:cubicBezTo>
                  <a:cubicBezTo>
                    <a:pt x="1145133" y="4098427"/>
                    <a:pt x="130365" y="3123445"/>
                    <a:pt x="18528" y="2494210"/>
                  </a:cubicBezTo>
                  <a:cubicBezTo>
                    <a:pt x="-109257" y="1817128"/>
                    <a:pt x="461678" y="590675"/>
                    <a:pt x="577306" y="304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3861F4-5762-1248-4ADF-78094DA4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406252">
              <a:off x="11132480" y="1109659"/>
              <a:ext cx="1240395" cy="461420"/>
            </a:xfrm>
            <a:custGeom>
              <a:avLst/>
              <a:gdLst>
                <a:gd name="connsiteX0" fmla="*/ 0 w 1240395"/>
                <a:gd name="connsiteY0" fmla="*/ 287617 h 461420"/>
                <a:gd name="connsiteX1" fmla="*/ 240449 w 1240395"/>
                <a:gd name="connsiteY1" fmla="*/ 0 h 461420"/>
                <a:gd name="connsiteX2" fmla="*/ 356772 w 1240395"/>
                <a:gd name="connsiteY2" fmla="*/ 31185 h 461420"/>
                <a:gd name="connsiteX3" fmla="*/ 1240395 w 1240395"/>
                <a:gd name="connsiteY3" fmla="*/ 277090 h 461420"/>
                <a:gd name="connsiteX4" fmla="*/ 1200352 w 1240395"/>
                <a:gd name="connsiteY4" fmla="*/ 461246 h 461420"/>
                <a:gd name="connsiteX5" fmla="*/ 258505 w 1240395"/>
                <a:gd name="connsiteY5" fmla="*/ 328726 h 461420"/>
                <a:gd name="connsiteX6" fmla="*/ 94788 w 1240395"/>
                <a:gd name="connsiteY6" fmla="*/ 301906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395" h="461420">
                  <a:moveTo>
                    <a:pt x="0" y="287617"/>
                  </a:moveTo>
                  <a:lnTo>
                    <a:pt x="240449" y="0"/>
                  </a:lnTo>
                  <a:lnTo>
                    <a:pt x="356772" y="31185"/>
                  </a:lnTo>
                  <a:cubicBezTo>
                    <a:pt x="757162" y="138096"/>
                    <a:pt x="1210477" y="257478"/>
                    <a:pt x="1240395" y="277090"/>
                  </a:cubicBezTo>
                  <a:cubicBezTo>
                    <a:pt x="1236316" y="317203"/>
                    <a:pt x="1214537" y="467245"/>
                    <a:pt x="1200352" y="461246"/>
                  </a:cubicBezTo>
                  <a:cubicBezTo>
                    <a:pt x="1166894" y="463063"/>
                    <a:pt x="456938" y="396477"/>
                    <a:pt x="258505" y="328726"/>
                  </a:cubicBezTo>
                  <a:cubicBezTo>
                    <a:pt x="201773" y="318656"/>
                    <a:pt x="147011" y="309911"/>
                    <a:pt x="94788" y="30190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3A1724-6D62-A608-72B5-29E909FB7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406252">
              <a:off x="11132480" y="1109659"/>
              <a:ext cx="1240395" cy="461420"/>
            </a:xfrm>
            <a:custGeom>
              <a:avLst/>
              <a:gdLst>
                <a:gd name="connsiteX0" fmla="*/ 0 w 1240395"/>
                <a:gd name="connsiteY0" fmla="*/ 287617 h 461420"/>
                <a:gd name="connsiteX1" fmla="*/ 240449 w 1240395"/>
                <a:gd name="connsiteY1" fmla="*/ 0 h 461420"/>
                <a:gd name="connsiteX2" fmla="*/ 356772 w 1240395"/>
                <a:gd name="connsiteY2" fmla="*/ 31185 h 461420"/>
                <a:gd name="connsiteX3" fmla="*/ 1240395 w 1240395"/>
                <a:gd name="connsiteY3" fmla="*/ 277090 h 461420"/>
                <a:gd name="connsiteX4" fmla="*/ 1200352 w 1240395"/>
                <a:gd name="connsiteY4" fmla="*/ 461246 h 461420"/>
                <a:gd name="connsiteX5" fmla="*/ 258505 w 1240395"/>
                <a:gd name="connsiteY5" fmla="*/ 328726 h 461420"/>
                <a:gd name="connsiteX6" fmla="*/ 94788 w 1240395"/>
                <a:gd name="connsiteY6" fmla="*/ 301906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395" h="461420">
                  <a:moveTo>
                    <a:pt x="0" y="287617"/>
                  </a:moveTo>
                  <a:lnTo>
                    <a:pt x="240449" y="0"/>
                  </a:lnTo>
                  <a:lnTo>
                    <a:pt x="356772" y="31185"/>
                  </a:lnTo>
                  <a:cubicBezTo>
                    <a:pt x="757162" y="138096"/>
                    <a:pt x="1210477" y="257478"/>
                    <a:pt x="1240395" y="277090"/>
                  </a:cubicBezTo>
                  <a:cubicBezTo>
                    <a:pt x="1236316" y="317203"/>
                    <a:pt x="1214537" y="467245"/>
                    <a:pt x="1200352" y="461246"/>
                  </a:cubicBezTo>
                  <a:cubicBezTo>
                    <a:pt x="1166894" y="463063"/>
                    <a:pt x="456938" y="396477"/>
                    <a:pt x="258505" y="328726"/>
                  </a:cubicBezTo>
                  <a:cubicBezTo>
                    <a:pt x="201773" y="318656"/>
                    <a:pt x="147011" y="309911"/>
                    <a:pt x="94788" y="30190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1260C5-6175-FD33-B0A5-7E0D4582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40611">
              <a:off x="10307331" y="-34184"/>
              <a:ext cx="1501408" cy="779014"/>
            </a:xfrm>
            <a:custGeom>
              <a:avLst/>
              <a:gdLst>
                <a:gd name="connsiteX0" fmla="*/ 107273 w 1501408"/>
                <a:gd name="connsiteY0" fmla="*/ 322207 h 779014"/>
                <a:gd name="connsiteX1" fmla="*/ 728670 w 1501408"/>
                <a:gd name="connsiteY1" fmla="*/ 882 h 779014"/>
                <a:gd name="connsiteX2" fmla="*/ 786348 w 1501408"/>
                <a:gd name="connsiteY2" fmla="*/ 0 h 779014"/>
                <a:gd name="connsiteX3" fmla="*/ 873346 w 1501408"/>
                <a:gd name="connsiteY3" fmla="*/ 5795 h 779014"/>
                <a:gd name="connsiteX4" fmla="*/ 1192217 w 1501408"/>
                <a:gd name="connsiteY4" fmla="*/ 133431 h 779014"/>
                <a:gd name="connsiteX5" fmla="*/ 1420329 w 1501408"/>
                <a:gd name="connsiteY5" fmla="*/ 365180 h 779014"/>
                <a:gd name="connsiteX6" fmla="*/ 1501408 w 1501408"/>
                <a:gd name="connsiteY6" fmla="*/ 712896 h 779014"/>
                <a:gd name="connsiteX7" fmla="*/ 1345795 w 1501408"/>
                <a:gd name="connsiteY7" fmla="*/ 716539 h 779014"/>
                <a:gd name="connsiteX8" fmla="*/ 1137273 w 1501408"/>
                <a:gd name="connsiteY8" fmla="*/ 739477 h 779014"/>
                <a:gd name="connsiteX9" fmla="*/ 1077237 w 1501408"/>
                <a:gd name="connsiteY9" fmla="*/ 468367 h 779014"/>
                <a:gd name="connsiteX10" fmla="*/ 826021 w 1501408"/>
                <a:gd name="connsiteY10" fmla="*/ 318456 h 779014"/>
                <a:gd name="connsiteX11" fmla="*/ 590888 w 1501408"/>
                <a:gd name="connsiteY11" fmla="*/ 343393 h 779014"/>
                <a:gd name="connsiteX12" fmla="*/ 393101 w 1501408"/>
                <a:gd name="connsiteY12" fmla="*/ 487649 h 779014"/>
                <a:gd name="connsiteX13" fmla="*/ 345899 w 1501408"/>
                <a:gd name="connsiteY13" fmla="*/ 760363 h 779014"/>
                <a:gd name="connsiteX14" fmla="*/ 0 w 1501408"/>
                <a:gd name="connsiteY14" fmla="*/ 773639 h 779014"/>
                <a:gd name="connsiteX15" fmla="*/ 26322 w 1501408"/>
                <a:gd name="connsiteY15" fmla="*/ 506515 h 779014"/>
                <a:gd name="connsiteX16" fmla="*/ 53733 w 1501408"/>
                <a:gd name="connsiteY16" fmla="*/ 427461 h 77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1408" h="779014">
                  <a:moveTo>
                    <a:pt x="107273" y="322207"/>
                  </a:moveTo>
                  <a:lnTo>
                    <a:pt x="728670" y="882"/>
                  </a:lnTo>
                  <a:lnTo>
                    <a:pt x="786348" y="0"/>
                  </a:lnTo>
                  <a:cubicBezTo>
                    <a:pt x="814638" y="730"/>
                    <a:pt x="843620" y="2637"/>
                    <a:pt x="873346" y="5795"/>
                  </a:cubicBezTo>
                  <a:cubicBezTo>
                    <a:pt x="1000786" y="7635"/>
                    <a:pt x="1101053" y="73534"/>
                    <a:pt x="1192217" y="133431"/>
                  </a:cubicBezTo>
                  <a:cubicBezTo>
                    <a:pt x="1283382" y="193329"/>
                    <a:pt x="1368797" y="268602"/>
                    <a:pt x="1420329" y="365180"/>
                  </a:cubicBezTo>
                  <a:cubicBezTo>
                    <a:pt x="1471861" y="461757"/>
                    <a:pt x="1484874" y="594514"/>
                    <a:pt x="1501408" y="712896"/>
                  </a:cubicBezTo>
                  <a:cubicBezTo>
                    <a:pt x="1439525" y="710490"/>
                    <a:pt x="1411938" y="722331"/>
                    <a:pt x="1345795" y="716539"/>
                  </a:cubicBezTo>
                  <a:cubicBezTo>
                    <a:pt x="1278662" y="721089"/>
                    <a:pt x="1168084" y="739613"/>
                    <a:pt x="1137273" y="739477"/>
                  </a:cubicBezTo>
                  <a:cubicBezTo>
                    <a:pt x="1126550" y="693293"/>
                    <a:pt x="1129112" y="538537"/>
                    <a:pt x="1077237" y="468367"/>
                  </a:cubicBezTo>
                  <a:cubicBezTo>
                    <a:pt x="1025362" y="398197"/>
                    <a:pt x="907079" y="339285"/>
                    <a:pt x="826021" y="318456"/>
                  </a:cubicBezTo>
                  <a:cubicBezTo>
                    <a:pt x="744963" y="297627"/>
                    <a:pt x="663042" y="315194"/>
                    <a:pt x="590888" y="343393"/>
                  </a:cubicBezTo>
                  <a:cubicBezTo>
                    <a:pt x="518735" y="371591"/>
                    <a:pt x="433932" y="418154"/>
                    <a:pt x="393101" y="487649"/>
                  </a:cubicBezTo>
                  <a:cubicBezTo>
                    <a:pt x="352269" y="557143"/>
                    <a:pt x="345165" y="668232"/>
                    <a:pt x="345899" y="760363"/>
                  </a:cubicBezTo>
                  <a:cubicBezTo>
                    <a:pt x="238773" y="767415"/>
                    <a:pt x="38829" y="788947"/>
                    <a:pt x="0" y="773639"/>
                  </a:cubicBezTo>
                  <a:cubicBezTo>
                    <a:pt x="3300" y="701257"/>
                    <a:pt x="8302" y="623018"/>
                    <a:pt x="26322" y="506515"/>
                  </a:cubicBezTo>
                  <a:cubicBezTo>
                    <a:pt x="30641" y="487287"/>
                    <a:pt x="40009" y="459558"/>
                    <a:pt x="53733" y="42746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2311F3-B6C8-5C38-0EC4-180F329BF2CD}"/>
              </a:ext>
            </a:extLst>
          </p:cNvPr>
          <p:cNvSpPr txBox="1"/>
          <p:nvPr/>
        </p:nvSpPr>
        <p:spPr>
          <a:xfrm>
            <a:off x="187817" y="241479"/>
            <a:ext cx="71907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a typeface="Calibri"/>
                <a:cs typeface="Calibri"/>
              </a:rPr>
              <a:t>Dataset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53374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FF0509-75AE-29E7-9C0D-09F4AE4B9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95"/>
          <a:stretch/>
        </p:blipFill>
        <p:spPr>
          <a:xfrm>
            <a:off x="1" y="1094714"/>
            <a:ext cx="12198824" cy="5763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B4220E-BAB2-3AF1-C6A4-32645C042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0823" y="761998"/>
            <a:ext cx="6858002" cy="609600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59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3F1525-80D5-59FF-4BC5-F65E51E8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12895" y="3757132"/>
            <a:ext cx="2017242" cy="2495103"/>
            <a:chOff x="9825500" y="3398463"/>
            <a:chExt cx="2292532" cy="28356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94BB62-A796-73FF-A87F-BE2B13D8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7263076">
              <a:off x="10134779" y="4708386"/>
              <a:ext cx="1216404" cy="1834961"/>
              <a:chOff x="11571873" y="5176897"/>
              <a:chExt cx="1284318" cy="193741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101389-DD36-DECE-11F4-6D10273DB5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E1C519-0DE7-073F-265A-25D7C7C69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8A4EFE-52DE-6C8B-1D92-93B9AFA32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782720" y="4015411"/>
              <a:ext cx="365077" cy="367579"/>
              <a:chOff x="10572581" y="4151226"/>
              <a:chExt cx="365077" cy="36757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C81C8C5-BA0A-E2F5-4279-776D222FA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928EE3C-2F31-E570-5F13-BADEC92EB6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2C02A2-2D1A-D1E1-D58A-FF29D8799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735102">
              <a:off x="11096058" y="3990944"/>
              <a:ext cx="1614456" cy="429493"/>
            </a:xfrm>
            <a:custGeom>
              <a:avLst/>
              <a:gdLst>
                <a:gd name="connsiteX0" fmla="*/ 0 w 1614456"/>
                <a:gd name="connsiteY0" fmla="*/ 233076 h 429493"/>
                <a:gd name="connsiteX1" fmla="*/ 569664 w 1614456"/>
                <a:gd name="connsiteY1" fmla="*/ 0 h 429493"/>
                <a:gd name="connsiteX2" fmla="*/ 596278 w 1614456"/>
                <a:gd name="connsiteY2" fmla="*/ 6094 h 429493"/>
                <a:gd name="connsiteX3" fmla="*/ 1614456 w 1614456"/>
                <a:gd name="connsiteY3" fmla="*/ 248091 h 429493"/>
                <a:gd name="connsiteX4" fmla="*/ 1568315 w 1614456"/>
                <a:gd name="connsiteY4" fmla="*/ 429321 h 429493"/>
                <a:gd name="connsiteX5" fmla="*/ 483047 w 1614456"/>
                <a:gd name="connsiteY5" fmla="*/ 298906 h 429493"/>
                <a:gd name="connsiteX6" fmla="*/ 123310 w 1614456"/>
                <a:gd name="connsiteY6" fmla="*/ 250486 h 4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456" h="429493">
                  <a:moveTo>
                    <a:pt x="0" y="233076"/>
                  </a:moveTo>
                  <a:lnTo>
                    <a:pt x="569664" y="0"/>
                  </a:lnTo>
                  <a:lnTo>
                    <a:pt x="596278" y="6094"/>
                  </a:lnTo>
                  <a:cubicBezTo>
                    <a:pt x="1057638" y="111306"/>
                    <a:pt x="1579983" y="228791"/>
                    <a:pt x="1614456" y="248091"/>
                  </a:cubicBezTo>
                  <a:cubicBezTo>
                    <a:pt x="1609756" y="287567"/>
                    <a:pt x="1584661" y="435225"/>
                    <a:pt x="1568315" y="429321"/>
                  </a:cubicBezTo>
                  <a:cubicBezTo>
                    <a:pt x="1529762" y="431108"/>
                    <a:pt x="711697" y="365581"/>
                    <a:pt x="483047" y="298906"/>
                  </a:cubicBezTo>
                  <a:cubicBezTo>
                    <a:pt x="352306" y="279085"/>
                    <a:pt x="230642" y="264484"/>
                    <a:pt x="123310" y="2504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92C5B6-BCAD-AFB3-4245-F9C81C4171F8}"/>
              </a:ext>
            </a:extLst>
          </p:cNvPr>
          <p:cNvSpPr txBox="1"/>
          <p:nvPr/>
        </p:nvSpPr>
        <p:spPr>
          <a:xfrm>
            <a:off x="174401" y="134155"/>
            <a:ext cx="80090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202124"/>
                </a:solidFill>
                <a:ea typeface="+mn-lt"/>
                <a:cs typeface="+mn-lt"/>
              </a:rPr>
              <a:t>Exploratory data analysis</a:t>
            </a:r>
            <a:endParaRPr lang="en-US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8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67F1AF-EB27-047A-F9EB-4B1ED33A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4" y="100344"/>
            <a:ext cx="8492291" cy="1147049"/>
          </a:xfrm>
        </p:spPr>
        <p:txBody>
          <a:bodyPr anchor="b">
            <a:normAutofit/>
          </a:bodyPr>
          <a:lstStyle/>
          <a:p>
            <a:r>
              <a:rPr lang="en-US" sz="4800" dirty="0">
                <a:ea typeface="Calibri Light"/>
                <a:cs typeface="Calibri Light"/>
              </a:rPr>
              <a:t>Removing null values</a:t>
            </a:r>
            <a:endParaRPr lang="en-US" sz="4800">
              <a:ea typeface="Calibri Light"/>
              <a:cs typeface="Calibri Ligh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75D00C-0873-4992-7FAC-EC8F42232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61716" flipH="1">
            <a:off x="10424474" y="-104153"/>
            <a:ext cx="993064" cy="1380516"/>
          </a:xfrm>
          <a:custGeom>
            <a:avLst/>
            <a:gdLst>
              <a:gd name="connsiteX0" fmla="*/ 35808 w 1121699"/>
              <a:gd name="connsiteY0" fmla="*/ 1336954 h 1559338"/>
              <a:gd name="connsiteX1" fmla="*/ 80731 w 1121699"/>
              <a:gd name="connsiteY1" fmla="*/ 1516391 h 1559338"/>
              <a:gd name="connsiteX2" fmla="*/ 95640 w 1121699"/>
              <a:gd name="connsiteY2" fmla="*/ 1559338 h 1559338"/>
              <a:gd name="connsiteX3" fmla="*/ 274505 w 1121699"/>
              <a:gd name="connsiteY3" fmla="*/ 1517446 h 1559338"/>
              <a:gd name="connsiteX4" fmla="*/ 253323 w 1121699"/>
              <a:gd name="connsiteY4" fmla="*/ 1446688 h 1559338"/>
              <a:gd name="connsiteX5" fmla="*/ 224477 w 1121699"/>
              <a:gd name="connsiteY5" fmla="*/ 1328783 h 1559338"/>
              <a:gd name="connsiteX6" fmla="*/ 193958 w 1121699"/>
              <a:gd name="connsiteY6" fmla="*/ 1130100 h 1559338"/>
              <a:gd name="connsiteX7" fmla="*/ 198962 w 1121699"/>
              <a:gd name="connsiteY7" fmla="*/ 1102726 h 1559338"/>
              <a:gd name="connsiteX8" fmla="*/ 344213 w 1121699"/>
              <a:gd name="connsiteY8" fmla="*/ 1181701 h 1559338"/>
              <a:gd name="connsiteX9" fmla="*/ 546196 w 1121699"/>
              <a:gd name="connsiteY9" fmla="*/ 1241707 h 1559338"/>
              <a:gd name="connsiteX10" fmla="*/ 725680 w 1121699"/>
              <a:gd name="connsiteY10" fmla="*/ 1248978 h 1559338"/>
              <a:gd name="connsiteX11" fmla="*/ 951985 w 1121699"/>
              <a:gd name="connsiteY11" fmla="*/ 1191373 h 1559338"/>
              <a:gd name="connsiteX12" fmla="*/ 1095083 w 1121699"/>
              <a:gd name="connsiteY12" fmla="*/ 1099571 h 1559338"/>
              <a:gd name="connsiteX13" fmla="*/ 1109861 w 1121699"/>
              <a:gd name="connsiteY13" fmla="*/ 1055590 h 1559338"/>
              <a:gd name="connsiteX14" fmla="*/ 964330 w 1121699"/>
              <a:gd name="connsiteY14" fmla="*/ 989755 h 1559338"/>
              <a:gd name="connsiteX15" fmla="*/ 738024 w 1121699"/>
              <a:gd name="connsiteY15" fmla="*/ 936265 h 1559338"/>
              <a:gd name="connsiteX16" fmla="*/ 433932 w 1121699"/>
              <a:gd name="connsiteY16" fmla="*/ 935231 h 1559338"/>
              <a:gd name="connsiteX17" fmla="*/ 337577 w 1121699"/>
              <a:gd name="connsiteY17" fmla="*/ 923253 h 1559338"/>
              <a:gd name="connsiteX18" fmla="*/ 531172 w 1121699"/>
              <a:gd name="connsiteY18" fmla="*/ 820494 h 1559338"/>
              <a:gd name="connsiteX19" fmla="*/ 690047 w 1121699"/>
              <a:gd name="connsiteY19" fmla="*/ 686187 h 1559338"/>
              <a:gd name="connsiteX20" fmla="*/ 815167 w 1121699"/>
              <a:gd name="connsiteY20" fmla="*/ 520277 h 1559338"/>
              <a:gd name="connsiteX21" fmla="*/ 850572 w 1121699"/>
              <a:gd name="connsiteY21" fmla="*/ 400696 h 1559338"/>
              <a:gd name="connsiteX22" fmla="*/ 843444 w 1121699"/>
              <a:gd name="connsiteY22" fmla="*/ 396686 h 1559338"/>
              <a:gd name="connsiteX23" fmla="*/ 564929 w 1121699"/>
              <a:gd name="connsiteY23" fmla="*/ 460084 h 1559338"/>
              <a:gd name="connsiteX24" fmla="*/ 328077 w 1121699"/>
              <a:gd name="connsiteY24" fmla="*/ 593832 h 1559338"/>
              <a:gd name="connsiteX25" fmla="*/ 326678 w 1121699"/>
              <a:gd name="connsiteY25" fmla="*/ 568907 h 1559338"/>
              <a:gd name="connsiteX26" fmla="*/ 426853 w 1121699"/>
              <a:gd name="connsiteY26" fmla="*/ 383548 h 1559338"/>
              <a:gd name="connsiteX27" fmla="*/ 430876 w 1121699"/>
              <a:gd name="connsiteY27" fmla="*/ 187822 h 1559338"/>
              <a:gd name="connsiteX28" fmla="*/ 363441 w 1121699"/>
              <a:gd name="connsiteY28" fmla="*/ 0 h 1559338"/>
              <a:gd name="connsiteX29" fmla="*/ 267933 w 1121699"/>
              <a:gd name="connsiteY29" fmla="*/ 97580 h 1559338"/>
              <a:gd name="connsiteX30" fmla="*/ 174317 w 1121699"/>
              <a:gd name="connsiteY30" fmla="*/ 245003 h 1559338"/>
              <a:gd name="connsiteX31" fmla="*/ 67903 w 1121699"/>
              <a:gd name="connsiteY31" fmla="*/ 513601 h 1559338"/>
              <a:gd name="connsiteX32" fmla="*/ 113 w 1121699"/>
              <a:gd name="connsiteY32" fmla="*/ 956247 h 1559338"/>
              <a:gd name="connsiteX33" fmla="*/ 35808 w 1121699"/>
              <a:gd name="connsiteY33" fmla="*/ 1336954 h 155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21699" h="1559338">
                <a:moveTo>
                  <a:pt x="35808" y="1336954"/>
                </a:moveTo>
                <a:cubicBezTo>
                  <a:pt x="47609" y="1398275"/>
                  <a:pt x="62831" y="1457644"/>
                  <a:pt x="80731" y="1516391"/>
                </a:cubicBezTo>
                <a:lnTo>
                  <a:pt x="95640" y="1559338"/>
                </a:lnTo>
                <a:lnTo>
                  <a:pt x="274505" y="1517446"/>
                </a:lnTo>
                <a:lnTo>
                  <a:pt x="253323" y="1446688"/>
                </a:lnTo>
                <a:cubicBezTo>
                  <a:pt x="242334" y="1405930"/>
                  <a:pt x="232312" y="1364810"/>
                  <a:pt x="224477" y="1328783"/>
                </a:cubicBezTo>
                <a:cubicBezTo>
                  <a:pt x="208809" y="1256730"/>
                  <a:pt x="198210" y="1167776"/>
                  <a:pt x="193958" y="1130100"/>
                </a:cubicBezTo>
                <a:cubicBezTo>
                  <a:pt x="189706" y="1092424"/>
                  <a:pt x="189222" y="1095951"/>
                  <a:pt x="198962" y="1102726"/>
                </a:cubicBezTo>
                <a:cubicBezTo>
                  <a:pt x="208701" y="1109500"/>
                  <a:pt x="286341" y="1158538"/>
                  <a:pt x="344213" y="1181701"/>
                </a:cubicBezTo>
                <a:cubicBezTo>
                  <a:pt x="402085" y="1204865"/>
                  <a:pt x="482618" y="1230495"/>
                  <a:pt x="546196" y="1241707"/>
                </a:cubicBezTo>
                <a:cubicBezTo>
                  <a:pt x="609773" y="1252921"/>
                  <a:pt x="658048" y="1257366"/>
                  <a:pt x="725680" y="1248978"/>
                </a:cubicBezTo>
                <a:cubicBezTo>
                  <a:pt x="793312" y="1240590"/>
                  <a:pt x="890418" y="1216274"/>
                  <a:pt x="951985" y="1191373"/>
                </a:cubicBezTo>
                <a:cubicBezTo>
                  <a:pt x="1013553" y="1166471"/>
                  <a:pt x="1068771" y="1122201"/>
                  <a:pt x="1095083" y="1099571"/>
                </a:cubicBezTo>
                <a:cubicBezTo>
                  <a:pt x="1121395" y="1076939"/>
                  <a:pt x="1131653" y="1073893"/>
                  <a:pt x="1109861" y="1055590"/>
                </a:cubicBezTo>
                <a:cubicBezTo>
                  <a:pt x="1088069" y="1037287"/>
                  <a:pt x="1026302" y="1009643"/>
                  <a:pt x="964330" y="989755"/>
                </a:cubicBezTo>
                <a:cubicBezTo>
                  <a:pt x="902357" y="969868"/>
                  <a:pt x="826424" y="945352"/>
                  <a:pt x="738024" y="936265"/>
                </a:cubicBezTo>
                <a:cubicBezTo>
                  <a:pt x="649625" y="927177"/>
                  <a:pt x="500673" y="937399"/>
                  <a:pt x="433932" y="935231"/>
                </a:cubicBezTo>
                <a:cubicBezTo>
                  <a:pt x="367191" y="933061"/>
                  <a:pt x="332186" y="929788"/>
                  <a:pt x="337577" y="923253"/>
                </a:cubicBezTo>
                <a:cubicBezTo>
                  <a:pt x="342969" y="916718"/>
                  <a:pt x="472427" y="860006"/>
                  <a:pt x="531172" y="820494"/>
                </a:cubicBezTo>
                <a:cubicBezTo>
                  <a:pt x="589917" y="780983"/>
                  <a:pt x="642715" y="736223"/>
                  <a:pt x="690047" y="686187"/>
                </a:cubicBezTo>
                <a:cubicBezTo>
                  <a:pt x="737380" y="636151"/>
                  <a:pt x="789601" y="568527"/>
                  <a:pt x="815167" y="520277"/>
                </a:cubicBezTo>
                <a:cubicBezTo>
                  <a:pt x="837537" y="478058"/>
                  <a:pt x="861862" y="416906"/>
                  <a:pt x="850572" y="400696"/>
                </a:cubicBezTo>
                <a:cubicBezTo>
                  <a:pt x="848960" y="398379"/>
                  <a:pt x="846620" y="396980"/>
                  <a:pt x="843444" y="396686"/>
                </a:cubicBezTo>
                <a:cubicBezTo>
                  <a:pt x="818035" y="394323"/>
                  <a:pt x="650823" y="427227"/>
                  <a:pt x="564929" y="460084"/>
                </a:cubicBezTo>
                <a:cubicBezTo>
                  <a:pt x="479034" y="492943"/>
                  <a:pt x="367786" y="575696"/>
                  <a:pt x="328077" y="593832"/>
                </a:cubicBezTo>
                <a:cubicBezTo>
                  <a:pt x="288369" y="611970"/>
                  <a:pt x="310215" y="603955"/>
                  <a:pt x="326678" y="568907"/>
                </a:cubicBezTo>
                <a:cubicBezTo>
                  <a:pt x="343140" y="533860"/>
                  <a:pt x="411497" y="458701"/>
                  <a:pt x="426853" y="383548"/>
                </a:cubicBezTo>
                <a:cubicBezTo>
                  <a:pt x="441916" y="309825"/>
                  <a:pt x="441745" y="270311"/>
                  <a:pt x="430876" y="187822"/>
                </a:cubicBezTo>
                <a:cubicBezTo>
                  <a:pt x="417432" y="118820"/>
                  <a:pt x="401349" y="65247"/>
                  <a:pt x="363441" y="0"/>
                </a:cubicBezTo>
                <a:cubicBezTo>
                  <a:pt x="336615" y="9961"/>
                  <a:pt x="297066" y="61625"/>
                  <a:pt x="267933" y="97580"/>
                </a:cubicBezTo>
                <a:cubicBezTo>
                  <a:pt x="234637" y="138672"/>
                  <a:pt x="207655" y="175667"/>
                  <a:pt x="174317" y="245003"/>
                </a:cubicBezTo>
                <a:cubicBezTo>
                  <a:pt x="140978" y="314340"/>
                  <a:pt x="96937" y="395060"/>
                  <a:pt x="67903" y="513601"/>
                </a:cubicBezTo>
                <a:cubicBezTo>
                  <a:pt x="38869" y="632141"/>
                  <a:pt x="1617" y="821110"/>
                  <a:pt x="113" y="956247"/>
                </a:cubicBezTo>
                <a:cubicBezTo>
                  <a:pt x="-1392" y="1091384"/>
                  <a:pt x="12206" y="1214311"/>
                  <a:pt x="35808" y="133695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7CCE23-1E0A-8FC7-CEF3-6797349E3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909430" flipH="1">
            <a:off x="10872357" y="1340967"/>
            <a:ext cx="294430" cy="26877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618490 w 4786397"/>
              <a:gd name="connsiteY0" fmla="*/ 334011 h 4492102"/>
              <a:gd name="connsiteX1" fmla="*/ 3990493 w 4786397"/>
              <a:gd name="connsiteY1" fmla="*/ 118959 h 4492102"/>
              <a:gd name="connsiteX2" fmla="*/ 4762261 w 4786397"/>
              <a:gd name="connsiteY2" fmla="*/ 1434061 h 4492102"/>
              <a:gd name="connsiteX3" fmla="*/ 4477383 w 4786397"/>
              <a:gd name="connsiteY3" fmla="*/ 3337242 h 4492102"/>
              <a:gd name="connsiteX4" fmla="*/ 3446218 w 4786397"/>
              <a:gd name="connsiteY4" fmla="*/ 4373010 h 4492102"/>
              <a:gd name="connsiteX5" fmla="*/ 1100888 w 4786397"/>
              <a:gd name="connsiteY5" fmla="*/ 4185391 h 4492102"/>
              <a:gd name="connsiteX6" fmla="*/ 59712 w 4786397"/>
              <a:gd name="connsiteY6" fmla="*/ 2523820 h 4492102"/>
              <a:gd name="connsiteX7" fmla="*/ 618490 w 4786397"/>
              <a:gd name="connsiteY7" fmla="*/ 334011 h 4492102"/>
              <a:gd name="connsiteX0" fmla="*/ 618490 w 4880845"/>
              <a:gd name="connsiteY0" fmla="*/ 334011 h 4207111"/>
              <a:gd name="connsiteX1" fmla="*/ 3990493 w 4880845"/>
              <a:gd name="connsiteY1" fmla="*/ 118959 h 4207111"/>
              <a:gd name="connsiteX2" fmla="*/ 4762261 w 4880845"/>
              <a:gd name="connsiteY2" fmla="*/ 1434061 h 4207111"/>
              <a:gd name="connsiteX3" fmla="*/ 4477383 w 4880845"/>
              <a:gd name="connsiteY3" fmla="*/ 3337242 h 4207111"/>
              <a:gd name="connsiteX4" fmla="*/ 1100888 w 4880845"/>
              <a:gd name="connsiteY4" fmla="*/ 4185391 h 4207111"/>
              <a:gd name="connsiteX5" fmla="*/ 59712 w 4880845"/>
              <a:gd name="connsiteY5" fmla="*/ 2523820 h 4207111"/>
              <a:gd name="connsiteX6" fmla="*/ 618490 w 4880845"/>
              <a:gd name="connsiteY6" fmla="*/ 334011 h 4207111"/>
              <a:gd name="connsiteX0" fmla="*/ 618490 w 4708128"/>
              <a:gd name="connsiteY0" fmla="*/ 334011 h 4207111"/>
              <a:gd name="connsiteX1" fmla="*/ 3990493 w 4708128"/>
              <a:gd name="connsiteY1" fmla="*/ 118959 h 4207111"/>
              <a:gd name="connsiteX2" fmla="*/ 4477383 w 4708128"/>
              <a:gd name="connsiteY2" fmla="*/ 3337242 h 4207111"/>
              <a:gd name="connsiteX3" fmla="*/ 1100888 w 4708128"/>
              <a:gd name="connsiteY3" fmla="*/ 4185391 h 4207111"/>
              <a:gd name="connsiteX4" fmla="*/ 59712 w 4708128"/>
              <a:gd name="connsiteY4" fmla="*/ 2523820 h 4207111"/>
              <a:gd name="connsiteX5" fmla="*/ 618490 w 4708128"/>
              <a:gd name="connsiteY5" fmla="*/ 334011 h 4207111"/>
              <a:gd name="connsiteX0" fmla="*/ 618490 w 4659985"/>
              <a:gd name="connsiteY0" fmla="*/ 334011 h 4457960"/>
              <a:gd name="connsiteX1" fmla="*/ 3990493 w 4659985"/>
              <a:gd name="connsiteY1" fmla="*/ 118959 h 4457960"/>
              <a:gd name="connsiteX2" fmla="*/ 4477383 w 4659985"/>
              <a:gd name="connsiteY2" fmla="*/ 3337242 h 4457960"/>
              <a:gd name="connsiteX3" fmla="*/ 1750735 w 4659985"/>
              <a:gd name="connsiteY3" fmla="*/ 4436235 h 4457960"/>
              <a:gd name="connsiteX4" fmla="*/ 59712 w 4659985"/>
              <a:gd name="connsiteY4" fmla="*/ 2523820 h 4457960"/>
              <a:gd name="connsiteX5" fmla="*/ 618490 w 4659985"/>
              <a:gd name="connsiteY5" fmla="*/ 334011 h 4457960"/>
              <a:gd name="connsiteX0" fmla="*/ 577306 w 4618801"/>
              <a:gd name="connsiteY0" fmla="*/ 304401 h 4428350"/>
              <a:gd name="connsiteX1" fmla="*/ 3949309 w 4618801"/>
              <a:gd name="connsiteY1" fmla="*/ 89349 h 4428350"/>
              <a:gd name="connsiteX2" fmla="*/ 4436199 w 4618801"/>
              <a:gd name="connsiteY2" fmla="*/ 3307632 h 4428350"/>
              <a:gd name="connsiteX3" fmla="*/ 1709551 w 4618801"/>
              <a:gd name="connsiteY3" fmla="*/ 4406625 h 4428350"/>
              <a:gd name="connsiteX4" fmla="*/ 18528 w 4618801"/>
              <a:gd name="connsiteY4" fmla="*/ 2494210 h 4428350"/>
              <a:gd name="connsiteX5" fmla="*/ 577306 w 4618801"/>
              <a:gd name="connsiteY5" fmla="*/ 304401 h 442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801" h="4428350">
                <a:moveTo>
                  <a:pt x="577306" y="304401"/>
                </a:moveTo>
                <a:cubicBezTo>
                  <a:pt x="692934" y="18127"/>
                  <a:pt x="3258681" y="-93993"/>
                  <a:pt x="3949309" y="89349"/>
                </a:cubicBezTo>
                <a:cubicBezTo>
                  <a:pt x="4592458" y="589887"/>
                  <a:pt x="4809492" y="2588086"/>
                  <a:pt x="4436199" y="3307632"/>
                </a:cubicBezTo>
                <a:cubicBezTo>
                  <a:pt x="4062906" y="4027178"/>
                  <a:pt x="2445829" y="4542195"/>
                  <a:pt x="1709551" y="4406625"/>
                </a:cubicBezTo>
                <a:cubicBezTo>
                  <a:pt x="1145133" y="4098427"/>
                  <a:pt x="130365" y="3123445"/>
                  <a:pt x="18528" y="2494210"/>
                </a:cubicBezTo>
                <a:cubicBezTo>
                  <a:pt x="-109257" y="1817128"/>
                  <a:pt x="461678" y="590675"/>
                  <a:pt x="577306" y="3044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129175-6F49-FD4C-A39D-B453A0E39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21" b="-2"/>
          <a:stretch/>
        </p:blipFill>
        <p:spPr>
          <a:xfrm>
            <a:off x="568818" y="1776495"/>
            <a:ext cx="9626205" cy="484561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B91F236-A1BC-9C95-C198-223F6BB81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10440" flipH="1">
            <a:off x="11266821" y="1421129"/>
            <a:ext cx="1248373" cy="441359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025C7-8014-52DF-B943-E7E4FB0C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10440" flipH="1">
            <a:off x="11266821" y="1421129"/>
            <a:ext cx="1248373" cy="441359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52CBFB-C402-D666-1F06-16C90F23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64" b="2"/>
          <a:stretch/>
        </p:blipFill>
        <p:spPr>
          <a:xfrm>
            <a:off x="545810" y="1223843"/>
            <a:ext cx="10926209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11A5D2-0079-DCB0-E653-38C1006BF3CF}"/>
              </a:ext>
            </a:extLst>
          </p:cNvPr>
          <p:cNvSpPr txBox="1"/>
          <p:nvPr/>
        </p:nvSpPr>
        <p:spPr>
          <a:xfrm>
            <a:off x="598714" y="272142"/>
            <a:ext cx="106435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a typeface="Calibri"/>
                <a:cs typeface="Calibri"/>
              </a:rPr>
              <a:t>Removing unnecessary characters</a:t>
            </a:r>
          </a:p>
        </p:txBody>
      </p:sp>
    </p:spTree>
    <p:extLst>
      <p:ext uri="{BB962C8B-B14F-4D97-AF65-F5344CB8AC3E}">
        <p14:creationId xmlns:p14="http://schemas.microsoft.com/office/powerpoint/2010/main" val="6880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D1DE679-55BD-6B71-0EF4-5F2AE409D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43" y="1480336"/>
            <a:ext cx="10905066" cy="449834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4FE8A-1BD7-56D7-0A7E-7B5164F88D1D}"/>
              </a:ext>
            </a:extLst>
          </p:cNvPr>
          <p:cNvSpPr txBox="1"/>
          <p:nvPr/>
        </p:nvSpPr>
        <p:spPr>
          <a:xfrm>
            <a:off x="2149929" y="435428"/>
            <a:ext cx="69396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a typeface="Calibri"/>
                <a:cs typeface="Calibri"/>
              </a:rPr>
              <a:t>Size and Price of an app</a:t>
            </a:r>
          </a:p>
        </p:txBody>
      </p:sp>
    </p:spTree>
    <p:extLst>
      <p:ext uri="{BB962C8B-B14F-4D97-AF65-F5344CB8AC3E}">
        <p14:creationId xmlns:p14="http://schemas.microsoft.com/office/powerpoint/2010/main" val="42472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EE559-3E43-4BDF-DB09-DFE91D51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6420" y="494808"/>
            <a:ext cx="5491157" cy="56928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D9508-6B3D-C0FB-10BD-C0CA37CB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7" y="495275"/>
            <a:ext cx="4954071" cy="57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BFA2-F05D-3543-1F8D-112384D0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Calibri Light"/>
                <a:cs typeface="Calibri Light"/>
              </a:rPr>
              <a:t>Average rating of apps on play store</a:t>
            </a:r>
            <a:endParaRPr lang="en-US" sz="4800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CDD8F478-E984-D012-66FD-8CCE775A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683" y="1825625"/>
            <a:ext cx="10524097" cy="4887957"/>
          </a:xfrm>
        </p:spPr>
      </p:pic>
    </p:spTree>
    <p:extLst>
      <p:ext uri="{BB962C8B-B14F-4D97-AF65-F5344CB8AC3E}">
        <p14:creationId xmlns:p14="http://schemas.microsoft.com/office/powerpoint/2010/main" val="411224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90E5-1E78-954B-3DF0-988DD763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Calibri Light"/>
                <a:cs typeface="Calibri Light"/>
              </a:rPr>
              <a:t>Number of apps category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796254-D3B5-3855-BEAC-719097BD2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95" y="1825625"/>
            <a:ext cx="10509410" cy="4754109"/>
          </a:xfrm>
        </p:spPr>
      </p:pic>
    </p:spTree>
    <p:extLst>
      <p:ext uri="{BB962C8B-B14F-4D97-AF65-F5344CB8AC3E}">
        <p14:creationId xmlns:p14="http://schemas.microsoft.com/office/powerpoint/2010/main" val="39387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Google play store apps and review</vt:lpstr>
      <vt:lpstr>PowerPoint Presentation</vt:lpstr>
      <vt:lpstr>PowerPoint Presentation</vt:lpstr>
      <vt:lpstr>Removing null values</vt:lpstr>
      <vt:lpstr>PowerPoint Presentation</vt:lpstr>
      <vt:lpstr>PowerPoint Presentation</vt:lpstr>
      <vt:lpstr>PowerPoint Presentation</vt:lpstr>
      <vt:lpstr>Average rating of apps on play store</vt:lpstr>
      <vt:lpstr>Number of apps category</vt:lpstr>
      <vt:lpstr>Number of downloads of paid vs free apps</vt:lpstr>
      <vt:lpstr>PowerPoint Presentation</vt:lpstr>
      <vt:lpstr>Logistic Regression:</vt:lpstr>
      <vt:lpstr>SVC:</vt:lpstr>
      <vt:lpstr>Gaussian naïve bayes:</vt:lpstr>
      <vt:lpstr>Lazy Predict:</vt:lpstr>
      <vt:lpstr>Lazy predict results: </vt:lpstr>
      <vt:lpstr>Accuracy Chart: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193</cp:revision>
  <dcterms:created xsi:type="dcterms:W3CDTF">2023-09-25T07:43:09Z</dcterms:created>
  <dcterms:modified xsi:type="dcterms:W3CDTF">2023-09-26T10:33:34Z</dcterms:modified>
</cp:coreProperties>
</file>