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E98BD-317A-4234-ADD8-36EF2964B981}" v="1" dt="2023-09-08T11:29:44.273"/>
    <p1510:client id="{4F343D99-8BFC-4C3D-B0F0-0E0FCA2C5A4D}" v="216" dt="2023-09-08T11:26:30.790"/>
    <p1510:client id="{A5940C05-88FF-4693-A015-F31A4B576A8C}" v="113" dt="2023-09-08T10:35:26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ve Rayat" userId="4939e9b30cf69295" providerId="LiveId" clId="{009F44FE-B6D8-4E67-9B9B-EB2CABFBAD99}"/>
    <pc:docChg chg="modSld">
      <pc:chgData name="Love Rayat" userId="4939e9b30cf69295" providerId="LiveId" clId="{009F44FE-B6D8-4E67-9B9B-EB2CABFBAD99}" dt="2023-09-09T02:41:41.630" v="122" actId="1076"/>
      <pc:docMkLst>
        <pc:docMk/>
      </pc:docMkLst>
      <pc:sldChg chg="modSp mod">
        <pc:chgData name="Love Rayat" userId="4939e9b30cf69295" providerId="LiveId" clId="{009F44FE-B6D8-4E67-9B9B-EB2CABFBAD99}" dt="2023-09-09T02:40:43.790" v="121" actId="20577"/>
        <pc:sldMkLst>
          <pc:docMk/>
          <pc:sldMk cId="2978940882" sldId="262"/>
        </pc:sldMkLst>
        <pc:spChg chg="mod">
          <ac:chgData name="Love Rayat" userId="4939e9b30cf69295" providerId="LiveId" clId="{009F44FE-B6D8-4E67-9B9B-EB2CABFBAD99}" dt="2023-09-09T02:40:43.790" v="121" actId="20577"/>
          <ac:spMkLst>
            <pc:docMk/>
            <pc:sldMk cId="2978940882" sldId="262"/>
            <ac:spMk id="2" creationId="{26F78B89-81E0-5FD2-C546-84F6FC79BE6B}"/>
          </ac:spMkLst>
        </pc:spChg>
      </pc:sldChg>
      <pc:sldChg chg="modSp mod">
        <pc:chgData name="Love Rayat" userId="4939e9b30cf69295" providerId="LiveId" clId="{009F44FE-B6D8-4E67-9B9B-EB2CABFBAD99}" dt="2023-09-09T02:41:41.630" v="122" actId="1076"/>
        <pc:sldMkLst>
          <pc:docMk/>
          <pc:sldMk cId="4125609250" sldId="263"/>
        </pc:sldMkLst>
        <pc:picChg chg="mod">
          <ac:chgData name="Love Rayat" userId="4939e9b30cf69295" providerId="LiveId" clId="{009F44FE-B6D8-4E67-9B9B-EB2CABFBAD99}" dt="2023-09-09T02:41:41.630" v="122" actId="1076"/>
          <ac:picMkLst>
            <pc:docMk/>
            <pc:sldMk cId="4125609250" sldId="263"/>
            <ac:picMk id="4" creationId="{37020E0F-8A9F-DBBB-B952-04C394DC6C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Telcom Customer Churn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Lakhvir Singh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Graphic 31" descr="Telemarketer">
            <a:extLst>
              <a:ext uri="{FF2B5EF4-FFF2-40B4-BE49-F238E27FC236}">
                <a16:creationId xmlns:a16="http://schemas.microsoft.com/office/drawing/2014/main" id="{C124A0BA-3D8A-802F-4CD3-F868D108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19AF69B-25EA-7C02-6D54-47522A47D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8" r="27369" b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AEB86-B773-A130-62C4-D5D347D4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/>
              <a:t>The binary classification model has an accuracy of 80.05%, indicating it correctly predicts class labels 80.05% of the time. The ROC-AUC score is 67.35%, suggesting decent discrimination ability. The precision, recall, and F1-score vary between the two classes, with class 0 having higher values, while class 1 lags behind.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99E5C-D122-AED0-A936-FFC70500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345643"/>
            <a:ext cx="3571810" cy="18670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ea typeface="Calibri Light"/>
                <a:cs typeface="Calibri Light"/>
              </a:rPr>
              <a:t>Roc Analysis</a:t>
            </a:r>
            <a:endParaRPr lang="en-US" sz="6600" kern="1200" dirty="0">
              <a:solidFill>
                <a:schemeClr val="tx1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E56E7FC0-32E2-C4E0-C46B-2ADA4D320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65" b="-2"/>
          <a:stretch/>
        </p:blipFill>
        <p:spPr>
          <a:xfrm>
            <a:off x="3673559" y="124926"/>
            <a:ext cx="7941865" cy="65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Smiling Face with No Fill">
            <a:extLst>
              <a:ext uri="{FF2B5EF4-FFF2-40B4-BE49-F238E27FC236}">
                <a16:creationId xmlns:a16="http://schemas.microsoft.com/office/drawing/2014/main" id="{349ED98E-4270-5CA0-A220-3F48E3F42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4D2E7-3FC4-F3B5-ABC5-BC374AE3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07EBA-618A-5CB9-2A7D-057D5882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B4C5-DA26-CF80-6E5A-A575055E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ea typeface="+mn-lt"/>
                <a:cs typeface="+mn-lt"/>
              </a:rPr>
              <a:t>Customer churn, also called customer attrition is the measure of how many customers stop using a product or service. This can be measured based on actual usage or failure to renew (when the product is sold using a subscription model). Often evaluated for a specific period of time, there can be a monthly, quarterly, or annual churn rate.</a:t>
            </a:r>
            <a:endParaRPr lang="en-US" sz="1500">
              <a:cs typeface="Calibri" panose="020F0502020204030204"/>
            </a:endParaRPr>
          </a:p>
          <a:p>
            <a:r>
              <a:rPr lang="en-US" sz="1500">
                <a:ea typeface="+mn-lt"/>
                <a:cs typeface="+mn-lt"/>
              </a:rPr>
              <a:t>The Telco Customer Churn dataset includes information such as :-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customer demographics (age, gender, marital status, and dependents).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services availed (internet, phone, multiple lines, online security, and online backup).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account details (contract type, payment method, and tenure).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churn status (whether the customer has churned or not).</a:t>
            </a:r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59590B1-F344-1723-C906-C0069381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Autofit/>
          </a:bodyPr>
          <a:lstStyle/>
          <a:p>
            <a:r>
              <a:rPr lang="en-US" sz="5400">
                <a:ea typeface="+mj-lt"/>
                <a:cs typeface="+mj-lt"/>
              </a:rPr>
              <a:t>Analyzing Customer Retention Trends in Telecom</a:t>
            </a:r>
            <a:endParaRPr lang="en-US" sz="5400"/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BC2AE8F3-5F51-9B42-0BF6-7A705F81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43" y="641668"/>
            <a:ext cx="7273527" cy="54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4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Slide Background">
            <a:extLst>
              <a:ext uri="{FF2B5EF4-FFF2-40B4-BE49-F238E27FC236}">
                <a16:creationId xmlns:a16="http://schemas.microsoft.com/office/drawing/2014/main" id="{EEDFD83B-474E-42D8-99FD-25099162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3429000"/>
          </a:xfrm>
          <a:prstGeom prst="rect">
            <a:avLst/>
          </a:prstGeom>
          <a:ln>
            <a:noFill/>
          </a:ln>
          <a:effectLst>
            <a:outerShdw blurRad="203200" dist="127000" dir="5400000" sx="94000" sy="94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CEAF7-1E95-7A92-B49C-F40306C1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68" y="1972441"/>
            <a:ext cx="4495999" cy="2658201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"What is the most common contract type chosen by customers?"</a:t>
            </a:r>
            <a:endParaRPr lang="en-US" sz="4000"/>
          </a:p>
        </p:txBody>
      </p:sp>
      <p:pic>
        <p:nvPicPr>
          <p:cNvPr id="6" name="Picture 5" descr="A white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936FD573-1368-FEC7-8F80-9ED97760D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" r="70467" b="1"/>
          <a:stretch/>
        </p:blipFill>
        <p:spPr>
          <a:xfrm>
            <a:off x="5258675" y="4475777"/>
            <a:ext cx="5761792" cy="1985760"/>
          </a:xfrm>
          <a:prstGeom prst="rect">
            <a:avLst/>
          </a:prstGeom>
          <a:effectLst/>
        </p:spPr>
      </p:pic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DED2603E-9E53-80A1-CF14-F3647E5C4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48" b="-2"/>
          <a:stretch/>
        </p:blipFill>
        <p:spPr>
          <a:xfrm>
            <a:off x="5128145" y="86553"/>
            <a:ext cx="7065814" cy="43877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713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833F6B4B-E16F-47B1-4BDF-29DE8F061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751" y="3220"/>
            <a:ext cx="8385001" cy="56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6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78B89-81E0-5FD2-C546-84F6FC79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0" y="131805"/>
            <a:ext cx="3795339" cy="2280449"/>
          </a:xfrm>
        </p:spPr>
        <p:txBody>
          <a:bodyPr anchor="b">
            <a:normAutofit/>
          </a:bodyPr>
          <a:lstStyle/>
          <a:p>
            <a:pPr algn="r"/>
            <a:r>
              <a:rPr lang="en-US" sz="2600" dirty="0">
                <a:ea typeface="+mj-lt"/>
                <a:cs typeface="+mj-lt"/>
              </a:rPr>
              <a:t>Relationship b/w internet services and churn rate</a:t>
            </a:r>
            <a:endParaRPr lang="en-US" sz="26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2BE037-CC55-FA24-035B-A8DDCD47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395" y="754111"/>
            <a:ext cx="7547663" cy="56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4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C9BBB-1801-C1DC-E97F-9E31AD7F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Company's key customer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020E0F-8A9F-DBBB-B952-04C394DC6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0" b="-1"/>
          <a:stretch/>
        </p:blipFill>
        <p:spPr>
          <a:xfrm>
            <a:off x="937262" y="1917650"/>
            <a:ext cx="9342361" cy="43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0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94068-DDC2-C744-88ED-D5864FA8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"Payment Method Diversity and Usage Ratio"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06B4EBF-0505-D5CE-3CE8-847A9EB4C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194819"/>
            <a:ext cx="11548872" cy="31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0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549EF-E3A5-48D7-9134-A4E08C0E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8398" y="-4818940"/>
            <a:ext cx="167069" cy="105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2860C38-F7CC-4539-FC90-A00BAE0EE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849" b="6774"/>
          <a:stretch/>
        </p:blipFill>
        <p:spPr>
          <a:xfrm>
            <a:off x="884132" y="825086"/>
            <a:ext cx="10515600" cy="50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6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236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Telcom Customer Churn</vt:lpstr>
      <vt:lpstr>Introduction</vt:lpstr>
      <vt:lpstr>Analyzing Customer Retention Trends in Telecom</vt:lpstr>
      <vt:lpstr>"What is the most common contract type chosen by customers?"</vt:lpstr>
      <vt:lpstr>PowerPoint Presentation</vt:lpstr>
      <vt:lpstr>Relationship b/w internet services and churn rate</vt:lpstr>
      <vt:lpstr>Company's key customer</vt:lpstr>
      <vt:lpstr>"Payment Method Diversity and Usage Ratio"</vt:lpstr>
      <vt:lpstr>PowerPoint Presentation</vt:lpstr>
      <vt:lpstr>The binary classification model has an accuracy of 80.05%, indicating it correctly predicts class labels 80.05% of the time. The ROC-AUC score is 67.35%, suggesting decent discrimination ability. The precision, recall, and F1-score vary between the two classes, with class 0 having higher values, while class 1 lags behind.</vt:lpstr>
      <vt:lpstr>Roc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 Rayat</dc:creator>
  <cp:lastModifiedBy>Love Rayat</cp:lastModifiedBy>
  <cp:revision>196</cp:revision>
  <dcterms:created xsi:type="dcterms:W3CDTF">2023-09-08T10:16:54Z</dcterms:created>
  <dcterms:modified xsi:type="dcterms:W3CDTF">2023-09-09T02:44:21Z</dcterms:modified>
</cp:coreProperties>
</file>