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Open Sans" panose="020B0606030504020204" pitchFamily="3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81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Introduction to Boyce-Codd Normal Form (BCNF)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BCNF is a database normalization form. It eliminates redundancy and anomalies. It improves database integrity and efficiency. It maintains data consistency.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CE7AE-ED74-CCA8-4642-F74D0F38050F}"/>
              </a:ext>
            </a:extLst>
          </p:cNvPr>
          <p:cNvSpPr/>
          <p:nvPr/>
        </p:nvSpPr>
        <p:spPr>
          <a:xfrm>
            <a:off x="12333248" y="7761248"/>
            <a:ext cx="2174488" cy="4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7762"/>
            <a:ext cx="84243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Defining Boyce-Codd Normal Form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73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Formal 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5466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relation R is in BCNF if for every non-trivial functional dependency X → Y, X is a superkey.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845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Functional Dependency: X → Y if each X value has one Y value.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896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Superkey: Attributes uniquely identifying a tuple.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3735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Concepts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95466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BCNF ensures a database has no redundancy by requiring that every determinant is a super key. It eliminates anomalies by ensuring that all functional dependencies are based on keys, preventing partial and transitive dependencies.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806019-E410-3325-82FB-CB10074C69D6}"/>
              </a:ext>
            </a:extLst>
          </p:cNvPr>
          <p:cNvSpPr/>
          <p:nvPr/>
        </p:nvSpPr>
        <p:spPr>
          <a:xfrm>
            <a:off x="12333248" y="7761248"/>
            <a:ext cx="2174488" cy="4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379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Real-Time Example: Course Enrollment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71512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8224" y="28059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Enrollments Table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9636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classroom allocation (</a:t>
            </a:r>
            <a:r>
              <a:rPr lang="en-US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Room_no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subject, professor)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571512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797237" y="2707599"/>
            <a:ext cx="3046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Functional Dependencies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9812" y="308520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</a:t>
            </a:r>
            <a:r>
              <a:rPr lang="en-US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Room_No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→ Subject) (Each room is assigned to a subject).(Subject → Professor) (Each subject has a fixed professor).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09223"/>
            <a:ext cx="7556421" cy="2206585"/>
          </a:xfrm>
          <a:prstGeom prst="roundRect">
            <a:avLst>
              <a:gd name="adj" fmla="val 431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1D262A-9CD6-34EB-91D0-F167A360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87271"/>
              </p:ext>
            </p:extLst>
          </p:nvPr>
        </p:nvGraphicFramePr>
        <p:xfrm>
          <a:off x="872660" y="5261662"/>
          <a:ext cx="7223148" cy="1097280"/>
        </p:xfrm>
        <a:graphic>
          <a:graphicData uri="http://schemas.openxmlformats.org/drawingml/2006/table">
            <a:tbl>
              <a:tblPr/>
              <a:tblGrid>
                <a:gridCol w="3611574">
                  <a:extLst>
                    <a:ext uri="{9D8B030D-6E8A-4147-A177-3AD203B41FA5}">
                      <a16:colId xmlns:a16="http://schemas.microsoft.com/office/drawing/2014/main" val="2509822106"/>
                    </a:ext>
                  </a:extLst>
                </a:gridCol>
                <a:gridCol w="3611574">
                  <a:extLst>
                    <a:ext uri="{9D8B030D-6E8A-4147-A177-3AD203B41FA5}">
                      <a16:colId xmlns:a16="http://schemas.microsoft.com/office/drawing/2014/main" val="254391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Room_No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639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84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06249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182B70-2260-90CC-9B4C-5DD0CB7BA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26303"/>
              </p:ext>
            </p:extLst>
          </p:nvPr>
        </p:nvGraphicFramePr>
        <p:xfrm>
          <a:off x="793789" y="6484104"/>
          <a:ext cx="7556420" cy="640080"/>
        </p:xfrm>
        <a:graphic>
          <a:graphicData uri="http://schemas.openxmlformats.org/drawingml/2006/table">
            <a:tbl>
              <a:tblPr/>
              <a:tblGrid>
                <a:gridCol w="3778210">
                  <a:extLst>
                    <a:ext uri="{9D8B030D-6E8A-4147-A177-3AD203B41FA5}">
                      <a16:colId xmlns:a16="http://schemas.microsoft.com/office/drawing/2014/main" val="3283378077"/>
                    </a:ext>
                  </a:extLst>
                </a:gridCol>
                <a:gridCol w="3778210">
                  <a:extLst>
                    <a:ext uri="{9D8B030D-6E8A-4147-A177-3AD203B41FA5}">
                      <a16:colId xmlns:a16="http://schemas.microsoft.com/office/drawing/2014/main" val="4276889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Science</a:t>
                      </a:r>
                    </a:p>
                    <a:p>
                      <a:r>
                        <a:rPr lang="en-IN" dirty="0"/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Prof. B</a:t>
                      </a:r>
                    </a:p>
                    <a:p>
                      <a:r>
                        <a:rPr lang="en-IN" dirty="0"/>
                        <a:t>Prof.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248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189</Words>
  <Application>Microsoft Office PowerPoint</Application>
  <PresentationFormat>Custom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Open Sans</vt:lpstr>
      <vt:lpstr>Crimson Pro Bold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Lakshan S J</cp:lastModifiedBy>
  <cp:revision>3</cp:revision>
  <dcterms:created xsi:type="dcterms:W3CDTF">2025-03-20T04:27:15Z</dcterms:created>
  <dcterms:modified xsi:type="dcterms:W3CDTF">2025-03-20T02:12:54Z</dcterms:modified>
</cp:coreProperties>
</file>