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8" r:id="rId4"/>
  </p:sldMasterIdLst>
  <p:notesMasterIdLst>
    <p:notesMasterId r:id="rId9"/>
  </p:notesMasterIdLst>
  <p:sldIdLst>
    <p:sldId id="335" r:id="rId5"/>
    <p:sldId id="343" r:id="rId6"/>
    <p:sldId id="347" r:id="rId7"/>
    <p:sldId id="35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72"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397FFC-0A89-4D43-80EB-E3174685ECDA}" v="3" dt="2020-10-14T20:00:28.4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0" autoAdjust="0"/>
    <p:restoredTop sz="95226" autoAdjust="0"/>
  </p:normalViewPr>
  <p:slideViewPr>
    <p:cSldViewPr snapToGrid="0">
      <p:cViewPr varScale="1">
        <p:scale>
          <a:sx n="106" d="100"/>
          <a:sy n="106" d="100"/>
        </p:scale>
        <p:origin x="702" y="102"/>
      </p:cViewPr>
      <p:guideLst>
        <p:guide orient="horz" pos="3672"/>
        <p:guide pos="3840"/>
      </p:guideLst>
    </p:cSldViewPr>
  </p:slideViewPr>
  <p:outlineViewPr>
    <p:cViewPr>
      <p:scale>
        <a:sx n="33" d="100"/>
        <a:sy n="33" d="100"/>
      </p:scale>
      <p:origin x="0" y="-106"/>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07-Nov-23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31DFB3-42E8-9540-92FB-4AE3F4203FE5}"/>
              </a:ext>
              <a:ext uri="{C183D7F6-B498-43B3-948B-1728B52AA6E4}">
                <adec:decorative xmlns:adec="http://schemas.microsoft.com/office/drawing/2017/decorative" xmlns="" val="1"/>
              </a:ext>
            </a:extLst>
          </p:cNvPr>
          <p:cNvSpPr>
            <a:spLocks/>
          </p:cNvSpPr>
          <p:nvPr userDrawn="1"/>
        </p:nvSpPr>
        <p:spPr bwMode="auto">
          <a:xfrm>
            <a:off x="0" y="1"/>
            <a:ext cx="11158847" cy="5824846"/>
          </a:xfrm>
          <a:prstGeom prst="rect">
            <a:avLst/>
          </a:prstGeom>
          <a:solidFill>
            <a:schemeClr val="accent2"/>
          </a:solidFill>
          <a:ln>
            <a:noFill/>
          </a:ln>
        </p:spPr>
        <p:txBody>
          <a:bodyPr rot="0" vert="horz" wrap="square" lIns="91440" tIns="45720" rIns="91440" bIns="45720" anchor="t" anchorCtr="0" upright="1">
            <a:noAutofit/>
          </a:bodyPr>
          <a:lstStyle/>
          <a:p>
            <a:endParaRPr lang="en-US" dirty="0"/>
          </a:p>
        </p:txBody>
      </p:sp>
      <p:cxnSp>
        <p:nvCxnSpPr>
          <p:cNvPr id="6" name="Straight Connector 5">
            <a:extLst>
              <a:ext uri="{FF2B5EF4-FFF2-40B4-BE49-F238E27FC236}">
                <a16:creationId xmlns:a16="http://schemas.microsoft.com/office/drawing/2014/main" id="{F13C1B90-0A14-7B4B-B05B-357A6A88291E}"/>
              </a:ext>
            </a:extLst>
          </p:cNvPr>
          <p:cNvCxnSpPr>
            <a:cxnSpLocks/>
          </p:cNvCxnSpPr>
          <p:nvPr userDrawn="1"/>
        </p:nvCxnSpPr>
        <p:spPr>
          <a:xfrm>
            <a:off x="1036261" y="4159793"/>
            <a:ext cx="10122586" cy="0"/>
          </a:xfrm>
          <a:prstGeom prst="line">
            <a:avLst/>
          </a:prstGeom>
          <a:ln w="127000"/>
        </p:spPr>
        <p:style>
          <a:lnRef idx="1">
            <a:schemeClr val="dk1"/>
          </a:lnRef>
          <a:fillRef idx="0">
            <a:schemeClr val="dk1"/>
          </a:fillRef>
          <a:effectRef idx="0">
            <a:schemeClr val="dk1"/>
          </a:effectRef>
          <a:fontRef idx="minor">
            <a:schemeClr val="tx1"/>
          </a:fontRef>
        </p:style>
      </p:cxnSp>
      <p:sp>
        <p:nvSpPr>
          <p:cNvPr id="12" name="Content Placeholder 10">
            <a:extLst>
              <a:ext uri="{FF2B5EF4-FFF2-40B4-BE49-F238E27FC236}">
                <a16:creationId xmlns:a16="http://schemas.microsoft.com/office/drawing/2014/main" id="{90097E88-8912-8A4F-9D00-BDA132434FE4}"/>
              </a:ext>
            </a:extLst>
          </p:cNvPr>
          <p:cNvSpPr>
            <a:spLocks noGrp="1"/>
          </p:cNvSpPr>
          <p:nvPr>
            <p:ph sz="quarter" idx="11"/>
          </p:nvPr>
        </p:nvSpPr>
        <p:spPr>
          <a:xfrm>
            <a:off x="1033153" y="4728131"/>
            <a:ext cx="7806047" cy="281164"/>
          </a:xfrm>
          <a:prstGeom prst="rect">
            <a:avLst/>
          </a:prstGeom>
        </p:spPr>
        <p:txBody>
          <a:bodyPr lIns="0" tIns="0" rIns="0" bIns="0"/>
          <a:lstStyle>
            <a:lvl1pPr marL="0" indent="0">
              <a:buNone/>
              <a:defRPr sz="1600"/>
            </a:lvl1pPr>
          </a:lstStyle>
          <a:p>
            <a:pPr lvl="0"/>
            <a:r>
              <a:rPr lang="en-US" dirty="0"/>
              <a:t>Click to edit</a:t>
            </a:r>
          </a:p>
        </p:txBody>
      </p:sp>
      <p:sp>
        <p:nvSpPr>
          <p:cNvPr id="4" name="Title 3">
            <a:extLst>
              <a:ext uri="{FF2B5EF4-FFF2-40B4-BE49-F238E27FC236}">
                <a16:creationId xmlns:a16="http://schemas.microsoft.com/office/drawing/2014/main" id="{E58E2CE6-6A25-40B9-BD31-82C750738938}"/>
              </a:ext>
            </a:extLst>
          </p:cNvPr>
          <p:cNvSpPr>
            <a:spLocks noGrp="1"/>
          </p:cNvSpPr>
          <p:nvPr>
            <p:ph type="title"/>
          </p:nvPr>
        </p:nvSpPr>
        <p:spPr>
          <a:xfrm>
            <a:off x="976313" y="1656344"/>
            <a:ext cx="7805737" cy="2113466"/>
          </a:xfrm>
          <a:prstGeom prst="rect">
            <a:avLst/>
          </a:prstGeom>
        </p:spPr>
        <p:txBody>
          <a:bodyPr anchor="b"/>
          <a:lstStyle>
            <a:lvl1pPr>
              <a:defRPr sz="6000"/>
            </a:lvl1pPr>
          </a:lstStyle>
          <a:p>
            <a:r>
              <a:rPr lang="en-US" dirty="0"/>
              <a:t>Click to edit</a:t>
            </a:r>
          </a:p>
        </p:txBody>
      </p: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3" name="Content Placeholder 3">
            <a:extLst>
              <a:ext uri="{FF2B5EF4-FFF2-40B4-BE49-F238E27FC236}">
                <a16:creationId xmlns:a16="http://schemas.microsoft.com/office/drawing/2014/main" id="{91C010F4-E1E5-354F-9B4A-6253D3DC2F9C}"/>
              </a:ext>
            </a:extLst>
          </p:cNvPr>
          <p:cNvSpPr>
            <a:spLocks noGrp="1"/>
          </p:cNvSpPr>
          <p:nvPr>
            <p:ph sz="half" idx="2"/>
          </p:nvPr>
        </p:nvSpPr>
        <p:spPr>
          <a:xfrm>
            <a:off x="1036641" y="3044590"/>
            <a:ext cx="4868860" cy="1942138"/>
          </a:xfrm>
          <a:prstGeom prst="rect">
            <a:avLst/>
          </a:prstGeom>
        </p:spPr>
        <p:txBody>
          <a:bodyPr lIns="0" tIns="0" rIns="0" bIns="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a:r>
              <a:rPr lang="en-US" dirty="0"/>
              <a:t>Click to edit Master text styles</a:t>
            </a:r>
          </a:p>
        </p:txBody>
      </p:sp>
      <p:sp>
        <p:nvSpPr>
          <p:cNvPr id="17" name="Content Placeholder 3">
            <a:extLst>
              <a:ext uri="{FF2B5EF4-FFF2-40B4-BE49-F238E27FC236}">
                <a16:creationId xmlns:a16="http://schemas.microsoft.com/office/drawing/2014/main" id="{C2F7C8C0-EB32-3C44-930E-DE05403C543A}"/>
              </a:ext>
            </a:extLst>
          </p:cNvPr>
          <p:cNvSpPr>
            <a:spLocks noGrp="1"/>
          </p:cNvSpPr>
          <p:nvPr>
            <p:ph sz="half" idx="11"/>
          </p:nvPr>
        </p:nvSpPr>
        <p:spPr>
          <a:xfrm>
            <a:off x="6285649" y="3044590"/>
            <a:ext cx="4868860" cy="1942138"/>
          </a:xfrm>
          <a:prstGeom prst="rect">
            <a:avLst/>
          </a:prstGeom>
        </p:spPr>
        <p:txBody>
          <a:bodyPr lIns="0" tIns="0" rIns="0" bIns="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a:r>
              <a:rPr lang="en-US" dirty="0"/>
              <a:t>Click to edit Master text styles</a:t>
            </a:r>
          </a:p>
        </p:txBody>
      </p:sp>
      <p:sp>
        <p:nvSpPr>
          <p:cNvPr id="14" name="Title 1">
            <a:extLst>
              <a:ext uri="{FF2B5EF4-FFF2-40B4-BE49-F238E27FC236}">
                <a16:creationId xmlns:a16="http://schemas.microsoft.com/office/drawing/2014/main" id="{E06473F2-000A-7C44-9048-A0C0D4B652B9}"/>
              </a:ext>
            </a:extLst>
          </p:cNvPr>
          <p:cNvSpPr>
            <a:spLocks noGrp="1"/>
          </p:cNvSpPr>
          <p:nvPr>
            <p:ph type="title"/>
          </p:nvPr>
        </p:nvSpPr>
        <p:spPr>
          <a:xfrm>
            <a:off x="1028700" y="999068"/>
            <a:ext cx="7810500" cy="645284"/>
          </a:xfrm>
          <a:prstGeom prst="rect">
            <a:avLst/>
          </a:prstGeom>
        </p:spPr>
        <p:txBody>
          <a:bodyPr lIns="0" tIns="0" rIns="0" bIns="0" anchor="b"/>
          <a:lstStyle/>
          <a:p>
            <a:r>
              <a:rPr lang="en-US" dirty="0"/>
              <a:t>Click to edit</a:t>
            </a:r>
          </a:p>
        </p:txBody>
      </p:sp>
      <p:cxnSp>
        <p:nvCxnSpPr>
          <p:cNvPr id="15" name="Straight Connector 14">
            <a:extLst>
              <a:ext uri="{FF2B5EF4-FFF2-40B4-BE49-F238E27FC236}">
                <a16:creationId xmlns:a16="http://schemas.microsoft.com/office/drawing/2014/main" id="{B6A0597E-7AE3-F242-9DDF-F678A5E11458}"/>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23" name="Text Placeholder 4">
            <a:extLst>
              <a:ext uri="{FF2B5EF4-FFF2-40B4-BE49-F238E27FC236}">
                <a16:creationId xmlns:a16="http://schemas.microsoft.com/office/drawing/2014/main" id="{EAB7162A-656B-3447-976F-951853C325A3}"/>
              </a:ext>
            </a:extLst>
          </p:cNvPr>
          <p:cNvSpPr>
            <a:spLocks noGrp="1"/>
          </p:cNvSpPr>
          <p:nvPr>
            <p:ph type="body" sz="quarter" idx="17"/>
          </p:nvPr>
        </p:nvSpPr>
        <p:spPr>
          <a:xfrm>
            <a:off x="941616" y="2328554"/>
            <a:ext cx="4963884" cy="645284"/>
          </a:xfrm>
          <a:prstGeom prst="rect">
            <a:avLst/>
          </a:prstGeom>
        </p:spPr>
        <p:txBody>
          <a:bodyPr/>
          <a:lstStyle>
            <a:lvl1pPr>
              <a:buNone/>
              <a:defRPr sz="1800" b="1"/>
            </a:lvl1pPr>
          </a:lstStyle>
          <a:p>
            <a:pPr lvl="0"/>
            <a:r>
              <a:rPr lang="en-US"/>
              <a:t>Click to edit</a:t>
            </a:r>
          </a:p>
        </p:txBody>
      </p:sp>
      <p:sp>
        <p:nvSpPr>
          <p:cNvPr id="24" name="Text Placeholder 4">
            <a:extLst>
              <a:ext uri="{FF2B5EF4-FFF2-40B4-BE49-F238E27FC236}">
                <a16:creationId xmlns:a16="http://schemas.microsoft.com/office/drawing/2014/main" id="{C8B98E47-9A5A-E54C-A093-86D516AAD0FB}"/>
              </a:ext>
            </a:extLst>
          </p:cNvPr>
          <p:cNvSpPr>
            <a:spLocks noGrp="1"/>
          </p:cNvSpPr>
          <p:nvPr>
            <p:ph type="body" sz="quarter" idx="18"/>
          </p:nvPr>
        </p:nvSpPr>
        <p:spPr>
          <a:xfrm>
            <a:off x="6258199" y="2328554"/>
            <a:ext cx="4868860" cy="645284"/>
          </a:xfrm>
          <a:prstGeom prst="rect">
            <a:avLst/>
          </a:prstGeom>
        </p:spPr>
        <p:txBody>
          <a:bodyPr/>
          <a:lstStyle>
            <a:lvl1pPr>
              <a:buNone/>
              <a:defRPr sz="1800" b="1"/>
            </a:lvl1pPr>
          </a:lstStyle>
          <a:p>
            <a:pPr lvl="0"/>
            <a:r>
              <a:rPr lang="en-US"/>
              <a:t>Click to edit</a:t>
            </a:r>
          </a:p>
        </p:txBody>
      </p:sp>
      <p:sp>
        <p:nvSpPr>
          <p:cNvPr id="5" name="Date Placeholder 4">
            <a:extLst>
              <a:ext uri="{FF2B5EF4-FFF2-40B4-BE49-F238E27FC236}">
                <a16:creationId xmlns:a16="http://schemas.microsoft.com/office/drawing/2014/main" id="{18E274C5-9C2D-4A46-AEAE-9DBE1C417477}"/>
              </a:ext>
            </a:extLst>
          </p:cNvPr>
          <p:cNvSpPr>
            <a:spLocks noGrp="1"/>
          </p:cNvSpPr>
          <p:nvPr>
            <p:ph type="dt" sz="half" idx="19"/>
          </p:nvPr>
        </p:nvSpPr>
        <p:spPr/>
        <p:txBody>
          <a:bodyPr/>
          <a:lstStyle/>
          <a:p>
            <a:r>
              <a:rPr lang="en-US"/>
              <a:t>September 3, 20XX </a:t>
            </a:r>
            <a:endParaRPr lang="en-US" dirty="0"/>
          </a:p>
        </p:txBody>
      </p:sp>
      <p:sp>
        <p:nvSpPr>
          <p:cNvPr id="6" name="Footer Placeholder 5">
            <a:extLst>
              <a:ext uri="{FF2B5EF4-FFF2-40B4-BE49-F238E27FC236}">
                <a16:creationId xmlns:a16="http://schemas.microsoft.com/office/drawing/2014/main" id="{99419017-8DD9-4B28-B0F1-E82FFB8C1DFB}"/>
              </a:ext>
            </a:extLst>
          </p:cNvPr>
          <p:cNvSpPr>
            <a:spLocks noGrp="1"/>
          </p:cNvSpPr>
          <p:nvPr>
            <p:ph type="ftr" sz="quarter" idx="20"/>
          </p:nvPr>
        </p:nvSpPr>
        <p:spPr/>
        <p:txBody>
          <a:bodyPr/>
          <a:lstStyle/>
          <a:p>
            <a:r>
              <a:rPr lang="en-US">
                <a:solidFill>
                  <a:schemeClr val="bg1"/>
                </a:solidFill>
              </a:rPr>
              <a:t>Annual Review</a:t>
            </a:r>
            <a:endParaRPr lang="en-US" dirty="0">
              <a:solidFill>
                <a:schemeClr val="bg1"/>
              </a:solidFill>
            </a:endParaRPr>
          </a:p>
        </p:txBody>
      </p:sp>
      <p:sp>
        <p:nvSpPr>
          <p:cNvPr id="7" name="Slide Number Placeholder 6">
            <a:extLst>
              <a:ext uri="{FF2B5EF4-FFF2-40B4-BE49-F238E27FC236}">
                <a16:creationId xmlns:a16="http://schemas.microsoft.com/office/drawing/2014/main" id="{BA0BFF08-A844-4449-9EC2-5B6B6C2D62AF}"/>
              </a:ext>
            </a:extLst>
          </p:cNvPr>
          <p:cNvSpPr>
            <a:spLocks noGrp="1"/>
          </p:cNvSpPr>
          <p:nvPr>
            <p:ph type="sldNum" sz="quarter" idx="21"/>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4073675417"/>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15" name="Content Placeholder 3">
            <a:extLst>
              <a:ext uri="{FF2B5EF4-FFF2-40B4-BE49-F238E27FC236}">
                <a16:creationId xmlns:a16="http://schemas.microsoft.com/office/drawing/2014/main" id="{2476683E-62F2-7746-A136-3A729C70D88C}"/>
              </a:ext>
            </a:extLst>
          </p:cNvPr>
          <p:cNvSpPr>
            <a:spLocks noGrp="1"/>
          </p:cNvSpPr>
          <p:nvPr>
            <p:ph sz="half" idx="2"/>
          </p:nvPr>
        </p:nvSpPr>
        <p:spPr>
          <a:xfrm>
            <a:off x="1036641" y="3052691"/>
            <a:ext cx="3078159" cy="1942138"/>
          </a:xfrm>
          <a:prstGeom prst="rect">
            <a:avLst/>
          </a:prstGeom>
        </p:spPr>
        <p:txBody>
          <a:bodyPr lIns="0" tIns="0" rIns="0" bIns="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a:r>
              <a:rPr lang="en-US" dirty="0"/>
              <a:t>Click to edit</a:t>
            </a:r>
          </a:p>
        </p:txBody>
      </p:sp>
      <p:sp>
        <p:nvSpPr>
          <p:cNvPr id="17" name="Content Placeholder 3">
            <a:extLst>
              <a:ext uri="{FF2B5EF4-FFF2-40B4-BE49-F238E27FC236}">
                <a16:creationId xmlns:a16="http://schemas.microsoft.com/office/drawing/2014/main" id="{5EF5BDE3-656A-414E-BE18-702CA738A9D2}"/>
              </a:ext>
            </a:extLst>
          </p:cNvPr>
          <p:cNvSpPr>
            <a:spLocks noGrp="1"/>
          </p:cNvSpPr>
          <p:nvPr>
            <p:ph sz="half" idx="11"/>
          </p:nvPr>
        </p:nvSpPr>
        <p:spPr>
          <a:xfrm>
            <a:off x="8039099" y="3044590"/>
            <a:ext cx="3115409" cy="1942138"/>
          </a:xfrm>
          <a:prstGeom prst="rect">
            <a:avLst/>
          </a:prstGeom>
        </p:spPr>
        <p:txBody>
          <a:bodyPr lIns="0" tIns="0" rIns="0" bIns="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a:r>
              <a:rPr lang="en-US" dirty="0"/>
              <a:t>Click to edit</a:t>
            </a:r>
          </a:p>
        </p:txBody>
      </p:sp>
      <p:sp>
        <p:nvSpPr>
          <p:cNvPr id="19" name="Content Placeholder 3">
            <a:extLst>
              <a:ext uri="{FF2B5EF4-FFF2-40B4-BE49-F238E27FC236}">
                <a16:creationId xmlns:a16="http://schemas.microsoft.com/office/drawing/2014/main" id="{0EAADDF0-090D-2C4F-BE2D-160C2C550298}"/>
              </a:ext>
            </a:extLst>
          </p:cNvPr>
          <p:cNvSpPr>
            <a:spLocks noGrp="1"/>
          </p:cNvSpPr>
          <p:nvPr>
            <p:ph sz="half" idx="13"/>
          </p:nvPr>
        </p:nvSpPr>
        <p:spPr>
          <a:xfrm>
            <a:off x="4539760" y="3044590"/>
            <a:ext cx="3115409" cy="1942138"/>
          </a:xfrm>
          <a:prstGeom prst="rect">
            <a:avLst/>
          </a:prstGeom>
        </p:spPr>
        <p:txBody>
          <a:bodyPr lIns="0" tIns="0" rIns="0" bIns="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a:r>
              <a:rPr lang="en-US" dirty="0"/>
              <a:t>Click to edit</a:t>
            </a:r>
          </a:p>
        </p:txBody>
      </p:sp>
      <p:sp>
        <p:nvSpPr>
          <p:cNvPr id="20" name="Title 1">
            <a:extLst>
              <a:ext uri="{FF2B5EF4-FFF2-40B4-BE49-F238E27FC236}">
                <a16:creationId xmlns:a16="http://schemas.microsoft.com/office/drawing/2014/main" id="{3E0EAFBC-DE77-7648-95EC-91DDA529FAD9}"/>
              </a:ext>
            </a:extLst>
          </p:cNvPr>
          <p:cNvSpPr>
            <a:spLocks noGrp="1"/>
          </p:cNvSpPr>
          <p:nvPr>
            <p:ph type="title"/>
          </p:nvPr>
        </p:nvSpPr>
        <p:spPr>
          <a:xfrm>
            <a:off x="1028700" y="999068"/>
            <a:ext cx="7810500" cy="645284"/>
          </a:xfrm>
          <a:prstGeom prst="rect">
            <a:avLst/>
          </a:prstGeom>
        </p:spPr>
        <p:txBody>
          <a:bodyPr lIns="0" tIns="0" rIns="0" bIns="0" anchor="b"/>
          <a:lstStyle/>
          <a:p>
            <a:r>
              <a:rPr lang="en-US" dirty="0"/>
              <a:t>Click to edit</a:t>
            </a:r>
          </a:p>
        </p:txBody>
      </p:sp>
      <p:cxnSp>
        <p:nvCxnSpPr>
          <p:cNvPr id="21" name="Straight Connector 20">
            <a:extLst>
              <a:ext uri="{FF2B5EF4-FFF2-40B4-BE49-F238E27FC236}">
                <a16:creationId xmlns:a16="http://schemas.microsoft.com/office/drawing/2014/main" id="{E2A16A97-402E-8040-9B48-1B6ED23ABC4F}"/>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26" name="Text Placeholder 4">
            <a:extLst>
              <a:ext uri="{FF2B5EF4-FFF2-40B4-BE49-F238E27FC236}">
                <a16:creationId xmlns:a16="http://schemas.microsoft.com/office/drawing/2014/main" id="{B4BD319C-69C3-3D46-977C-F80FD35E3C6C}"/>
              </a:ext>
            </a:extLst>
          </p:cNvPr>
          <p:cNvSpPr>
            <a:spLocks noGrp="1"/>
          </p:cNvSpPr>
          <p:nvPr>
            <p:ph type="body" sz="quarter" idx="17"/>
          </p:nvPr>
        </p:nvSpPr>
        <p:spPr>
          <a:xfrm>
            <a:off x="941616" y="2328554"/>
            <a:ext cx="3173184" cy="645284"/>
          </a:xfrm>
          <a:prstGeom prst="rect">
            <a:avLst/>
          </a:prstGeom>
        </p:spPr>
        <p:txBody>
          <a:bodyPr/>
          <a:lstStyle>
            <a:lvl1pPr>
              <a:buNone/>
              <a:defRPr sz="1800" b="1">
                <a:latin typeface="+mj-lt"/>
              </a:defRPr>
            </a:lvl1pPr>
          </a:lstStyle>
          <a:p>
            <a:pPr lvl="0"/>
            <a:r>
              <a:rPr lang="en-US"/>
              <a:t>Click to edit</a:t>
            </a:r>
          </a:p>
        </p:txBody>
      </p:sp>
      <p:sp>
        <p:nvSpPr>
          <p:cNvPr id="27" name="Text Placeholder 4">
            <a:extLst>
              <a:ext uri="{FF2B5EF4-FFF2-40B4-BE49-F238E27FC236}">
                <a16:creationId xmlns:a16="http://schemas.microsoft.com/office/drawing/2014/main" id="{4F6FB95E-AD0D-3843-8241-AB907F5915CC}"/>
              </a:ext>
            </a:extLst>
          </p:cNvPr>
          <p:cNvSpPr>
            <a:spLocks noGrp="1"/>
          </p:cNvSpPr>
          <p:nvPr>
            <p:ph type="body" sz="quarter" idx="18"/>
          </p:nvPr>
        </p:nvSpPr>
        <p:spPr>
          <a:xfrm>
            <a:off x="4466252" y="2328554"/>
            <a:ext cx="3115409" cy="645284"/>
          </a:xfrm>
          <a:prstGeom prst="rect">
            <a:avLst/>
          </a:prstGeom>
        </p:spPr>
        <p:txBody>
          <a:bodyPr/>
          <a:lstStyle>
            <a:lvl1pPr>
              <a:buNone/>
              <a:defRPr sz="1800" b="1">
                <a:latin typeface="+mj-lt"/>
              </a:defRPr>
            </a:lvl1pPr>
          </a:lstStyle>
          <a:p>
            <a:pPr lvl="0"/>
            <a:r>
              <a:rPr lang="en-US"/>
              <a:t>Click to edit</a:t>
            </a:r>
          </a:p>
        </p:txBody>
      </p:sp>
      <p:sp>
        <p:nvSpPr>
          <p:cNvPr id="28" name="Text Placeholder 4">
            <a:extLst>
              <a:ext uri="{FF2B5EF4-FFF2-40B4-BE49-F238E27FC236}">
                <a16:creationId xmlns:a16="http://schemas.microsoft.com/office/drawing/2014/main" id="{CC85BB87-C622-304F-9F58-8716188AA54B}"/>
              </a:ext>
            </a:extLst>
          </p:cNvPr>
          <p:cNvSpPr>
            <a:spLocks noGrp="1"/>
          </p:cNvSpPr>
          <p:nvPr>
            <p:ph type="body" sz="quarter" idx="19"/>
          </p:nvPr>
        </p:nvSpPr>
        <p:spPr>
          <a:xfrm>
            <a:off x="7933114" y="2328554"/>
            <a:ext cx="3115409" cy="645284"/>
          </a:xfrm>
          <a:prstGeom prst="rect">
            <a:avLst/>
          </a:prstGeom>
        </p:spPr>
        <p:txBody>
          <a:bodyPr/>
          <a:lstStyle>
            <a:lvl1pPr>
              <a:buNone/>
              <a:defRPr sz="1800" b="1">
                <a:latin typeface="+mj-lt"/>
              </a:defRPr>
            </a:lvl1pPr>
          </a:lstStyle>
          <a:p>
            <a:pPr lvl="0"/>
            <a:r>
              <a:rPr lang="en-US"/>
              <a:t>Click to edit</a:t>
            </a:r>
          </a:p>
        </p:txBody>
      </p:sp>
      <p:sp>
        <p:nvSpPr>
          <p:cNvPr id="5" name="Date Placeholder 4">
            <a:extLst>
              <a:ext uri="{FF2B5EF4-FFF2-40B4-BE49-F238E27FC236}">
                <a16:creationId xmlns:a16="http://schemas.microsoft.com/office/drawing/2014/main" id="{B9C6B0B5-56D6-429D-BC3A-5E501EDADA88}"/>
              </a:ext>
            </a:extLst>
          </p:cNvPr>
          <p:cNvSpPr>
            <a:spLocks noGrp="1"/>
          </p:cNvSpPr>
          <p:nvPr>
            <p:ph type="dt" sz="half" idx="20"/>
          </p:nvPr>
        </p:nvSpPr>
        <p:spPr/>
        <p:txBody>
          <a:bodyPr/>
          <a:lstStyle/>
          <a:p>
            <a:r>
              <a:rPr lang="en-US"/>
              <a:t>September 3, 20XX </a:t>
            </a:r>
            <a:endParaRPr lang="en-US" dirty="0"/>
          </a:p>
        </p:txBody>
      </p:sp>
      <p:sp>
        <p:nvSpPr>
          <p:cNvPr id="6" name="Footer Placeholder 5">
            <a:extLst>
              <a:ext uri="{FF2B5EF4-FFF2-40B4-BE49-F238E27FC236}">
                <a16:creationId xmlns:a16="http://schemas.microsoft.com/office/drawing/2014/main" id="{7A88DFE9-DB89-4EB9-9FB1-D484EC0C1B58}"/>
              </a:ext>
            </a:extLst>
          </p:cNvPr>
          <p:cNvSpPr>
            <a:spLocks noGrp="1"/>
          </p:cNvSpPr>
          <p:nvPr>
            <p:ph type="ftr" sz="quarter" idx="21"/>
          </p:nvPr>
        </p:nvSpPr>
        <p:spPr/>
        <p:txBody>
          <a:bodyPr/>
          <a:lstStyle/>
          <a:p>
            <a:r>
              <a:rPr lang="en-US">
                <a:solidFill>
                  <a:schemeClr val="bg1"/>
                </a:solidFill>
              </a:rPr>
              <a:t>Annual Review</a:t>
            </a:r>
            <a:endParaRPr lang="en-US" dirty="0">
              <a:solidFill>
                <a:schemeClr val="bg1"/>
              </a:solidFill>
            </a:endParaRPr>
          </a:p>
        </p:txBody>
      </p:sp>
      <p:sp>
        <p:nvSpPr>
          <p:cNvPr id="7" name="Slide Number Placeholder 6">
            <a:extLst>
              <a:ext uri="{FF2B5EF4-FFF2-40B4-BE49-F238E27FC236}">
                <a16:creationId xmlns:a16="http://schemas.microsoft.com/office/drawing/2014/main" id="{450C09F4-4087-4A1E-B8B8-85A748DC9014}"/>
              </a:ext>
            </a:extLst>
          </p:cNvPr>
          <p:cNvSpPr>
            <a:spLocks noGrp="1"/>
          </p:cNvSpPr>
          <p:nvPr>
            <p:ph type="sldNum" sz="quarter" idx="22"/>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4038980645"/>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80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5D6FA74B-53F8-584F-85D3-47FB14D40E73}"/>
              </a:ext>
            </a:extLst>
          </p:cNvPr>
          <p:cNvSpPr>
            <a:spLocks noGrp="1"/>
          </p:cNvSpPr>
          <p:nvPr>
            <p:ph type="title"/>
          </p:nvPr>
        </p:nvSpPr>
        <p:spPr>
          <a:xfrm>
            <a:off x="1028700" y="999068"/>
            <a:ext cx="7810500" cy="645284"/>
          </a:xfrm>
          <a:prstGeom prst="rect">
            <a:avLst/>
          </a:prstGeom>
        </p:spPr>
        <p:txBody>
          <a:bodyPr lIns="0" tIns="0" rIns="0" bIns="0" anchor="b"/>
          <a:lstStyle/>
          <a:p>
            <a:r>
              <a:rPr lang="en-US" dirty="0"/>
              <a:t>Click to edit</a:t>
            </a:r>
          </a:p>
        </p:txBody>
      </p:sp>
      <p:cxnSp>
        <p:nvCxnSpPr>
          <p:cNvPr id="15" name="Straight Connector 14">
            <a:extLst>
              <a:ext uri="{FF2B5EF4-FFF2-40B4-BE49-F238E27FC236}">
                <a16:creationId xmlns:a16="http://schemas.microsoft.com/office/drawing/2014/main" id="{DC152369-C198-1E48-8F65-F6AC0534DFF6}"/>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BC8921E4-02B0-3748-9844-933F710058FA}"/>
              </a:ext>
            </a:extLst>
          </p:cNvPr>
          <p:cNvSpPr>
            <a:spLocks noGrp="1"/>
          </p:cNvSpPr>
          <p:nvPr>
            <p:ph type="body" sz="quarter" idx="10"/>
          </p:nvPr>
        </p:nvSpPr>
        <p:spPr>
          <a:xfrm>
            <a:off x="1028700" y="2321923"/>
            <a:ext cx="4876800" cy="3825952"/>
          </a:xfrm>
          <a:prstGeom prst="rect">
            <a:avLst/>
          </a:prstGeom>
        </p:spPr>
        <p:txBody>
          <a:bodyPr/>
          <a:lstStyle>
            <a:lvl1pPr>
              <a:buNone/>
              <a:defRPr sz="1800"/>
            </a:lvl1pPr>
          </a:lstStyle>
          <a:p>
            <a:pPr lvl="0"/>
            <a:r>
              <a:rPr lang="en-US" dirty="0"/>
              <a:t>Click to edit</a:t>
            </a:r>
          </a:p>
        </p:txBody>
      </p:sp>
      <p:sp>
        <p:nvSpPr>
          <p:cNvPr id="16" name="Text Placeholder 2">
            <a:extLst>
              <a:ext uri="{FF2B5EF4-FFF2-40B4-BE49-F238E27FC236}">
                <a16:creationId xmlns:a16="http://schemas.microsoft.com/office/drawing/2014/main" id="{43048678-0BD6-C448-8690-BD61FC60950D}"/>
              </a:ext>
            </a:extLst>
          </p:cNvPr>
          <p:cNvSpPr>
            <a:spLocks noGrp="1"/>
          </p:cNvSpPr>
          <p:nvPr>
            <p:ph type="body" sz="quarter" idx="11"/>
          </p:nvPr>
        </p:nvSpPr>
        <p:spPr>
          <a:xfrm>
            <a:off x="6248400" y="2286000"/>
            <a:ext cx="4876800" cy="2746375"/>
          </a:xfrm>
          <a:prstGeom prst="rect">
            <a:avLst/>
          </a:prstGeom>
        </p:spPr>
        <p:txBody>
          <a:bodyPr/>
          <a:lstStyle>
            <a:lvl1pPr>
              <a:buNone/>
              <a:defRPr sz="1800"/>
            </a:lvl1pPr>
          </a:lstStyle>
          <a:p>
            <a:pPr lvl="0"/>
            <a:r>
              <a:rPr lang="en-US"/>
              <a:t>Click to edit</a:t>
            </a:r>
          </a:p>
        </p:txBody>
      </p:sp>
      <p:sp>
        <p:nvSpPr>
          <p:cNvPr id="2" name="Date Placeholder 1">
            <a:extLst>
              <a:ext uri="{FF2B5EF4-FFF2-40B4-BE49-F238E27FC236}">
                <a16:creationId xmlns:a16="http://schemas.microsoft.com/office/drawing/2014/main" id="{AAC8134C-ADB9-4E1C-97DD-12E5DE2C7753}"/>
              </a:ext>
            </a:extLst>
          </p:cNvPr>
          <p:cNvSpPr>
            <a:spLocks noGrp="1"/>
          </p:cNvSpPr>
          <p:nvPr>
            <p:ph type="dt" sz="half" idx="12"/>
          </p:nvPr>
        </p:nvSpPr>
        <p:spPr/>
        <p:txBody>
          <a:bodyPr/>
          <a:lstStyle/>
          <a:p>
            <a:r>
              <a:rPr lang="en-US"/>
              <a:t>September 3, 20XX </a:t>
            </a:r>
            <a:endParaRPr lang="en-US" dirty="0"/>
          </a:p>
        </p:txBody>
      </p:sp>
      <p:sp>
        <p:nvSpPr>
          <p:cNvPr id="4" name="Footer Placeholder 3">
            <a:extLst>
              <a:ext uri="{FF2B5EF4-FFF2-40B4-BE49-F238E27FC236}">
                <a16:creationId xmlns:a16="http://schemas.microsoft.com/office/drawing/2014/main" id="{67A0C24D-14BB-46C9-A4C2-DB15E4FB9B2B}"/>
              </a:ext>
            </a:extLst>
          </p:cNvPr>
          <p:cNvSpPr>
            <a:spLocks noGrp="1"/>
          </p:cNvSpPr>
          <p:nvPr>
            <p:ph type="ftr" sz="quarter" idx="13"/>
          </p:nvPr>
        </p:nvSpPr>
        <p:spPr/>
        <p:txBody>
          <a:bodyPr/>
          <a:lstStyle/>
          <a:p>
            <a:r>
              <a:rPr lang="en-US">
                <a:solidFill>
                  <a:schemeClr val="bg1"/>
                </a:solidFill>
              </a:rPr>
              <a:t>Annual Review</a:t>
            </a:r>
            <a:endParaRPr lang="en-US" dirty="0">
              <a:solidFill>
                <a:schemeClr val="bg1"/>
              </a:solidFill>
            </a:endParaRPr>
          </a:p>
        </p:txBody>
      </p:sp>
      <p:sp>
        <p:nvSpPr>
          <p:cNvPr id="5" name="Slide Number Placeholder 4">
            <a:extLst>
              <a:ext uri="{FF2B5EF4-FFF2-40B4-BE49-F238E27FC236}">
                <a16:creationId xmlns:a16="http://schemas.microsoft.com/office/drawing/2014/main" id="{B033D085-5F13-41E2-9C46-08E3E2846CC8}"/>
              </a:ext>
            </a:extLst>
          </p:cNvPr>
          <p:cNvSpPr>
            <a:spLocks noGrp="1"/>
          </p:cNvSpPr>
          <p:nvPr>
            <p:ph type="sldNum" sz="quarter" idx="14"/>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2333889743"/>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B35C0DBA-B958-984A-8540-551D3604D6D8}"/>
              </a:ext>
            </a:extLst>
          </p:cNvPr>
          <p:cNvSpPr>
            <a:spLocks noGrp="1"/>
          </p:cNvSpPr>
          <p:nvPr>
            <p:ph type="title"/>
          </p:nvPr>
        </p:nvSpPr>
        <p:spPr>
          <a:xfrm>
            <a:off x="6257107" y="999068"/>
            <a:ext cx="4876800" cy="645284"/>
          </a:xfrm>
          <a:prstGeom prst="rect">
            <a:avLst/>
          </a:prstGeom>
        </p:spPr>
        <p:txBody>
          <a:bodyPr lIns="0" tIns="0" rIns="0" bIns="0" anchor="b"/>
          <a:lstStyle/>
          <a:p>
            <a:r>
              <a:rPr lang="en-US" dirty="0"/>
              <a:t>Click to edit</a:t>
            </a:r>
          </a:p>
        </p:txBody>
      </p:sp>
      <p:sp>
        <p:nvSpPr>
          <p:cNvPr id="25" name="Content Placeholder 2">
            <a:extLst>
              <a:ext uri="{FF2B5EF4-FFF2-40B4-BE49-F238E27FC236}">
                <a16:creationId xmlns:a16="http://schemas.microsoft.com/office/drawing/2014/main" id="{0C9ECF50-A899-D84A-8DA7-545D7B1945C4}"/>
              </a:ext>
            </a:extLst>
          </p:cNvPr>
          <p:cNvSpPr>
            <a:spLocks noGrp="1"/>
          </p:cNvSpPr>
          <p:nvPr>
            <p:ph sz="half" idx="1"/>
          </p:nvPr>
        </p:nvSpPr>
        <p:spPr>
          <a:xfrm>
            <a:off x="6257107" y="2286003"/>
            <a:ext cx="4876800" cy="2332729"/>
          </a:xfrm>
          <a:prstGeom prst="rect">
            <a:avLst/>
          </a:prstGeom>
        </p:spPr>
        <p:txBody>
          <a:bodyPr lIns="0" tIns="0" rIns="0" bIns="0"/>
          <a:lstStyle>
            <a:lvl1pPr marL="0" indent="0">
              <a:lnSpc>
                <a:spcPct val="100000"/>
              </a:lnSpc>
              <a:buNone/>
              <a:defRPr sz="18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Click to edit</a:t>
            </a:r>
          </a:p>
        </p:txBody>
      </p:sp>
      <p:cxnSp>
        <p:nvCxnSpPr>
          <p:cNvPr id="11" name="Straight Connector 10">
            <a:extLst>
              <a:ext uri="{FF2B5EF4-FFF2-40B4-BE49-F238E27FC236}">
                <a16:creationId xmlns:a16="http://schemas.microsoft.com/office/drawing/2014/main" id="{0C23E260-2F88-C54F-893E-80966D14934A}"/>
              </a:ext>
            </a:extLst>
          </p:cNvPr>
          <p:cNvCxnSpPr>
            <a:cxnSpLocks/>
          </p:cNvCxnSpPr>
          <p:nvPr userDrawn="1"/>
        </p:nvCxnSpPr>
        <p:spPr>
          <a:xfrm>
            <a:off x="6261560" y="1869925"/>
            <a:ext cx="4872347" cy="0"/>
          </a:xfrm>
          <a:prstGeom prst="line">
            <a:avLst/>
          </a:prstGeom>
          <a:ln w="76200"/>
        </p:spPr>
        <p:style>
          <a:lnRef idx="1">
            <a:schemeClr val="dk1"/>
          </a:lnRef>
          <a:fillRef idx="0">
            <a:schemeClr val="dk1"/>
          </a:fillRef>
          <a:effectRef idx="0">
            <a:schemeClr val="dk1"/>
          </a:effectRef>
          <a:fontRef idx="minor">
            <a:schemeClr val="tx1"/>
          </a:fontRef>
        </p:style>
      </p:cxnSp>
      <p:sp>
        <p:nvSpPr>
          <p:cNvPr id="4" name="Picture Placeholder 3">
            <a:extLst>
              <a:ext uri="{FF2B5EF4-FFF2-40B4-BE49-F238E27FC236}">
                <a16:creationId xmlns:a16="http://schemas.microsoft.com/office/drawing/2014/main" id="{141785DC-164D-344A-8D61-85C59CABECCD}"/>
              </a:ext>
            </a:extLst>
          </p:cNvPr>
          <p:cNvSpPr>
            <a:spLocks noGrp="1"/>
          </p:cNvSpPr>
          <p:nvPr>
            <p:ph type="pic" sz="quarter" idx="10"/>
          </p:nvPr>
        </p:nvSpPr>
        <p:spPr>
          <a:xfrm>
            <a:off x="0" y="990600"/>
            <a:ext cx="4837176" cy="4837176"/>
          </a:xfrm>
          <a:prstGeom prst="rect">
            <a:avLst/>
          </a:prstGeom>
        </p:spPr>
        <p:txBody>
          <a:bodyPr/>
          <a:lstStyle/>
          <a:p>
            <a:endParaRPr lang="en-US" dirty="0"/>
          </a:p>
        </p:txBody>
      </p:sp>
      <p:sp>
        <p:nvSpPr>
          <p:cNvPr id="9" name="Content Placeholder 13">
            <a:extLst>
              <a:ext uri="{FF2B5EF4-FFF2-40B4-BE49-F238E27FC236}">
                <a16:creationId xmlns:a16="http://schemas.microsoft.com/office/drawing/2014/main" id="{8B57D363-927D-CE43-AD8A-2F5E6CC59E9F}"/>
              </a:ext>
            </a:extLst>
          </p:cNvPr>
          <p:cNvSpPr>
            <a:spLocks noGrp="1"/>
          </p:cNvSpPr>
          <p:nvPr>
            <p:ph sz="quarter" idx="12"/>
          </p:nvPr>
        </p:nvSpPr>
        <p:spPr>
          <a:xfrm>
            <a:off x="6257107" y="4659581"/>
            <a:ext cx="4876800" cy="543031"/>
          </a:xfrm>
          <a:prstGeom prst="rect">
            <a:avLst/>
          </a:prstGeom>
        </p:spPr>
        <p:txBody>
          <a:bodyPr lIns="0" tIns="0" rIns="0" bIns="0" anchor="t"/>
          <a:lstStyle>
            <a:lvl1pPr marL="0" indent="0">
              <a:buFontTx/>
              <a:buNone/>
              <a:defRPr sz="1600"/>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dirty="0"/>
              <a:t>Click to edit</a:t>
            </a:r>
          </a:p>
        </p:txBody>
      </p:sp>
      <p:sp>
        <p:nvSpPr>
          <p:cNvPr id="6" name="Date Placeholder 5">
            <a:extLst>
              <a:ext uri="{FF2B5EF4-FFF2-40B4-BE49-F238E27FC236}">
                <a16:creationId xmlns:a16="http://schemas.microsoft.com/office/drawing/2014/main" id="{DB2FDBC3-20E9-45B6-850D-2F34EA22D1B8}"/>
              </a:ext>
            </a:extLst>
          </p:cNvPr>
          <p:cNvSpPr>
            <a:spLocks noGrp="1"/>
          </p:cNvSpPr>
          <p:nvPr>
            <p:ph type="dt" sz="half" idx="13"/>
          </p:nvPr>
        </p:nvSpPr>
        <p:spPr/>
        <p:txBody>
          <a:bodyPr/>
          <a:lstStyle/>
          <a:p>
            <a:r>
              <a:rPr lang="en-US"/>
              <a:t>September 3, 20XX </a:t>
            </a:r>
            <a:endParaRPr lang="en-US" dirty="0"/>
          </a:p>
        </p:txBody>
      </p:sp>
      <p:sp>
        <p:nvSpPr>
          <p:cNvPr id="7" name="Footer Placeholder 6">
            <a:extLst>
              <a:ext uri="{FF2B5EF4-FFF2-40B4-BE49-F238E27FC236}">
                <a16:creationId xmlns:a16="http://schemas.microsoft.com/office/drawing/2014/main" id="{BC17A152-7FD0-42FA-9937-8667D4B75152}"/>
              </a:ext>
            </a:extLst>
          </p:cNvPr>
          <p:cNvSpPr>
            <a:spLocks noGrp="1"/>
          </p:cNvSpPr>
          <p:nvPr>
            <p:ph type="ftr" sz="quarter" idx="14"/>
          </p:nvPr>
        </p:nvSpPr>
        <p:spPr/>
        <p:txBody>
          <a:bodyPr/>
          <a:lstStyle/>
          <a:p>
            <a:r>
              <a:rPr lang="en-US">
                <a:solidFill>
                  <a:schemeClr val="bg1"/>
                </a:solidFill>
              </a:rPr>
              <a:t>Annual Review</a:t>
            </a:r>
            <a:endParaRPr lang="en-US" dirty="0">
              <a:solidFill>
                <a:schemeClr val="bg1"/>
              </a:solidFill>
            </a:endParaRPr>
          </a:p>
        </p:txBody>
      </p:sp>
      <p:sp>
        <p:nvSpPr>
          <p:cNvPr id="8" name="Slide Number Placeholder 7">
            <a:extLst>
              <a:ext uri="{FF2B5EF4-FFF2-40B4-BE49-F238E27FC236}">
                <a16:creationId xmlns:a16="http://schemas.microsoft.com/office/drawing/2014/main" id="{B687AABD-BCAB-4325-8510-954CAAD92A9D}"/>
              </a:ext>
            </a:extLst>
          </p:cNvPr>
          <p:cNvSpPr>
            <a:spLocks noGrp="1"/>
          </p:cNvSpPr>
          <p:nvPr>
            <p:ph type="sldNum" sz="quarter" idx="15"/>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1218541589"/>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7687ADE-BAA9-634F-96B8-ACF4EE9BDFC7}"/>
              </a:ext>
              <a:ext uri="{C183D7F6-B498-43B3-948B-1728B52AA6E4}">
                <adec:decorative xmlns:adec="http://schemas.microsoft.com/office/drawing/2017/decorative" xmlns="" val="1"/>
              </a:ext>
            </a:extLst>
          </p:cNvPr>
          <p:cNvSpPr>
            <a:spLocks/>
          </p:cNvSpPr>
          <p:nvPr userDrawn="1"/>
        </p:nvSpPr>
        <p:spPr bwMode="auto">
          <a:xfrm>
            <a:off x="0" y="-6836"/>
            <a:ext cx="11158847" cy="5824847"/>
          </a:xfrm>
          <a:prstGeom prst="rect">
            <a:avLst/>
          </a:prstGeom>
          <a:solidFill>
            <a:schemeClr val="accent1"/>
          </a:solidFill>
          <a:ln>
            <a:noFill/>
          </a:ln>
        </p:spPr>
        <p:txBody>
          <a:bodyPr rot="0" vert="horz" wrap="square" lIns="91440" tIns="45720" rIns="91440" bIns="45720" anchor="t" anchorCtr="0" upright="1">
            <a:noAutofit/>
          </a:bodyPr>
          <a:lstStyle/>
          <a:p>
            <a:endParaRPr lang="en-US" dirty="0"/>
          </a:p>
        </p:txBody>
      </p:sp>
      <p:sp>
        <p:nvSpPr>
          <p:cNvPr id="3" name="Text Placeholder 2">
            <a:extLst>
              <a:ext uri="{FF2B5EF4-FFF2-40B4-BE49-F238E27FC236}">
                <a16:creationId xmlns:a16="http://schemas.microsoft.com/office/drawing/2014/main" id="{8BFC26CF-26CC-354C-BB60-AD3E01D575ED}"/>
              </a:ext>
            </a:extLst>
          </p:cNvPr>
          <p:cNvSpPr>
            <a:spLocks noGrp="1"/>
          </p:cNvSpPr>
          <p:nvPr>
            <p:ph type="body" sz="quarter" idx="10"/>
          </p:nvPr>
        </p:nvSpPr>
        <p:spPr>
          <a:xfrm>
            <a:off x="1028700" y="2286000"/>
            <a:ext cx="7810499" cy="2904530"/>
          </a:xfrm>
          <a:prstGeom prst="rect">
            <a:avLst/>
          </a:prstGeom>
        </p:spPr>
        <p:txBody>
          <a:bodyPr lIns="0" tIns="0" rIns="0" bIns="0"/>
          <a:lstStyle>
            <a:lvl1pPr marL="0" indent="0">
              <a:lnSpc>
                <a:spcPct val="100000"/>
              </a:lnSpc>
              <a:buNone/>
              <a:defRPr sz="28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cxnSp>
        <p:nvCxnSpPr>
          <p:cNvPr id="11" name="Straight Connector 10">
            <a:extLst>
              <a:ext uri="{FF2B5EF4-FFF2-40B4-BE49-F238E27FC236}">
                <a16:creationId xmlns:a16="http://schemas.microsoft.com/office/drawing/2014/main" id="{BBEC4E73-6A9F-2F46-89D1-559CE56C12BE}"/>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17" name="Title 1">
            <a:extLst>
              <a:ext uri="{FF2B5EF4-FFF2-40B4-BE49-F238E27FC236}">
                <a16:creationId xmlns:a16="http://schemas.microsoft.com/office/drawing/2014/main" id="{88BFD865-74BB-5B40-8DA8-7D7B921A75F5}"/>
              </a:ext>
            </a:extLst>
          </p:cNvPr>
          <p:cNvSpPr>
            <a:spLocks noGrp="1"/>
          </p:cNvSpPr>
          <p:nvPr>
            <p:ph type="title"/>
          </p:nvPr>
        </p:nvSpPr>
        <p:spPr>
          <a:xfrm>
            <a:off x="1028700" y="999068"/>
            <a:ext cx="7810500" cy="645284"/>
          </a:xfrm>
          <a:prstGeom prst="rect">
            <a:avLst/>
          </a:prstGeom>
        </p:spPr>
        <p:txBody>
          <a:bodyPr lIns="0" tIns="0" rIns="0" bIns="0" anchor="b"/>
          <a:lstStyle/>
          <a:p>
            <a:r>
              <a:rPr lang="en-US" dirty="0"/>
              <a:t>Click to edit</a:t>
            </a:r>
          </a:p>
        </p:txBody>
      </p:sp>
      <p:sp>
        <p:nvSpPr>
          <p:cNvPr id="13" name="Footer Placeholder 12">
            <a:extLst>
              <a:ext uri="{FF2B5EF4-FFF2-40B4-BE49-F238E27FC236}">
                <a16:creationId xmlns:a16="http://schemas.microsoft.com/office/drawing/2014/main" id="{71D589B3-67A1-4B39-9EEF-2FB7AB10ECED}"/>
              </a:ext>
            </a:extLst>
          </p:cNvPr>
          <p:cNvSpPr>
            <a:spLocks noGrp="1"/>
          </p:cNvSpPr>
          <p:nvPr>
            <p:ph type="ftr" sz="quarter" idx="12"/>
          </p:nvPr>
        </p:nvSpPr>
        <p:spPr/>
        <p:txBody>
          <a:bodyPr/>
          <a:lstStyle/>
          <a:p>
            <a:r>
              <a:rPr lang="en-US">
                <a:solidFill>
                  <a:schemeClr val="bg1"/>
                </a:solidFill>
              </a:rPr>
              <a:t>Annual Review</a:t>
            </a:r>
            <a:endParaRPr lang="en-US" dirty="0">
              <a:solidFill>
                <a:schemeClr val="bg1"/>
              </a:solidFill>
            </a:endParaRPr>
          </a:p>
        </p:txBody>
      </p:sp>
      <p:sp>
        <p:nvSpPr>
          <p:cNvPr id="14" name="Slide Number Placeholder 13">
            <a:extLst>
              <a:ext uri="{FF2B5EF4-FFF2-40B4-BE49-F238E27FC236}">
                <a16:creationId xmlns:a16="http://schemas.microsoft.com/office/drawing/2014/main" id="{F5D91E6B-55B5-4092-AD3B-F7E1FD004599}"/>
              </a:ext>
            </a:extLst>
          </p:cNvPr>
          <p:cNvSpPr>
            <a:spLocks noGrp="1"/>
          </p:cNvSpPr>
          <p:nvPr>
            <p:ph type="sldNum" sz="quarter" idx="13"/>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711631227"/>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B35C0DBA-B958-984A-8540-551D3604D6D8}"/>
              </a:ext>
            </a:extLst>
          </p:cNvPr>
          <p:cNvSpPr>
            <a:spLocks noGrp="1"/>
          </p:cNvSpPr>
          <p:nvPr>
            <p:ph type="title"/>
          </p:nvPr>
        </p:nvSpPr>
        <p:spPr>
          <a:xfrm>
            <a:off x="1028700" y="999068"/>
            <a:ext cx="4876800" cy="645284"/>
          </a:xfrm>
          <a:prstGeom prst="rect">
            <a:avLst/>
          </a:prstGeom>
        </p:spPr>
        <p:txBody>
          <a:bodyPr lIns="0" tIns="0" rIns="0" bIns="0" anchor="b"/>
          <a:lstStyle/>
          <a:p>
            <a:r>
              <a:rPr lang="en-US" dirty="0"/>
              <a:t>Click to edit</a:t>
            </a:r>
          </a:p>
        </p:txBody>
      </p:sp>
      <p:sp>
        <p:nvSpPr>
          <p:cNvPr id="25" name="Content Placeholder 2">
            <a:extLst>
              <a:ext uri="{FF2B5EF4-FFF2-40B4-BE49-F238E27FC236}">
                <a16:creationId xmlns:a16="http://schemas.microsoft.com/office/drawing/2014/main" id="{0C9ECF50-A899-D84A-8DA7-545D7B1945C4}"/>
              </a:ext>
            </a:extLst>
          </p:cNvPr>
          <p:cNvSpPr>
            <a:spLocks noGrp="1"/>
          </p:cNvSpPr>
          <p:nvPr>
            <p:ph sz="half" idx="1"/>
          </p:nvPr>
        </p:nvSpPr>
        <p:spPr>
          <a:xfrm>
            <a:off x="1028700" y="2286003"/>
            <a:ext cx="4876800" cy="3568696"/>
          </a:xfrm>
          <a:prstGeom prst="rect">
            <a:avLst/>
          </a:prstGeom>
        </p:spPr>
        <p:txBody>
          <a:bodyPr lIns="0" tIns="0" rIns="0" bIns="0"/>
          <a:lstStyle>
            <a:lvl1pPr marL="0" indent="0">
              <a:lnSpc>
                <a:spcPct val="100000"/>
              </a:lnSpc>
              <a:buNone/>
              <a:defRPr sz="18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Click to edit</a:t>
            </a:r>
          </a:p>
        </p:txBody>
      </p:sp>
      <p:cxnSp>
        <p:nvCxnSpPr>
          <p:cNvPr id="11" name="Straight Connector 10">
            <a:extLst>
              <a:ext uri="{FF2B5EF4-FFF2-40B4-BE49-F238E27FC236}">
                <a16:creationId xmlns:a16="http://schemas.microsoft.com/office/drawing/2014/main" id="{0C23E260-2F88-C54F-893E-80966D14934A}"/>
              </a:ext>
            </a:extLst>
          </p:cNvPr>
          <p:cNvCxnSpPr>
            <a:cxnSpLocks/>
          </p:cNvCxnSpPr>
          <p:nvPr userDrawn="1"/>
        </p:nvCxnSpPr>
        <p:spPr>
          <a:xfrm>
            <a:off x="1033153" y="1869925"/>
            <a:ext cx="4872347" cy="0"/>
          </a:xfrm>
          <a:prstGeom prst="line">
            <a:avLst/>
          </a:prstGeom>
          <a:ln w="76200"/>
        </p:spPr>
        <p:style>
          <a:lnRef idx="1">
            <a:schemeClr val="dk1"/>
          </a:lnRef>
          <a:fillRef idx="0">
            <a:schemeClr val="dk1"/>
          </a:fillRef>
          <a:effectRef idx="0">
            <a:schemeClr val="dk1"/>
          </a:effectRef>
          <a:fontRef idx="minor">
            <a:schemeClr val="tx1"/>
          </a:fontRef>
        </p:style>
      </p:cxnSp>
      <p:sp>
        <p:nvSpPr>
          <p:cNvPr id="4" name="Picture Placeholder 3">
            <a:extLst>
              <a:ext uri="{FF2B5EF4-FFF2-40B4-BE49-F238E27FC236}">
                <a16:creationId xmlns:a16="http://schemas.microsoft.com/office/drawing/2014/main" id="{141785DC-164D-344A-8D61-85C59CABECCD}"/>
              </a:ext>
            </a:extLst>
          </p:cNvPr>
          <p:cNvSpPr>
            <a:spLocks noGrp="1"/>
          </p:cNvSpPr>
          <p:nvPr>
            <p:ph type="pic" sz="quarter" idx="10"/>
          </p:nvPr>
        </p:nvSpPr>
        <p:spPr>
          <a:xfrm>
            <a:off x="7354824" y="990600"/>
            <a:ext cx="4837176" cy="4837176"/>
          </a:xfrm>
          <a:prstGeom prst="rect">
            <a:avLst/>
          </a:prstGeom>
        </p:spPr>
        <p:txBody>
          <a:bodyPr/>
          <a:lstStyle/>
          <a:p>
            <a:endParaRPr lang="en-US" dirty="0"/>
          </a:p>
        </p:txBody>
      </p:sp>
      <p:sp>
        <p:nvSpPr>
          <p:cNvPr id="6" name="Date Placeholder 5">
            <a:extLst>
              <a:ext uri="{FF2B5EF4-FFF2-40B4-BE49-F238E27FC236}">
                <a16:creationId xmlns:a16="http://schemas.microsoft.com/office/drawing/2014/main" id="{AAE1D3B9-B2D1-4927-BE44-8408FBD84C06}"/>
              </a:ext>
            </a:extLst>
          </p:cNvPr>
          <p:cNvSpPr>
            <a:spLocks noGrp="1"/>
          </p:cNvSpPr>
          <p:nvPr>
            <p:ph type="dt" sz="half" idx="11"/>
          </p:nvPr>
        </p:nvSpPr>
        <p:spPr/>
        <p:txBody>
          <a:bodyPr/>
          <a:lstStyle/>
          <a:p>
            <a:r>
              <a:rPr lang="en-US"/>
              <a:t>September 3, 20XX </a:t>
            </a:r>
            <a:endParaRPr lang="en-US" dirty="0"/>
          </a:p>
        </p:txBody>
      </p:sp>
      <p:sp>
        <p:nvSpPr>
          <p:cNvPr id="7" name="Footer Placeholder 6">
            <a:extLst>
              <a:ext uri="{FF2B5EF4-FFF2-40B4-BE49-F238E27FC236}">
                <a16:creationId xmlns:a16="http://schemas.microsoft.com/office/drawing/2014/main" id="{67447116-BCE7-456E-88B8-96ADC76E5FC5}"/>
              </a:ext>
            </a:extLst>
          </p:cNvPr>
          <p:cNvSpPr>
            <a:spLocks noGrp="1"/>
          </p:cNvSpPr>
          <p:nvPr>
            <p:ph type="ftr" sz="quarter" idx="12"/>
          </p:nvPr>
        </p:nvSpPr>
        <p:spPr/>
        <p:txBody>
          <a:bodyPr/>
          <a:lstStyle/>
          <a:p>
            <a:r>
              <a:rPr lang="en-US">
                <a:solidFill>
                  <a:schemeClr val="bg1"/>
                </a:solidFill>
              </a:rPr>
              <a:t>Annual Review</a:t>
            </a:r>
            <a:endParaRPr lang="en-US" dirty="0">
              <a:solidFill>
                <a:schemeClr val="bg1"/>
              </a:solidFill>
            </a:endParaRPr>
          </a:p>
        </p:txBody>
      </p:sp>
      <p:sp>
        <p:nvSpPr>
          <p:cNvPr id="8" name="Slide Number Placeholder 7">
            <a:extLst>
              <a:ext uri="{FF2B5EF4-FFF2-40B4-BE49-F238E27FC236}">
                <a16:creationId xmlns:a16="http://schemas.microsoft.com/office/drawing/2014/main" id="{D03B6347-A35F-4216-9988-7393E598E123}"/>
              </a:ext>
            </a:extLst>
          </p:cNvPr>
          <p:cNvSpPr>
            <a:spLocks noGrp="1"/>
          </p:cNvSpPr>
          <p:nvPr>
            <p:ph type="sldNum" sz="quarter" idx="13"/>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2426016581"/>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FD808B2-C5CA-FE45-B556-461D856BF7A0}"/>
              </a:ext>
            </a:extLst>
          </p:cNvPr>
          <p:cNvSpPr>
            <a:spLocks noGrp="1"/>
          </p:cNvSpPr>
          <p:nvPr>
            <p:ph type="pic" sz="quarter" idx="10"/>
          </p:nvPr>
        </p:nvSpPr>
        <p:spPr>
          <a:xfrm>
            <a:off x="0" y="0"/>
            <a:ext cx="12192000" cy="6858000"/>
          </a:xfrm>
          <a:prstGeom prst="rect">
            <a:avLst/>
          </a:prstGeom>
        </p:spPr>
        <p:txBody>
          <a:bodyPr/>
          <a:lstStyle/>
          <a:p>
            <a:endParaRPr lang="en-US" dirty="0"/>
          </a:p>
        </p:txBody>
      </p:sp>
      <p:cxnSp>
        <p:nvCxnSpPr>
          <p:cNvPr id="11" name="Straight Connector 10">
            <a:extLst>
              <a:ext uri="{FF2B5EF4-FFF2-40B4-BE49-F238E27FC236}">
                <a16:creationId xmlns:a16="http://schemas.microsoft.com/office/drawing/2014/main" id="{4425CA9F-967F-1545-8E32-09F4DB0F04F6}"/>
              </a:ext>
            </a:extLst>
          </p:cNvPr>
          <p:cNvCxnSpPr>
            <a:cxnSpLocks/>
          </p:cNvCxnSpPr>
          <p:nvPr userDrawn="1"/>
        </p:nvCxnSpPr>
        <p:spPr>
          <a:xfrm flipV="1">
            <a:off x="1044475" y="1862667"/>
            <a:ext cx="10103049" cy="8670"/>
          </a:xfrm>
          <a:prstGeom prst="line">
            <a:avLst/>
          </a:prstGeom>
          <a:ln w="76200"/>
        </p:spPr>
        <p:style>
          <a:lnRef idx="1">
            <a:schemeClr val="dk1"/>
          </a:lnRef>
          <a:fillRef idx="0">
            <a:schemeClr val="dk1"/>
          </a:fillRef>
          <a:effectRef idx="0">
            <a:schemeClr val="dk1"/>
          </a:effectRef>
          <a:fontRef idx="minor">
            <a:schemeClr val="tx1"/>
          </a:fontRef>
        </p:style>
      </p:cxnSp>
      <p:sp>
        <p:nvSpPr>
          <p:cNvPr id="15" name="Title 1">
            <a:extLst>
              <a:ext uri="{FF2B5EF4-FFF2-40B4-BE49-F238E27FC236}">
                <a16:creationId xmlns:a16="http://schemas.microsoft.com/office/drawing/2014/main" id="{69DD4EBD-237B-7245-A9C2-A37674E23EEF}"/>
              </a:ext>
            </a:extLst>
          </p:cNvPr>
          <p:cNvSpPr>
            <a:spLocks noGrp="1"/>
          </p:cNvSpPr>
          <p:nvPr>
            <p:ph type="title"/>
          </p:nvPr>
        </p:nvSpPr>
        <p:spPr>
          <a:xfrm>
            <a:off x="1028700" y="999068"/>
            <a:ext cx="7810500" cy="645284"/>
          </a:xfrm>
          <a:prstGeom prst="rect">
            <a:avLst/>
          </a:prstGeom>
        </p:spPr>
        <p:txBody>
          <a:bodyPr lIns="0" tIns="0" rIns="0" bIns="0" anchor="b"/>
          <a:lstStyle/>
          <a:p>
            <a:r>
              <a:rPr lang="en-US" dirty="0"/>
              <a:t>Click to edit</a:t>
            </a:r>
          </a:p>
        </p:txBody>
      </p:sp>
    </p:spTree>
    <p:extLst>
      <p:ext uri="{BB962C8B-B14F-4D97-AF65-F5344CB8AC3E}">
        <p14:creationId xmlns:p14="http://schemas.microsoft.com/office/powerpoint/2010/main" val="2681577982"/>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BA6D65B-10A2-D743-9FFA-D14B8696F310}"/>
              </a:ext>
              <a:ext uri="{C183D7F6-B498-43B3-948B-1728B52AA6E4}">
                <adec:decorative xmlns:adec="http://schemas.microsoft.com/office/drawing/2017/decorative" xmlns="" val="1"/>
              </a:ext>
            </a:extLst>
          </p:cNvPr>
          <p:cNvSpPr>
            <a:spLocks/>
          </p:cNvSpPr>
          <p:nvPr userDrawn="1"/>
        </p:nvSpPr>
        <p:spPr bwMode="auto">
          <a:xfrm>
            <a:off x="0" y="-6836"/>
            <a:ext cx="11158847" cy="5824847"/>
          </a:xfrm>
          <a:prstGeom prst="rect">
            <a:avLst/>
          </a:prstGeom>
          <a:solidFill>
            <a:schemeClr val="accent1"/>
          </a:solidFill>
          <a:ln>
            <a:noFill/>
          </a:ln>
        </p:spPr>
        <p:txBody>
          <a:bodyPr rot="0" vert="horz" wrap="square" lIns="91440" tIns="45720" rIns="91440" bIns="45720" anchor="t" anchorCtr="0" upright="1">
            <a:noAutofit/>
          </a:bodyPr>
          <a:lstStyle/>
          <a:p>
            <a:endParaRPr lang="en-US" dirty="0"/>
          </a:p>
        </p:txBody>
      </p:sp>
      <p:sp>
        <p:nvSpPr>
          <p:cNvPr id="10" name="Chart Placeholder 3">
            <a:extLst>
              <a:ext uri="{FF2B5EF4-FFF2-40B4-BE49-F238E27FC236}">
                <a16:creationId xmlns:a16="http://schemas.microsoft.com/office/drawing/2014/main" id="{FCB9F5CF-0F1D-284B-B997-AC308FED47B9}"/>
              </a:ext>
            </a:extLst>
          </p:cNvPr>
          <p:cNvSpPr>
            <a:spLocks noGrp="1"/>
          </p:cNvSpPr>
          <p:nvPr>
            <p:ph type="chart" sz="quarter" idx="11"/>
          </p:nvPr>
        </p:nvSpPr>
        <p:spPr>
          <a:xfrm>
            <a:off x="951345" y="2286000"/>
            <a:ext cx="9145155" cy="3164926"/>
          </a:xfrm>
          <a:prstGeom prst="rect">
            <a:avLst/>
          </a:prstGeom>
        </p:spPr>
        <p:txBody>
          <a:bodyPr/>
          <a:lstStyle/>
          <a:p>
            <a:r>
              <a:rPr lang="en-US" dirty="0"/>
              <a:t>Click icon to add chart</a:t>
            </a:r>
          </a:p>
        </p:txBody>
      </p:sp>
      <p:sp>
        <p:nvSpPr>
          <p:cNvPr id="11" name="Title 1">
            <a:extLst>
              <a:ext uri="{FF2B5EF4-FFF2-40B4-BE49-F238E27FC236}">
                <a16:creationId xmlns:a16="http://schemas.microsoft.com/office/drawing/2014/main" id="{A5652B48-7CDD-5645-B29B-54727CA5FFDF}"/>
              </a:ext>
            </a:extLst>
          </p:cNvPr>
          <p:cNvSpPr>
            <a:spLocks noGrp="1"/>
          </p:cNvSpPr>
          <p:nvPr>
            <p:ph type="title"/>
          </p:nvPr>
        </p:nvSpPr>
        <p:spPr>
          <a:xfrm>
            <a:off x="1028700" y="999068"/>
            <a:ext cx="7810500" cy="645284"/>
          </a:xfrm>
          <a:prstGeom prst="rect">
            <a:avLst/>
          </a:prstGeom>
        </p:spPr>
        <p:txBody>
          <a:bodyPr lIns="0" tIns="0" rIns="0" bIns="0" anchor="b"/>
          <a:lstStyle/>
          <a:p>
            <a:r>
              <a:rPr lang="en-US" dirty="0"/>
              <a:t>Click to edit</a:t>
            </a:r>
          </a:p>
        </p:txBody>
      </p:sp>
      <p:cxnSp>
        <p:nvCxnSpPr>
          <p:cNvPr id="12" name="Straight Connector 11">
            <a:extLst>
              <a:ext uri="{FF2B5EF4-FFF2-40B4-BE49-F238E27FC236}">
                <a16:creationId xmlns:a16="http://schemas.microsoft.com/office/drawing/2014/main" id="{0C0F4C76-2690-7448-8D03-9692C2BB1016}"/>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5" name="Date Placeholder 4">
            <a:extLst>
              <a:ext uri="{FF2B5EF4-FFF2-40B4-BE49-F238E27FC236}">
                <a16:creationId xmlns:a16="http://schemas.microsoft.com/office/drawing/2014/main" id="{BA1C09B5-CD25-4B65-9120-D8EBD79ABC86}"/>
              </a:ext>
            </a:extLst>
          </p:cNvPr>
          <p:cNvSpPr>
            <a:spLocks noGrp="1"/>
          </p:cNvSpPr>
          <p:nvPr>
            <p:ph type="dt" sz="half" idx="12"/>
          </p:nvPr>
        </p:nvSpPr>
        <p:spPr/>
        <p:txBody>
          <a:bodyPr/>
          <a:lstStyle/>
          <a:p>
            <a:r>
              <a:rPr lang="en-US"/>
              <a:t>September 3, 20XX </a:t>
            </a:r>
            <a:endParaRPr lang="en-US" dirty="0"/>
          </a:p>
        </p:txBody>
      </p:sp>
      <p:sp>
        <p:nvSpPr>
          <p:cNvPr id="6" name="Footer Placeholder 5">
            <a:extLst>
              <a:ext uri="{FF2B5EF4-FFF2-40B4-BE49-F238E27FC236}">
                <a16:creationId xmlns:a16="http://schemas.microsoft.com/office/drawing/2014/main" id="{EC6281DE-BBF4-4AA1-B110-DC418232A013}"/>
              </a:ext>
            </a:extLst>
          </p:cNvPr>
          <p:cNvSpPr>
            <a:spLocks noGrp="1"/>
          </p:cNvSpPr>
          <p:nvPr>
            <p:ph type="ftr" sz="quarter" idx="13"/>
          </p:nvPr>
        </p:nvSpPr>
        <p:spPr/>
        <p:txBody>
          <a:bodyPr/>
          <a:lstStyle/>
          <a:p>
            <a:r>
              <a:rPr lang="en-US">
                <a:solidFill>
                  <a:schemeClr val="bg1"/>
                </a:solidFill>
              </a:rPr>
              <a:t>Annual Review</a:t>
            </a:r>
            <a:endParaRPr lang="en-US" dirty="0">
              <a:solidFill>
                <a:schemeClr val="bg1"/>
              </a:solidFill>
            </a:endParaRPr>
          </a:p>
        </p:txBody>
      </p:sp>
      <p:sp>
        <p:nvSpPr>
          <p:cNvPr id="7" name="Slide Number Placeholder 6">
            <a:extLst>
              <a:ext uri="{FF2B5EF4-FFF2-40B4-BE49-F238E27FC236}">
                <a16:creationId xmlns:a16="http://schemas.microsoft.com/office/drawing/2014/main" id="{7839333A-6926-414D-9C9D-B62395A38A86}"/>
              </a:ext>
            </a:extLst>
          </p:cNvPr>
          <p:cNvSpPr>
            <a:spLocks noGrp="1"/>
          </p:cNvSpPr>
          <p:nvPr>
            <p:ph type="sldNum" sz="quarter" idx="14"/>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2653965856"/>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guide id="6" pos="63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855E5B9-5A63-2D46-8653-3FD1F538F58A}"/>
              </a:ext>
              <a:ext uri="{C183D7F6-B498-43B3-948B-1728B52AA6E4}">
                <adec:decorative xmlns:adec="http://schemas.microsoft.com/office/drawing/2017/decorative" xmlns="" val="1"/>
              </a:ext>
            </a:extLst>
          </p:cNvPr>
          <p:cNvSpPr>
            <a:spLocks/>
          </p:cNvSpPr>
          <p:nvPr userDrawn="1"/>
        </p:nvSpPr>
        <p:spPr bwMode="auto">
          <a:xfrm>
            <a:off x="0" y="4453"/>
            <a:ext cx="11158847" cy="5824847"/>
          </a:xfrm>
          <a:prstGeom prst="rect">
            <a:avLst/>
          </a:prstGeom>
          <a:solidFill>
            <a:schemeClr val="accent2"/>
          </a:solidFill>
          <a:ln>
            <a:noFill/>
          </a:ln>
        </p:spPr>
        <p:txBody>
          <a:bodyPr rot="0" vert="horz" wrap="square" lIns="91440" tIns="45720" rIns="91440" bIns="45720" anchor="t" anchorCtr="0" upright="1">
            <a:noAutofit/>
          </a:bodyPr>
          <a:lstStyle/>
          <a:p>
            <a:endParaRPr lang="en-US" dirty="0"/>
          </a:p>
        </p:txBody>
      </p:sp>
      <p:sp>
        <p:nvSpPr>
          <p:cNvPr id="3" name="Table Placeholder 2">
            <a:extLst>
              <a:ext uri="{FF2B5EF4-FFF2-40B4-BE49-F238E27FC236}">
                <a16:creationId xmlns:a16="http://schemas.microsoft.com/office/drawing/2014/main" id="{03FB492B-801F-1741-BD1B-89F9C6BFF0EC}"/>
              </a:ext>
            </a:extLst>
          </p:cNvPr>
          <p:cNvSpPr>
            <a:spLocks noGrp="1"/>
          </p:cNvSpPr>
          <p:nvPr>
            <p:ph type="tbl" sz="quarter" idx="10"/>
          </p:nvPr>
        </p:nvSpPr>
        <p:spPr>
          <a:xfrm>
            <a:off x="1028700" y="2423161"/>
            <a:ext cx="9067800" cy="2227404"/>
          </a:xfrm>
          <a:prstGeom prst="rect">
            <a:avLst/>
          </a:prstGeom>
        </p:spPr>
        <p:txBody>
          <a:bodyPr/>
          <a:lstStyle/>
          <a:p>
            <a:r>
              <a:rPr lang="en-US" dirty="0"/>
              <a:t>Click icon to add table</a:t>
            </a:r>
          </a:p>
        </p:txBody>
      </p:sp>
      <p:sp>
        <p:nvSpPr>
          <p:cNvPr id="13" name="Title 1">
            <a:extLst>
              <a:ext uri="{FF2B5EF4-FFF2-40B4-BE49-F238E27FC236}">
                <a16:creationId xmlns:a16="http://schemas.microsoft.com/office/drawing/2014/main" id="{774545B3-0290-D848-BDB5-811BC52BD457}"/>
              </a:ext>
            </a:extLst>
          </p:cNvPr>
          <p:cNvSpPr>
            <a:spLocks noGrp="1"/>
          </p:cNvSpPr>
          <p:nvPr>
            <p:ph type="title"/>
          </p:nvPr>
        </p:nvSpPr>
        <p:spPr>
          <a:xfrm>
            <a:off x="1028700" y="999068"/>
            <a:ext cx="10096500" cy="645284"/>
          </a:xfrm>
          <a:prstGeom prst="rect">
            <a:avLst/>
          </a:prstGeom>
        </p:spPr>
        <p:txBody>
          <a:bodyPr lIns="0" tIns="0" rIns="0" bIns="0" anchor="b"/>
          <a:lstStyle/>
          <a:p>
            <a:r>
              <a:rPr lang="en-US" dirty="0"/>
              <a:t>Click to edit</a:t>
            </a:r>
          </a:p>
        </p:txBody>
      </p:sp>
      <p:cxnSp>
        <p:nvCxnSpPr>
          <p:cNvPr id="14" name="Straight Connector 13">
            <a:extLst>
              <a:ext uri="{FF2B5EF4-FFF2-40B4-BE49-F238E27FC236}">
                <a16:creationId xmlns:a16="http://schemas.microsoft.com/office/drawing/2014/main" id="{03709460-09E4-854A-889B-491A934DE40F}"/>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6" name="Date Placeholder 5">
            <a:extLst>
              <a:ext uri="{FF2B5EF4-FFF2-40B4-BE49-F238E27FC236}">
                <a16:creationId xmlns:a16="http://schemas.microsoft.com/office/drawing/2014/main" id="{0F749A19-BE29-4599-ABBE-E7C61FF9EE3F}"/>
              </a:ext>
            </a:extLst>
          </p:cNvPr>
          <p:cNvSpPr>
            <a:spLocks noGrp="1"/>
          </p:cNvSpPr>
          <p:nvPr>
            <p:ph type="dt" sz="half" idx="11"/>
          </p:nvPr>
        </p:nvSpPr>
        <p:spPr/>
        <p:txBody>
          <a:bodyPr/>
          <a:lstStyle/>
          <a:p>
            <a:r>
              <a:rPr lang="en-US"/>
              <a:t>September 3, 20XX </a:t>
            </a:r>
            <a:endParaRPr lang="en-US" dirty="0"/>
          </a:p>
        </p:txBody>
      </p:sp>
      <p:sp>
        <p:nvSpPr>
          <p:cNvPr id="7" name="Footer Placeholder 6">
            <a:extLst>
              <a:ext uri="{FF2B5EF4-FFF2-40B4-BE49-F238E27FC236}">
                <a16:creationId xmlns:a16="http://schemas.microsoft.com/office/drawing/2014/main" id="{98F30C11-6611-47E2-9CF7-8EE77F4CD107}"/>
              </a:ext>
            </a:extLst>
          </p:cNvPr>
          <p:cNvSpPr>
            <a:spLocks noGrp="1"/>
          </p:cNvSpPr>
          <p:nvPr>
            <p:ph type="ftr" sz="quarter" idx="12"/>
          </p:nvPr>
        </p:nvSpPr>
        <p:spPr/>
        <p:txBody>
          <a:bodyPr/>
          <a:lstStyle/>
          <a:p>
            <a:r>
              <a:rPr lang="en-US">
                <a:solidFill>
                  <a:schemeClr val="bg1"/>
                </a:solidFill>
              </a:rPr>
              <a:t>Annual Review</a:t>
            </a:r>
            <a:endParaRPr lang="en-US" dirty="0">
              <a:solidFill>
                <a:schemeClr val="bg1"/>
              </a:solidFill>
            </a:endParaRPr>
          </a:p>
        </p:txBody>
      </p:sp>
      <p:sp>
        <p:nvSpPr>
          <p:cNvPr id="8" name="Slide Number Placeholder 7">
            <a:extLst>
              <a:ext uri="{FF2B5EF4-FFF2-40B4-BE49-F238E27FC236}">
                <a16:creationId xmlns:a16="http://schemas.microsoft.com/office/drawing/2014/main" id="{5AF710E8-4CE9-4D79-8121-DD559D321EC4}"/>
              </a:ext>
            </a:extLst>
          </p:cNvPr>
          <p:cNvSpPr>
            <a:spLocks noGrp="1"/>
          </p:cNvSpPr>
          <p:nvPr>
            <p:ph type="sldNum" sz="quarter" idx="13"/>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3413503385"/>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guide id="6" pos="63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6A99595-F780-594B-8C36-E4E5AF5E1CD5}"/>
              </a:ext>
              <a:ext uri="{C183D7F6-B498-43B3-948B-1728B52AA6E4}">
                <adec:decorative xmlns:adec="http://schemas.microsoft.com/office/drawing/2017/decorative" xmlns="" val="1"/>
              </a:ext>
            </a:extLst>
          </p:cNvPr>
          <p:cNvSpPr>
            <a:spLocks/>
          </p:cNvSpPr>
          <p:nvPr userDrawn="1"/>
        </p:nvSpPr>
        <p:spPr bwMode="auto">
          <a:xfrm>
            <a:off x="0" y="-6836"/>
            <a:ext cx="11158847" cy="5824847"/>
          </a:xfrm>
          <a:prstGeom prst="rect">
            <a:avLst/>
          </a:prstGeom>
          <a:solidFill>
            <a:schemeClr val="accent1"/>
          </a:solidFill>
          <a:ln>
            <a:noFill/>
          </a:ln>
        </p:spPr>
        <p:txBody>
          <a:bodyPr rot="0" vert="horz" wrap="square" lIns="91440" tIns="45720" rIns="91440" bIns="45720" anchor="t" anchorCtr="0" upright="1">
            <a:noAutofit/>
          </a:bodyPr>
          <a:lstStyle/>
          <a:p>
            <a:endParaRPr lang="en-US" dirty="0"/>
          </a:p>
        </p:txBody>
      </p:sp>
      <p:cxnSp>
        <p:nvCxnSpPr>
          <p:cNvPr id="12" name="Straight Connector 11">
            <a:extLst>
              <a:ext uri="{FF2B5EF4-FFF2-40B4-BE49-F238E27FC236}">
                <a16:creationId xmlns:a16="http://schemas.microsoft.com/office/drawing/2014/main" id="{04AFB169-81B7-454B-BE19-407333C86F3B}"/>
              </a:ext>
            </a:extLst>
          </p:cNvPr>
          <p:cNvCxnSpPr>
            <a:cxnSpLocks/>
          </p:cNvCxnSpPr>
          <p:nvPr userDrawn="1"/>
        </p:nvCxnSpPr>
        <p:spPr>
          <a:xfrm>
            <a:off x="2184935" y="1874704"/>
            <a:ext cx="8973912" cy="0"/>
          </a:xfrm>
          <a:prstGeom prst="line">
            <a:avLst/>
          </a:prstGeom>
          <a:ln w="76200"/>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8BFC26CF-26CC-354C-BB60-AD3E01D575ED}"/>
              </a:ext>
            </a:extLst>
          </p:cNvPr>
          <p:cNvSpPr>
            <a:spLocks noGrp="1"/>
          </p:cNvSpPr>
          <p:nvPr>
            <p:ph type="body" sz="quarter" idx="10"/>
          </p:nvPr>
        </p:nvSpPr>
        <p:spPr>
          <a:xfrm>
            <a:off x="1028700" y="2304344"/>
            <a:ext cx="7810500" cy="2989263"/>
          </a:xfrm>
          <a:prstGeom prst="rect">
            <a:avLst/>
          </a:prstGeom>
        </p:spPr>
        <p:txBody>
          <a:bodyPr lIns="0" tIns="0" rIns="0" bIns="0"/>
          <a:lstStyle>
            <a:lvl1pPr marL="0" indent="0">
              <a:lnSpc>
                <a:spcPct val="150000"/>
              </a:lnSpc>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
        <p:nvSpPr>
          <p:cNvPr id="2" name="Title 1">
            <a:extLst>
              <a:ext uri="{FF2B5EF4-FFF2-40B4-BE49-F238E27FC236}">
                <a16:creationId xmlns:a16="http://schemas.microsoft.com/office/drawing/2014/main" id="{FBA06611-233D-45FA-A146-AB9D4F4A787C}"/>
              </a:ext>
            </a:extLst>
          </p:cNvPr>
          <p:cNvSpPr>
            <a:spLocks noGrp="1"/>
          </p:cNvSpPr>
          <p:nvPr>
            <p:ph type="title" hasCustomPrompt="1"/>
          </p:nvPr>
        </p:nvSpPr>
        <p:spPr>
          <a:xfrm>
            <a:off x="771525" y="978781"/>
            <a:ext cx="1589372" cy="1325563"/>
          </a:xfrm>
          <a:prstGeom prst="rect">
            <a:avLst/>
          </a:prstGeom>
        </p:spPr>
        <p:txBody>
          <a:bodyPr/>
          <a:lstStyle>
            <a:lvl1pPr>
              <a:defRPr sz="20000"/>
            </a:lvl1pPr>
          </a:lstStyle>
          <a:p>
            <a:r>
              <a:rPr lang="en-US" dirty="0"/>
              <a:t>“</a:t>
            </a:r>
          </a:p>
        </p:txBody>
      </p:sp>
      <p:sp>
        <p:nvSpPr>
          <p:cNvPr id="7" name="Date Placeholder 6">
            <a:extLst>
              <a:ext uri="{FF2B5EF4-FFF2-40B4-BE49-F238E27FC236}">
                <a16:creationId xmlns:a16="http://schemas.microsoft.com/office/drawing/2014/main" id="{894887C6-2D97-4388-AA65-CEEA6591BFB1}"/>
              </a:ext>
            </a:extLst>
          </p:cNvPr>
          <p:cNvSpPr>
            <a:spLocks noGrp="1"/>
          </p:cNvSpPr>
          <p:nvPr>
            <p:ph type="dt" sz="half" idx="11"/>
          </p:nvPr>
        </p:nvSpPr>
        <p:spPr/>
        <p:txBody>
          <a:bodyPr/>
          <a:lstStyle/>
          <a:p>
            <a:r>
              <a:rPr lang="en-US"/>
              <a:t>September 3, 20XX </a:t>
            </a:r>
            <a:endParaRPr lang="en-US" dirty="0"/>
          </a:p>
        </p:txBody>
      </p:sp>
      <p:sp>
        <p:nvSpPr>
          <p:cNvPr id="8" name="Footer Placeholder 7">
            <a:extLst>
              <a:ext uri="{FF2B5EF4-FFF2-40B4-BE49-F238E27FC236}">
                <a16:creationId xmlns:a16="http://schemas.microsoft.com/office/drawing/2014/main" id="{63F84EFA-1D77-40D3-B5AC-6652DC26F0ED}"/>
              </a:ext>
            </a:extLst>
          </p:cNvPr>
          <p:cNvSpPr>
            <a:spLocks noGrp="1"/>
          </p:cNvSpPr>
          <p:nvPr>
            <p:ph type="ftr" sz="quarter" idx="12"/>
          </p:nvPr>
        </p:nvSpPr>
        <p:spPr/>
        <p:txBody>
          <a:bodyPr/>
          <a:lstStyle/>
          <a:p>
            <a:r>
              <a:rPr lang="en-US">
                <a:solidFill>
                  <a:schemeClr val="bg1"/>
                </a:solidFill>
              </a:rPr>
              <a:t>Annual Review</a:t>
            </a:r>
            <a:endParaRPr lang="en-US" dirty="0">
              <a:solidFill>
                <a:schemeClr val="bg1"/>
              </a:solidFill>
            </a:endParaRPr>
          </a:p>
        </p:txBody>
      </p:sp>
      <p:sp>
        <p:nvSpPr>
          <p:cNvPr id="11" name="Slide Number Placeholder 10">
            <a:extLst>
              <a:ext uri="{FF2B5EF4-FFF2-40B4-BE49-F238E27FC236}">
                <a16:creationId xmlns:a16="http://schemas.microsoft.com/office/drawing/2014/main" id="{713CA07C-1BC2-4B16-8557-27C373CFCE9C}"/>
              </a:ext>
            </a:extLst>
          </p:cNvPr>
          <p:cNvSpPr>
            <a:spLocks noGrp="1"/>
          </p:cNvSpPr>
          <p:nvPr>
            <p:ph type="sldNum" sz="quarter" idx="13"/>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1226144542"/>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cxnSp>
        <p:nvCxnSpPr>
          <p:cNvPr id="29" name="Straight Connector 28">
            <a:extLst>
              <a:ext uri="{FF2B5EF4-FFF2-40B4-BE49-F238E27FC236}">
                <a16:creationId xmlns:a16="http://schemas.microsoft.com/office/drawing/2014/main" id="{EFAD8BFA-14F6-F54A-AB64-29F9F7616A7D}"/>
              </a:ext>
            </a:extLst>
          </p:cNvPr>
          <p:cNvCxnSpPr>
            <a:cxnSpLocks/>
          </p:cNvCxnSpPr>
          <p:nvPr userDrawn="1"/>
        </p:nvCxnSpPr>
        <p:spPr>
          <a:xfrm>
            <a:off x="1033153" y="1874640"/>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5" name="Text Placeholder 4">
            <a:extLst>
              <a:ext uri="{FF2B5EF4-FFF2-40B4-BE49-F238E27FC236}">
                <a16:creationId xmlns:a16="http://schemas.microsoft.com/office/drawing/2014/main" id="{15B9E731-6B9B-024E-9360-F9F34CC6638B}"/>
              </a:ext>
            </a:extLst>
          </p:cNvPr>
          <p:cNvSpPr>
            <a:spLocks noGrp="1"/>
          </p:cNvSpPr>
          <p:nvPr>
            <p:ph type="body" sz="quarter" idx="10"/>
          </p:nvPr>
        </p:nvSpPr>
        <p:spPr>
          <a:xfrm>
            <a:off x="1028700" y="4313437"/>
            <a:ext cx="1828800" cy="401220"/>
          </a:xfrm>
          <a:prstGeom prst="rect">
            <a:avLst/>
          </a:prstGeom>
        </p:spPr>
        <p:txBody>
          <a:bodyPr lIns="0" tIns="0" rIns="0" bIns="0"/>
          <a:lstStyle>
            <a:lvl1pPr marL="0" indent="0">
              <a:buNone/>
              <a:defRPr sz="1800" b="1"/>
            </a:lvl1pPr>
            <a:lvl2pPr marL="457200" indent="0">
              <a:buNone/>
              <a:defRPr sz="1600"/>
            </a:lvl2pPr>
            <a:lvl3pPr marL="914400" indent="0">
              <a:buNone/>
              <a:defRPr/>
            </a:lvl3pPr>
            <a:lvl4pPr marL="1371600" indent="0">
              <a:buNone/>
              <a:defRPr/>
            </a:lvl4pPr>
            <a:lvl5pPr marL="1828800" indent="0">
              <a:buNone/>
              <a:defRPr/>
            </a:lvl5pPr>
          </a:lstStyle>
          <a:p>
            <a:pPr lvl="0"/>
            <a:r>
              <a:rPr lang="en-US" dirty="0"/>
              <a:t>Click to edit</a:t>
            </a:r>
          </a:p>
        </p:txBody>
      </p:sp>
      <p:sp>
        <p:nvSpPr>
          <p:cNvPr id="30" name="Text Placeholder 4">
            <a:extLst>
              <a:ext uri="{FF2B5EF4-FFF2-40B4-BE49-F238E27FC236}">
                <a16:creationId xmlns:a16="http://schemas.microsoft.com/office/drawing/2014/main" id="{FD3D9C96-2F42-E545-BD97-AC8568E2F49D}"/>
              </a:ext>
            </a:extLst>
          </p:cNvPr>
          <p:cNvSpPr>
            <a:spLocks noGrp="1"/>
          </p:cNvSpPr>
          <p:nvPr>
            <p:ph type="body" sz="quarter" idx="11"/>
          </p:nvPr>
        </p:nvSpPr>
        <p:spPr>
          <a:xfrm>
            <a:off x="1028700" y="4752757"/>
            <a:ext cx="1828800" cy="552450"/>
          </a:xfrm>
          <a:prstGeom prst="rect">
            <a:avLst/>
          </a:prstGeom>
        </p:spPr>
        <p:txBody>
          <a:bodyPr lIns="0" tIns="0" rIns="0" bIns="0"/>
          <a:lstStyle>
            <a:lvl1pPr marL="0" indent="0">
              <a:buNone/>
              <a:defRPr sz="1600" b="0"/>
            </a:lvl1pPr>
            <a:lvl2pPr marL="457200" indent="0">
              <a:buNone/>
              <a:defRPr sz="1600"/>
            </a:lvl2pPr>
            <a:lvl3pPr marL="914400" indent="0">
              <a:buNone/>
              <a:defRPr/>
            </a:lvl3pPr>
            <a:lvl4pPr marL="1371600" indent="0">
              <a:buNone/>
              <a:defRPr/>
            </a:lvl4pPr>
            <a:lvl5pPr marL="1828800" indent="0">
              <a:buNone/>
              <a:defRPr/>
            </a:lvl5pPr>
          </a:lstStyle>
          <a:p>
            <a:pPr lvl="0"/>
            <a:r>
              <a:rPr lang="en-US" dirty="0"/>
              <a:t>Click to edit</a:t>
            </a:r>
          </a:p>
        </p:txBody>
      </p:sp>
      <p:sp>
        <p:nvSpPr>
          <p:cNvPr id="31" name="Text Placeholder 4">
            <a:extLst>
              <a:ext uri="{FF2B5EF4-FFF2-40B4-BE49-F238E27FC236}">
                <a16:creationId xmlns:a16="http://schemas.microsoft.com/office/drawing/2014/main" id="{892AA37C-BA0F-9C4F-B098-EDFE391C47DB}"/>
              </a:ext>
            </a:extLst>
          </p:cNvPr>
          <p:cNvSpPr>
            <a:spLocks noGrp="1"/>
          </p:cNvSpPr>
          <p:nvPr>
            <p:ph type="body" sz="quarter" idx="12"/>
          </p:nvPr>
        </p:nvSpPr>
        <p:spPr>
          <a:xfrm>
            <a:off x="3784600" y="4332486"/>
            <a:ext cx="1828800" cy="401221"/>
          </a:xfrm>
          <a:prstGeom prst="rect">
            <a:avLst/>
          </a:prstGeom>
        </p:spPr>
        <p:txBody>
          <a:bodyPr lIns="0" tIns="0" rIns="0" bIns="0"/>
          <a:lstStyle>
            <a:lvl1pPr marL="0" indent="0">
              <a:buNone/>
              <a:defRPr sz="1800" b="1"/>
            </a:lvl1pPr>
            <a:lvl2pPr marL="457200" indent="0">
              <a:buNone/>
              <a:defRPr sz="1600"/>
            </a:lvl2pPr>
            <a:lvl3pPr marL="914400" indent="0">
              <a:buNone/>
              <a:defRPr/>
            </a:lvl3pPr>
            <a:lvl4pPr marL="1371600" indent="0">
              <a:buNone/>
              <a:defRPr/>
            </a:lvl4pPr>
            <a:lvl5pPr marL="1828800" indent="0">
              <a:buNone/>
              <a:defRPr/>
            </a:lvl5pPr>
          </a:lstStyle>
          <a:p>
            <a:pPr lvl="0"/>
            <a:r>
              <a:rPr lang="en-US" dirty="0"/>
              <a:t>Click to edit</a:t>
            </a:r>
          </a:p>
        </p:txBody>
      </p:sp>
      <p:sp>
        <p:nvSpPr>
          <p:cNvPr id="32" name="Text Placeholder 4">
            <a:extLst>
              <a:ext uri="{FF2B5EF4-FFF2-40B4-BE49-F238E27FC236}">
                <a16:creationId xmlns:a16="http://schemas.microsoft.com/office/drawing/2014/main" id="{EEAAAC92-F1DA-6847-8D56-1ACCD5E3B0F5}"/>
              </a:ext>
            </a:extLst>
          </p:cNvPr>
          <p:cNvSpPr>
            <a:spLocks noGrp="1"/>
          </p:cNvSpPr>
          <p:nvPr>
            <p:ph type="body" sz="quarter" idx="13"/>
          </p:nvPr>
        </p:nvSpPr>
        <p:spPr>
          <a:xfrm>
            <a:off x="3784600" y="4752757"/>
            <a:ext cx="1828800" cy="552450"/>
          </a:xfrm>
          <a:prstGeom prst="rect">
            <a:avLst/>
          </a:prstGeom>
        </p:spPr>
        <p:txBody>
          <a:bodyPr lIns="0" tIns="0" rIns="0" bIns="0"/>
          <a:lstStyle>
            <a:lvl1pPr marL="0" indent="0">
              <a:buNone/>
              <a:defRPr sz="1600" b="0"/>
            </a:lvl1pPr>
            <a:lvl2pPr marL="457200" indent="0">
              <a:buNone/>
              <a:defRPr sz="1600"/>
            </a:lvl2pPr>
            <a:lvl3pPr marL="914400" indent="0">
              <a:buNone/>
              <a:defRPr/>
            </a:lvl3pPr>
            <a:lvl4pPr marL="1371600" indent="0">
              <a:buNone/>
              <a:defRPr/>
            </a:lvl4pPr>
            <a:lvl5pPr marL="1828800" indent="0">
              <a:buNone/>
              <a:defRPr/>
            </a:lvl5pPr>
          </a:lstStyle>
          <a:p>
            <a:pPr lvl="0"/>
            <a:r>
              <a:rPr lang="en-US" dirty="0"/>
              <a:t>Click to edit</a:t>
            </a:r>
          </a:p>
        </p:txBody>
      </p:sp>
      <p:sp>
        <p:nvSpPr>
          <p:cNvPr id="33" name="Text Placeholder 4">
            <a:extLst>
              <a:ext uri="{FF2B5EF4-FFF2-40B4-BE49-F238E27FC236}">
                <a16:creationId xmlns:a16="http://schemas.microsoft.com/office/drawing/2014/main" id="{F4E4153D-E2B3-7D4A-8D92-FF6597B2FB5F}"/>
              </a:ext>
            </a:extLst>
          </p:cNvPr>
          <p:cNvSpPr>
            <a:spLocks noGrp="1"/>
          </p:cNvSpPr>
          <p:nvPr>
            <p:ph type="body" sz="quarter" idx="14"/>
          </p:nvPr>
        </p:nvSpPr>
        <p:spPr>
          <a:xfrm>
            <a:off x="6531512" y="4313436"/>
            <a:ext cx="1828800" cy="420271"/>
          </a:xfrm>
          <a:prstGeom prst="rect">
            <a:avLst/>
          </a:prstGeom>
        </p:spPr>
        <p:txBody>
          <a:bodyPr lIns="0" tIns="0" rIns="0" bIns="0"/>
          <a:lstStyle>
            <a:lvl1pPr marL="0" indent="0">
              <a:buNone/>
              <a:defRPr sz="1800" b="1"/>
            </a:lvl1pPr>
            <a:lvl2pPr marL="457200" indent="0">
              <a:buNone/>
              <a:defRPr sz="1600"/>
            </a:lvl2pPr>
            <a:lvl3pPr marL="914400" indent="0">
              <a:buNone/>
              <a:defRPr/>
            </a:lvl3pPr>
            <a:lvl4pPr marL="1371600" indent="0">
              <a:buNone/>
              <a:defRPr/>
            </a:lvl4pPr>
            <a:lvl5pPr marL="1828800" indent="0">
              <a:buNone/>
              <a:defRPr/>
            </a:lvl5pPr>
          </a:lstStyle>
          <a:p>
            <a:pPr lvl="0"/>
            <a:r>
              <a:rPr lang="en-US" dirty="0"/>
              <a:t>Click to edit</a:t>
            </a:r>
          </a:p>
        </p:txBody>
      </p:sp>
      <p:sp>
        <p:nvSpPr>
          <p:cNvPr id="34" name="Text Placeholder 4">
            <a:extLst>
              <a:ext uri="{FF2B5EF4-FFF2-40B4-BE49-F238E27FC236}">
                <a16:creationId xmlns:a16="http://schemas.microsoft.com/office/drawing/2014/main" id="{0D6B703A-5BF6-744F-A3D3-C65E3F8B3B6B}"/>
              </a:ext>
            </a:extLst>
          </p:cNvPr>
          <p:cNvSpPr>
            <a:spLocks noGrp="1"/>
          </p:cNvSpPr>
          <p:nvPr>
            <p:ph type="body" sz="quarter" idx="15"/>
          </p:nvPr>
        </p:nvSpPr>
        <p:spPr>
          <a:xfrm>
            <a:off x="6531512" y="4752757"/>
            <a:ext cx="1828800" cy="552451"/>
          </a:xfrm>
          <a:prstGeom prst="rect">
            <a:avLst/>
          </a:prstGeom>
        </p:spPr>
        <p:txBody>
          <a:bodyPr lIns="0" tIns="0" rIns="0" bIns="0"/>
          <a:lstStyle>
            <a:lvl1pPr marL="0" indent="0">
              <a:buNone/>
              <a:defRPr sz="1600" b="0"/>
            </a:lvl1pPr>
            <a:lvl2pPr marL="457200" indent="0">
              <a:buNone/>
              <a:defRPr sz="1600"/>
            </a:lvl2pPr>
            <a:lvl3pPr marL="914400" indent="0">
              <a:buNone/>
              <a:defRPr/>
            </a:lvl3pPr>
            <a:lvl4pPr marL="1371600" indent="0">
              <a:buNone/>
              <a:defRPr/>
            </a:lvl4pPr>
            <a:lvl5pPr marL="1828800" indent="0">
              <a:buNone/>
              <a:defRPr/>
            </a:lvl5pPr>
          </a:lstStyle>
          <a:p>
            <a:pPr lvl="0"/>
            <a:r>
              <a:rPr lang="en-US" dirty="0"/>
              <a:t>Click to edit</a:t>
            </a:r>
          </a:p>
        </p:txBody>
      </p:sp>
      <p:sp>
        <p:nvSpPr>
          <p:cNvPr id="35" name="Text Placeholder 4">
            <a:extLst>
              <a:ext uri="{FF2B5EF4-FFF2-40B4-BE49-F238E27FC236}">
                <a16:creationId xmlns:a16="http://schemas.microsoft.com/office/drawing/2014/main" id="{982A9FE5-981A-B340-B8F8-D2DB83C19609}"/>
              </a:ext>
            </a:extLst>
          </p:cNvPr>
          <p:cNvSpPr>
            <a:spLocks noGrp="1"/>
          </p:cNvSpPr>
          <p:nvPr>
            <p:ph type="body" sz="quarter" idx="16"/>
          </p:nvPr>
        </p:nvSpPr>
        <p:spPr>
          <a:xfrm>
            <a:off x="9296400" y="4332486"/>
            <a:ext cx="1828800" cy="420271"/>
          </a:xfrm>
          <a:prstGeom prst="rect">
            <a:avLst/>
          </a:prstGeom>
        </p:spPr>
        <p:txBody>
          <a:bodyPr lIns="0" tIns="0" rIns="0" bIns="0"/>
          <a:lstStyle>
            <a:lvl1pPr marL="0" indent="0">
              <a:buNone/>
              <a:defRPr sz="1800" b="1"/>
            </a:lvl1pPr>
            <a:lvl2pPr marL="457200" indent="0">
              <a:buNone/>
              <a:defRPr sz="1600"/>
            </a:lvl2pPr>
            <a:lvl3pPr marL="914400" indent="0">
              <a:buNone/>
              <a:defRPr/>
            </a:lvl3pPr>
            <a:lvl4pPr marL="1371600" indent="0">
              <a:buNone/>
              <a:defRPr/>
            </a:lvl4pPr>
            <a:lvl5pPr marL="1828800" indent="0">
              <a:buNone/>
              <a:defRPr/>
            </a:lvl5pPr>
          </a:lstStyle>
          <a:p>
            <a:pPr lvl="0"/>
            <a:r>
              <a:rPr lang="en-US" dirty="0"/>
              <a:t>Click to edit</a:t>
            </a:r>
          </a:p>
        </p:txBody>
      </p:sp>
      <p:sp>
        <p:nvSpPr>
          <p:cNvPr id="36" name="Text Placeholder 4">
            <a:extLst>
              <a:ext uri="{FF2B5EF4-FFF2-40B4-BE49-F238E27FC236}">
                <a16:creationId xmlns:a16="http://schemas.microsoft.com/office/drawing/2014/main" id="{594B2391-B4C8-5542-8285-39BAD874EC11}"/>
              </a:ext>
            </a:extLst>
          </p:cNvPr>
          <p:cNvSpPr>
            <a:spLocks noGrp="1"/>
          </p:cNvSpPr>
          <p:nvPr>
            <p:ph type="body" sz="quarter" idx="17"/>
          </p:nvPr>
        </p:nvSpPr>
        <p:spPr>
          <a:xfrm>
            <a:off x="9296400" y="4752757"/>
            <a:ext cx="1828800" cy="552451"/>
          </a:xfrm>
          <a:prstGeom prst="rect">
            <a:avLst/>
          </a:prstGeom>
        </p:spPr>
        <p:txBody>
          <a:bodyPr lIns="0" tIns="0" rIns="0" bIns="0"/>
          <a:lstStyle>
            <a:lvl1pPr marL="0" indent="0">
              <a:buNone/>
              <a:defRPr sz="1600" b="0"/>
            </a:lvl1pPr>
            <a:lvl2pPr marL="457200" indent="0">
              <a:buNone/>
              <a:defRPr sz="1600"/>
            </a:lvl2pPr>
            <a:lvl3pPr marL="914400" indent="0">
              <a:buNone/>
              <a:defRPr/>
            </a:lvl3pPr>
            <a:lvl4pPr marL="1371600" indent="0">
              <a:buNone/>
              <a:defRPr/>
            </a:lvl4pPr>
            <a:lvl5pPr marL="1828800" indent="0">
              <a:buNone/>
              <a:defRPr/>
            </a:lvl5pPr>
          </a:lstStyle>
          <a:p>
            <a:pPr lvl="0"/>
            <a:r>
              <a:rPr lang="en-US" dirty="0"/>
              <a:t>Click to edit</a:t>
            </a:r>
          </a:p>
        </p:txBody>
      </p:sp>
      <p:sp>
        <p:nvSpPr>
          <p:cNvPr id="37" name="Picture Placeholder 25">
            <a:extLst>
              <a:ext uri="{FF2B5EF4-FFF2-40B4-BE49-F238E27FC236}">
                <a16:creationId xmlns:a16="http://schemas.microsoft.com/office/drawing/2014/main" id="{A2D87BC1-884E-CD4E-BABF-B7AF4DF7869E}"/>
              </a:ext>
            </a:extLst>
          </p:cNvPr>
          <p:cNvSpPr>
            <a:spLocks noGrp="1"/>
          </p:cNvSpPr>
          <p:nvPr>
            <p:ph type="pic" sz="quarter" idx="18"/>
          </p:nvPr>
        </p:nvSpPr>
        <p:spPr>
          <a:xfrm>
            <a:off x="1028700" y="2308936"/>
            <a:ext cx="1828800" cy="1831590"/>
          </a:xfrm>
          <a:prstGeom prst="rect">
            <a:avLst/>
          </a:prstGeom>
        </p:spPr>
        <p:txBody>
          <a:bodyPr/>
          <a:lstStyle>
            <a:lvl1pPr>
              <a:defRPr sz="2000"/>
            </a:lvl1pPr>
          </a:lstStyle>
          <a:p>
            <a:r>
              <a:rPr lang="en-US" dirty="0"/>
              <a:t>Click icon to add picture</a:t>
            </a:r>
          </a:p>
        </p:txBody>
      </p:sp>
      <p:sp>
        <p:nvSpPr>
          <p:cNvPr id="38" name="Picture Placeholder 25">
            <a:extLst>
              <a:ext uri="{FF2B5EF4-FFF2-40B4-BE49-F238E27FC236}">
                <a16:creationId xmlns:a16="http://schemas.microsoft.com/office/drawing/2014/main" id="{DB0763B3-E65F-8A47-AA7C-C9A56C50600F}"/>
              </a:ext>
            </a:extLst>
          </p:cNvPr>
          <p:cNvSpPr>
            <a:spLocks noGrp="1"/>
          </p:cNvSpPr>
          <p:nvPr>
            <p:ph type="pic" sz="quarter" idx="19"/>
          </p:nvPr>
        </p:nvSpPr>
        <p:spPr>
          <a:xfrm>
            <a:off x="3784600" y="2308936"/>
            <a:ext cx="1828800" cy="1831590"/>
          </a:xfrm>
          <a:prstGeom prst="rect">
            <a:avLst/>
          </a:prstGeom>
        </p:spPr>
        <p:txBody>
          <a:bodyPr/>
          <a:lstStyle>
            <a:lvl1pPr>
              <a:defRPr sz="2000"/>
            </a:lvl1pPr>
          </a:lstStyle>
          <a:p>
            <a:r>
              <a:rPr lang="en-US" dirty="0"/>
              <a:t>Click icon to add picture</a:t>
            </a:r>
          </a:p>
        </p:txBody>
      </p:sp>
      <p:sp>
        <p:nvSpPr>
          <p:cNvPr id="39" name="Picture Placeholder 25">
            <a:extLst>
              <a:ext uri="{FF2B5EF4-FFF2-40B4-BE49-F238E27FC236}">
                <a16:creationId xmlns:a16="http://schemas.microsoft.com/office/drawing/2014/main" id="{1E0F47CF-6DE7-F745-B9D8-55421009AF4E}"/>
              </a:ext>
            </a:extLst>
          </p:cNvPr>
          <p:cNvSpPr>
            <a:spLocks noGrp="1"/>
          </p:cNvSpPr>
          <p:nvPr>
            <p:ph type="pic" sz="quarter" idx="20"/>
          </p:nvPr>
        </p:nvSpPr>
        <p:spPr>
          <a:xfrm>
            <a:off x="6540500" y="2308936"/>
            <a:ext cx="1828800" cy="1831590"/>
          </a:xfrm>
          <a:prstGeom prst="rect">
            <a:avLst/>
          </a:prstGeom>
        </p:spPr>
        <p:txBody>
          <a:bodyPr/>
          <a:lstStyle>
            <a:lvl1pPr>
              <a:defRPr sz="2000"/>
            </a:lvl1pPr>
          </a:lstStyle>
          <a:p>
            <a:r>
              <a:rPr lang="en-US" dirty="0"/>
              <a:t>Click icon to add picture</a:t>
            </a:r>
          </a:p>
        </p:txBody>
      </p:sp>
      <p:sp>
        <p:nvSpPr>
          <p:cNvPr id="40" name="Picture Placeholder 25">
            <a:extLst>
              <a:ext uri="{FF2B5EF4-FFF2-40B4-BE49-F238E27FC236}">
                <a16:creationId xmlns:a16="http://schemas.microsoft.com/office/drawing/2014/main" id="{B4621956-6AB4-E346-8900-9AE2A51ADBC5}"/>
              </a:ext>
            </a:extLst>
          </p:cNvPr>
          <p:cNvSpPr>
            <a:spLocks noGrp="1"/>
          </p:cNvSpPr>
          <p:nvPr>
            <p:ph type="pic" sz="quarter" idx="21"/>
          </p:nvPr>
        </p:nvSpPr>
        <p:spPr>
          <a:xfrm>
            <a:off x="9296400" y="2314278"/>
            <a:ext cx="1828800" cy="1831590"/>
          </a:xfrm>
          <a:prstGeom prst="rect">
            <a:avLst/>
          </a:prstGeom>
        </p:spPr>
        <p:txBody>
          <a:bodyPr/>
          <a:lstStyle>
            <a:lvl1pPr>
              <a:defRPr sz="2000"/>
            </a:lvl1pPr>
          </a:lstStyle>
          <a:p>
            <a:r>
              <a:rPr lang="en-US" dirty="0"/>
              <a:t>Click icon to add picture</a:t>
            </a:r>
          </a:p>
        </p:txBody>
      </p:sp>
      <p:sp>
        <p:nvSpPr>
          <p:cNvPr id="25" name="Title 1">
            <a:extLst>
              <a:ext uri="{FF2B5EF4-FFF2-40B4-BE49-F238E27FC236}">
                <a16:creationId xmlns:a16="http://schemas.microsoft.com/office/drawing/2014/main" id="{3B64062A-6292-0441-95CB-9A91F49DBAA7}"/>
              </a:ext>
            </a:extLst>
          </p:cNvPr>
          <p:cNvSpPr>
            <a:spLocks noGrp="1"/>
          </p:cNvSpPr>
          <p:nvPr>
            <p:ph type="title"/>
          </p:nvPr>
        </p:nvSpPr>
        <p:spPr>
          <a:xfrm>
            <a:off x="1028700" y="999068"/>
            <a:ext cx="7810500" cy="645284"/>
          </a:xfrm>
          <a:prstGeom prst="rect">
            <a:avLst/>
          </a:prstGeom>
        </p:spPr>
        <p:txBody>
          <a:bodyPr lIns="0" tIns="0" rIns="0" bIns="0" anchor="b"/>
          <a:lstStyle/>
          <a:p>
            <a:r>
              <a:rPr lang="en-US" dirty="0"/>
              <a:t>Click to edit</a:t>
            </a:r>
          </a:p>
        </p:txBody>
      </p:sp>
      <p:sp>
        <p:nvSpPr>
          <p:cNvPr id="6" name="Date Placeholder 5">
            <a:extLst>
              <a:ext uri="{FF2B5EF4-FFF2-40B4-BE49-F238E27FC236}">
                <a16:creationId xmlns:a16="http://schemas.microsoft.com/office/drawing/2014/main" id="{383883EC-FACE-4093-9976-8B0D4C8BEBCC}"/>
              </a:ext>
            </a:extLst>
          </p:cNvPr>
          <p:cNvSpPr>
            <a:spLocks noGrp="1"/>
          </p:cNvSpPr>
          <p:nvPr>
            <p:ph type="dt" sz="half" idx="22"/>
          </p:nvPr>
        </p:nvSpPr>
        <p:spPr/>
        <p:txBody>
          <a:bodyPr/>
          <a:lstStyle/>
          <a:p>
            <a:r>
              <a:rPr lang="en-US"/>
              <a:t>September 3, 20XX </a:t>
            </a:r>
            <a:endParaRPr lang="en-US" dirty="0"/>
          </a:p>
        </p:txBody>
      </p:sp>
      <p:sp>
        <p:nvSpPr>
          <p:cNvPr id="7" name="Footer Placeholder 6">
            <a:extLst>
              <a:ext uri="{FF2B5EF4-FFF2-40B4-BE49-F238E27FC236}">
                <a16:creationId xmlns:a16="http://schemas.microsoft.com/office/drawing/2014/main" id="{E2611EE2-9C8D-405E-9ABF-8EFD1E1D6BB5}"/>
              </a:ext>
            </a:extLst>
          </p:cNvPr>
          <p:cNvSpPr>
            <a:spLocks noGrp="1"/>
          </p:cNvSpPr>
          <p:nvPr>
            <p:ph type="ftr" sz="quarter" idx="23"/>
          </p:nvPr>
        </p:nvSpPr>
        <p:spPr/>
        <p:txBody>
          <a:bodyPr/>
          <a:lstStyle/>
          <a:p>
            <a:r>
              <a:rPr lang="en-US">
                <a:solidFill>
                  <a:schemeClr val="bg1"/>
                </a:solidFill>
              </a:rPr>
              <a:t>Annual Review</a:t>
            </a:r>
            <a:endParaRPr lang="en-US" dirty="0">
              <a:solidFill>
                <a:schemeClr val="bg1"/>
              </a:solidFill>
            </a:endParaRPr>
          </a:p>
        </p:txBody>
      </p:sp>
      <p:sp>
        <p:nvSpPr>
          <p:cNvPr id="8" name="Slide Number Placeholder 7">
            <a:extLst>
              <a:ext uri="{FF2B5EF4-FFF2-40B4-BE49-F238E27FC236}">
                <a16:creationId xmlns:a16="http://schemas.microsoft.com/office/drawing/2014/main" id="{EFE126EB-13BB-4830-A999-3778C11747A6}"/>
              </a:ext>
            </a:extLst>
          </p:cNvPr>
          <p:cNvSpPr>
            <a:spLocks noGrp="1"/>
          </p:cNvSpPr>
          <p:nvPr>
            <p:ph type="sldNum" sz="quarter" idx="24"/>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1023963209"/>
      </p:ext>
    </p:extLst>
  </p:cSld>
  <p:clrMapOvr>
    <a:masterClrMapping/>
  </p:clrMapOvr>
  <p:extLst>
    <p:ext uri="{DCECCB84-F9BA-43D5-87BE-67443E8EF086}">
      <p15:sldGuideLst xmlns:p15="http://schemas.microsoft.com/office/powerpoint/2012/main">
        <p15:guide id="2" pos="648" userDrawn="1">
          <p15:clr>
            <a:srgbClr val="FBAE40"/>
          </p15:clr>
        </p15:guide>
        <p15:guide id="4" orient="horz" pos="1152" userDrawn="1">
          <p15:clr>
            <a:srgbClr val="FBAE40"/>
          </p15:clr>
        </p15:guide>
        <p15:guide id="5" orient="horz" pos="1440" userDrawn="1">
          <p15:clr>
            <a:srgbClr val="FBAE40"/>
          </p15:clr>
        </p15:guide>
        <p15:guide id="8" orient="horz" pos="3072" userDrawn="1">
          <p15:clr>
            <a:srgbClr val="FBAE40"/>
          </p15:clr>
        </p15:guide>
        <p15:guide id="13" pos="6384" userDrawn="1">
          <p15:clr>
            <a:srgbClr val="FBAE40"/>
          </p15:clr>
        </p15:guide>
        <p15:guide id="14" orient="horz" pos="3216"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31" name="Title 1">
            <a:extLst>
              <a:ext uri="{FF2B5EF4-FFF2-40B4-BE49-F238E27FC236}">
                <a16:creationId xmlns:a16="http://schemas.microsoft.com/office/drawing/2014/main" id="{A116A2E3-682D-BD4F-9FC9-4546B0C9A186}"/>
              </a:ext>
            </a:extLst>
          </p:cNvPr>
          <p:cNvSpPr>
            <a:spLocks noGrp="1"/>
          </p:cNvSpPr>
          <p:nvPr>
            <p:ph type="title"/>
          </p:nvPr>
        </p:nvSpPr>
        <p:spPr>
          <a:xfrm>
            <a:off x="1028700" y="999068"/>
            <a:ext cx="7810500" cy="645284"/>
          </a:xfrm>
          <a:prstGeom prst="rect">
            <a:avLst/>
          </a:prstGeom>
        </p:spPr>
        <p:txBody>
          <a:bodyPr lIns="0" tIns="0" rIns="0" bIns="0" anchor="b"/>
          <a:lstStyle/>
          <a:p>
            <a:r>
              <a:rPr lang="en-US" dirty="0"/>
              <a:t>Click to edit</a:t>
            </a:r>
          </a:p>
        </p:txBody>
      </p:sp>
      <p:cxnSp>
        <p:nvCxnSpPr>
          <p:cNvPr id="32" name="Straight Connector 31">
            <a:extLst>
              <a:ext uri="{FF2B5EF4-FFF2-40B4-BE49-F238E27FC236}">
                <a16:creationId xmlns:a16="http://schemas.microsoft.com/office/drawing/2014/main" id="{ED64AC08-85A6-6F44-88B4-3FAE91B70C1B}"/>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5" name="Text Placeholder 4">
            <a:extLst>
              <a:ext uri="{FF2B5EF4-FFF2-40B4-BE49-F238E27FC236}">
                <a16:creationId xmlns:a16="http://schemas.microsoft.com/office/drawing/2014/main" id="{2D1056DE-470B-C64D-99AE-5039A021EC58}"/>
              </a:ext>
            </a:extLst>
          </p:cNvPr>
          <p:cNvSpPr>
            <a:spLocks noGrp="1"/>
          </p:cNvSpPr>
          <p:nvPr>
            <p:ph type="body" sz="quarter" idx="17"/>
          </p:nvPr>
        </p:nvSpPr>
        <p:spPr>
          <a:xfrm>
            <a:off x="941616" y="2328553"/>
            <a:ext cx="2286000" cy="911029"/>
          </a:xfrm>
          <a:prstGeom prst="rect">
            <a:avLst/>
          </a:prstGeom>
        </p:spPr>
        <p:txBody>
          <a:bodyPr/>
          <a:lstStyle>
            <a:lvl1pPr>
              <a:buNone/>
              <a:defRPr sz="1800" b="1"/>
            </a:lvl1pPr>
          </a:lstStyle>
          <a:p>
            <a:pPr lvl="0"/>
            <a:r>
              <a:rPr lang="en-US" dirty="0"/>
              <a:t>Click to edit</a:t>
            </a:r>
          </a:p>
        </p:txBody>
      </p:sp>
      <p:sp>
        <p:nvSpPr>
          <p:cNvPr id="37" name="Text Placeholder 4">
            <a:extLst>
              <a:ext uri="{FF2B5EF4-FFF2-40B4-BE49-F238E27FC236}">
                <a16:creationId xmlns:a16="http://schemas.microsoft.com/office/drawing/2014/main" id="{4ADA9C53-0DC4-4D43-B80C-9B0A9E0EBDE1}"/>
              </a:ext>
            </a:extLst>
          </p:cNvPr>
          <p:cNvSpPr>
            <a:spLocks noGrp="1"/>
          </p:cNvSpPr>
          <p:nvPr>
            <p:ph type="body" sz="quarter" idx="19"/>
          </p:nvPr>
        </p:nvSpPr>
        <p:spPr>
          <a:xfrm>
            <a:off x="6206672" y="2328553"/>
            <a:ext cx="2286000" cy="911029"/>
          </a:xfrm>
          <a:prstGeom prst="rect">
            <a:avLst/>
          </a:prstGeom>
        </p:spPr>
        <p:txBody>
          <a:bodyPr/>
          <a:lstStyle>
            <a:lvl1pPr>
              <a:buNone/>
              <a:defRPr sz="1800" b="1"/>
            </a:lvl1pPr>
          </a:lstStyle>
          <a:p>
            <a:pPr lvl="0"/>
            <a:r>
              <a:rPr lang="en-US"/>
              <a:t>Click to edit</a:t>
            </a:r>
          </a:p>
        </p:txBody>
      </p:sp>
      <p:sp>
        <p:nvSpPr>
          <p:cNvPr id="38" name="Text Placeholder 4">
            <a:extLst>
              <a:ext uri="{FF2B5EF4-FFF2-40B4-BE49-F238E27FC236}">
                <a16:creationId xmlns:a16="http://schemas.microsoft.com/office/drawing/2014/main" id="{F8E68047-DF25-AB45-A0F0-F4DFE23516C6}"/>
              </a:ext>
            </a:extLst>
          </p:cNvPr>
          <p:cNvSpPr>
            <a:spLocks noGrp="1"/>
          </p:cNvSpPr>
          <p:nvPr>
            <p:ph type="body" sz="quarter" idx="20"/>
          </p:nvPr>
        </p:nvSpPr>
        <p:spPr>
          <a:xfrm>
            <a:off x="6206672" y="3336211"/>
            <a:ext cx="2286000" cy="2490992"/>
          </a:xfrm>
          <a:prstGeom prst="rect">
            <a:avLst/>
          </a:prstGeom>
        </p:spPr>
        <p:txBody>
          <a:bodyPr/>
          <a:lstStyle>
            <a:lvl1pPr marL="0" indent="0">
              <a:lnSpc>
                <a:spcPct val="100000"/>
              </a:lnSpc>
              <a:buFont typeface="Arial" panose="020B0604020202020204" pitchFamily="34" charset="0"/>
              <a:buNone/>
              <a:defRPr sz="1400" b="0"/>
            </a:lvl1pPr>
          </a:lstStyle>
          <a:p>
            <a:pPr lvl="0"/>
            <a:r>
              <a:rPr lang="en-US" dirty="0"/>
              <a:t>Click to edit</a:t>
            </a:r>
          </a:p>
        </p:txBody>
      </p:sp>
      <p:sp>
        <p:nvSpPr>
          <p:cNvPr id="41" name="Text Placeholder 4">
            <a:extLst>
              <a:ext uri="{FF2B5EF4-FFF2-40B4-BE49-F238E27FC236}">
                <a16:creationId xmlns:a16="http://schemas.microsoft.com/office/drawing/2014/main" id="{61DB1B27-14E7-1549-BDAA-6DD31A1B1FC4}"/>
              </a:ext>
            </a:extLst>
          </p:cNvPr>
          <p:cNvSpPr>
            <a:spLocks noGrp="1"/>
          </p:cNvSpPr>
          <p:nvPr>
            <p:ph type="body" sz="quarter" idx="21"/>
          </p:nvPr>
        </p:nvSpPr>
        <p:spPr>
          <a:xfrm>
            <a:off x="8839200" y="2328553"/>
            <a:ext cx="2286000" cy="911029"/>
          </a:xfrm>
          <a:prstGeom prst="rect">
            <a:avLst/>
          </a:prstGeom>
        </p:spPr>
        <p:txBody>
          <a:bodyPr/>
          <a:lstStyle>
            <a:lvl1pPr>
              <a:buNone/>
              <a:defRPr sz="1800" b="1"/>
            </a:lvl1pPr>
          </a:lstStyle>
          <a:p>
            <a:pPr lvl="0"/>
            <a:r>
              <a:rPr lang="en-US"/>
              <a:t>Click to edit</a:t>
            </a:r>
          </a:p>
        </p:txBody>
      </p:sp>
      <p:sp>
        <p:nvSpPr>
          <p:cNvPr id="42" name="Text Placeholder 4">
            <a:extLst>
              <a:ext uri="{FF2B5EF4-FFF2-40B4-BE49-F238E27FC236}">
                <a16:creationId xmlns:a16="http://schemas.microsoft.com/office/drawing/2014/main" id="{69D66743-22F2-C84F-9FD2-F350766D6CDF}"/>
              </a:ext>
            </a:extLst>
          </p:cNvPr>
          <p:cNvSpPr>
            <a:spLocks noGrp="1"/>
          </p:cNvSpPr>
          <p:nvPr>
            <p:ph type="body" sz="quarter" idx="22"/>
          </p:nvPr>
        </p:nvSpPr>
        <p:spPr>
          <a:xfrm>
            <a:off x="8839200" y="3331030"/>
            <a:ext cx="2286000" cy="2466536"/>
          </a:xfrm>
          <a:prstGeom prst="rect">
            <a:avLst/>
          </a:prstGeom>
        </p:spPr>
        <p:txBody>
          <a:bodyPr/>
          <a:lstStyle>
            <a:lvl1pPr marL="0" indent="0">
              <a:lnSpc>
                <a:spcPct val="100000"/>
              </a:lnSpc>
              <a:buFont typeface="Arial" panose="020B0604020202020204" pitchFamily="34" charset="0"/>
              <a:buNone/>
              <a:defRPr sz="1400" b="0"/>
            </a:lvl1pPr>
          </a:lstStyle>
          <a:p>
            <a:pPr lvl="0"/>
            <a:r>
              <a:rPr lang="en-US" dirty="0"/>
              <a:t>Click to edit</a:t>
            </a:r>
          </a:p>
        </p:txBody>
      </p:sp>
      <p:sp>
        <p:nvSpPr>
          <p:cNvPr id="43" name="Text Placeholder 4">
            <a:extLst>
              <a:ext uri="{FF2B5EF4-FFF2-40B4-BE49-F238E27FC236}">
                <a16:creationId xmlns:a16="http://schemas.microsoft.com/office/drawing/2014/main" id="{4A38EF55-8739-4A40-A228-67296EA938B3}"/>
              </a:ext>
            </a:extLst>
          </p:cNvPr>
          <p:cNvSpPr>
            <a:spLocks noGrp="1"/>
          </p:cNvSpPr>
          <p:nvPr>
            <p:ph type="body" sz="quarter" idx="23"/>
          </p:nvPr>
        </p:nvSpPr>
        <p:spPr>
          <a:xfrm>
            <a:off x="3574144" y="2328553"/>
            <a:ext cx="2286000" cy="911029"/>
          </a:xfrm>
          <a:prstGeom prst="rect">
            <a:avLst/>
          </a:prstGeom>
        </p:spPr>
        <p:txBody>
          <a:bodyPr/>
          <a:lstStyle>
            <a:lvl1pPr>
              <a:buNone/>
              <a:defRPr sz="1800" b="1"/>
            </a:lvl1pPr>
          </a:lstStyle>
          <a:p>
            <a:pPr lvl="0"/>
            <a:r>
              <a:rPr lang="en-US"/>
              <a:t>Click to edit</a:t>
            </a:r>
          </a:p>
        </p:txBody>
      </p:sp>
      <p:sp>
        <p:nvSpPr>
          <p:cNvPr id="44" name="Text Placeholder 4">
            <a:extLst>
              <a:ext uri="{FF2B5EF4-FFF2-40B4-BE49-F238E27FC236}">
                <a16:creationId xmlns:a16="http://schemas.microsoft.com/office/drawing/2014/main" id="{268DC74C-B0F9-2649-BEC3-BBA0BD737650}"/>
              </a:ext>
            </a:extLst>
          </p:cNvPr>
          <p:cNvSpPr>
            <a:spLocks noGrp="1"/>
          </p:cNvSpPr>
          <p:nvPr>
            <p:ph type="body" sz="quarter" idx="24"/>
          </p:nvPr>
        </p:nvSpPr>
        <p:spPr>
          <a:xfrm>
            <a:off x="3557921" y="3331029"/>
            <a:ext cx="2286000" cy="2466537"/>
          </a:xfrm>
          <a:prstGeom prst="rect">
            <a:avLst/>
          </a:prstGeom>
        </p:spPr>
        <p:txBody>
          <a:bodyPr/>
          <a:lstStyle>
            <a:lvl1pPr marL="0" indent="0">
              <a:lnSpc>
                <a:spcPct val="100000"/>
              </a:lnSpc>
              <a:buFont typeface="Arial" panose="020B0604020202020204" pitchFamily="34" charset="0"/>
              <a:buNone/>
              <a:defRPr sz="1400" b="0"/>
            </a:lvl1pPr>
          </a:lstStyle>
          <a:p>
            <a:pPr lvl="0"/>
            <a:r>
              <a:rPr lang="en-US" dirty="0"/>
              <a:t>Click to edit</a:t>
            </a:r>
          </a:p>
        </p:txBody>
      </p:sp>
      <p:sp>
        <p:nvSpPr>
          <p:cNvPr id="3" name="Text Placeholder 2">
            <a:extLst>
              <a:ext uri="{FF2B5EF4-FFF2-40B4-BE49-F238E27FC236}">
                <a16:creationId xmlns:a16="http://schemas.microsoft.com/office/drawing/2014/main" id="{57B1422B-E6C5-43B2-9F2B-DECEB3812142}"/>
              </a:ext>
            </a:extLst>
          </p:cNvPr>
          <p:cNvSpPr>
            <a:spLocks noGrp="1"/>
          </p:cNvSpPr>
          <p:nvPr>
            <p:ph type="body" sz="quarter" idx="25"/>
          </p:nvPr>
        </p:nvSpPr>
        <p:spPr>
          <a:xfrm>
            <a:off x="968377" y="3331029"/>
            <a:ext cx="2286000" cy="2466975"/>
          </a:xfrm>
          <a:prstGeom prst="rect">
            <a:avLst/>
          </a:prstGeom>
        </p:spPr>
        <p:txBody>
          <a:bodyPr/>
          <a:lstStyle>
            <a:lvl1pPr marL="0" indent="0">
              <a:lnSpc>
                <a:spcPct val="100000"/>
              </a:lnSpc>
              <a:buNone/>
              <a:defRPr sz="1400"/>
            </a:lvl1pPr>
            <a:lvl2pPr>
              <a:buNone/>
              <a:defRPr sz="1400"/>
            </a:lvl2pPr>
            <a:lvl3pPr>
              <a:buNone/>
              <a:defRPr sz="1400"/>
            </a:lvl3pPr>
            <a:lvl4pPr>
              <a:buNone/>
              <a:defRPr sz="1400"/>
            </a:lvl4pPr>
            <a:lvl5pPr>
              <a:buNone/>
              <a:defRPr sz="1400"/>
            </a:lvl5pPr>
          </a:lstStyle>
          <a:p>
            <a:pPr lvl="0"/>
            <a:r>
              <a:rPr lang="en-US" dirty="0"/>
              <a:t>Click to edit</a:t>
            </a:r>
          </a:p>
        </p:txBody>
      </p:sp>
      <p:sp>
        <p:nvSpPr>
          <p:cNvPr id="7" name="Date Placeholder 6">
            <a:extLst>
              <a:ext uri="{FF2B5EF4-FFF2-40B4-BE49-F238E27FC236}">
                <a16:creationId xmlns:a16="http://schemas.microsoft.com/office/drawing/2014/main" id="{8BC81DA9-1713-43A7-A2CF-A9525B11AF43}"/>
              </a:ext>
            </a:extLst>
          </p:cNvPr>
          <p:cNvSpPr>
            <a:spLocks noGrp="1"/>
          </p:cNvSpPr>
          <p:nvPr>
            <p:ph type="dt" sz="half" idx="26"/>
          </p:nvPr>
        </p:nvSpPr>
        <p:spPr/>
        <p:txBody>
          <a:bodyPr/>
          <a:lstStyle/>
          <a:p>
            <a:r>
              <a:rPr lang="en-US"/>
              <a:t>September 3, 20XX </a:t>
            </a:r>
            <a:endParaRPr lang="en-US" dirty="0"/>
          </a:p>
        </p:txBody>
      </p:sp>
      <p:sp>
        <p:nvSpPr>
          <p:cNvPr id="8" name="Footer Placeholder 7">
            <a:extLst>
              <a:ext uri="{FF2B5EF4-FFF2-40B4-BE49-F238E27FC236}">
                <a16:creationId xmlns:a16="http://schemas.microsoft.com/office/drawing/2014/main" id="{CA76A8F0-5D79-4C8A-9966-308409EB26B0}"/>
              </a:ext>
            </a:extLst>
          </p:cNvPr>
          <p:cNvSpPr>
            <a:spLocks noGrp="1"/>
          </p:cNvSpPr>
          <p:nvPr>
            <p:ph type="ftr" sz="quarter" idx="27"/>
          </p:nvPr>
        </p:nvSpPr>
        <p:spPr/>
        <p:txBody>
          <a:bodyPr/>
          <a:lstStyle/>
          <a:p>
            <a:r>
              <a:rPr lang="en-US">
                <a:solidFill>
                  <a:schemeClr val="bg1"/>
                </a:solidFill>
              </a:rPr>
              <a:t>Annual Review</a:t>
            </a:r>
            <a:endParaRPr lang="en-US" dirty="0">
              <a:solidFill>
                <a:schemeClr val="bg1"/>
              </a:solidFill>
            </a:endParaRPr>
          </a:p>
        </p:txBody>
      </p:sp>
      <p:sp>
        <p:nvSpPr>
          <p:cNvPr id="9" name="Slide Number Placeholder 8">
            <a:extLst>
              <a:ext uri="{FF2B5EF4-FFF2-40B4-BE49-F238E27FC236}">
                <a16:creationId xmlns:a16="http://schemas.microsoft.com/office/drawing/2014/main" id="{3F85BAE5-43DA-49F0-89E6-66D549C52389}"/>
              </a:ext>
            </a:extLst>
          </p:cNvPr>
          <p:cNvSpPr>
            <a:spLocks noGrp="1"/>
          </p:cNvSpPr>
          <p:nvPr>
            <p:ph type="sldNum" sz="quarter" idx="28"/>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2199256008"/>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guide id="14" pos="1488"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879F22C8-3EAB-425F-ADBA-3A162D82024E}"/>
              </a:ext>
            </a:extLst>
          </p:cNvPr>
          <p:cNvSpPr>
            <a:spLocks noGrp="1"/>
          </p:cNvSpPr>
          <p:nvPr>
            <p:ph type="dt" sz="half" idx="2"/>
          </p:nvPr>
        </p:nvSpPr>
        <p:spPr>
          <a:xfrm>
            <a:off x="9830818" y="6292334"/>
            <a:ext cx="1522982" cy="182880"/>
          </a:xfrm>
          <a:prstGeom prst="rect">
            <a:avLst/>
          </a:prstGeom>
        </p:spPr>
        <p:txBody>
          <a:bodyPr vert="horz" lIns="0" tIns="45720" rIns="0" bIns="45720" rtlCol="0" anchor="ctr"/>
          <a:lstStyle>
            <a:lvl1pPr algn="l">
              <a:defRPr sz="1200" b="0">
                <a:solidFill>
                  <a:schemeClr val="bg1"/>
                </a:solidFill>
              </a:defRPr>
            </a:lvl1pPr>
          </a:lstStyle>
          <a:p>
            <a:r>
              <a:rPr lang="en-US"/>
              <a:t>September 3, 20XX </a:t>
            </a:r>
            <a:endParaRPr lang="en-US" dirty="0"/>
          </a:p>
        </p:txBody>
      </p:sp>
      <p:sp>
        <p:nvSpPr>
          <p:cNvPr id="3" name="Footer Placeholder 4">
            <a:extLst>
              <a:ext uri="{FF2B5EF4-FFF2-40B4-BE49-F238E27FC236}">
                <a16:creationId xmlns:a16="http://schemas.microsoft.com/office/drawing/2014/main" id="{CC4B4F87-0B31-4EDA-8270-4233B0D8FF74}"/>
              </a:ext>
            </a:extLst>
          </p:cNvPr>
          <p:cNvSpPr>
            <a:spLocks noGrp="1"/>
          </p:cNvSpPr>
          <p:nvPr>
            <p:ph type="ftr" sz="quarter" idx="3"/>
          </p:nvPr>
        </p:nvSpPr>
        <p:spPr>
          <a:xfrm>
            <a:off x="8298180" y="6294120"/>
            <a:ext cx="1462788" cy="182880"/>
          </a:xfrm>
          <a:prstGeom prst="rect">
            <a:avLst/>
          </a:prstGeom>
        </p:spPr>
        <p:txBody>
          <a:bodyPr vert="horz" lIns="91440" tIns="45720" rIns="91440" bIns="45720" rtlCol="0" anchor="ctr"/>
          <a:lstStyle>
            <a:lvl1pPr algn="l">
              <a:defRPr sz="1200" b="1">
                <a:solidFill>
                  <a:schemeClr val="bg1"/>
                </a:solidFill>
              </a:defRPr>
            </a:lvl1pPr>
          </a:lstStyle>
          <a:p>
            <a:r>
              <a:rPr lang="en-US">
                <a:solidFill>
                  <a:schemeClr val="bg1"/>
                </a:solidFill>
              </a:rPr>
              <a:t>Annual Review</a:t>
            </a:r>
            <a:endParaRPr lang="en-US" dirty="0">
              <a:solidFill>
                <a:schemeClr val="bg1"/>
              </a:solidFill>
            </a:endParaRPr>
          </a:p>
        </p:txBody>
      </p:sp>
      <p:sp>
        <p:nvSpPr>
          <p:cNvPr id="4" name="Slide Number Placeholder 5">
            <a:extLst>
              <a:ext uri="{FF2B5EF4-FFF2-40B4-BE49-F238E27FC236}">
                <a16:creationId xmlns:a16="http://schemas.microsoft.com/office/drawing/2014/main" id="{A05EC255-976A-48BF-A8A0-1ECEBDFBB6B7}"/>
              </a:ext>
            </a:extLst>
          </p:cNvPr>
          <p:cNvSpPr>
            <a:spLocks noGrp="1"/>
          </p:cNvSpPr>
          <p:nvPr>
            <p:ph type="sldNum" sz="quarter" idx="4"/>
          </p:nvPr>
        </p:nvSpPr>
        <p:spPr>
          <a:xfrm>
            <a:off x="11493500" y="6292334"/>
            <a:ext cx="412750" cy="182880"/>
          </a:xfrm>
          <a:prstGeom prst="rect">
            <a:avLst/>
          </a:prstGeom>
        </p:spPr>
        <p:txBody>
          <a:bodyPr vert="horz" lIns="91440" tIns="45720" rIns="91440" bIns="45720" rtlCol="0" anchor="ctr"/>
          <a:lstStyle>
            <a:lvl1pPr algn="r">
              <a:defRPr sz="1200">
                <a:solidFill>
                  <a:schemeClr val="bg1"/>
                </a:solidFill>
              </a:defRPr>
            </a:lvl1pPr>
          </a:lstStyle>
          <a:p>
            <a:fld id="{7782931A-7D25-4B4B-9464-57AE418934A3}" type="slidenum">
              <a:rPr lang="en-US" smtClean="0"/>
              <a:pPr/>
              <a:t>‹#›</a:t>
            </a:fld>
            <a:endParaRPr lang="en-US"/>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74" r:id="rId2"/>
    <p:sldLayoutId id="2147483673" r:id="rId3"/>
    <p:sldLayoutId id="2147483671" r:id="rId4"/>
    <p:sldLayoutId id="2147483678" r:id="rId5"/>
    <p:sldLayoutId id="2147483676" r:id="rId6"/>
    <p:sldLayoutId id="2147483677" r:id="rId7"/>
    <p:sldLayoutId id="2147483660" r:id="rId8"/>
    <p:sldLayoutId id="2147483675" r:id="rId9"/>
    <p:sldLayoutId id="2147483679" r:id="rId10"/>
    <p:sldLayoutId id="2147483680" r:id="rId11"/>
    <p:sldLayoutId id="2147483681" r:id="rId12"/>
    <p:sldLayoutId id="2147483684" r:id="rId13"/>
  </p:sldLayoutIdLst>
  <p:hf hdr="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7008" userDrawn="1">
          <p15:clr>
            <a:srgbClr val="F26B43"/>
          </p15:clr>
        </p15:guide>
        <p15:guide id="8" pos="3720">
          <p15:clr>
            <a:srgbClr val="547EBF"/>
          </p15:clr>
        </p15:guide>
        <p15:guide id="9" pos="2112">
          <p15:clr>
            <a:srgbClr val="547EBF"/>
          </p15:clr>
        </p15:guide>
        <p15:guide id="10" pos="1824" userDrawn="1">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orient="horz" pos="624" userDrawn="1">
          <p15:clr>
            <a:srgbClr val="F26B43"/>
          </p15:clr>
        </p15:guide>
        <p15:guide id="18" orient="horz" pos="3672" userDrawn="1">
          <p15:clr>
            <a:srgbClr val="F26B43"/>
          </p15:clr>
        </p15:guide>
        <p15:guide id="19" pos="3984" userDrawn="1">
          <p15:clr>
            <a:srgbClr val="547EBF"/>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C99CF7C-AFAB-48F1-8FC3-CCCE989822A6}"/>
              </a:ext>
            </a:extLst>
          </p:cNvPr>
          <p:cNvSpPr>
            <a:spLocks noGrp="1"/>
          </p:cNvSpPr>
          <p:nvPr>
            <p:ph type="title"/>
          </p:nvPr>
        </p:nvSpPr>
        <p:spPr/>
        <p:txBody>
          <a:bodyPr/>
          <a:lstStyle/>
          <a:p>
            <a:r>
              <a:rPr lang="en-US" dirty="0"/>
              <a:t>Financial Overview</a:t>
            </a:r>
            <a:endParaRPr lang="en-US" dirty="0"/>
          </a:p>
        </p:txBody>
      </p:sp>
      <p:sp>
        <p:nvSpPr>
          <p:cNvPr id="3" name="Content Placeholder 2">
            <a:extLst>
              <a:ext uri="{FF2B5EF4-FFF2-40B4-BE49-F238E27FC236}">
                <a16:creationId xmlns:a16="http://schemas.microsoft.com/office/drawing/2014/main" id="{CA8ECC17-4660-124A-8996-54F15FD169C0}"/>
              </a:ext>
            </a:extLst>
          </p:cNvPr>
          <p:cNvSpPr>
            <a:spLocks noGrp="1"/>
          </p:cNvSpPr>
          <p:nvPr>
            <p:ph sz="quarter" idx="11"/>
          </p:nvPr>
        </p:nvSpPr>
        <p:spPr/>
        <p:txBody>
          <a:bodyPr/>
          <a:lstStyle/>
          <a:p>
            <a:r>
              <a:rPr lang="en-US" dirty="0" smtClean="0"/>
              <a:t>      NOVEMBER </a:t>
            </a:r>
            <a:r>
              <a:rPr lang="en-US" dirty="0" smtClean="0"/>
              <a:t>07</a:t>
            </a:r>
            <a:r>
              <a:rPr lang="en-US" dirty="0" smtClean="0"/>
              <a:t>, 2023</a:t>
            </a:r>
            <a:endParaRPr lang="en-US" dirty="0"/>
          </a:p>
          <a:p>
            <a:endParaRPr lang="en-US" dirty="0"/>
          </a:p>
        </p:txBody>
      </p:sp>
    </p:spTree>
    <p:extLst>
      <p:ext uri="{BB962C8B-B14F-4D97-AF65-F5344CB8AC3E}">
        <p14:creationId xmlns:p14="http://schemas.microsoft.com/office/powerpoint/2010/main" val="26054737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a:xfrm>
            <a:off x="1028700" y="923453"/>
            <a:ext cx="4876800" cy="720899"/>
          </a:xfrm>
        </p:spPr>
        <p:txBody>
          <a:bodyPr/>
          <a:lstStyle/>
          <a:p>
            <a:r>
              <a:rPr lang="en-US" dirty="0" smtClean="0"/>
              <a:t>Financial Analysis</a:t>
            </a:r>
            <a:r>
              <a:rPr lang="en-US" dirty="0"/>
              <a:t>.</a:t>
            </a:r>
            <a:endParaRPr lang="en-US" dirty="0"/>
          </a:p>
        </p:txBody>
      </p:sp>
      <p:sp>
        <p:nvSpPr>
          <p:cNvPr id="3" name="Content Placeholder 2">
            <a:extLst>
              <a:ext uri="{FF2B5EF4-FFF2-40B4-BE49-F238E27FC236}">
                <a16:creationId xmlns:a16="http://schemas.microsoft.com/office/drawing/2014/main" id="{0EC737E2-1EBF-6244-8E0A-274D170CCCE9}"/>
              </a:ext>
            </a:extLst>
          </p:cNvPr>
          <p:cNvSpPr>
            <a:spLocks noGrp="1"/>
          </p:cNvSpPr>
          <p:nvPr>
            <p:ph sz="half" idx="1"/>
          </p:nvPr>
        </p:nvSpPr>
        <p:spPr/>
        <p:txBody>
          <a:bodyPr/>
          <a:lstStyle/>
          <a:p>
            <a:r>
              <a:rPr lang="en-US" dirty="0"/>
              <a:t>Profits are up, and losses are down! We are very proud of the progress our team has made. Today we’ll review our wins and losses from last year and give you an overview of what you can expect for next year.</a:t>
            </a:r>
          </a:p>
          <a:p>
            <a:endParaRPr lang="en-US" dirty="0"/>
          </a:p>
        </p:txBody>
      </p:sp>
      <p:sp>
        <p:nvSpPr>
          <p:cNvPr id="5" name="Footer Placeholder 4">
            <a:extLst>
              <a:ext uri="{FF2B5EF4-FFF2-40B4-BE49-F238E27FC236}">
                <a16:creationId xmlns:a16="http://schemas.microsoft.com/office/drawing/2014/main" id="{CD9C25C0-C28C-43A9-A830-FCBFC8BAA610}"/>
              </a:ext>
            </a:extLst>
          </p:cNvPr>
          <p:cNvSpPr>
            <a:spLocks noGrp="1"/>
          </p:cNvSpPr>
          <p:nvPr>
            <p:ph type="ftr" sz="quarter" idx="12"/>
          </p:nvPr>
        </p:nvSpPr>
        <p:spPr>
          <a:xfrm>
            <a:off x="8280072" y="6294119"/>
            <a:ext cx="2765155" cy="260589"/>
          </a:xfrm>
        </p:spPr>
        <p:txBody>
          <a:bodyPr/>
          <a:lstStyle/>
          <a:p>
            <a:pPr algn="ctr"/>
            <a:r>
              <a:rPr lang="en-US" dirty="0"/>
              <a:t>Financial Analysis.</a:t>
            </a:r>
            <a:endParaRPr lang="en-US" dirty="0">
              <a:solidFill>
                <a:schemeClr val="bg1"/>
              </a:solidFill>
            </a:endParaRPr>
          </a:p>
        </p:txBody>
      </p:sp>
    </p:spTree>
    <p:extLst>
      <p:ext uri="{BB962C8B-B14F-4D97-AF65-F5344CB8AC3E}">
        <p14:creationId xmlns:p14="http://schemas.microsoft.com/office/powerpoint/2010/main" val="40178328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B4391A8-86CF-7246-9C31-CC6670044FDA}"/>
              </a:ext>
            </a:extLst>
          </p:cNvPr>
          <p:cNvSpPr>
            <a:spLocks noGrp="1"/>
          </p:cNvSpPr>
          <p:nvPr>
            <p:ph type="title"/>
          </p:nvPr>
        </p:nvSpPr>
        <p:spPr/>
        <p:txBody>
          <a:bodyPr/>
          <a:lstStyle/>
          <a:p>
            <a:r>
              <a:rPr lang="en-US" dirty="0"/>
              <a:t>Growth by sector chart</a:t>
            </a:r>
          </a:p>
        </p:txBody>
      </p:sp>
      <p:sp>
        <p:nvSpPr>
          <p:cNvPr id="6" name="Slide Number Placeholder 5">
            <a:extLst>
              <a:ext uri="{FF2B5EF4-FFF2-40B4-BE49-F238E27FC236}">
                <a16:creationId xmlns:a16="http://schemas.microsoft.com/office/drawing/2014/main" id="{5D82835A-A332-4647-B267-D78B14BFA4A8}"/>
              </a:ext>
            </a:extLst>
          </p:cNvPr>
          <p:cNvSpPr>
            <a:spLocks noGrp="1"/>
          </p:cNvSpPr>
          <p:nvPr>
            <p:ph type="sldNum" sz="quarter" idx="14"/>
          </p:nvPr>
        </p:nvSpPr>
        <p:spPr>
          <a:xfrm>
            <a:off x="11493500" y="6292334"/>
            <a:ext cx="412750" cy="182880"/>
          </a:xfrm>
        </p:spPr>
        <p:txBody>
          <a:bodyPr/>
          <a:lstStyle/>
          <a:p>
            <a:fld id="{7782931A-7D25-4B4B-9464-57AE418934A3}" type="slidenum">
              <a:rPr lang="en-US" smtClean="0"/>
              <a:pPr/>
              <a:t>3</a:t>
            </a:fld>
            <a:endParaRPr lang="en-US"/>
          </a:p>
        </p:txBody>
      </p:sp>
      <p:pic>
        <p:nvPicPr>
          <p:cNvPr id="7" name="Picture 6"/>
          <p:cNvPicPr>
            <a:picLocks noChangeAspect="1"/>
          </p:cNvPicPr>
          <p:nvPr/>
        </p:nvPicPr>
        <p:blipFill>
          <a:blip r:embed="rId2"/>
          <a:stretch>
            <a:fillRect/>
          </a:stretch>
        </p:blipFill>
        <p:spPr>
          <a:xfrm>
            <a:off x="1667088" y="2123612"/>
            <a:ext cx="5756754" cy="3460177"/>
          </a:xfrm>
          <a:prstGeom prst="rect">
            <a:avLst/>
          </a:prstGeom>
        </p:spPr>
      </p:pic>
    </p:spTree>
    <p:extLst>
      <p:ext uri="{BB962C8B-B14F-4D97-AF65-F5344CB8AC3E}">
        <p14:creationId xmlns:p14="http://schemas.microsoft.com/office/powerpoint/2010/main" val="23514399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49BF9-BE3A-8444-BD4C-97AF8ABBD74E}"/>
              </a:ext>
            </a:extLst>
          </p:cNvPr>
          <p:cNvSpPr>
            <a:spLocks noGrp="1"/>
          </p:cNvSpPr>
          <p:nvPr>
            <p:ph type="title"/>
          </p:nvPr>
        </p:nvSpPr>
        <p:spPr/>
        <p:txBody>
          <a:bodyPr/>
          <a:lstStyle/>
          <a:p>
            <a:r>
              <a:rPr lang="en-US" dirty="0"/>
              <a:t>Summary</a:t>
            </a:r>
          </a:p>
        </p:txBody>
      </p:sp>
      <p:sp>
        <p:nvSpPr>
          <p:cNvPr id="3" name="Text Placeholder 2">
            <a:extLst>
              <a:ext uri="{FF2B5EF4-FFF2-40B4-BE49-F238E27FC236}">
                <a16:creationId xmlns:a16="http://schemas.microsoft.com/office/drawing/2014/main" id="{8117664B-4754-7F4E-ADCF-6AF266499213}"/>
              </a:ext>
            </a:extLst>
          </p:cNvPr>
          <p:cNvSpPr>
            <a:spLocks noGrp="1"/>
          </p:cNvSpPr>
          <p:nvPr>
            <p:ph type="body" sz="quarter" idx="10"/>
          </p:nvPr>
        </p:nvSpPr>
        <p:spPr>
          <a:xfrm>
            <a:off x="1028700" y="2321923"/>
            <a:ext cx="10559736" cy="3825952"/>
          </a:xfrm>
        </p:spPr>
        <p:txBody>
          <a:bodyPr/>
          <a:lstStyle/>
          <a:p>
            <a:pPr marL="285750" indent="-285750">
              <a:lnSpc>
                <a:spcPct val="100000"/>
              </a:lnSpc>
              <a:buFont typeface="Wingdings" panose="05000000000000000000" pitchFamily="2" charset="2"/>
              <a:buChar char="§"/>
            </a:pPr>
            <a:r>
              <a:rPr lang="en-US" dirty="0" smtClean="0"/>
              <a:t>Keeping The Financial Insights In Mind We Can See That The Company Has Seen Some Great &amp; Notable Changes In the several Past Months for example the company has seen great improvement in the month of MARCH.</a:t>
            </a:r>
            <a:r>
              <a:rPr lang="en-US" dirty="0"/>
              <a:t> </a:t>
            </a:r>
            <a:r>
              <a:rPr lang="en-US" dirty="0" smtClean="0"/>
              <a:t>The Company Has also seen some bad days in the month of AUGEST. The Company Must improve their focus on their Financial Insights.</a:t>
            </a:r>
            <a:endParaRPr lang="en-US" dirty="0" smtClean="0"/>
          </a:p>
        </p:txBody>
      </p:sp>
    </p:spTree>
    <p:extLst>
      <p:ext uri="{BB962C8B-B14F-4D97-AF65-F5344CB8AC3E}">
        <p14:creationId xmlns:p14="http://schemas.microsoft.com/office/powerpoint/2010/main" val="16967929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35">
      <a:majorFont>
        <a:latin typeface="Arial Nova"/>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A_Win32_MW_JS_SL_v2" id="{44541DF4-21D6-4F7A-B904-007D7865A971}" vid="{47A233BE-44D9-439C-9A9E-AF9EA0822A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D363B3-DC66-45B9-8B2A-DA220F5DD1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81B53F0-FE0E-4C4C-84FF-93580062270A}">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3149A8C3-21EC-4C35-871F-CCC7148089A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127</Words>
  <Application>Microsoft Office PowerPoint</Application>
  <PresentationFormat>Widescreen</PresentationFormat>
  <Paragraphs>9</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Arial Nova</vt:lpstr>
      <vt:lpstr>Calibri</vt:lpstr>
      <vt:lpstr>Wingdings</vt:lpstr>
      <vt:lpstr>Theme1</vt:lpstr>
      <vt:lpstr>Financial Overview</vt:lpstr>
      <vt:lpstr>Financial Analysis.</vt:lpstr>
      <vt:lpstr>Growth by sector chart</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2020-10-14T20:00:28Z</dcterms:created>
  <dcterms:modified xsi:type="dcterms:W3CDTF">2023-11-07T06:04:58Z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