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Title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(optional: group name or project slogan)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Project Title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Dysnomia Eris</cp:lastModifiedBy>
  <cp:revision>1</cp:revision>
  <dcterms:modified xsi:type="dcterms:W3CDTF">2022-06-07T22:13:20Z</dcterms:modified>
</cp:coreProperties>
</file>