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2" r:id="rId4"/>
    <p:sldId id="258" r:id="rId5"/>
    <p:sldId id="260" r:id="rId6"/>
    <p:sldId id="259" r:id="rId7"/>
    <p:sldId id="261"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 subtitle if needed, like group member credit, brand name, or slogan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 of elevator pitch. Remember, this is a short, high-level view of what you’ll be speaking on during your presentation. Your verbal portion will be more extensive than this slide.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 sure to share these links with class on Slack.</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what makes your project stand out, or what gives it purpose. If you made competitive research, highlight how it stands out from the competition. Make sure to keep this part of the presentation, as well as the demo, business-language friendly and succinct. Cover technical depth at a very high level, to allow for questions at the end.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can capture quick highlights of what to demonstrate here, to build audience expectation, or as a checklist for yourself as a presenter. However, this portion’s main focus should be about showing how interactive your product is. Don’t forget to engage the audience!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Pro-tip: feel free to name parts of the project that you just demonstrated with the technologies or tasks being described here. Keep it very high level, as you’re role-playing speaking to stakeholders of different backgrounds.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Pitch features you wanted to add as a group as a “version 2.0” aspiration, and something you look forward to developing. Be careful not to pitch these as a “because we failed to do it during version 1.0”.</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Don’t forget to allocate 2-3 minutes for Q&amp;A</a:t>
            </a:r>
          </a:p>
        </p:txBody>
      </p:sp>
    </p:spTree>
    <p:extLst>
      <p:ext uri="{BB962C8B-B14F-4D97-AF65-F5344CB8AC3E}">
        <p14:creationId xmlns:p14="http://schemas.microsoft.com/office/powerpoint/2010/main" val="332074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Title</a:t>
            </a:r>
            <a:endParaRPr/>
          </a:p>
        </p:txBody>
      </p:sp>
      <p:sp>
        <p:nvSpPr>
          <p:cNvPr id="3" name="Subtitle 2">
            <a:extLst>
              <a:ext uri="{FF2B5EF4-FFF2-40B4-BE49-F238E27FC236}">
                <a16:creationId xmlns:a16="http://schemas.microsoft.com/office/drawing/2014/main" id="{9D8DADF3-65DB-E61F-4016-0811ABF7E252}"/>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a:t>
            </a:r>
            <a:endParaRPr/>
          </a:p>
          <a:p>
            <a:pPr marL="457200" lvl="0" indent="-342900" algn="l" rtl="0">
              <a:spcBef>
                <a:spcPts val="0"/>
              </a:spcBef>
              <a:spcAft>
                <a:spcPts val="0"/>
              </a:spcAft>
              <a:buSzPts val="1800"/>
              <a:buChar char="●"/>
            </a:pPr>
            <a:r>
              <a:rPr lang="en"/>
              <a:t>GitHub repo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Description</a:t>
            </a:r>
            <a:endParaRPr/>
          </a:p>
          <a:p>
            <a:pPr marL="457200" lvl="0" indent="-342900" algn="l" rtl="0">
              <a:spcBef>
                <a:spcPts val="0"/>
              </a:spcBef>
              <a:spcAft>
                <a:spcPts val="0"/>
              </a:spcAft>
              <a:buSzPts val="1800"/>
              <a:buChar char="●"/>
            </a:pPr>
            <a:r>
              <a:rPr lang="en"/>
              <a:t>Motivation for development?</a:t>
            </a:r>
            <a:endParaRPr/>
          </a:p>
          <a:p>
            <a:pPr marL="457200" lvl="0" indent="-342900" algn="l" rtl="0">
              <a:spcBef>
                <a:spcPts val="0"/>
              </a:spcBef>
              <a:spcAft>
                <a:spcPts val="0"/>
              </a:spcAft>
              <a:buSzPts val="1800"/>
              <a:buChar char="●"/>
            </a:pPr>
            <a:r>
              <a:rPr lang="en"/>
              <a:t>User 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Technologies used</a:t>
            </a:r>
            <a:endParaRPr/>
          </a:p>
          <a:p>
            <a:pPr marL="457200" lvl="0" indent="-342900" algn="l" rtl="0">
              <a:spcBef>
                <a:spcPts val="0"/>
              </a:spcBef>
              <a:spcAft>
                <a:spcPts val="0"/>
              </a:spcAft>
              <a:buSzPts val="1800"/>
              <a:buChar char="●"/>
            </a:pPr>
            <a:r>
              <a:rPr lang="en"/>
              <a:t>Breakdown of tasks and roles</a:t>
            </a:r>
            <a:endParaRPr/>
          </a:p>
          <a:p>
            <a:pPr marL="457200" lvl="0" indent="-342900" algn="l" rtl="0">
              <a:spcBef>
                <a:spcPts val="0"/>
              </a:spcBef>
              <a:spcAft>
                <a:spcPts val="0"/>
              </a:spcAft>
              <a:buSzPts val="1800"/>
              <a:buChar char="●"/>
            </a:pPr>
            <a:r>
              <a:rPr lang="en"/>
              <a:t>Challenges</a:t>
            </a:r>
            <a:endParaRPr/>
          </a:p>
          <a:p>
            <a:pPr marL="457200" lvl="0" indent="-342900" algn="l" rtl="0">
              <a:spcBef>
                <a:spcPts val="0"/>
              </a:spcBef>
              <a:spcAft>
                <a:spcPts val="0"/>
              </a:spcAft>
              <a:buSzPts val="1800"/>
              <a:buChar char="●"/>
            </a:pPr>
            <a:r>
              <a:rPr lang="en"/>
              <a:t>Successes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A879-95D2-4582-387C-25742322CBBE}"/>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E7922B20-BD86-7E3B-659F-01C5D8AEAE5A}"/>
              </a:ext>
            </a:extLst>
          </p:cNvPr>
          <p:cNvSpPr>
            <a:spLocks noGrp="1"/>
          </p:cNvSpPr>
          <p:nvPr>
            <p:ph type="body" idx="1"/>
          </p:nvPr>
        </p:nvSpPr>
        <p:spPr/>
        <p:txBody>
          <a:bodyPr/>
          <a:lstStyle/>
          <a:p>
            <a:pPr marL="114300" indent="0">
              <a:buNone/>
            </a:pPr>
            <a:endParaRPr lang="en-US" dirty="0"/>
          </a:p>
        </p:txBody>
      </p:sp>
    </p:spTree>
    <p:extLst>
      <p:ext uri="{BB962C8B-B14F-4D97-AF65-F5344CB8AC3E}">
        <p14:creationId xmlns:p14="http://schemas.microsoft.com/office/powerpoint/2010/main" val="27724466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On-screen Show (16:9)</PresentationFormat>
  <Paragraphs>25</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Project Title</vt:lpstr>
      <vt:lpstr>Elevator pitch</vt:lpstr>
      <vt:lpstr>Links</vt:lpstr>
      <vt:lpstr>Concept</vt:lpstr>
      <vt:lpstr>Demo</vt:lpstr>
      <vt:lpstr>Process</vt:lpstr>
      <vt:lpstr>Directions for Future Development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Dysnomia Eris</cp:lastModifiedBy>
  <cp:revision>1</cp:revision>
  <dcterms:modified xsi:type="dcterms:W3CDTF">2022-08-01T23:09:23Z</dcterms:modified>
</cp:coreProperties>
</file>