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4" r:id="rId4"/>
    <p:sldId id="275" r:id="rId5"/>
    <p:sldId id="280" r:id="rId6"/>
    <p:sldId id="282" r:id="rId7"/>
    <p:sldId id="276" r:id="rId8"/>
    <p:sldId id="277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D45A1-58D3-4A73-8807-C40B1C840F32}" type="datetime1">
              <a:rPr lang="bg-BG" smtClean="0"/>
              <a:t>13.2.2025 г.</a:t>
            </a:fld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436D-6C90-4C1C-B5CF-BA618D87A579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6422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246B8B-1CDC-4C4B-ADFA-2B97587E2C3E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0" dirty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dirty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554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3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0070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83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641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666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281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0745485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2118641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659707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54120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4363670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2884861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9542363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4157588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266905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391579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5B912C23-1E10-41A5-9D45-5A65F2520407}" type="datetime1">
              <a:rPr lang="bg-BG" noProof="0" smtClean="0"/>
              <a:t>13.2.2025 г.</a:t>
            </a:fld>
            <a:endParaRPr lang="bg-BG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  <a:endParaRPr lang="bg-BG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9947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smaria-gavrilova/RecipeCatalog---Exam---Module-7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tsmaria-gavrilova/Module-12--TaskManager--Exam.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804932" cy="4041648"/>
          </a:xfrm>
        </p:spPr>
        <p:txBody>
          <a:bodyPr rtlCol="0"/>
          <a:lstStyle/>
          <a:p>
            <a:pPr rtl="0"/>
            <a:r>
              <a:rPr lang="bg-BG" dirty="0"/>
              <a:t>Диспечер за задачи – </a:t>
            </a:r>
            <a:r>
              <a:rPr lang="en-US" dirty="0"/>
              <a:t>Task Manager</a:t>
            </a:r>
            <a:endParaRPr lang="bg-BG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bg-BG" dirty="0"/>
              <a:t>Проект</a:t>
            </a:r>
          </a:p>
          <a:p>
            <a:pPr rtl="0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/>
              <a:t>Участници в проекта</a:t>
            </a:r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bg-BG" dirty="0"/>
          </a:p>
          <a:p>
            <a:pPr rtl="0"/>
            <a:r>
              <a:rPr lang="bg-BG" dirty="0"/>
              <a:t>Гергана Калоферова</a:t>
            </a:r>
          </a:p>
          <a:p>
            <a:pPr rtl="0"/>
            <a:endParaRPr lang="bg-BG" dirty="0"/>
          </a:p>
          <a:p>
            <a:pPr rtl="0"/>
            <a:r>
              <a:rPr lang="bg-BG" dirty="0"/>
              <a:t>Мария Гаврилова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/>
              <a:t>Основни функционалности</a:t>
            </a:r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bg-BG" dirty="0"/>
              <a:t>Добавяне, изтриване и актуализиране на служители/задачи</a:t>
            </a:r>
          </a:p>
          <a:p>
            <a:pPr rtl="0"/>
            <a:r>
              <a:rPr lang="bg-BG" dirty="0"/>
              <a:t>Извличане на всички </a:t>
            </a:r>
            <a:r>
              <a:rPr kumimoji="0" lang="bg-BG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служители/задачи</a:t>
            </a:r>
          </a:p>
          <a:p>
            <a:pPr rtl="0"/>
            <a:endParaRPr lang="bg-BG" dirty="0"/>
          </a:p>
          <a:p>
            <a:pPr rtl="0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/>
              <a:t>Начална страница</a:t>
            </a:r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32CBD859-D2C5-4557-8539-95873321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5887" y="2082060"/>
            <a:ext cx="8333553" cy="41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/>
              <a:t>Страница за добавяне на задачи/ служители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C60A761-D19D-448D-94B8-D4E2D576A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787" b="6197"/>
          <a:stretch/>
        </p:blipFill>
        <p:spPr>
          <a:xfrm>
            <a:off x="377717" y="3717579"/>
            <a:ext cx="5329266" cy="2637183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46AC097-0DF8-45E7-9B0E-942E795224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2" b="5312"/>
          <a:stretch/>
        </p:blipFill>
        <p:spPr>
          <a:xfrm>
            <a:off x="5706983" y="1028541"/>
            <a:ext cx="5451834" cy="27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FBD925-4145-4B80-859A-6549A612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Страница за преглед на задачи/ служители</a:t>
            </a:r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BB320DE1-CA86-4774-9819-FD4B39D8A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593" y="1269949"/>
            <a:ext cx="5127832" cy="2559929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845DDBC-CA97-4E16-939A-46471175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56" y="3829878"/>
            <a:ext cx="5367784" cy="26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73B1E29-D1C8-44C4-9A97-560E2BA4E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573" b="4979"/>
          <a:stretch/>
        </p:blipFill>
        <p:spPr>
          <a:xfrm>
            <a:off x="5042481" y="503927"/>
            <a:ext cx="5970075" cy="2800949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7675637-873C-4E17-AD3F-5DC275A4F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68" b="5312"/>
          <a:stretch/>
        </p:blipFill>
        <p:spPr>
          <a:xfrm>
            <a:off x="483860" y="3620334"/>
            <a:ext cx="5863931" cy="2733739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E0A5C6EC-7B44-4941-97C0-2E20D45188C2}"/>
              </a:ext>
            </a:extLst>
          </p:cNvPr>
          <p:cNvSpPr txBox="1"/>
          <p:nvPr/>
        </p:nvSpPr>
        <p:spPr>
          <a:xfrm>
            <a:off x="6440556" y="3776869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Register</a:t>
            </a:r>
            <a:endParaRPr lang="bg-BG" sz="3600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61DF7C7E-2E93-4DBE-9F28-68FF7A3F46BF}"/>
              </a:ext>
            </a:extLst>
          </p:cNvPr>
          <p:cNvSpPr txBox="1"/>
          <p:nvPr/>
        </p:nvSpPr>
        <p:spPr>
          <a:xfrm>
            <a:off x="3415825" y="669235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dirty="0"/>
              <a:t>Линк към </a:t>
            </a:r>
            <a:r>
              <a:rPr lang="en-US" dirty="0"/>
              <a:t>GitHub</a:t>
            </a:r>
            <a:endParaRPr lang="bg-BG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1130893" y="1944026"/>
            <a:ext cx="8324675" cy="4389120"/>
          </a:xfrm>
        </p:spPr>
        <p:txBody>
          <a:bodyPr rtlCol="0"/>
          <a:lstStyle/>
          <a:p>
            <a:endParaRPr lang="bg-BG" dirty="0">
              <a:hlinkClick r:id="rId3"/>
            </a:endParaRPr>
          </a:p>
          <a:p>
            <a:endParaRPr lang="bg-BG" dirty="0">
              <a:hlinkClick r:id="rId3"/>
            </a:endParaRPr>
          </a:p>
          <a:p>
            <a:r>
              <a:rPr lang="en-US" sz="2400" dirty="0">
                <a:hlinkClick r:id="rId4"/>
              </a:rPr>
              <a:t>https://github.com/itsmaria-gavrilova/Module-12--TaskManager--Exam.git</a:t>
            </a:r>
            <a:endParaRPr lang="bg-BG" sz="2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4A33D7-A44D-4AFE-A0D6-D1B4AA8E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58" y="2747772"/>
            <a:ext cx="10363200" cy="1362456"/>
          </a:xfrm>
        </p:spPr>
        <p:txBody>
          <a:bodyPr>
            <a:normAutofit fontScale="90000"/>
          </a:bodyPr>
          <a:lstStyle/>
          <a:p>
            <a:r>
              <a:rPr lang="bg-BG" dirty="0"/>
              <a:t>Благодарим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65658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</TotalTime>
  <Words>79</Words>
  <Application>Microsoft Office PowerPoint</Application>
  <PresentationFormat>Широк екран</PresentationFormat>
  <Paragraphs>27</Paragraphs>
  <Slides>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Диспечер за задачи – Task Manager</vt:lpstr>
      <vt:lpstr>Участници в проекта</vt:lpstr>
      <vt:lpstr>Основни функционалности</vt:lpstr>
      <vt:lpstr>Начална страница</vt:lpstr>
      <vt:lpstr>Страница за добавяне на задачи/ служители</vt:lpstr>
      <vt:lpstr>Страница за преглед на задачи/ служители</vt:lpstr>
      <vt:lpstr>Презентация на PowerPoint</vt:lpstr>
      <vt:lpstr>Линк към GitHub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за готварски рецепти</dc:title>
  <dc:creator>Student</dc:creator>
  <cp:lastModifiedBy>Teacher</cp:lastModifiedBy>
  <cp:revision>6</cp:revision>
  <dcterms:created xsi:type="dcterms:W3CDTF">2024-03-20T06:54:11Z</dcterms:created>
  <dcterms:modified xsi:type="dcterms:W3CDTF">2025-02-13T14:49:54Z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