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B55D0-F245-D543-3760-962D1AF3FA6D}" v="20" dt="2024-04-17T12:15:37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Л. Гаврилова" userId="S::mg45349085@edu.mon.bg::20d70e97-1e53-486f-a821-41f470640d3d" providerId="AD" clId="Web-{B31B55D0-F245-D543-3760-962D1AF3FA6D}"/>
    <pc:docChg chg="modSld">
      <pc:chgData name="Мария Л. Гаврилова" userId="S::mg45349085@edu.mon.bg::20d70e97-1e53-486f-a821-41f470640d3d" providerId="AD" clId="Web-{B31B55D0-F245-D543-3760-962D1AF3FA6D}" dt="2024-04-17T12:15:37.552" v="17" actId="20577"/>
      <pc:docMkLst>
        <pc:docMk/>
      </pc:docMkLst>
      <pc:sldChg chg="addSp modSp">
        <pc:chgData name="Мария Л. Гаврилова" userId="S::mg45349085@edu.mon.bg::20d70e97-1e53-486f-a821-41f470640d3d" providerId="AD" clId="Web-{B31B55D0-F245-D543-3760-962D1AF3FA6D}" dt="2024-04-17T12:15:09.036" v="6" actId="1076"/>
        <pc:sldMkLst>
          <pc:docMk/>
          <pc:sldMk cId="2948456309" sldId="259"/>
        </pc:sldMkLst>
        <pc:spChg chg="mod">
          <ac:chgData name="Мария Л. Гаврилова" userId="S::mg45349085@edu.mon.bg::20d70e97-1e53-486f-a821-41f470640d3d" providerId="AD" clId="Web-{B31B55D0-F245-D543-3760-962D1AF3FA6D}" dt="2024-04-17T12:15:03.317" v="4" actId="1076"/>
          <ac:spMkLst>
            <pc:docMk/>
            <pc:sldMk cId="2948456309" sldId="259"/>
            <ac:spMk id="2" creationId="{60EB21F5-C013-B0C3-8F2B-16D6877CE8ED}"/>
          </ac:spMkLst>
        </pc:spChg>
        <pc:picChg chg="add mod">
          <ac:chgData name="Мария Л. Гаврилова" userId="S::mg45349085@edu.mon.bg::20d70e97-1e53-486f-a821-41f470640d3d" providerId="AD" clId="Web-{B31B55D0-F245-D543-3760-962D1AF3FA6D}" dt="2024-04-17T12:15:09.036" v="6" actId="1076"/>
          <ac:picMkLst>
            <pc:docMk/>
            <pc:sldMk cId="2948456309" sldId="259"/>
            <ac:picMk id="3" creationId="{A20DD2F2-9D0D-5D6E-C7AF-7C12B26D957E}"/>
          </ac:picMkLst>
        </pc:picChg>
      </pc:sldChg>
      <pc:sldChg chg="modSp">
        <pc:chgData name="Мария Л. Гаврилова" userId="S::mg45349085@edu.mon.bg::20d70e97-1e53-486f-a821-41f470640d3d" providerId="AD" clId="Web-{B31B55D0-F245-D543-3760-962D1AF3FA6D}" dt="2024-04-17T12:15:37.552" v="17" actId="20577"/>
        <pc:sldMkLst>
          <pc:docMk/>
          <pc:sldMk cId="3579148446" sldId="262"/>
        </pc:sldMkLst>
        <pc:spChg chg="mod">
          <ac:chgData name="Мария Л. Гаврилова" userId="S::mg45349085@edu.mon.bg::20d70e97-1e53-486f-a821-41f470640d3d" providerId="AD" clId="Web-{B31B55D0-F245-D543-3760-962D1AF3FA6D}" dt="2024-04-17T12:15:34.490" v="16" actId="20577"/>
          <ac:spMkLst>
            <pc:docMk/>
            <pc:sldMk cId="3579148446" sldId="262"/>
            <ac:spMk id="2" creationId="{25A886F0-4B3E-2590-BD36-FDB16ACB15EA}"/>
          </ac:spMkLst>
        </pc:spChg>
        <pc:spChg chg="mod">
          <ac:chgData name="Мария Л. Гаврилова" userId="S::mg45349085@edu.mon.bg::20d70e97-1e53-486f-a821-41f470640d3d" providerId="AD" clId="Web-{B31B55D0-F245-D543-3760-962D1AF3FA6D}" dt="2024-04-17T12:15:37.552" v="17" actId="20577"/>
          <ac:spMkLst>
            <pc:docMk/>
            <pc:sldMk cId="3579148446" sldId="262"/>
            <ac:spMk id="3" creationId="{0853BE3B-58C2-EC53-E8CC-83335A2E58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2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3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B75D5-A448-49C2-9009-E5DBF7079B6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AF15-4BB0-4459-8317-B84C9A51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maria-gavrilova/Module-8---Calculator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273-8EEF-6756-184D-B2336FEF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Калкулатор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5B21-0981-3BEF-C6D9-361D0E8C4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Проект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86F0-4B3E-2590-BD36-FDB16AC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Bookman Old Style"/>
              </a:rPr>
              <a:t>Линк към </a:t>
            </a:r>
            <a:r>
              <a:rPr lang="en-US" dirty="0" smtClean="0">
                <a:latin typeface="Bookman Old Style"/>
              </a:rPr>
              <a:t>GitHub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BE3B-58C2-EC53-E8CC-83335A2E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https://github.com/itsmaria-gavrilova/Module-8---Calculator.git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B6BF-A8A5-31A2-7954-58CAACAD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6061"/>
            <a:ext cx="9905998" cy="1478570"/>
          </a:xfrm>
        </p:spPr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Благодарим за вниманието!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7C89-F59C-1643-C4D2-A64B3A18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Участници в проекта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DF07-3CB3-A857-ECB8-6B83243C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Book Antiqua" panose="02040602050305030304" pitchFamily="18" charset="0"/>
              </a:rPr>
              <a:t>Мария Гаврилова</a:t>
            </a:r>
          </a:p>
          <a:p>
            <a:r>
              <a:rPr lang="bg-BG" dirty="0">
                <a:latin typeface="Book Antiqua" panose="02040602050305030304" pitchFamily="18" charset="0"/>
              </a:rPr>
              <a:t>Гергана Калоферова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E6F-1515-A71A-A136-D3297AD4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Електрическа схема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 descr="A computer with a keypad and wires&#10;&#10;Description automatically generated with medium confidence">
            <a:extLst>
              <a:ext uri="{FF2B5EF4-FFF2-40B4-BE49-F238E27FC236}">
                <a16:creationId xmlns:a16="http://schemas.microsoft.com/office/drawing/2014/main" id="{4C150450-CF3F-3CB7-BAF7-FE6C7625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67" y="1508861"/>
            <a:ext cx="8359265" cy="4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21F5-C013-B0C3-8F2B-16D6877C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4" y="2381217"/>
            <a:ext cx="4672986" cy="1478570"/>
          </a:xfrm>
        </p:spPr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Блокова схема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A20DD2F2-9D0D-5D6E-C7AF-7C12B26D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34" y="462709"/>
            <a:ext cx="5817065" cy="59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5A93-0101-8578-1727-375207F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Bookman Old Style" panose="02050604050505020204" pitchFamily="18" charset="0"/>
              </a:rPr>
              <a:t>Сорс-код и описание на функционалността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4161" y="2202872"/>
            <a:ext cx="9800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Този код представлява програма за Arduino, която симулира калкулатор. Програмата използва библиотеката Keypad.h, която позволява на Arduino да чете вход от клавиатурата.</a:t>
            </a:r>
            <a:endParaRPr lang="en-US" sz="2400" dirty="0"/>
          </a:p>
          <a:p>
            <a:r>
              <a:rPr lang="bg-BG" sz="2400" dirty="0"/>
              <a:t>В програмата са дефинирани клавиши за цифри (от 0 до 9), оператори (+ (A), - (</a:t>
            </a:r>
            <a:r>
              <a:rPr lang="en-US" sz="2400" dirty="0"/>
              <a:t>B</a:t>
            </a:r>
            <a:r>
              <a:rPr lang="bg-BG" sz="2400" dirty="0"/>
              <a:t>), *</a:t>
            </a:r>
            <a:r>
              <a:rPr lang="ru-RU" sz="2400" dirty="0"/>
              <a:t> (</a:t>
            </a:r>
            <a:r>
              <a:rPr lang="en-US" sz="2400" dirty="0"/>
              <a:t>C</a:t>
            </a:r>
            <a:r>
              <a:rPr lang="ru-RU" sz="2400" dirty="0"/>
              <a:t>)</a:t>
            </a:r>
            <a:r>
              <a:rPr lang="bg-BG" sz="2400" dirty="0"/>
              <a:t>, /</a:t>
            </a:r>
            <a:r>
              <a:rPr lang="ru-RU" sz="2400" dirty="0"/>
              <a:t> (</a:t>
            </a:r>
            <a:r>
              <a:rPr lang="en-US" sz="2400" dirty="0"/>
              <a:t>D</a:t>
            </a:r>
            <a:r>
              <a:rPr lang="ru-RU" sz="2400" dirty="0"/>
              <a:t>)</a:t>
            </a:r>
            <a:r>
              <a:rPr lang="bg-BG" sz="2400" dirty="0"/>
              <a:t>), равенство (=</a:t>
            </a:r>
            <a:r>
              <a:rPr lang="ru-RU" sz="2400" dirty="0"/>
              <a:t>(#)</a:t>
            </a:r>
            <a:r>
              <a:rPr lang="bg-BG" sz="2400" dirty="0"/>
              <a:t>) и изчистване на екрана (десетичната точка). Клавишите са организирани в клавиатура 4x4.</a:t>
            </a:r>
            <a:endParaRPr lang="en-US" sz="2400" dirty="0"/>
          </a:p>
          <a:p>
            <a:r>
              <a:rPr lang="bg-BG" sz="2400" dirty="0"/>
              <a:t>Програмата следи въведените от потребителя цифри и оператори, извършва съответните аритметични операции върху тях и извежда резултата на серийния порт на Arduino</a:t>
            </a:r>
            <a:r>
              <a:rPr lang="bg-BG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8852" y="1122217"/>
            <a:ext cx="9800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Основният цикъл в loop() функцията чете вход от клавиатурата и в зависимост от натиснатия клавиш извършва определени операции: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Ако е натиснат клавиш за цифра, програмата добавя цифрата към текущото число.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Ако е натиснат клавиш за оператор, програмата запазва текущото число и оператора, готвейки се за следващите входни данни.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Ако е натиснат клавиш за равно, програмата извършва съответната аритметична операция върху запазеното число и текущото число, извежда резултата и нулира променливите.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Ако е натиснат клавиш за десетична точка, програмата нулира текущото число, запазеното число и оператора, готвейки се за ново въвеждане.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9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67" y="371475"/>
            <a:ext cx="552386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0" y="371475"/>
            <a:ext cx="566674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94" y="1498023"/>
            <a:ext cx="6892088" cy="38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235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Bookman Old Style</vt:lpstr>
      <vt:lpstr>Trebuchet MS</vt:lpstr>
      <vt:lpstr>Tw Cen MT</vt:lpstr>
      <vt:lpstr>Circuit</vt:lpstr>
      <vt:lpstr>Калкулатор</vt:lpstr>
      <vt:lpstr>Участници в проекта</vt:lpstr>
      <vt:lpstr>Електрическа схема</vt:lpstr>
      <vt:lpstr>Блокова схема</vt:lpstr>
      <vt:lpstr>Сорс-код и описание на функционалността</vt:lpstr>
      <vt:lpstr>PowerPoint Presentation</vt:lpstr>
      <vt:lpstr>PowerPoint Presentation</vt:lpstr>
      <vt:lpstr>PowerPoint Presentation</vt:lpstr>
      <vt:lpstr>PowerPoint Presentation</vt:lpstr>
      <vt:lpstr>Линк към GitHub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Калкулатор</dc:title>
  <dc:creator>Мария Л. Гаврилова</dc:creator>
  <cp:lastModifiedBy>Bulgarherbs</cp:lastModifiedBy>
  <cp:revision>12</cp:revision>
  <dcterms:created xsi:type="dcterms:W3CDTF">2024-04-15T19:01:24Z</dcterms:created>
  <dcterms:modified xsi:type="dcterms:W3CDTF">2024-04-20T11:21:15Z</dcterms:modified>
</cp:coreProperties>
</file>