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266" r:id="rId3"/>
    <p:sldId id="301" r:id="rId4"/>
    <p:sldId id="303" r:id="rId5"/>
    <p:sldId id="305" r:id="rId6"/>
    <p:sldId id="306" r:id="rId7"/>
    <p:sldId id="307" r:id="rId8"/>
    <p:sldId id="308" r:id="rId9"/>
    <p:sldId id="310" r:id="rId10"/>
    <p:sldId id="313" r:id="rId11"/>
    <p:sldId id="311" r:id="rId12"/>
    <p:sldId id="30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1" autoAdjust="0"/>
    <p:restoredTop sz="93810" autoAdjust="0"/>
  </p:normalViewPr>
  <p:slideViewPr>
    <p:cSldViewPr snapToGrid="0" showGuides="1">
      <p:cViewPr>
        <p:scale>
          <a:sx n="76" d="100"/>
          <a:sy n="76" d="100"/>
        </p:scale>
        <p:origin x="-588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Karande" userId="44b945f664bc787a" providerId="LiveId" clId="{B9157268-416E-4AC2-BB7B-F73D646E23F6}"/>
    <pc:docChg chg="undo custSel addSld delSld modSld sldOrd">
      <pc:chgData name="Swapnil Karande" userId="44b945f664bc787a" providerId="LiveId" clId="{B9157268-416E-4AC2-BB7B-F73D646E23F6}" dt="2022-04-28T09:37:30.072" v="1613" actId="113"/>
      <pc:docMkLst>
        <pc:docMk/>
      </pc:docMkLst>
      <pc:sldChg chg="addSp delSp modSp del mod">
        <pc:chgData name="Swapnil Karande" userId="44b945f664bc787a" providerId="LiveId" clId="{B9157268-416E-4AC2-BB7B-F73D646E23F6}" dt="2022-04-28T03:15:08.235" v="29" actId="47"/>
        <pc:sldMkLst>
          <pc:docMk/>
          <pc:sldMk cId="1495496538" sldId="257"/>
        </pc:sldMkLst>
        <pc:spChg chg="add del mod">
          <ac:chgData name="Swapnil Karande" userId="44b945f664bc787a" providerId="LiveId" clId="{B9157268-416E-4AC2-BB7B-F73D646E23F6}" dt="2022-04-28T03:09:02.095" v="5" actId="931"/>
          <ac:spMkLst>
            <pc:docMk/>
            <pc:sldMk cId="1495496538" sldId="257"/>
            <ac:spMk id="4" creationId="{1C28A4F6-494A-4B2D-B16D-3CB8DA086F13}"/>
          </ac:spMkLst>
        </pc:spChg>
        <pc:spChg chg="add del mod">
          <ac:chgData name="Swapnil Karande" userId="44b945f664bc787a" providerId="LiveId" clId="{B9157268-416E-4AC2-BB7B-F73D646E23F6}" dt="2022-04-28T03:11:23.577" v="12"/>
          <ac:spMkLst>
            <pc:docMk/>
            <pc:sldMk cId="1495496538" sldId="257"/>
            <ac:spMk id="9" creationId="{519627B6-CFB9-4F97-BF3A-6E6A0AC059CF}"/>
          </ac:spMkLst>
        </pc:spChg>
        <pc:spChg chg="add del mod">
          <ac:chgData name="Swapnil Karande" userId="44b945f664bc787a" providerId="LiveId" clId="{B9157268-416E-4AC2-BB7B-F73D646E23F6}" dt="2022-04-28T03:13:35.311" v="21" actId="931"/>
          <ac:spMkLst>
            <pc:docMk/>
            <pc:sldMk cId="1495496538" sldId="257"/>
            <ac:spMk id="13" creationId="{AF4C5859-9BA2-4CA7-9F9D-7DACBC0FB514}"/>
          </ac:spMkLst>
        </pc:spChg>
        <pc:spChg chg="add del mod">
          <ac:chgData name="Swapnil Karande" userId="44b945f664bc787a" providerId="LiveId" clId="{B9157268-416E-4AC2-BB7B-F73D646E23F6}" dt="2022-04-28T03:14:06.339" v="24"/>
          <ac:spMkLst>
            <pc:docMk/>
            <pc:sldMk cId="1495496538" sldId="257"/>
            <ac:spMk id="17" creationId="{F4067313-0EF0-432F-BD1A-D3690EE5EF1C}"/>
          </ac:spMkLst>
        </pc:spChg>
        <pc:spChg chg="add mod">
          <ac:chgData name="Swapnil Karande" userId="44b945f664bc787a" providerId="LiveId" clId="{B9157268-416E-4AC2-BB7B-F73D646E23F6}" dt="2022-04-28T03:14:11.705" v="26" actId="478"/>
          <ac:spMkLst>
            <pc:docMk/>
            <pc:sldMk cId="1495496538" sldId="257"/>
            <ac:spMk id="21" creationId="{E77DA41C-43E0-4463-9AA1-8C5EB0C6ED57}"/>
          </ac:spMkLst>
        </pc:spChg>
        <pc:picChg chg="del mod">
          <ac:chgData name="Swapnil Karande" userId="44b945f664bc787a" providerId="LiveId" clId="{B9157268-416E-4AC2-BB7B-F73D646E23F6}" dt="2022-04-28T03:08:21.760" v="2" actId="21"/>
          <ac:picMkLst>
            <pc:docMk/>
            <pc:sldMk cId="1495496538" sldId="257"/>
            <ac:picMk id="6" creationId="{251CEBEB-5088-4E63-81A4-0DCEB5B45207}"/>
          </ac:picMkLst>
        </pc:picChg>
        <pc:picChg chg="add del mod">
          <ac:chgData name="Swapnil Karande" userId="44b945f664bc787a" providerId="LiveId" clId="{B9157268-416E-4AC2-BB7B-F73D646E23F6}" dt="2022-04-28T03:09:23.551" v="11" actId="21"/>
          <ac:picMkLst>
            <pc:docMk/>
            <pc:sldMk cId="1495496538" sldId="257"/>
            <ac:picMk id="7" creationId="{F32317D9-CD2D-48C6-97D0-50F83A8D9EEA}"/>
          </ac:picMkLst>
        </pc:picChg>
        <pc:picChg chg="add del mod">
          <ac:chgData name="Swapnil Karande" userId="44b945f664bc787a" providerId="LiveId" clId="{B9157268-416E-4AC2-BB7B-F73D646E23F6}" dt="2022-04-28T03:11:57.463" v="17" actId="478"/>
          <ac:picMkLst>
            <pc:docMk/>
            <pc:sldMk cId="1495496538" sldId="257"/>
            <ac:picMk id="11" creationId="{D21599F5-1FC7-4704-A07D-9DE732542AD2}"/>
          </ac:picMkLst>
        </pc:picChg>
        <pc:picChg chg="add del mod">
          <ac:chgData name="Swapnil Karande" userId="44b945f664bc787a" providerId="LiveId" clId="{B9157268-416E-4AC2-BB7B-F73D646E23F6}" dt="2022-04-28T03:13:40.110" v="23" actId="478"/>
          <ac:picMkLst>
            <pc:docMk/>
            <pc:sldMk cId="1495496538" sldId="257"/>
            <ac:picMk id="15" creationId="{F6486AE5-8F42-435E-A422-A741958B577B}"/>
          </ac:picMkLst>
        </pc:picChg>
        <pc:picChg chg="add del mod">
          <ac:chgData name="Swapnil Karande" userId="44b945f664bc787a" providerId="LiveId" clId="{B9157268-416E-4AC2-BB7B-F73D646E23F6}" dt="2022-04-28T03:14:11.705" v="26" actId="478"/>
          <ac:picMkLst>
            <pc:docMk/>
            <pc:sldMk cId="1495496538" sldId="257"/>
            <ac:picMk id="19" creationId="{4E6FA6F9-A581-4327-9CBB-DEB8D8E9B728}"/>
          </ac:picMkLst>
        </pc:picChg>
      </pc:sldChg>
      <pc:sldChg chg="addSp delSp modSp mod">
        <pc:chgData name="Swapnil Karande" userId="44b945f664bc787a" providerId="LiveId" clId="{B9157268-416E-4AC2-BB7B-F73D646E23F6}" dt="2022-04-28T03:20:24.138" v="43" actId="207"/>
        <pc:sldMkLst>
          <pc:docMk/>
          <pc:sldMk cId="1300311978" sldId="266"/>
        </pc:sldMkLst>
        <pc:spChg chg="add del mod">
          <ac:chgData name="Swapnil Karande" userId="44b945f664bc787a" providerId="LiveId" clId="{B9157268-416E-4AC2-BB7B-F73D646E23F6}" dt="2022-04-28T03:16:16.402" v="32" actId="931"/>
          <ac:spMkLst>
            <pc:docMk/>
            <pc:sldMk cId="1300311978" sldId="266"/>
            <ac:spMk id="5" creationId="{5DAF404A-0CAB-45C1-9DB2-690C27714348}"/>
          </ac:spMkLst>
        </pc:spChg>
        <pc:spChg chg="mod">
          <ac:chgData name="Swapnil Karande" userId="44b945f664bc787a" providerId="LiveId" clId="{B9157268-416E-4AC2-BB7B-F73D646E23F6}" dt="2022-04-28T03:20:24.138" v="43" actId="207"/>
          <ac:spMkLst>
            <pc:docMk/>
            <pc:sldMk cId="1300311978" sldId="266"/>
            <ac:spMk id="6" creationId="{DE253D32-8B7B-47D0-BB63-402C3DB9B549}"/>
          </ac:spMkLst>
        </pc:spChg>
        <pc:spChg chg="add del mod">
          <ac:chgData name="Swapnil Karande" userId="44b945f664bc787a" providerId="LiveId" clId="{B9157268-416E-4AC2-BB7B-F73D646E23F6}" dt="2022-04-28T03:18:08.829" v="36" actId="931"/>
          <ac:spMkLst>
            <pc:docMk/>
            <pc:sldMk cId="1300311978" sldId="266"/>
            <ac:spMk id="11" creationId="{8ACD07AE-C22C-4653-8B1A-330FDE2E2688}"/>
          </ac:spMkLst>
        </pc:spChg>
        <pc:spChg chg="add del mod">
          <ac:chgData name="Swapnil Karande" userId="44b945f664bc787a" providerId="LiveId" clId="{B9157268-416E-4AC2-BB7B-F73D646E23F6}" dt="2022-04-28T03:19:36.549" v="38" actId="931"/>
          <ac:spMkLst>
            <pc:docMk/>
            <pc:sldMk cId="1300311978" sldId="266"/>
            <ac:spMk id="15" creationId="{A30DF67E-3B84-4BB4-A535-A75EB0DAAE99}"/>
          </ac:spMkLst>
        </pc:spChg>
        <pc:picChg chg="add del mod">
          <ac:chgData name="Swapnil Karande" userId="44b945f664bc787a" providerId="LiveId" clId="{B9157268-416E-4AC2-BB7B-F73D646E23F6}" dt="2022-04-28T03:17:58.950" v="35" actId="478"/>
          <ac:picMkLst>
            <pc:docMk/>
            <pc:sldMk cId="1300311978" sldId="266"/>
            <ac:picMk id="8" creationId="{A84390A4-87E1-4DE2-9FBD-7C2347BC30FB}"/>
          </ac:picMkLst>
        </pc:picChg>
        <pc:picChg chg="del">
          <ac:chgData name="Swapnil Karande" userId="44b945f664bc787a" providerId="LiveId" clId="{B9157268-416E-4AC2-BB7B-F73D646E23F6}" dt="2022-04-28T03:15:18.882" v="30" actId="478"/>
          <ac:picMkLst>
            <pc:docMk/>
            <pc:sldMk cId="1300311978" sldId="266"/>
            <ac:picMk id="10" creationId="{618DD966-19F0-4350-AC58-AE86C210BDD3}"/>
          </ac:picMkLst>
        </pc:picChg>
        <pc:picChg chg="add del mod">
          <ac:chgData name="Swapnil Karande" userId="44b945f664bc787a" providerId="LiveId" clId="{B9157268-416E-4AC2-BB7B-F73D646E23F6}" dt="2022-04-28T03:18:11.775" v="37" actId="478"/>
          <ac:picMkLst>
            <pc:docMk/>
            <pc:sldMk cId="1300311978" sldId="266"/>
            <ac:picMk id="13" creationId="{B69BE34B-9755-47EA-8980-A56F4D16F682}"/>
          </ac:picMkLst>
        </pc:picChg>
        <pc:picChg chg="add mod">
          <ac:chgData name="Swapnil Karande" userId="44b945f664bc787a" providerId="LiveId" clId="{B9157268-416E-4AC2-BB7B-F73D646E23F6}" dt="2022-04-28T03:20:01.225" v="42" actId="14100"/>
          <ac:picMkLst>
            <pc:docMk/>
            <pc:sldMk cId="1300311978" sldId="266"/>
            <ac:picMk id="17" creationId="{1073D074-CA0F-4A9E-BDD0-2E04FE00DD10}"/>
          </ac:picMkLst>
        </pc:picChg>
      </pc:sldChg>
      <pc:sldChg chg="addSp modSp del mod">
        <pc:chgData name="Swapnil Karande" userId="44b945f664bc787a" providerId="LiveId" clId="{B9157268-416E-4AC2-BB7B-F73D646E23F6}" dt="2022-04-28T03:21:24.861" v="44" actId="47"/>
        <pc:sldMkLst>
          <pc:docMk/>
          <pc:sldMk cId="3462884272" sldId="272"/>
        </pc:sldMkLst>
        <pc:picChg chg="add mod">
          <ac:chgData name="Swapnil Karande" userId="44b945f664bc787a" providerId="LiveId" clId="{B9157268-416E-4AC2-BB7B-F73D646E23F6}" dt="2022-04-28T03:08:30.395" v="4"/>
          <ac:picMkLst>
            <pc:docMk/>
            <pc:sldMk cId="3462884272" sldId="272"/>
            <ac:picMk id="6" creationId="{4A89EC1A-95DB-4406-ACF1-578B2B5D7D3C}"/>
          </ac:picMkLst>
        </pc:picChg>
        <pc:picChg chg="mod">
          <ac:chgData name="Swapnil Karande" userId="44b945f664bc787a" providerId="LiveId" clId="{B9157268-416E-4AC2-BB7B-F73D646E23F6}" dt="2022-04-28T03:08:24.346" v="3" actId="1076"/>
          <ac:picMkLst>
            <pc:docMk/>
            <pc:sldMk cId="3462884272" sldId="272"/>
            <ac:picMk id="8" creationId="{2DE860BC-070C-49AE-AF30-7F05D59402B6}"/>
          </ac:picMkLst>
        </pc:picChg>
      </pc:sldChg>
      <pc:sldChg chg="del">
        <pc:chgData name="Swapnil Karande" userId="44b945f664bc787a" providerId="LiveId" clId="{B9157268-416E-4AC2-BB7B-F73D646E23F6}" dt="2022-04-28T03:21:26.451" v="45" actId="47"/>
        <pc:sldMkLst>
          <pc:docMk/>
          <pc:sldMk cId="3242389936" sldId="273"/>
        </pc:sldMkLst>
      </pc:sldChg>
      <pc:sldChg chg="del">
        <pc:chgData name="Swapnil Karande" userId="44b945f664bc787a" providerId="LiveId" clId="{B9157268-416E-4AC2-BB7B-F73D646E23F6}" dt="2022-04-28T03:21:28.941" v="46" actId="47"/>
        <pc:sldMkLst>
          <pc:docMk/>
          <pc:sldMk cId="196070355" sldId="282"/>
        </pc:sldMkLst>
      </pc:sldChg>
      <pc:sldChg chg="del">
        <pc:chgData name="Swapnil Karande" userId="44b945f664bc787a" providerId="LiveId" clId="{B9157268-416E-4AC2-BB7B-F73D646E23F6}" dt="2022-04-28T03:21:56.855" v="48" actId="47"/>
        <pc:sldMkLst>
          <pc:docMk/>
          <pc:sldMk cId="1154969311" sldId="286"/>
        </pc:sldMkLst>
      </pc:sldChg>
      <pc:sldChg chg="del">
        <pc:chgData name="Swapnil Karande" userId="44b945f664bc787a" providerId="LiveId" clId="{B9157268-416E-4AC2-BB7B-F73D646E23F6}" dt="2022-04-28T03:21:37.682" v="47" actId="47"/>
        <pc:sldMkLst>
          <pc:docMk/>
          <pc:sldMk cId="3149670743" sldId="289"/>
        </pc:sldMkLst>
      </pc:sldChg>
      <pc:sldChg chg="addSp delSp modSp del mod">
        <pc:chgData name="Swapnil Karande" userId="44b945f664bc787a" providerId="LiveId" clId="{B9157268-416E-4AC2-BB7B-F73D646E23F6}" dt="2022-04-28T04:02:02.361" v="364" actId="47"/>
        <pc:sldMkLst>
          <pc:docMk/>
          <pc:sldMk cId="1163063007" sldId="293"/>
        </pc:sldMkLst>
        <pc:spChg chg="add del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3" creationId="{45059D48-B220-4367-A272-05D5D6F8DE8A}"/>
          </ac:spMkLst>
        </pc:spChg>
        <pc:spChg chg="add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5" creationId="{D3B42AFD-A339-4C05-B75E-29227421434E}"/>
          </ac:spMkLst>
        </pc:spChg>
        <pc:spChg chg="mod">
          <ac:chgData name="Swapnil Karande" userId="44b945f664bc787a" providerId="LiveId" clId="{B9157268-416E-4AC2-BB7B-F73D646E23F6}" dt="2022-04-28T03:22:07.417" v="73" actId="27636"/>
          <ac:spMkLst>
            <pc:docMk/>
            <pc:sldMk cId="1163063007" sldId="293"/>
            <ac:spMk id="6" creationId="{E1768246-2496-4F97-8FCA-02252116FF87}"/>
          </ac:spMkLst>
        </pc:spChg>
        <pc:spChg chg="add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8" creationId="{960021DD-3095-427B-AFA2-E3BCC73F9918}"/>
          </ac:spMkLst>
        </pc:spChg>
        <pc:spChg chg="add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10" creationId="{2E4D1A0A-39AD-4F0D-AA57-BA87A52C46F4}"/>
          </ac:spMkLst>
        </pc:spChg>
        <pc:spChg chg="del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11" creationId="{901B6E4D-6942-45C5-99A9-6B769E8902BD}"/>
          </ac:spMkLst>
        </pc:spChg>
        <pc:spChg chg="mod">
          <ac:chgData name="Swapnil Karande" userId="44b945f664bc787a" providerId="LiveId" clId="{B9157268-416E-4AC2-BB7B-F73D646E23F6}" dt="2022-04-28T03:54:04.643" v="286" actId="113"/>
          <ac:spMkLst>
            <pc:docMk/>
            <pc:sldMk cId="1163063007" sldId="293"/>
            <ac:spMk id="12" creationId="{7D269992-EA9D-41F6-85C3-B78921847100}"/>
          </ac:spMkLst>
        </pc:spChg>
        <pc:spChg chg="del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Swapnil Karande" userId="44b945f664bc787a" providerId="LiveId" clId="{B9157268-416E-4AC2-BB7B-F73D646E23F6}" dt="2022-04-28T03:55:01.828" v="350" actId="113"/>
          <ac:spMkLst>
            <pc:docMk/>
            <pc:sldMk cId="1163063007" sldId="293"/>
            <ac:spMk id="14" creationId="{26CD0F95-69FE-4CD4-B47D-11711D394220}"/>
          </ac:spMkLst>
        </pc:spChg>
        <pc:spChg chg="add del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15" creationId="{9DE887A2-79DB-4CF1-BA86-4C55A51F18B8}"/>
          </ac:spMkLst>
        </pc:spChg>
        <pc:spChg chg="add del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16" creationId="{0D5121C9-150F-4C0B-9516-B31845B0B121}"/>
          </ac:spMkLst>
        </pc:spChg>
        <pc:spChg chg="add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18" creationId="{11ECACC4-A6F5-4A6F-B0CB-1DAE99B8F617}"/>
          </ac:spMkLst>
        </pc:spChg>
        <pc:spChg chg="add mod">
          <ac:chgData name="Swapnil Karande" userId="44b945f664bc787a" providerId="LiveId" clId="{B9157268-416E-4AC2-BB7B-F73D646E23F6}" dt="2022-04-28T04:01:52.041" v="363" actId="478"/>
          <ac:spMkLst>
            <pc:docMk/>
            <pc:sldMk cId="1163063007" sldId="293"/>
            <ac:spMk id="20" creationId="{7701B1B2-E316-47DC-BC8C-FD547E8ACE0E}"/>
          </ac:spMkLst>
        </pc:spChg>
        <pc:picChg chg="del mod">
          <ac:chgData name="Swapnil Karande" userId="44b945f664bc787a" providerId="LiveId" clId="{B9157268-416E-4AC2-BB7B-F73D646E23F6}" dt="2022-04-28T04:01:52.041" v="363" actId="478"/>
          <ac:picMkLst>
            <pc:docMk/>
            <pc:sldMk cId="1163063007" sldId="293"/>
            <ac:picMk id="22" creationId="{0F5C8F58-81B2-4162-9563-70C679CF85F2}"/>
          </ac:picMkLst>
        </pc:picChg>
        <pc:picChg chg="del mod">
          <ac:chgData name="Swapnil Karande" userId="44b945f664bc787a" providerId="LiveId" clId="{B9157268-416E-4AC2-BB7B-F73D646E23F6}" dt="2022-04-28T04:01:52.041" v="363" actId="478"/>
          <ac:picMkLst>
            <pc:docMk/>
            <pc:sldMk cId="1163063007" sldId="293"/>
            <ac:picMk id="24" creationId="{F1E0AF3E-867C-4F0D-8325-9DC9A985B427}"/>
          </ac:picMkLst>
        </pc:picChg>
        <pc:picChg chg="mod">
          <ac:chgData name="Swapnil Karande" userId="44b945f664bc787a" providerId="LiveId" clId="{B9157268-416E-4AC2-BB7B-F73D646E23F6}" dt="2022-04-28T03:48:36.286" v="227" actId="1076"/>
          <ac:picMkLst>
            <pc:docMk/>
            <pc:sldMk cId="1163063007" sldId="293"/>
            <ac:picMk id="26" creationId="{2AD0E03E-80ED-4CBF-B567-3E1EAB01FD41}"/>
          </ac:picMkLst>
        </pc:picChg>
        <pc:picChg chg="del mod">
          <ac:chgData name="Swapnil Karande" userId="44b945f664bc787a" providerId="LiveId" clId="{B9157268-416E-4AC2-BB7B-F73D646E23F6}" dt="2022-04-28T04:01:52.041" v="363" actId="478"/>
          <ac:picMkLst>
            <pc:docMk/>
            <pc:sldMk cId="1163063007" sldId="293"/>
            <ac:picMk id="28" creationId="{43BC7054-E269-4210-98F5-65D485066725}"/>
          </ac:picMkLst>
        </pc:picChg>
      </pc:sldChg>
      <pc:sldChg chg="del">
        <pc:chgData name="Swapnil Karande" userId="44b945f664bc787a" providerId="LiveId" clId="{B9157268-416E-4AC2-BB7B-F73D646E23F6}" dt="2022-04-28T03:22:14.663" v="74" actId="47"/>
        <pc:sldMkLst>
          <pc:docMk/>
          <pc:sldMk cId="2971040159" sldId="298"/>
        </pc:sldMkLst>
      </pc:sldChg>
      <pc:sldChg chg="del">
        <pc:chgData name="Swapnil Karande" userId="44b945f664bc787a" providerId="LiveId" clId="{B9157268-416E-4AC2-BB7B-F73D646E23F6}" dt="2022-04-28T03:22:18.710" v="75" actId="47"/>
        <pc:sldMkLst>
          <pc:docMk/>
          <pc:sldMk cId="2900026269" sldId="300"/>
        </pc:sldMkLst>
      </pc:sldChg>
      <pc:sldChg chg="addSp modSp mod">
        <pc:chgData name="Swapnil Karande" userId="44b945f664bc787a" providerId="LiveId" clId="{B9157268-416E-4AC2-BB7B-F73D646E23F6}" dt="2022-04-28T09:35:09.998" v="1607" actId="14100"/>
        <pc:sldMkLst>
          <pc:docMk/>
          <pc:sldMk cId="2035329601" sldId="301"/>
        </pc:sldMkLst>
        <pc:spChg chg="add mod">
          <ac:chgData name="Swapnil Karande" userId="44b945f664bc787a" providerId="LiveId" clId="{B9157268-416E-4AC2-BB7B-F73D646E23F6}" dt="2022-04-28T09:35:09.998" v="1607" actId="14100"/>
          <ac:spMkLst>
            <pc:docMk/>
            <pc:sldMk cId="2035329601" sldId="301"/>
            <ac:spMk id="2" creationId="{31626561-FFB1-446A-991D-3FD1E2EB4A6F}"/>
          </ac:spMkLst>
        </pc:spChg>
        <pc:spChg chg="mod">
          <ac:chgData name="Swapnil Karande" userId="44b945f664bc787a" providerId="LiveId" clId="{B9157268-416E-4AC2-BB7B-F73D646E23F6}" dt="2022-04-28T04:16:19.505" v="376" actId="20577"/>
          <ac:spMkLst>
            <pc:docMk/>
            <pc:sldMk cId="2035329601" sldId="301"/>
            <ac:spMk id="7" creationId="{1D6EB617-E017-4B26-9576-8578E948979A}"/>
          </ac:spMkLst>
        </pc:spChg>
      </pc:sldChg>
      <pc:sldChg chg="addSp delSp modSp new mod">
        <pc:chgData name="Swapnil Karande" userId="44b945f664bc787a" providerId="LiveId" clId="{B9157268-416E-4AC2-BB7B-F73D646E23F6}" dt="2022-04-28T03:32:24.656" v="81" actId="14100"/>
        <pc:sldMkLst>
          <pc:docMk/>
          <pc:sldMk cId="1685010423" sldId="302"/>
        </pc:sldMkLst>
        <pc:spChg chg="del">
          <ac:chgData name="Swapnil Karande" userId="44b945f664bc787a" providerId="LiveId" clId="{B9157268-416E-4AC2-BB7B-F73D646E23F6}" dt="2022-04-28T03:14:58.975" v="27" actId="931"/>
          <ac:spMkLst>
            <pc:docMk/>
            <pc:sldMk cId="1685010423" sldId="302"/>
            <ac:spMk id="2" creationId="{C8365D1B-931B-49E2-AE14-6207AB263408}"/>
          </ac:spMkLst>
        </pc:spChg>
        <pc:spChg chg="mod">
          <ac:chgData name="Swapnil Karande" userId="44b945f664bc787a" providerId="LiveId" clId="{B9157268-416E-4AC2-BB7B-F73D646E23F6}" dt="2022-04-28T03:13:25.353" v="20" actId="27636"/>
          <ac:spMkLst>
            <pc:docMk/>
            <pc:sldMk cId="1685010423" sldId="302"/>
            <ac:spMk id="3" creationId="{C89B6D6D-4073-45EB-92D1-FD7831DADA97}"/>
          </ac:spMkLst>
        </pc:spChg>
        <pc:spChg chg="del">
          <ac:chgData name="Swapnil Karande" userId="44b945f664bc787a" providerId="LiveId" clId="{B9157268-416E-4AC2-BB7B-F73D646E23F6}" dt="2022-04-28T03:15:05.735" v="28" actId="478"/>
          <ac:spMkLst>
            <pc:docMk/>
            <pc:sldMk cId="1685010423" sldId="302"/>
            <ac:spMk id="4" creationId="{B0BC8D2A-00BA-4145-8C1C-BDED8BC5939B}"/>
          </ac:spMkLst>
        </pc:spChg>
        <pc:picChg chg="add mod">
          <ac:chgData name="Swapnil Karande" userId="44b945f664bc787a" providerId="LiveId" clId="{B9157268-416E-4AC2-BB7B-F73D646E23F6}" dt="2022-04-28T03:32:24.656" v="81" actId="14100"/>
          <ac:picMkLst>
            <pc:docMk/>
            <pc:sldMk cId="1685010423" sldId="302"/>
            <ac:picMk id="6" creationId="{BB7073F0-9BCB-4F3A-8A4B-8D9D217AEE6E}"/>
          </ac:picMkLst>
        </pc:picChg>
      </pc:sldChg>
      <pc:sldChg chg="addSp delSp modSp add mod">
        <pc:chgData name="Swapnil Karande" userId="44b945f664bc787a" providerId="LiveId" clId="{B9157268-416E-4AC2-BB7B-F73D646E23F6}" dt="2022-04-28T09:12:29.109" v="1537" actId="20577"/>
        <pc:sldMkLst>
          <pc:docMk/>
          <pc:sldMk cId="3577378848" sldId="303"/>
        </pc:sldMkLst>
        <pc:spChg chg="mod">
          <ac:chgData name="Swapnil Karande" userId="44b945f664bc787a" providerId="LiveId" clId="{B9157268-416E-4AC2-BB7B-F73D646E23F6}" dt="2022-04-28T09:12:29.109" v="1537" actId="20577"/>
          <ac:spMkLst>
            <pc:docMk/>
            <pc:sldMk cId="3577378848" sldId="303"/>
            <ac:spMk id="6" creationId="{E1768246-2496-4F97-8FCA-02252116FF87}"/>
          </ac:spMkLst>
        </pc:spChg>
        <pc:spChg chg="add del mod">
          <ac:chgData name="Swapnil Karande" userId="44b945f664bc787a" providerId="LiveId" clId="{B9157268-416E-4AC2-BB7B-F73D646E23F6}" dt="2022-04-28T04:30:15.412" v="386" actId="478"/>
          <ac:spMkLst>
            <pc:docMk/>
            <pc:sldMk cId="3577378848" sldId="303"/>
            <ac:spMk id="8" creationId="{5BD7DF59-4128-467E-AA46-AF335E31E217}"/>
          </ac:spMkLst>
        </pc:spChg>
        <pc:spChg chg="add del mod">
          <ac:chgData name="Swapnil Karande" userId="44b945f664bc787a" providerId="LiveId" clId="{B9157268-416E-4AC2-BB7B-F73D646E23F6}" dt="2022-04-28T04:31:31.889" v="393" actId="478"/>
          <ac:spMkLst>
            <pc:docMk/>
            <pc:sldMk cId="3577378848" sldId="303"/>
            <ac:spMk id="18" creationId="{C05031F6-AA63-4E5B-8AC9-AF5DC058AB3D}"/>
          </ac:spMkLst>
        </pc:spChg>
        <pc:picChg chg="add mod">
          <ac:chgData name="Swapnil Karande" userId="44b945f664bc787a" providerId="LiveId" clId="{B9157268-416E-4AC2-BB7B-F73D646E23F6}" dt="2022-04-28T04:31:00.754" v="388" actId="14100"/>
          <ac:picMkLst>
            <pc:docMk/>
            <pc:sldMk cId="3577378848" sldId="303"/>
            <ac:picMk id="5" creationId="{96A272EC-A1C7-4CB1-8297-E6931BFF010A}"/>
          </ac:picMkLst>
        </pc:picChg>
        <pc:picChg chg="add del mod">
          <ac:chgData name="Swapnil Karande" userId="44b945f664bc787a" providerId="LiveId" clId="{B9157268-416E-4AC2-BB7B-F73D646E23F6}" dt="2022-04-28T04:32:13.043" v="394" actId="478"/>
          <ac:picMkLst>
            <pc:docMk/>
            <pc:sldMk cId="3577378848" sldId="303"/>
            <ac:picMk id="10" creationId="{73FC641E-AF41-4BDD-B0DE-2B344AF1927C}"/>
          </ac:picMkLst>
        </pc:picChg>
        <pc:picChg chg="add mod">
          <ac:chgData name="Swapnil Karande" userId="44b945f664bc787a" providerId="LiveId" clId="{B9157268-416E-4AC2-BB7B-F73D646E23F6}" dt="2022-04-28T04:33:17.040" v="407" actId="14100"/>
          <ac:picMkLst>
            <pc:docMk/>
            <pc:sldMk cId="3577378848" sldId="303"/>
            <ac:picMk id="20" creationId="{7E1A541B-288A-4324-A00E-FAF5E12725A6}"/>
          </ac:picMkLst>
        </pc:picChg>
        <pc:picChg chg="mod">
          <ac:chgData name="Swapnil Karande" userId="44b945f664bc787a" providerId="LiveId" clId="{B9157268-416E-4AC2-BB7B-F73D646E23F6}" dt="2022-04-28T04:33:32.817" v="408" actId="14100"/>
          <ac:picMkLst>
            <pc:docMk/>
            <pc:sldMk cId="3577378848" sldId="303"/>
            <ac:picMk id="22" creationId="{0F5C8F58-81B2-4162-9563-70C679CF85F2}"/>
          </ac:picMkLst>
        </pc:picChg>
        <pc:picChg chg="add del mod">
          <ac:chgData name="Swapnil Karande" userId="44b945f664bc787a" providerId="LiveId" clId="{B9157268-416E-4AC2-BB7B-F73D646E23F6}" dt="2022-04-28T04:36:45.280" v="411" actId="478"/>
          <ac:picMkLst>
            <pc:docMk/>
            <pc:sldMk cId="3577378848" sldId="303"/>
            <ac:picMk id="23" creationId="{DE084B62-AAD2-4FE3-A204-A56D758FFCE5}"/>
          </ac:picMkLst>
        </pc:picChg>
        <pc:picChg chg="del">
          <ac:chgData name="Swapnil Karande" userId="44b945f664bc787a" providerId="LiveId" clId="{B9157268-416E-4AC2-BB7B-F73D646E23F6}" dt="2022-04-28T04:29:43.990" v="379" actId="478"/>
          <ac:picMkLst>
            <pc:docMk/>
            <pc:sldMk cId="3577378848" sldId="303"/>
            <ac:picMk id="24" creationId="{F1E0AF3E-867C-4F0D-8325-9DC9A985B427}"/>
          </ac:picMkLst>
        </pc:picChg>
        <pc:picChg chg="del">
          <ac:chgData name="Swapnil Karande" userId="44b945f664bc787a" providerId="LiveId" clId="{B9157268-416E-4AC2-BB7B-F73D646E23F6}" dt="2022-04-28T04:31:24.643" v="391" actId="478"/>
          <ac:picMkLst>
            <pc:docMk/>
            <pc:sldMk cId="3577378848" sldId="303"/>
            <ac:picMk id="26" creationId="{2AD0E03E-80ED-4CBF-B567-3E1EAB01FD41}"/>
          </ac:picMkLst>
        </pc:picChg>
      </pc:sldChg>
      <pc:sldChg chg="modSp add del ord">
        <pc:chgData name="Swapnil Karande" userId="44b945f664bc787a" providerId="LiveId" clId="{B9157268-416E-4AC2-BB7B-F73D646E23F6}" dt="2022-04-28T09:37:01.813" v="1609" actId="2711"/>
        <pc:sldMkLst>
          <pc:docMk/>
          <pc:sldMk cId="262335635" sldId="304"/>
        </pc:sldMkLst>
        <pc:spChg chg="mod">
          <ac:chgData name="Swapnil Karande" userId="44b945f664bc787a" providerId="LiveId" clId="{B9157268-416E-4AC2-BB7B-F73D646E23F6}" dt="2022-04-28T09:37:01.813" v="1609" actId="2711"/>
          <ac:spMkLst>
            <pc:docMk/>
            <pc:sldMk cId="262335635" sldId="304"/>
            <ac:spMk id="2" creationId="{BF02C3D7-9E04-49E1-8520-92D588A7516D}"/>
          </ac:spMkLst>
        </pc:spChg>
        <pc:spChg chg="mod">
          <ac:chgData name="Swapnil Karande" userId="44b945f664bc787a" providerId="LiveId" clId="{B9157268-416E-4AC2-BB7B-F73D646E23F6}" dt="2022-04-28T09:37:01.813" v="1609" actId="2711"/>
          <ac:spMkLst>
            <pc:docMk/>
            <pc:sldMk cId="262335635" sldId="304"/>
            <ac:spMk id="4" creationId="{6D12BA5E-C903-4D86-BA57-3BD3302FEF6A}"/>
          </ac:spMkLst>
        </pc:spChg>
        <pc:spChg chg="mod">
          <ac:chgData name="Swapnil Karande" userId="44b945f664bc787a" providerId="LiveId" clId="{B9157268-416E-4AC2-BB7B-F73D646E23F6}" dt="2022-04-28T09:37:01.813" v="1609" actId="2711"/>
          <ac:spMkLst>
            <pc:docMk/>
            <pc:sldMk cId="262335635" sldId="304"/>
            <ac:spMk id="5" creationId="{7E5E2108-A5AE-4E73-A4EE-EAE63CF8DE60}"/>
          </ac:spMkLst>
        </pc:spChg>
      </pc:sldChg>
      <pc:sldChg chg="new del">
        <pc:chgData name="Swapnil Karande" userId="44b945f664bc787a" providerId="LiveId" clId="{B9157268-416E-4AC2-BB7B-F73D646E23F6}" dt="2022-04-28T04:08:52.231" v="366" actId="47"/>
        <pc:sldMkLst>
          <pc:docMk/>
          <pc:sldMk cId="1100492504" sldId="304"/>
        </pc:sldMkLst>
      </pc:sldChg>
      <pc:sldChg chg="modSp">
        <pc:chgData name="Swapnil Karande" userId="44b945f664bc787a" providerId="LiveId" clId="{B9157268-416E-4AC2-BB7B-F73D646E23F6}" dt="2022-04-28T08:40:39.239" v="1326" actId="14861"/>
        <pc:sldMkLst>
          <pc:docMk/>
          <pc:sldMk cId="431025275" sldId="305"/>
        </pc:sldMkLst>
        <pc:graphicFrameChg chg="mod">
          <ac:chgData name="Swapnil Karande" userId="44b945f664bc787a" providerId="LiveId" clId="{B9157268-416E-4AC2-BB7B-F73D646E23F6}" dt="2022-04-28T08:40:39.239" v="1326" actId="14861"/>
          <ac:graphicFrameMkLst>
            <pc:docMk/>
            <pc:sldMk cId="431025275" sldId="305"/>
            <ac:graphicFrameMk id="6" creationId="{74F76517-3AEE-4BA8-A181-7C312D986680}"/>
          </ac:graphicFrameMkLst>
        </pc:graphicFrameChg>
      </pc:sldChg>
      <pc:sldChg chg="modSp mod">
        <pc:chgData name="Swapnil Karande" userId="44b945f664bc787a" providerId="LiveId" clId="{B9157268-416E-4AC2-BB7B-F73D646E23F6}" dt="2022-04-28T08:41:50.771" v="1333" actId="14100"/>
        <pc:sldMkLst>
          <pc:docMk/>
          <pc:sldMk cId="2622335945" sldId="306"/>
        </pc:sldMkLst>
        <pc:spChg chg="mod">
          <ac:chgData name="Swapnil Karande" userId="44b945f664bc787a" providerId="LiveId" clId="{B9157268-416E-4AC2-BB7B-F73D646E23F6}" dt="2022-04-28T08:17:50.075" v="438" actId="20577"/>
          <ac:spMkLst>
            <pc:docMk/>
            <pc:sldMk cId="2622335945" sldId="306"/>
            <ac:spMk id="3" creationId="{9C537207-A5E4-4BD7-991C-7D2C9EBD1E98}"/>
          </ac:spMkLst>
        </pc:spChg>
        <pc:picChg chg="mod">
          <ac:chgData name="Swapnil Karande" userId="44b945f664bc787a" providerId="LiveId" clId="{B9157268-416E-4AC2-BB7B-F73D646E23F6}" dt="2022-04-28T08:41:50.771" v="1333" actId="14100"/>
          <ac:picMkLst>
            <pc:docMk/>
            <pc:sldMk cId="2622335945" sldId="306"/>
            <ac:picMk id="7" creationId="{55FAEA73-A167-467F-8FD2-D0EF2EE96DEF}"/>
          </ac:picMkLst>
        </pc:picChg>
      </pc:sldChg>
      <pc:sldChg chg="addSp delSp modSp add mod">
        <pc:chgData name="Swapnil Karande" userId="44b945f664bc787a" providerId="LiveId" clId="{B9157268-416E-4AC2-BB7B-F73D646E23F6}" dt="2022-04-28T09:37:30.072" v="1613" actId="113"/>
        <pc:sldMkLst>
          <pc:docMk/>
          <pc:sldMk cId="3223166237" sldId="307"/>
        </pc:sldMkLst>
        <pc:spChg chg="mod">
          <ac:chgData name="Swapnil Karande" userId="44b945f664bc787a" providerId="LiveId" clId="{B9157268-416E-4AC2-BB7B-F73D646E23F6}" dt="2022-04-28T08:18:54.970" v="470" actId="14100"/>
          <ac:spMkLst>
            <pc:docMk/>
            <pc:sldMk cId="3223166237" sldId="307"/>
            <ac:spMk id="2" creationId="{185B0AB9-9F15-43DF-B05D-0D32B3936C6C}"/>
          </ac:spMkLst>
        </pc:spChg>
        <pc:spChg chg="del mod">
          <ac:chgData name="Swapnil Karande" userId="44b945f664bc787a" providerId="LiveId" clId="{B9157268-416E-4AC2-BB7B-F73D646E23F6}" dt="2022-04-28T08:18:23.999" v="461"/>
          <ac:spMkLst>
            <pc:docMk/>
            <pc:sldMk cId="3223166237" sldId="307"/>
            <ac:spMk id="3" creationId="{9C537207-A5E4-4BD7-991C-7D2C9EBD1E98}"/>
          </ac:spMkLst>
        </pc:spChg>
        <pc:spChg chg="add mod">
          <ac:chgData name="Swapnil Karande" userId="44b945f664bc787a" providerId="LiveId" clId="{B9157268-416E-4AC2-BB7B-F73D646E23F6}" dt="2022-04-28T09:37:30.072" v="1613" actId="113"/>
          <ac:spMkLst>
            <pc:docMk/>
            <pc:sldMk cId="3223166237" sldId="307"/>
            <ac:spMk id="4" creationId="{B936045E-E08B-456E-877A-87A5CF648189}"/>
          </ac:spMkLst>
        </pc:spChg>
        <pc:picChg chg="add mod">
          <ac:chgData name="Swapnil Karande" userId="44b945f664bc787a" providerId="LiveId" clId="{B9157268-416E-4AC2-BB7B-F73D646E23F6}" dt="2022-04-28T08:56:44.079" v="1473" actId="1076"/>
          <ac:picMkLst>
            <pc:docMk/>
            <pc:sldMk cId="3223166237" sldId="307"/>
            <ac:picMk id="6" creationId="{6D637FB0-B0B8-4115-AA01-91C81B53F28B}"/>
          </ac:picMkLst>
        </pc:picChg>
        <pc:picChg chg="del">
          <ac:chgData name="Swapnil Karande" userId="44b945f664bc787a" providerId="LiveId" clId="{B9157268-416E-4AC2-BB7B-F73D646E23F6}" dt="2022-04-28T08:18:09.499" v="440" actId="478"/>
          <ac:picMkLst>
            <pc:docMk/>
            <pc:sldMk cId="3223166237" sldId="307"/>
            <ac:picMk id="7" creationId="{55FAEA73-A167-467F-8FD2-D0EF2EE96DEF}"/>
          </ac:picMkLst>
        </pc:picChg>
      </pc:sldChg>
      <pc:sldChg chg="addSp delSp modSp new mod">
        <pc:chgData name="Swapnil Karande" userId="44b945f664bc787a" providerId="LiveId" clId="{B9157268-416E-4AC2-BB7B-F73D646E23F6}" dt="2022-04-28T09:37:19.164" v="1611" actId="113"/>
        <pc:sldMkLst>
          <pc:docMk/>
          <pc:sldMk cId="3386282815" sldId="308"/>
        </pc:sldMkLst>
        <pc:spChg chg="del">
          <ac:chgData name="Swapnil Karande" userId="44b945f664bc787a" providerId="LiveId" clId="{B9157268-416E-4AC2-BB7B-F73D646E23F6}" dt="2022-04-28T08:23:57.615" v="835" actId="478"/>
          <ac:spMkLst>
            <pc:docMk/>
            <pc:sldMk cId="3386282815" sldId="308"/>
            <ac:spMk id="2" creationId="{A943B8E6-7671-4225-A4F5-09100E2CC7F3}"/>
          </ac:spMkLst>
        </pc:spChg>
        <pc:spChg chg="add mod">
          <ac:chgData name="Swapnil Karande" userId="44b945f664bc787a" providerId="LiveId" clId="{B9157268-416E-4AC2-BB7B-F73D646E23F6}" dt="2022-04-28T08:42:22.235" v="1376" actId="20577"/>
          <ac:spMkLst>
            <pc:docMk/>
            <pc:sldMk cId="3386282815" sldId="308"/>
            <ac:spMk id="3" creationId="{85202784-4EAE-4AE4-A0BF-2D3251523122}"/>
          </ac:spMkLst>
        </pc:spChg>
        <pc:spChg chg="add mod">
          <ac:chgData name="Swapnil Karande" userId="44b945f664bc787a" providerId="LiveId" clId="{B9157268-416E-4AC2-BB7B-F73D646E23F6}" dt="2022-04-28T09:37:19.164" v="1611" actId="113"/>
          <ac:spMkLst>
            <pc:docMk/>
            <pc:sldMk cId="3386282815" sldId="308"/>
            <ac:spMk id="4" creationId="{D5EE4CC6-A048-4429-B5FD-2B22EF059D8C}"/>
          </ac:spMkLst>
        </pc:spChg>
        <pc:picChg chg="add mod">
          <ac:chgData name="Swapnil Karande" userId="44b945f664bc787a" providerId="LiveId" clId="{B9157268-416E-4AC2-BB7B-F73D646E23F6}" dt="2022-04-28T08:58:20.084" v="1485" actId="14100"/>
          <ac:picMkLst>
            <pc:docMk/>
            <pc:sldMk cId="3386282815" sldId="308"/>
            <ac:picMk id="6" creationId="{ACC0F0AF-6923-4981-A185-5A45404DD866}"/>
          </ac:picMkLst>
        </pc:picChg>
      </pc:sldChg>
      <pc:sldChg chg="delSp modSp add del mod ord">
        <pc:chgData name="Swapnil Karande" userId="44b945f664bc787a" providerId="LiveId" clId="{B9157268-416E-4AC2-BB7B-F73D646E23F6}" dt="2022-04-28T09:34:27.379" v="1602" actId="47"/>
        <pc:sldMkLst>
          <pc:docMk/>
          <pc:sldMk cId="3557179798" sldId="309"/>
        </pc:sldMkLst>
        <pc:spChg chg="mod">
          <ac:chgData name="Swapnil Karande" userId="44b945f664bc787a" providerId="LiveId" clId="{B9157268-416E-4AC2-BB7B-F73D646E23F6}" dt="2022-04-28T08:45:16.013" v="1441" actId="255"/>
          <ac:spMkLst>
            <pc:docMk/>
            <pc:sldMk cId="3557179798" sldId="309"/>
            <ac:spMk id="3" creationId="{85202784-4EAE-4AE4-A0BF-2D3251523122}"/>
          </ac:spMkLst>
        </pc:spChg>
        <pc:spChg chg="del mod">
          <ac:chgData name="Swapnil Karande" userId="44b945f664bc787a" providerId="LiveId" clId="{B9157268-416E-4AC2-BB7B-F73D646E23F6}" dt="2022-04-28T08:27:57.135" v="1194" actId="478"/>
          <ac:spMkLst>
            <pc:docMk/>
            <pc:sldMk cId="3557179798" sldId="309"/>
            <ac:spMk id="4" creationId="{D5EE4CC6-A048-4429-B5FD-2B22EF059D8C}"/>
          </ac:spMkLst>
        </pc:spChg>
      </pc:sldChg>
      <pc:sldChg chg="addSp modSp add mod ord">
        <pc:chgData name="Swapnil Karande" userId="44b945f664bc787a" providerId="LiveId" clId="{B9157268-416E-4AC2-BB7B-F73D646E23F6}" dt="2022-04-28T09:37:14.585" v="1610" actId="113"/>
        <pc:sldMkLst>
          <pc:docMk/>
          <pc:sldMk cId="3095837858" sldId="310"/>
        </pc:sldMkLst>
        <pc:spChg chg="mod">
          <ac:chgData name="Swapnil Karande" userId="44b945f664bc787a" providerId="LiveId" clId="{B9157268-416E-4AC2-BB7B-F73D646E23F6}" dt="2022-04-28T08:44:40.834" v="1437" actId="255"/>
          <ac:spMkLst>
            <pc:docMk/>
            <pc:sldMk cId="3095837858" sldId="310"/>
            <ac:spMk id="3" creationId="{85202784-4EAE-4AE4-A0BF-2D3251523122}"/>
          </ac:spMkLst>
        </pc:spChg>
        <pc:spChg chg="mod">
          <ac:chgData name="Swapnil Karande" userId="44b945f664bc787a" providerId="LiveId" clId="{B9157268-416E-4AC2-BB7B-F73D646E23F6}" dt="2022-04-28T09:37:14.585" v="1610" actId="113"/>
          <ac:spMkLst>
            <pc:docMk/>
            <pc:sldMk cId="3095837858" sldId="310"/>
            <ac:spMk id="4" creationId="{D5EE4CC6-A048-4429-B5FD-2B22EF059D8C}"/>
          </ac:spMkLst>
        </pc:spChg>
        <pc:picChg chg="add mod">
          <ac:chgData name="Swapnil Karande" userId="44b945f664bc787a" providerId="LiveId" clId="{B9157268-416E-4AC2-BB7B-F73D646E23F6}" dt="2022-04-28T09:00:30.747" v="1505" actId="14100"/>
          <ac:picMkLst>
            <pc:docMk/>
            <pc:sldMk cId="3095837858" sldId="310"/>
            <ac:picMk id="5" creationId="{45A446D1-D970-4C60-A8BE-D324BEC7591E}"/>
          </ac:picMkLst>
        </pc:picChg>
      </pc:sldChg>
      <pc:sldChg chg="addSp delSp modSp add mod">
        <pc:chgData name="Swapnil Karande" userId="44b945f664bc787a" providerId="LiveId" clId="{B9157268-416E-4AC2-BB7B-F73D646E23F6}" dt="2022-04-28T09:25:51.734" v="1571" actId="1076"/>
        <pc:sldMkLst>
          <pc:docMk/>
          <pc:sldMk cId="2914812550" sldId="311"/>
        </pc:sldMkLst>
        <pc:spChg chg="add mod">
          <ac:chgData name="Swapnil Karande" userId="44b945f664bc787a" providerId="LiveId" clId="{B9157268-416E-4AC2-BB7B-F73D646E23F6}" dt="2022-04-28T09:25:42.083" v="1566" actId="1076"/>
          <ac:spMkLst>
            <pc:docMk/>
            <pc:sldMk cId="2914812550" sldId="311"/>
            <ac:spMk id="2" creationId="{430B8D1F-4A30-47D2-845A-98EEEE601711}"/>
          </ac:spMkLst>
        </pc:spChg>
        <pc:spChg chg="mod">
          <ac:chgData name="Swapnil Karande" userId="44b945f664bc787a" providerId="LiveId" clId="{B9157268-416E-4AC2-BB7B-F73D646E23F6}" dt="2022-04-28T09:10:42.081" v="1528" actId="113"/>
          <ac:spMkLst>
            <pc:docMk/>
            <pc:sldMk cId="2914812550" sldId="311"/>
            <ac:spMk id="3" creationId="{85202784-4EAE-4AE4-A0BF-2D3251523122}"/>
          </ac:spMkLst>
        </pc:spChg>
        <pc:picChg chg="add del mod">
          <ac:chgData name="Swapnil Karande" userId="44b945f664bc787a" providerId="LiveId" clId="{B9157268-416E-4AC2-BB7B-F73D646E23F6}" dt="2022-04-28T09:03:08.868" v="1521" actId="478"/>
          <ac:picMkLst>
            <pc:docMk/>
            <pc:sldMk cId="2914812550" sldId="311"/>
            <ac:picMk id="5" creationId="{69807F32-13D7-491B-86DE-FE2050F856F4}"/>
          </ac:picMkLst>
        </pc:picChg>
        <pc:picChg chg="add del mod">
          <ac:chgData name="Swapnil Karande" userId="44b945f664bc787a" providerId="LiveId" clId="{B9157268-416E-4AC2-BB7B-F73D646E23F6}" dt="2022-04-28T09:22:22.072" v="1551" actId="478"/>
          <ac:picMkLst>
            <pc:docMk/>
            <pc:sldMk cId="2914812550" sldId="311"/>
            <ac:picMk id="7" creationId="{DE9EF180-9A0E-41A6-9812-874028160EAA}"/>
          </ac:picMkLst>
        </pc:picChg>
        <pc:picChg chg="add mod">
          <ac:chgData name="Swapnil Karande" userId="44b945f664bc787a" providerId="LiveId" clId="{B9157268-416E-4AC2-BB7B-F73D646E23F6}" dt="2022-04-28T09:25:51.734" v="1571" actId="1076"/>
          <ac:picMkLst>
            <pc:docMk/>
            <pc:sldMk cId="2914812550" sldId="311"/>
            <ac:picMk id="9" creationId="{0BBF4537-41DA-4F85-AE02-6FA8865AC7C1}"/>
          </ac:picMkLst>
        </pc:picChg>
      </pc:sldChg>
      <pc:sldChg chg="new del">
        <pc:chgData name="Swapnil Karande" userId="44b945f664bc787a" providerId="LiveId" clId="{B9157268-416E-4AC2-BB7B-F73D646E23F6}" dt="2022-04-28T09:26:40.970" v="1574" actId="680"/>
        <pc:sldMkLst>
          <pc:docMk/>
          <pc:sldMk cId="2370766521" sldId="312"/>
        </pc:sldMkLst>
      </pc:sldChg>
      <pc:sldChg chg="addSp delSp modSp new mod">
        <pc:chgData name="Swapnil Karande" userId="44b945f664bc787a" providerId="LiveId" clId="{B9157268-416E-4AC2-BB7B-F73D646E23F6}" dt="2022-04-28T09:34:03.576" v="1601" actId="14100"/>
        <pc:sldMkLst>
          <pc:docMk/>
          <pc:sldMk cId="3682268944" sldId="312"/>
        </pc:sldMkLst>
        <pc:spChg chg="del">
          <ac:chgData name="Swapnil Karande" userId="44b945f664bc787a" providerId="LiveId" clId="{B9157268-416E-4AC2-BB7B-F73D646E23F6}" dt="2022-04-28T09:29:25.819" v="1580" actId="478"/>
          <ac:spMkLst>
            <pc:docMk/>
            <pc:sldMk cId="3682268944" sldId="312"/>
            <ac:spMk id="2" creationId="{7E5D1DA3-856C-4B95-A116-95F32D0699CA}"/>
          </ac:spMkLst>
        </pc:spChg>
        <pc:spChg chg="del">
          <ac:chgData name="Swapnil Karande" userId="44b945f664bc787a" providerId="LiveId" clId="{B9157268-416E-4AC2-BB7B-F73D646E23F6}" dt="2022-04-28T09:29:23.183" v="1579" actId="478"/>
          <ac:spMkLst>
            <pc:docMk/>
            <pc:sldMk cId="3682268944" sldId="312"/>
            <ac:spMk id="3" creationId="{2EE96FA9-7B99-40F9-8FFF-DC5591991FCF}"/>
          </ac:spMkLst>
        </pc:spChg>
        <pc:picChg chg="add del mod">
          <ac:chgData name="Swapnil Karande" userId="44b945f664bc787a" providerId="LiveId" clId="{B9157268-416E-4AC2-BB7B-F73D646E23F6}" dt="2022-04-28T09:31:51.524" v="1589" actId="478"/>
          <ac:picMkLst>
            <pc:docMk/>
            <pc:sldMk cId="3682268944" sldId="312"/>
            <ac:picMk id="6" creationId="{23B833E1-51C5-46EF-B408-45C26C80BAD8}"/>
          </ac:picMkLst>
        </pc:picChg>
        <pc:picChg chg="add mod">
          <ac:chgData name="Swapnil Karande" userId="44b945f664bc787a" providerId="LiveId" clId="{B9157268-416E-4AC2-BB7B-F73D646E23F6}" dt="2022-04-28T09:34:03.576" v="1601" actId="14100"/>
          <ac:picMkLst>
            <pc:docMk/>
            <pc:sldMk cId="3682268944" sldId="312"/>
            <ac:picMk id="8" creationId="{592B7954-21D3-460A-995B-FDE8D17FFD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038F1-C177-4B4A-9665-10C47085ABBA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79FA75A-8550-48DA-A2F5-DBC8C05A9D6E}">
      <dgm:prSet phldrT="[Text]" custT="1"/>
      <dgm:spPr/>
      <dgm:t>
        <a:bodyPr/>
        <a:lstStyle/>
        <a:p>
          <a:r>
            <a:rPr lang="en-IN" sz="2800" dirty="0"/>
            <a:t>Employee</a:t>
          </a:r>
        </a:p>
      </dgm:t>
    </dgm:pt>
    <dgm:pt modelId="{A142A665-5FA4-4E10-920C-E690E5E88FFA}" type="parTrans" cxnId="{A524A932-D999-4FA9-8D71-525189F7CFC3}">
      <dgm:prSet/>
      <dgm:spPr/>
      <dgm:t>
        <a:bodyPr/>
        <a:lstStyle/>
        <a:p>
          <a:endParaRPr lang="en-IN"/>
        </a:p>
      </dgm:t>
    </dgm:pt>
    <dgm:pt modelId="{3741252B-4FA4-46CC-9266-A4058E79B05B}" type="sibTrans" cxnId="{A524A932-D999-4FA9-8D71-525189F7CFC3}">
      <dgm:prSet/>
      <dgm:spPr/>
      <dgm:t>
        <a:bodyPr/>
        <a:lstStyle/>
        <a:p>
          <a:endParaRPr lang="en-IN"/>
        </a:p>
      </dgm:t>
    </dgm:pt>
    <dgm:pt modelId="{CC2724B7-9077-4B3B-B070-C637B0574469}">
      <dgm:prSet phldrT="[Text]" custT="1"/>
      <dgm:spPr/>
      <dgm:t>
        <a:bodyPr/>
        <a:lstStyle/>
        <a:p>
          <a:r>
            <a:rPr lang="en-IN" sz="2800" dirty="0"/>
            <a:t>Document Approval</a:t>
          </a:r>
        </a:p>
      </dgm:t>
    </dgm:pt>
    <dgm:pt modelId="{1C044B6A-9E47-41F5-A8D3-772930600519}" type="parTrans" cxnId="{4E51FBCA-7627-492F-A9CB-95F95BDF2387}">
      <dgm:prSet/>
      <dgm:spPr/>
      <dgm:t>
        <a:bodyPr/>
        <a:lstStyle/>
        <a:p>
          <a:endParaRPr lang="en-IN"/>
        </a:p>
      </dgm:t>
    </dgm:pt>
    <dgm:pt modelId="{9C9544EE-D476-4750-8949-44CA4F48DBDC}" type="sibTrans" cxnId="{4E51FBCA-7627-492F-A9CB-95F95BDF2387}">
      <dgm:prSet/>
      <dgm:spPr/>
      <dgm:t>
        <a:bodyPr/>
        <a:lstStyle/>
        <a:p>
          <a:endParaRPr lang="en-IN"/>
        </a:p>
      </dgm:t>
    </dgm:pt>
    <dgm:pt modelId="{41668A62-FC69-48D6-825E-A31261E34234}">
      <dgm:prSet phldrT="[Text]" custT="1"/>
      <dgm:spPr/>
      <dgm:t>
        <a:bodyPr/>
        <a:lstStyle/>
        <a:p>
          <a:r>
            <a:rPr lang="en-IN" sz="2800" dirty="0"/>
            <a:t>HR</a:t>
          </a:r>
        </a:p>
      </dgm:t>
    </dgm:pt>
    <dgm:pt modelId="{04B3CDCB-B40E-44FF-A189-C7F46C1F9A97}" type="parTrans" cxnId="{96592D85-60BF-4B05-883B-93B97BD11767}">
      <dgm:prSet/>
      <dgm:spPr/>
      <dgm:t>
        <a:bodyPr/>
        <a:lstStyle/>
        <a:p>
          <a:endParaRPr lang="en-IN"/>
        </a:p>
      </dgm:t>
    </dgm:pt>
    <dgm:pt modelId="{62E7426A-CDF4-405B-AEEE-962F2BA68357}" type="sibTrans" cxnId="{96592D85-60BF-4B05-883B-93B97BD11767}">
      <dgm:prSet/>
      <dgm:spPr>
        <a:solidFill>
          <a:schemeClr val="bg2">
            <a:alpha val="90000"/>
          </a:schemeClr>
        </a:solidFill>
        <a:ln>
          <a:solidFill>
            <a:schemeClr val="bg2">
              <a:alpha val="90000"/>
            </a:schemeClr>
          </a:solidFill>
        </a:ln>
        <a:effectLst>
          <a:softEdge rad="635000"/>
        </a:effectLst>
      </dgm:spPr>
      <dgm:t>
        <a:bodyPr/>
        <a:lstStyle/>
        <a:p>
          <a:endParaRPr lang="en-IN"/>
        </a:p>
      </dgm:t>
    </dgm:pt>
    <dgm:pt modelId="{BB555F83-1929-42E8-925E-FCF17714DECE}">
      <dgm:prSet/>
      <dgm:spPr/>
      <dgm:t>
        <a:bodyPr/>
        <a:lstStyle/>
        <a:p>
          <a:endParaRPr lang="en-IN"/>
        </a:p>
      </dgm:t>
    </dgm:pt>
    <dgm:pt modelId="{DE448C26-CC1D-48C6-96DC-77AA8BF834A8}" type="parTrans" cxnId="{3EE9B3AF-E954-4968-88CC-B0BB46ABD408}">
      <dgm:prSet/>
      <dgm:spPr/>
      <dgm:t>
        <a:bodyPr/>
        <a:lstStyle/>
        <a:p>
          <a:endParaRPr lang="en-IN"/>
        </a:p>
      </dgm:t>
    </dgm:pt>
    <dgm:pt modelId="{06579501-5B6C-47C3-8330-546A2323CEE6}" type="sibTrans" cxnId="{3EE9B3AF-E954-4968-88CC-B0BB46ABD408}">
      <dgm:prSet custScaleX="68634" custScaleY="65796" custLinFactNeighborX="-65534" custLinFactNeighborY="-82968"/>
      <dgm:spPr/>
      <dgm:t>
        <a:bodyPr/>
        <a:lstStyle/>
        <a:p>
          <a:endParaRPr lang="en-IN"/>
        </a:p>
      </dgm:t>
    </dgm:pt>
    <dgm:pt modelId="{45042ABC-B542-4055-9507-5A621C46F8B5}" type="pres">
      <dgm:prSet presAssocID="{7AD038F1-C177-4B4A-9665-10C47085ABB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59833C7-9CFC-48A2-ACD2-E089BCDC55EE}" type="pres">
      <dgm:prSet presAssocID="{7AD038F1-C177-4B4A-9665-10C47085ABBA}" presName="dummyMaxCanvas" presStyleCnt="0">
        <dgm:presLayoutVars/>
      </dgm:prSet>
      <dgm:spPr/>
    </dgm:pt>
    <dgm:pt modelId="{C1C3E9E2-9B81-4124-B9F9-E4A96B73ECE4}" type="pres">
      <dgm:prSet presAssocID="{7AD038F1-C177-4B4A-9665-10C47085ABBA}" presName="FourNodes_1" presStyleLbl="node1" presStyleIdx="0" presStyleCnt="4" custScaleY="68819" custLinFactNeighborX="410" custLinFactNeighborY="-26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A1A168-1A4E-48C5-9141-ACE490C47552}" type="pres">
      <dgm:prSet presAssocID="{7AD038F1-C177-4B4A-9665-10C47085ABBA}" presName="FourNodes_2" presStyleLbl="node1" presStyleIdx="1" presStyleCnt="4" custScaleY="67918" custLinFactNeighborX="-1807" custLinFactNeighborY="-133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825F48-85F1-4226-9722-C24D89B74639}" type="pres">
      <dgm:prSet presAssocID="{7AD038F1-C177-4B4A-9665-10C47085ABBA}" presName="FourNodes_3" presStyleLbl="node1" presStyleIdx="2" presStyleCnt="4" custScaleY="69404" custLinFactNeighborX="-3004" custLinFactNeighborY="-238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97106F-3488-4DC9-93DA-FC93598A0C60}" type="pres">
      <dgm:prSet presAssocID="{7AD038F1-C177-4B4A-9665-10C47085ABBA}" presName="FourNodes_4" presStyleLbl="node1" presStyleIdx="3" presStyleCnt="4" custScaleY="61486" custLinFactNeighborX="-1790" custLinFactNeighborY="-4250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757607-DF97-4699-9EDA-B9808F57E582}" type="pres">
      <dgm:prSet presAssocID="{7AD038F1-C177-4B4A-9665-10C47085ABBA}" presName="FourConn_1-2" presStyleLbl="fgAccFollowNode1" presStyleIdx="0" presStyleCnt="3" custLinFactX="100000" custLinFactY="-100000" custLinFactNeighborX="132834" custLinFactNeighborY="-1703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51CA45-DD99-441A-92D4-DF4B4797D68A}" type="pres">
      <dgm:prSet presAssocID="{7AD038F1-C177-4B4A-9665-10C47085ABBA}" presName="FourConn_2-3" presStyleLbl="fgAccFollowNode1" presStyleIdx="1" presStyleCnt="3" custLinFactX="44093" custLinFactY="-100000" custLinFactNeighborX="100000" custLinFactNeighborY="-19840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118F38-A566-4424-801F-82C3EDF22B4A}" type="pres">
      <dgm:prSet presAssocID="{7AD038F1-C177-4B4A-9665-10C47085ABBA}" presName="FourConn_3-4" presStyleLbl="fgAccFollowNode1" presStyleIdx="2" presStyleCnt="3" custLinFactY="-200000" custLinFactNeighborX="70280" custLinFactNeighborY="-29011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1E41AA-E743-4ED2-A66F-A7F91A3219FE}" type="pres">
      <dgm:prSet presAssocID="{7AD038F1-C177-4B4A-9665-10C47085ABB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C24D48-968A-4594-96EA-7DCE976B5FF9}" type="pres">
      <dgm:prSet presAssocID="{7AD038F1-C177-4B4A-9665-10C47085ABB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33C8C-C218-4FE3-8558-B3F4308E41BB}" type="pres">
      <dgm:prSet presAssocID="{7AD038F1-C177-4B4A-9665-10C47085ABB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860FEE-676D-4437-817B-C93190E2406F}" type="pres">
      <dgm:prSet presAssocID="{7AD038F1-C177-4B4A-9665-10C47085ABB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51FBCA-7627-492F-A9CB-95F95BDF2387}" srcId="{7AD038F1-C177-4B4A-9665-10C47085ABBA}" destId="{CC2724B7-9077-4B3B-B070-C637B0574469}" srcOrd="1" destOrd="0" parTransId="{1C044B6A-9E47-41F5-A8D3-772930600519}" sibTransId="{9C9544EE-D476-4750-8949-44CA4F48DBDC}"/>
    <dgm:cxn modelId="{748A19AE-FC54-44CA-89E3-369FBC91F2FF}" type="presOf" srcId="{979FA75A-8550-48DA-A2F5-DBC8C05A9D6E}" destId="{8B1E41AA-E743-4ED2-A66F-A7F91A3219FE}" srcOrd="1" destOrd="0" presId="urn:microsoft.com/office/officeart/2005/8/layout/vProcess5"/>
    <dgm:cxn modelId="{0A1E5A41-197E-4AB5-A1A8-57F94298CA7A}" type="presOf" srcId="{7AD038F1-C177-4B4A-9665-10C47085ABBA}" destId="{45042ABC-B542-4055-9507-5A621C46F8B5}" srcOrd="0" destOrd="0" presId="urn:microsoft.com/office/officeart/2005/8/layout/vProcess5"/>
    <dgm:cxn modelId="{FE966103-91C0-4707-83BB-3B873E0D268D}" type="presOf" srcId="{9C9544EE-D476-4750-8949-44CA4F48DBDC}" destId="{3F51CA45-DD99-441A-92D4-DF4B4797D68A}" srcOrd="0" destOrd="0" presId="urn:microsoft.com/office/officeart/2005/8/layout/vProcess5"/>
    <dgm:cxn modelId="{96592D85-60BF-4B05-883B-93B97BD11767}" srcId="{7AD038F1-C177-4B4A-9665-10C47085ABBA}" destId="{41668A62-FC69-48D6-825E-A31261E34234}" srcOrd="2" destOrd="0" parTransId="{04B3CDCB-B40E-44FF-A189-C7F46C1F9A97}" sibTransId="{62E7426A-CDF4-405B-AEEE-962F2BA68357}"/>
    <dgm:cxn modelId="{487B1FA5-838F-4305-BB57-21B39EFC9014}" type="presOf" srcId="{41668A62-FC69-48D6-825E-A31261E34234}" destId="{D4825F48-85F1-4226-9722-C24D89B74639}" srcOrd="0" destOrd="0" presId="urn:microsoft.com/office/officeart/2005/8/layout/vProcess5"/>
    <dgm:cxn modelId="{D5854277-F436-4AA3-B33D-6D7E5F067B37}" type="presOf" srcId="{3741252B-4FA4-46CC-9266-A4058E79B05B}" destId="{D6757607-DF97-4699-9EDA-B9808F57E582}" srcOrd="0" destOrd="0" presId="urn:microsoft.com/office/officeart/2005/8/layout/vProcess5"/>
    <dgm:cxn modelId="{B579114D-B529-4404-BCF6-1AFDE9251666}" type="presOf" srcId="{979FA75A-8550-48DA-A2F5-DBC8C05A9D6E}" destId="{C1C3E9E2-9B81-4124-B9F9-E4A96B73ECE4}" srcOrd="0" destOrd="0" presId="urn:microsoft.com/office/officeart/2005/8/layout/vProcess5"/>
    <dgm:cxn modelId="{941131A4-C780-4954-9490-E2AB4AA0EECD}" type="presOf" srcId="{CC2724B7-9077-4B3B-B070-C637B0574469}" destId="{68C24D48-968A-4594-96EA-7DCE976B5FF9}" srcOrd="1" destOrd="0" presId="urn:microsoft.com/office/officeart/2005/8/layout/vProcess5"/>
    <dgm:cxn modelId="{849EA4B1-BEA6-4E24-8FD9-65CE3726B6FD}" type="presOf" srcId="{BB555F83-1929-42E8-925E-FCF17714DECE}" destId="{26860FEE-676D-4437-817B-C93190E2406F}" srcOrd="1" destOrd="0" presId="urn:microsoft.com/office/officeart/2005/8/layout/vProcess5"/>
    <dgm:cxn modelId="{4E2755EB-7254-4CFF-BF00-1E834C718A80}" type="presOf" srcId="{BB555F83-1929-42E8-925E-FCF17714DECE}" destId="{7297106F-3488-4DC9-93DA-FC93598A0C60}" srcOrd="0" destOrd="0" presId="urn:microsoft.com/office/officeart/2005/8/layout/vProcess5"/>
    <dgm:cxn modelId="{68504D5F-6B33-404C-BB50-8C7C4476CB59}" type="presOf" srcId="{62E7426A-CDF4-405B-AEEE-962F2BA68357}" destId="{EB118F38-A566-4424-801F-82C3EDF22B4A}" srcOrd="0" destOrd="0" presId="urn:microsoft.com/office/officeart/2005/8/layout/vProcess5"/>
    <dgm:cxn modelId="{3EE9B3AF-E954-4968-88CC-B0BB46ABD408}" srcId="{7AD038F1-C177-4B4A-9665-10C47085ABBA}" destId="{BB555F83-1929-42E8-925E-FCF17714DECE}" srcOrd="3" destOrd="0" parTransId="{DE448C26-CC1D-48C6-96DC-77AA8BF834A8}" sibTransId="{06579501-5B6C-47C3-8330-546A2323CEE6}"/>
    <dgm:cxn modelId="{4C29453D-13DB-40B1-817F-9E6591A274AC}" type="presOf" srcId="{CC2724B7-9077-4B3B-B070-C637B0574469}" destId="{F7A1A168-1A4E-48C5-9141-ACE490C47552}" srcOrd="0" destOrd="0" presId="urn:microsoft.com/office/officeart/2005/8/layout/vProcess5"/>
    <dgm:cxn modelId="{8B5B0CD1-4306-4C2B-B12E-B0ADCBC62E98}" type="presOf" srcId="{41668A62-FC69-48D6-825E-A31261E34234}" destId="{0B633C8C-C218-4FE3-8558-B3F4308E41BB}" srcOrd="1" destOrd="0" presId="urn:microsoft.com/office/officeart/2005/8/layout/vProcess5"/>
    <dgm:cxn modelId="{A524A932-D999-4FA9-8D71-525189F7CFC3}" srcId="{7AD038F1-C177-4B4A-9665-10C47085ABBA}" destId="{979FA75A-8550-48DA-A2F5-DBC8C05A9D6E}" srcOrd="0" destOrd="0" parTransId="{A142A665-5FA4-4E10-920C-E690E5E88FFA}" sibTransId="{3741252B-4FA4-46CC-9266-A4058E79B05B}"/>
    <dgm:cxn modelId="{C499D471-246D-4E31-AEF1-F4E08AEF9EDA}" type="presParOf" srcId="{45042ABC-B542-4055-9507-5A621C46F8B5}" destId="{959833C7-9CFC-48A2-ACD2-E089BCDC55EE}" srcOrd="0" destOrd="0" presId="urn:microsoft.com/office/officeart/2005/8/layout/vProcess5"/>
    <dgm:cxn modelId="{CD2033EC-8833-4718-AF3F-573D9CEC0259}" type="presParOf" srcId="{45042ABC-B542-4055-9507-5A621C46F8B5}" destId="{C1C3E9E2-9B81-4124-B9F9-E4A96B73ECE4}" srcOrd="1" destOrd="0" presId="urn:microsoft.com/office/officeart/2005/8/layout/vProcess5"/>
    <dgm:cxn modelId="{F14A0D26-C182-4E27-B652-54746D1D01C3}" type="presParOf" srcId="{45042ABC-B542-4055-9507-5A621C46F8B5}" destId="{F7A1A168-1A4E-48C5-9141-ACE490C47552}" srcOrd="2" destOrd="0" presId="urn:microsoft.com/office/officeart/2005/8/layout/vProcess5"/>
    <dgm:cxn modelId="{EEA3D47D-B5D6-4F83-8284-CE32E7D714C4}" type="presParOf" srcId="{45042ABC-B542-4055-9507-5A621C46F8B5}" destId="{D4825F48-85F1-4226-9722-C24D89B74639}" srcOrd="3" destOrd="0" presId="urn:microsoft.com/office/officeart/2005/8/layout/vProcess5"/>
    <dgm:cxn modelId="{A7D22B9E-5DBA-4017-AF39-F223EB4D50A6}" type="presParOf" srcId="{45042ABC-B542-4055-9507-5A621C46F8B5}" destId="{7297106F-3488-4DC9-93DA-FC93598A0C60}" srcOrd="4" destOrd="0" presId="urn:microsoft.com/office/officeart/2005/8/layout/vProcess5"/>
    <dgm:cxn modelId="{730F2EE3-373C-4CF9-A6E9-6E096520E783}" type="presParOf" srcId="{45042ABC-B542-4055-9507-5A621C46F8B5}" destId="{D6757607-DF97-4699-9EDA-B9808F57E582}" srcOrd="5" destOrd="0" presId="urn:microsoft.com/office/officeart/2005/8/layout/vProcess5"/>
    <dgm:cxn modelId="{93D746CD-FB4E-46FA-AE32-17CD3655035D}" type="presParOf" srcId="{45042ABC-B542-4055-9507-5A621C46F8B5}" destId="{3F51CA45-DD99-441A-92D4-DF4B4797D68A}" srcOrd="6" destOrd="0" presId="urn:microsoft.com/office/officeart/2005/8/layout/vProcess5"/>
    <dgm:cxn modelId="{89D21D35-6C19-4C94-9A15-C3F318FD9E10}" type="presParOf" srcId="{45042ABC-B542-4055-9507-5A621C46F8B5}" destId="{EB118F38-A566-4424-801F-82C3EDF22B4A}" srcOrd="7" destOrd="0" presId="urn:microsoft.com/office/officeart/2005/8/layout/vProcess5"/>
    <dgm:cxn modelId="{286772FB-CFD7-44D5-9998-3A5ABB807B9B}" type="presParOf" srcId="{45042ABC-B542-4055-9507-5A621C46F8B5}" destId="{8B1E41AA-E743-4ED2-A66F-A7F91A3219FE}" srcOrd="8" destOrd="0" presId="urn:microsoft.com/office/officeart/2005/8/layout/vProcess5"/>
    <dgm:cxn modelId="{EE31B3D0-9C3D-4B27-8C77-B65AEC862854}" type="presParOf" srcId="{45042ABC-B542-4055-9507-5A621C46F8B5}" destId="{68C24D48-968A-4594-96EA-7DCE976B5FF9}" srcOrd="9" destOrd="0" presId="urn:microsoft.com/office/officeart/2005/8/layout/vProcess5"/>
    <dgm:cxn modelId="{543A18F6-BA72-42EE-8A73-5C9E229CF751}" type="presParOf" srcId="{45042ABC-B542-4055-9507-5A621C46F8B5}" destId="{0B633C8C-C218-4FE3-8558-B3F4308E41BB}" srcOrd="10" destOrd="0" presId="urn:microsoft.com/office/officeart/2005/8/layout/vProcess5"/>
    <dgm:cxn modelId="{B1E69FA6-9DC8-4680-BE74-573B90FA1822}" type="presParOf" srcId="{45042ABC-B542-4055-9507-5A621C46F8B5}" destId="{26860FEE-676D-4437-817B-C93190E2406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3E9E2-9B81-4124-B9F9-E4A96B73ECE4}">
      <dsp:nvSpPr>
        <dsp:cNvPr id="0" name=""/>
        <dsp:cNvSpPr/>
      </dsp:nvSpPr>
      <dsp:spPr>
        <a:xfrm>
          <a:off x="26659" y="154431"/>
          <a:ext cx="6502400" cy="820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Employee</a:t>
          </a:r>
        </a:p>
      </dsp:txBody>
      <dsp:txXfrm>
        <a:off x="50688" y="178460"/>
        <a:ext cx="5137064" cy="772337"/>
      </dsp:txXfrm>
    </dsp:sp>
    <dsp:sp modelId="{F7A1A168-1A4E-48C5-9141-ACE490C47552}">
      <dsp:nvSpPr>
        <dsp:cNvPr id="0" name=""/>
        <dsp:cNvSpPr/>
      </dsp:nvSpPr>
      <dsp:spPr>
        <a:xfrm>
          <a:off x="427077" y="1440933"/>
          <a:ext cx="6502400" cy="809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Document Approval</a:t>
          </a:r>
        </a:p>
      </dsp:txBody>
      <dsp:txXfrm>
        <a:off x="450791" y="1464647"/>
        <a:ext cx="5135526" cy="762227"/>
      </dsp:txXfrm>
    </dsp:sp>
    <dsp:sp modelId="{D4825F48-85F1-4226-9722-C24D89B74639}">
      <dsp:nvSpPr>
        <dsp:cNvPr id="0" name=""/>
        <dsp:cNvSpPr/>
      </dsp:nvSpPr>
      <dsp:spPr>
        <a:xfrm>
          <a:off x="885691" y="2715996"/>
          <a:ext cx="6502400" cy="827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HR</a:t>
          </a:r>
        </a:p>
      </dsp:txBody>
      <dsp:txXfrm>
        <a:off x="909924" y="2740229"/>
        <a:ext cx="5142616" cy="778903"/>
      </dsp:txXfrm>
    </dsp:sp>
    <dsp:sp modelId="{7297106F-3488-4DC9-93DA-FC93598A0C60}">
      <dsp:nvSpPr>
        <dsp:cNvPr id="0" name=""/>
        <dsp:cNvSpPr/>
      </dsp:nvSpPr>
      <dsp:spPr>
        <a:xfrm>
          <a:off x="1509207" y="3949419"/>
          <a:ext cx="6502400" cy="732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100" kern="1200"/>
        </a:p>
      </dsp:txBody>
      <dsp:txXfrm>
        <a:off x="1530675" y="3970887"/>
        <a:ext cx="5140018" cy="690042"/>
      </dsp:txXfrm>
    </dsp:sp>
    <dsp:sp modelId="{D6757607-DF97-4699-9EDA-B9808F57E582}">
      <dsp:nvSpPr>
        <dsp:cNvPr id="0" name=""/>
        <dsp:cNvSpPr/>
      </dsp:nvSpPr>
      <dsp:spPr>
        <a:xfrm>
          <a:off x="7353130" y="0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/>
        </a:p>
      </dsp:txBody>
      <dsp:txXfrm>
        <a:off x="7527476" y="0"/>
        <a:ext cx="426177" cy="583089"/>
      </dsp:txXfrm>
    </dsp:sp>
    <dsp:sp modelId="{3F51CA45-DD99-441A-92D4-DF4B4797D68A}">
      <dsp:nvSpPr>
        <dsp:cNvPr id="0" name=""/>
        <dsp:cNvSpPr/>
      </dsp:nvSpPr>
      <dsp:spPr>
        <a:xfrm>
          <a:off x="7353130" y="9649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/>
        </a:p>
      </dsp:txBody>
      <dsp:txXfrm>
        <a:off x="7527476" y="9649"/>
        <a:ext cx="426177" cy="583089"/>
      </dsp:txXfrm>
    </dsp:sp>
    <dsp:sp modelId="{EB118F38-A566-4424-801F-82C3EDF22B4A}">
      <dsp:nvSpPr>
        <dsp:cNvPr id="0" name=""/>
        <dsp:cNvSpPr/>
      </dsp:nvSpPr>
      <dsp:spPr>
        <a:xfrm>
          <a:off x="7353130" y="0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alpha val="90000"/>
          </a:schemeClr>
        </a:solidFill>
        <a:ln w="6350" cap="flat" cmpd="sng" algn="ctr">
          <a:solidFill>
            <a:schemeClr val="bg2">
              <a:alpha val="90000"/>
            </a:schemeClr>
          </a:solidFill>
          <a:prstDash val="solid"/>
          <a:miter lim="800000"/>
        </a:ln>
        <a:effectLst>
          <a:softEdge rad="63500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/>
        </a:p>
      </dsp:txBody>
      <dsp:txXfrm>
        <a:off x="7527476" y="0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xmlns="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xmlns="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xmlns="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xmlns="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xmlns="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xmlns="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xmlns="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xmlns="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xmlns="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xmlns="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xmlns="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xmlns="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xmlns="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xmlns="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xmlns="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xmlns="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xmlns="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xmlns="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xmlns="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xmlns="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xmlns="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xmlns="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xmlns="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xmlns="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xmlns="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xmlns="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xmlns="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xmlns="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xmlns="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xmlns="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xmlns="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xmlns="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xmlns="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xmlns="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xmlns="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xmlns="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xmlns="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xmlns="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xmlns="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xmlns="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xmlns="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xmlns="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xmlns="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xmlns="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xmlns="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xmlns="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xmlns="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xmlns="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xmlns="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xmlns="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xmlns="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xmlns="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xmlns="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xmlns="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xmlns="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xmlns="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xmlns="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xmlns="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xmlns="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xmlns="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xmlns="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xmlns="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xmlns="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xmlns="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xmlns="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xmlns="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BB7073F0-9BCB-4F3A-8A4B-8D9D217AEE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222" b="7222"/>
          <a:stretch>
            <a:fillRect/>
          </a:stretch>
        </p:blipFill>
        <p:spPr>
          <a:xfrm>
            <a:off x="571500" y="97655"/>
            <a:ext cx="6034088" cy="66760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89B6D6D-4073-45EB-92D1-FD7831DAD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Large Consulting Firm – Return to Office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01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202784-4EAE-4AE4-A0BF-2D3251523122}"/>
              </a:ext>
            </a:extLst>
          </p:cNvPr>
          <p:cNvSpPr txBox="1"/>
          <p:nvPr/>
        </p:nvSpPr>
        <p:spPr>
          <a:xfrm>
            <a:off x="1313895" y="594803"/>
            <a:ext cx="549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Flow Designer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202784-4EAE-4AE4-A0BF-2D3251523122}"/>
              </a:ext>
            </a:extLst>
          </p:cNvPr>
          <p:cNvSpPr txBox="1"/>
          <p:nvPr/>
        </p:nvSpPr>
        <p:spPr>
          <a:xfrm>
            <a:off x="834501" y="630315"/>
            <a:ext cx="549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0B8D1F-4A30-47D2-845A-98EEEE601711}"/>
              </a:ext>
            </a:extLst>
          </p:cNvPr>
          <p:cNvSpPr txBox="1"/>
          <p:nvPr/>
        </p:nvSpPr>
        <p:spPr>
          <a:xfrm>
            <a:off x="1544714" y="1252341"/>
            <a:ext cx="764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dirty="0"/>
              <a:t>Monthly report will sent to the management team about the stages of employee return to office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BF4537-41DA-4F85-AE02-6FA8865A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51" y="2130643"/>
            <a:ext cx="5317724" cy="42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2C3D7-9E04-49E1-8520-92D588A7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  <a:cs typeface="Times New Roman" panose="02020603050405020304" pitchFamily="18" charset="0"/>
              </a:rPr>
              <a:t>ACKNOWLEDGEMENT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12BA5E-C903-4D86-BA57-3BD3302F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>
                <a:cs typeface="Times New Roman" panose="02020603050405020304" pitchFamily="18" charset="0"/>
              </a:rPr>
              <a:t>12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E5E2108-A5AE-4E73-A4EE-EAE63CF8D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8408" y="1615589"/>
            <a:ext cx="956826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We would like to express our sincere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gratitude to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TCS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and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SERVICE NOW organizations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for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supporting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us throughout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our journey . First, we wish to express our sincere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gratitude to our mentor for his enthusiasm, patience,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insightful comments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, helpful information, practical advice and unceasing ideas that have helped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us tremendously at all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times. There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immense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knowledge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, profound experience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and professional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expertise  </a:t>
            </a:r>
            <a:r>
              <a:rPr lang="en-US" altLang="en-US" sz="2000" dirty="0" smtClean="0">
                <a:solidFill>
                  <a:srgbClr val="444444"/>
                </a:solidFill>
                <a:cs typeface="Times New Roman" panose="02020603050405020304" pitchFamily="18" charset="0"/>
              </a:rPr>
              <a:t>has helped </a:t>
            </a: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us a lot to complete this project on large consulting firm return to office tracking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444444"/>
                </a:solidFill>
                <a:cs typeface="Times New Roman" panose="02020603050405020304" pitchFamily="18" charset="0"/>
              </a:rPr>
              <a:t>At last but not in least we would like to thank all who helped and motivated us.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2E3E05-2A99-4930-BB08-FFB60DB7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2B7954-21D3-460A-995B-FDE8D17F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1012054"/>
            <a:ext cx="9951868" cy="49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629" y="966900"/>
            <a:ext cx="5272764" cy="636430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Innova Squad </a:t>
            </a:r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dirty="0">
                <a:solidFill>
                  <a:schemeClr val="accent4">
                    <a:lumMod val="75000"/>
                  </a:schemeClr>
                </a:solidFill>
              </a:rPr>
              <a:t>Team Members</a:t>
            </a:r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):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2D0E2CA1-FC22-4C64-A862-E75E1911B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041571"/>
              </p:ext>
            </p:extLst>
          </p:nvPr>
        </p:nvGraphicFramePr>
        <p:xfrm>
          <a:off x="5222240" y="1713391"/>
          <a:ext cx="6807002" cy="4758526"/>
        </p:xfrm>
        <a:graphic>
          <a:graphicData uri="http://schemas.openxmlformats.org/drawingml/2006/table">
            <a:tbl>
              <a:tblPr/>
              <a:tblGrid>
                <a:gridCol w="397713">
                  <a:extLst>
                    <a:ext uri="{9D8B030D-6E8A-4147-A177-3AD203B41FA5}">
                      <a16:colId xmlns:a16="http://schemas.microsoft.com/office/drawing/2014/main" xmlns="" val="2326852918"/>
                    </a:ext>
                  </a:extLst>
                </a:gridCol>
                <a:gridCol w="1055469">
                  <a:extLst>
                    <a:ext uri="{9D8B030D-6E8A-4147-A177-3AD203B41FA5}">
                      <a16:colId xmlns:a16="http://schemas.microsoft.com/office/drawing/2014/main" xmlns="" val="3874603661"/>
                    </a:ext>
                  </a:extLst>
                </a:gridCol>
                <a:gridCol w="1667333">
                  <a:extLst>
                    <a:ext uri="{9D8B030D-6E8A-4147-A177-3AD203B41FA5}">
                      <a16:colId xmlns:a16="http://schemas.microsoft.com/office/drawing/2014/main" xmlns="" val="3975970802"/>
                    </a:ext>
                  </a:extLst>
                </a:gridCol>
                <a:gridCol w="2875766">
                  <a:extLst>
                    <a:ext uri="{9D8B030D-6E8A-4147-A177-3AD203B41FA5}">
                      <a16:colId xmlns:a16="http://schemas.microsoft.com/office/drawing/2014/main" xmlns="" val="3411371484"/>
                    </a:ext>
                  </a:extLst>
                </a:gridCol>
                <a:gridCol w="810721">
                  <a:extLst>
                    <a:ext uri="{9D8B030D-6E8A-4147-A177-3AD203B41FA5}">
                      <a16:colId xmlns:a16="http://schemas.microsoft.com/office/drawing/2014/main" xmlns="" val="2041197452"/>
                    </a:ext>
                  </a:extLst>
                </a:gridCol>
              </a:tblGrid>
              <a:tr h="59481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S No</a:t>
                      </a:r>
                      <a:endParaRPr lang="en-IN" sz="16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First Name</a:t>
                      </a:r>
                      <a:endParaRPr lang="en-IN" sz="16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Last Name</a:t>
                      </a:r>
                      <a:endParaRPr lang="en-IN" sz="16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Email</a:t>
                      </a:r>
                      <a:endParaRPr lang="en-IN" sz="16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Team</a:t>
                      </a:r>
                      <a:endParaRPr lang="en-IN" sz="16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0096174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Manomita</a:t>
                      </a:r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Das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9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2039579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Maria</a:t>
                      </a:r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Vincent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7070188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Md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Irfan</a:t>
                      </a:r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3764924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Menden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Arpitha</a:t>
                      </a:r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9039385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Monika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MonikaAS</a:t>
                      </a:r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1175227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6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Mouli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Roy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402284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7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SVVVNPavaniBalla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149821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8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Naveen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Kumar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5032698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9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Neha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Bhattacharya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673854"/>
                  </a:ext>
                </a:extLst>
              </a:tr>
              <a:tr h="416371"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10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Nilam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Karande</a:t>
                      </a:r>
                      <a:endParaRPr lang="en-IN" sz="14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23976" marR="23976" marT="15984" marB="1598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3682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1073D074-CA0F-4A9E-BDD0-2E04FE00DD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443" r="8443"/>
          <a:stretch>
            <a:fillRect/>
          </a:stretch>
        </p:blipFill>
        <p:spPr>
          <a:xfrm>
            <a:off x="62144" y="1014817"/>
            <a:ext cx="5024761" cy="4978400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6001"/>
            <a:ext cx="5272764" cy="43892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company (Hi FIVE Consulting is implementing ServiceNow Application to track return to office for its post COVID set up. </a:t>
            </a:r>
          </a:p>
          <a:p>
            <a:r>
              <a:rPr lang="en-US" dirty="0"/>
              <a:t>The firm requires the application to track employees who are interested to return to office in a phased manner by triggering survey, initiating requests for interested resource and capture their vaccinations certificates and key medical records and report to management on monthly basis.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618DD966-19F0-4350-AC58-AE86C210B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4804" y="1766656"/>
            <a:ext cx="3919491" cy="355994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626561-FFB1-446A-991D-3FD1E2EB4A6F}"/>
              </a:ext>
            </a:extLst>
          </p:cNvPr>
          <p:cNvSpPr txBox="1"/>
          <p:nvPr/>
        </p:nvSpPr>
        <p:spPr>
          <a:xfrm>
            <a:off x="6232124" y="403233"/>
            <a:ext cx="397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3532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Idea of solution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0F5C8F58-81B2-4162-9563-70C679CF8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17857" t="-6122" r="-17857" b="-6122"/>
          <a:stretch/>
        </p:blipFill>
        <p:spPr>
          <a:xfrm>
            <a:off x="9584703" y="4284496"/>
            <a:ext cx="1621035" cy="1317314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xmlns="" id="{43BC7054-E269-4210-98F5-65D485066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8293" t="-6483" r="-18293" b="-6483"/>
          <a:stretch/>
        </p:blipFill>
        <p:spPr>
          <a:xfrm>
            <a:off x="914400" y="2032000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Interested to return office?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b="1" dirty="0"/>
              <a:t>Vaccine certificate upload,</a:t>
            </a:r>
          </a:p>
          <a:p>
            <a:r>
              <a:rPr lang="en-US" b="1" dirty="0"/>
              <a:t>Medical certificate Upload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/>
              <a:t>Joining Date Generation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US" b="1" dirty="0"/>
              <a:t>You are ready to</a:t>
            </a:r>
          </a:p>
          <a:p>
            <a:r>
              <a:rPr lang="en-US" b="1" dirty="0"/>
              <a:t> return to the office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xmlns="" id="{45059D48-B220-4367-A272-05D5D6F8DE8A}"/>
              </a:ext>
            </a:extLst>
          </p:cNvPr>
          <p:cNvSpPr/>
          <p:nvPr/>
        </p:nvSpPr>
        <p:spPr>
          <a:xfrm>
            <a:off x="2752078" y="3164846"/>
            <a:ext cx="955194" cy="111965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xmlns="" id="{9DE887A2-79DB-4CF1-BA86-4C55A51F18B8}"/>
              </a:ext>
            </a:extLst>
          </p:cNvPr>
          <p:cNvSpPr/>
          <p:nvPr/>
        </p:nvSpPr>
        <p:spPr>
          <a:xfrm>
            <a:off x="5683064" y="3164846"/>
            <a:ext cx="955194" cy="111965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xmlns="" id="{0D5121C9-150F-4C0B-9516-B31845B0B121}"/>
              </a:ext>
            </a:extLst>
          </p:cNvPr>
          <p:cNvSpPr/>
          <p:nvPr/>
        </p:nvSpPr>
        <p:spPr>
          <a:xfrm>
            <a:off x="8591344" y="3164846"/>
            <a:ext cx="955194" cy="111965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Medical">
            <a:extLst>
              <a:ext uri="{FF2B5EF4-FFF2-40B4-BE49-F238E27FC236}">
                <a16:creationId xmlns:a16="http://schemas.microsoft.com/office/drawing/2014/main" xmlns="" id="{96A272EC-A1C7-4CB1-8297-E6931BFF0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21584" y="4208016"/>
            <a:ext cx="1251752" cy="1205883"/>
          </a:xfrm>
          <a:prstGeom prst="rect">
            <a:avLst/>
          </a:prstGeom>
        </p:spPr>
      </p:pic>
      <p:pic>
        <p:nvPicPr>
          <p:cNvPr id="20" name="Graphic 19" descr="Daily calendar">
            <a:extLst>
              <a:ext uri="{FF2B5EF4-FFF2-40B4-BE49-F238E27FC236}">
                <a16:creationId xmlns:a16="http://schemas.microsoft.com/office/drawing/2014/main" xmlns="" id="{7E1A541B-288A-4324-A00E-FAF5E1272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868748" y="1961965"/>
            <a:ext cx="1280953" cy="1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417D7F-2575-49DE-A088-C173E12FE5E1}"/>
              </a:ext>
            </a:extLst>
          </p:cNvPr>
          <p:cNvSpPr txBox="1"/>
          <p:nvPr/>
        </p:nvSpPr>
        <p:spPr>
          <a:xfrm>
            <a:off x="852256" y="630314"/>
            <a:ext cx="226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Groups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74F76517-3AEE-4BA8-A181-7C312D986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217654"/>
              </p:ext>
            </p:extLst>
          </p:nvPr>
        </p:nvGraphicFramePr>
        <p:xfrm>
          <a:off x="654482" y="1424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158E576-DAEC-427A-99B3-6A8574819A78}"/>
              </a:ext>
            </a:extLst>
          </p:cNvPr>
          <p:cNvSpPr txBox="1"/>
          <p:nvPr/>
        </p:nvSpPr>
        <p:spPr>
          <a:xfrm>
            <a:off x="2479090" y="536470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solidFill>
                  <a:schemeClr val="bg1"/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310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537207-A5E4-4BD7-991C-7D2C9EBD1E98}"/>
              </a:ext>
            </a:extLst>
          </p:cNvPr>
          <p:cNvSpPr txBox="1"/>
          <p:nvPr/>
        </p:nvSpPr>
        <p:spPr>
          <a:xfrm>
            <a:off x="949911" y="1686757"/>
            <a:ext cx="4651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Main logo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Page header </a:t>
            </a:r>
            <a:r>
              <a:rPr lang="en-IN" sz="2400" dirty="0" smtClean="0"/>
              <a:t>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Service Portal Logo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5B0AB9-9F15-43DF-B05D-0D32B3936C6C}"/>
              </a:ext>
            </a:extLst>
          </p:cNvPr>
          <p:cNvSpPr txBox="1"/>
          <p:nvPr/>
        </p:nvSpPr>
        <p:spPr>
          <a:xfrm>
            <a:off x="852256" y="518435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Branding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FAEA73-A167-467F-8FD2-D0EF2EE9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5" y="2494625"/>
            <a:ext cx="6232124" cy="40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5B0AB9-9F15-43DF-B05D-0D32B3936C6C}"/>
              </a:ext>
            </a:extLst>
          </p:cNvPr>
          <p:cNvSpPr txBox="1"/>
          <p:nvPr/>
        </p:nvSpPr>
        <p:spPr>
          <a:xfrm>
            <a:off x="852255" y="518435"/>
            <a:ext cx="524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Return To Office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36045E-E08B-456E-877A-87A5CF648189}"/>
              </a:ext>
            </a:extLst>
          </p:cNvPr>
          <p:cNvSpPr txBox="1"/>
          <p:nvPr/>
        </p:nvSpPr>
        <p:spPr>
          <a:xfrm>
            <a:off x="1180729" y="4856086"/>
            <a:ext cx="82651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dirty="0"/>
              <a:t>Service portal form is  created for better user friendly interface,</a:t>
            </a:r>
          </a:p>
          <a:p>
            <a:r>
              <a:rPr lang="en-IN" sz="2000" dirty="0"/>
              <a:t>Trigger notification is also created so that user gets form link.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637FB0-B0B8-4115-AA01-91C81B53F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1" y="1296140"/>
            <a:ext cx="10777491" cy="32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202784-4EAE-4AE4-A0BF-2D3251523122}"/>
              </a:ext>
            </a:extLst>
          </p:cNvPr>
          <p:cNvSpPr txBox="1"/>
          <p:nvPr/>
        </p:nvSpPr>
        <p:spPr>
          <a:xfrm>
            <a:off x="1313895" y="594804"/>
            <a:ext cx="549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Tracking task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EE4CC6-A048-4429-B5FD-2B22EF059D8C}"/>
              </a:ext>
            </a:extLst>
          </p:cNvPr>
          <p:cNvSpPr txBox="1"/>
          <p:nvPr/>
        </p:nvSpPr>
        <p:spPr>
          <a:xfrm>
            <a:off x="1384917" y="1855433"/>
            <a:ext cx="621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dirty="0"/>
              <a:t>Whenever stage of the return to office form is changing tracking task is created which is need to be completed to get return to office date.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C0F0AF-6923-4981-A185-5A45404D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2" y="3542190"/>
            <a:ext cx="6995605" cy="28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202784-4EAE-4AE4-A0BF-2D3251523122}"/>
              </a:ext>
            </a:extLst>
          </p:cNvPr>
          <p:cNvSpPr txBox="1"/>
          <p:nvPr/>
        </p:nvSpPr>
        <p:spPr>
          <a:xfrm>
            <a:off x="1313895" y="594804"/>
            <a:ext cx="549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Email Notification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EE4CC6-A048-4429-B5FD-2B22EF059D8C}"/>
              </a:ext>
            </a:extLst>
          </p:cNvPr>
          <p:cNvSpPr txBox="1"/>
          <p:nvPr/>
        </p:nvSpPr>
        <p:spPr>
          <a:xfrm>
            <a:off x="905521" y="2157273"/>
            <a:ext cx="308055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dirty="0"/>
              <a:t>For the tracking task  is assigned to group will get a email notification to complete the task.</a:t>
            </a:r>
          </a:p>
          <a:p>
            <a:r>
              <a:rPr lang="en-IN" sz="2400" b="1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A446D1-D970-4C60-A8BE-D324BEC7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61" y="1704512"/>
            <a:ext cx="4136994" cy="39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448</TotalTime>
  <Words>185</Words>
  <Application>Microsoft Office PowerPoint</Application>
  <PresentationFormat>Custom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Large Consulting Firm – Return to Office Tracking</vt:lpstr>
      <vt:lpstr>Innova Squad (Team Members):</vt:lpstr>
      <vt:lpstr>PowerPoint Presentation</vt:lpstr>
      <vt:lpstr> Idea of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Consulting Firm – Return to Office Tracking</dc:title>
  <dc:creator>Swapnil Karande</dc:creator>
  <cp:lastModifiedBy>Irfan</cp:lastModifiedBy>
  <cp:revision>23</cp:revision>
  <dcterms:created xsi:type="dcterms:W3CDTF">2022-04-28T01:57:58Z</dcterms:created>
  <dcterms:modified xsi:type="dcterms:W3CDTF">2022-06-01T07:01:54Z</dcterms:modified>
</cp:coreProperties>
</file>