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35"/>
  </p:normalViewPr>
  <p:slideViewPr>
    <p:cSldViewPr snapToGrid="0">
      <p:cViewPr varScale="1">
        <p:scale>
          <a:sx n="119" d="100"/>
          <a:sy n="119" d="100"/>
        </p:scale>
        <p:origin x="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850F4-08F5-4C09-8398-312D9522942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8134345-53CF-46F5-A263-EAB1D6340E60}">
      <dgm:prSet/>
      <dgm:spPr/>
      <dgm:t>
        <a:bodyPr/>
        <a:lstStyle/>
        <a:p>
          <a:pPr>
            <a:lnSpc>
              <a:spcPct val="100000"/>
            </a:lnSpc>
          </a:pPr>
          <a:r>
            <a:rPr lang="en-US"/>
            <a:t>How do we ensure data integrity between different versions of a dataset? (e.g., vendor data vs. internal data, pre- vs. post-processing).</a:t>
          </a:r>
        </a:p>
      </dgm:t>
    </dgm:pt>
    <dgm:pt modelId="{10FD1FA5-C811-4FB4-8383-C8492471B28F}" type="parTrans" cxnId="{09637C2B-3FE4-4875-9E4A-82AD2918535C}">
      <dgm:prSet/>
      <dgm:spPr/>
      <dgm:t>
        <a:bodyPr/>
        <a:lstStyle/>
        <a:p>
          <a:endParaRPr lang="en-US"/>
        </a:p>
      </dgm:t>
    </dgm:pt>
    <dgm:pt modelId="{19DCEF47-6927-4FB1-B62B-659B5670332E}" type="sibTrans" cxnId="{09637C2B-3FE4-4875-9E4A-82AD2918535C}">
      <dgm:prSet/>
      <dgm:spPr/>
      <dgm:t>
        <a:bodyPr/>
        <a:lstStyle/>
        <a:p>
          <a:pPr>
            <a:lnSpc>
              <a:spcPct val="100000"/>
            </a:lnSpc>
          </a:pPr>
          <a:endParaRPr lang="en-US"/>
        </a:p>
      </dgm:t>
    </dgm:pt>
    <dgm:pt modelId="{6C429B32-A28A-424D-B8C6-09C596A5E92E}">
      <dgm:prSet/>
      <dgm:spPr/>
      <dgm:t>
        <a:bodyPr/>
        <a:lstStyle/>
        <a:p>
          <a:pPr>
            <a:lnSpc>
              <a:spcPct val="100000"/>
            </a:lnSpc>
          </a:pPr>
          <a:r>
            <a:rPr lang="en-US"/>
            <a:t>Traditional methods are often code-heavy, slow, and non-interactive.</a:t>
          </a:r>
        </a:p>
      </dgm:t>
    </dgm:pt>
    <dgm:pt modelId="{A94F50B1-E8C4-4395-9EEB-E14D69B6B2C0}" type="parTrans" cxnId="{B7A0F1DD-DCC9-4E41-A1EE-766EC42CE382}">
      <dgm:prSet/>
      <dgm:spPr/>
      <dgm:t>
        <a:bodyPr/>
        <a:lstStyle/>
        <a:p>
          <a:endParaRPr lang="en-US"/>
        </a:p>
      </dgm:t>
    </dgm:pt>
    <dgm:pt modelId="{177D4B96-0E6B-4DC8-98E5-6BF6A87763F3}" type="sibTrans" cxnId="{B7A0F1DD-DCC9-4E41-A1EE-766EC42CE382}">
      <dgm:prSet/>
      <dgm:spPr/>
      <dgm:t>
        <a:bodyPr/>
        <a:lstStyle/>
        <a:p>
          <a:pPr>
            <a:lnSpc>
              <a:spcPct val="100000"/>
            </a:lnSpc>
          </a:pPr>
          <a:endParaRPr lang="en-US"/>
        </a:p>
      </dgm:t>
    </dgm:pt>
    <dgm:pt modelId="{FA2DCC5C-BFF3-41C0-88C1-174B050F981E}">
      <dgm:prSet/>
      <dgm:spPr/>
      <dgm:t>
        <a:bodyPr/>
        <a:lstStyle/>
        <a:p>
          <a:pPr>
            <a:lnSpc>
              <a:spcPct val="100000"/>
            </a:lnSpc>
          </a:pPr>
          <a:r>
            <a:rPr lang="en-US"/>
            <a:t>PROC COMPARE in SAS is powerful but requires coding knowledge and produces static, lengthy log files that are difficult to parse quickly.</a:t>
          </a:r>
        </a:p>
      </dgm:t>
    </dgm:pt>
    <dgm:pt modelId="{DADDF337-C948-4F7D-9720-0BDFAD17B52D}" type="parTrans" cxnId="{B71C33B3-89B3-4283-A097-32FDFE41B574}">
      <dgm:prSet/>
      <dgm:spPr/>
      <dgm:t>
        <a:bodyPr/>
        <a:lstStyle/>
        <a:p>
          <a:endParaRPr lang="en-US"/>
        </a:p>
      </dgm:t>
    </dgm:pt>
    <dgm:pt modelId="{B53BDF5F-E9BE-49AD-BA86-18162394AAAF}" type="sibTrans" cxnId="{B71C33B3-89B3-4283-A097-32FDFE41B574}">
      <dgm:prSet/>
      <dgm:spPr/>
      <dgm:t>
        <a:bodyPr/>
        <a:lstStyle/>
        <a:p>
          <a:pPr>
            <a:lnSpc>
              <a:spcPct val="100000"/>
            </a:lnSpc>
          </a:pPr>
          <a:endParaRPr lang="en-US"/>
        </a:p>
      </dgm:t>
    </dgm:pt>
    <dgm:pt modelId="{4E011DA4-4BE0-4570-BAF2-559A5E700E14}">
      <dgm:prSet/>
      <dgm:spPr/>
      <dgm:t>
        <a:bodyPr/>
        <a:lstStyle/>
        <a:p>
          <a:pPr>
            <a:lnSpc>
              <a:spcPct val="100000"/>
            </a:lnSpc>
          </a:pPr>
          <a:r>
            <a:rPr lang="en-US"/>
            <a:t>There is a significant time cost and risk of human error in reviewing these text-based reports.</a:t>
          </a:r>
        </a:p>
      </dgm:t>
    </dgm:pt>
    <dgm:pt modelId="{2430CBA9-509A-4503-AB98-234220B80331}" type="parTrans" cxnId="{B75F2CF8-ED8D-4C82-BE8D-AC91B0C6312A}">
      <dgm:prSet/>
      <dgm:spPr/>
      <dgm:t>
        <a:bodyPr/>
        <a:lstStyle/>
        <a:p>
          <a:endParaRPr lang="en-US"/>
        </a:p>
      </dgm:t>
    </dgm:pt>
    <dgm:pt modelId="{DD79AFA0-52EB-4DD6-8BA7-CD4DBDFC3BF9}" type="sibTrans" cxnId="{B75F2CF8-ED8D-4C82-BE8D-AC91B0C6312A}">
      <dgm:prSet/>
      <dgm:spPr/>
      <dgm:t>
        <a:bodyPr/>
        <a:lstStyle/>
        <a:p>
          <a:endParaRPr lang="en-US"/>
        </a:p>
      </dgm:t>
    </dgm:pt>
    <dgm:pt modelId="{7AD6B261-E8EE-40BA-AB9F-5A21726BAC3E}" type="pres">
      <dgm:prSet presAssocID="{7E5850F4-08F5-4C09-8398-312D95229424}" presName="root" presStyleCnt="0">
        <dgm:presLayoutVars>
          <dgm:dir/>
          <dgm:resizeHandles val="exact"/>
        </dgm:presLayoutVars>
      </dgm:prSet>
      <dgm:spPr/>
    </dgm:pt>
    <dgm:pt modelId="{DEE65A41-933C-4CE6-960F-0CE9FDD141D2}" type="pres">
      <dgm:prSet presAssocID="{7E5850F4-08F5-4C09-8398-312D95229424}" presName="container" presStyleCnt="0">
        <dgm:presLayoutVars>
          <dgm:dir/>
          <dgm:resizeHandles val="exact"/>
        </dgm:presLayoutVars>
      </dgm:prSet>
      <dgm:spPr/>
    </dgm:pt>
    <dgm:pt modelId="{1862E738-0A1C-42EA-A70F-DE14506F6504}" type="pres">
      <dgm:prSet presAssocID="{F8134345-53CF-46F5-A263-EAB1D6340E60}" presName="compNode" presStyleCnt="0"/>
      <dgm:spPr/>
    </dgm:pt>
    <dgm:pt modelId="{28BE07B5-5D0E-4281-8C21-D5AB008EE354}" type="pres">
      <dgm:prSet presAssocID="{F8134345-53CF-46F5-A263-EAB1D6340E60}" presName="iconBgRect" presStyleLbl="bgShp" presStyleIdx="0" presStyleCnt="4"/>
      <dgm:spPr/>
    </dgm:pt>
    <dgm:pt modelId="{52457E25-F505-470F-A21A-9F0139C728FE}" type="pres">
      <dgm:prSet presAssocID="{F8134345-53CF-46F5-A263-EAB1D6340E6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ble"/>
        </a:ext>
      </dgm:extLst>
    </dgm:pt>
    <dgm:pt modelId="{76B90077-3B82-4A64-8696-A8DB75F34AE1}" type="pres">
      <dgm:prSet presAssocID="{F8134345-53CF-46F5-A263-EAB1D6340E60}" presName="spaceRect" presStyleCnt="0"/>
      <dgm:spPr/>
    </dgm:pt>
    <dgm:pt modelId="{D5259625-32A1-48AD-88A0-EFE083FD15FD}" type="pres">
      <dgm:prSet presAssocID="{F8134345-53CF-46F5-A263-EAB1D6340E60}" presName="textRect" presStyleLbl="revTx" presStyleIdx="0" presStyleCnt="4">
        <dgm:presLayoutVars>
          <dgm:chMax val="1"/>
          <dgm:chPref val="1"/>
        </dgm:presLayoutVars>
      </dgm:prSet>
      <dgm:spPr/>
    </dgm:pt>
    <dgm:pt modelId="{6EFDD6F7-7618-4DA6-A942-0B7504BC90AC}" type="pres">
      <dgm:prSet presAssocID="{19DCEF47-6927-4FB1-B62B-659B5670332E}" presName="sibTrans" presStyleLbl="sibTrans2D1" presStyleIdx="0" presStyleCnt="0"/>
      <dgm:spPr/>
    </dgm:pt>
    <dgm:pt modelId="{04B01E7C-B0F3-48C0-8E1E-B1640D002A75}" type="pres">
      <dgm:prSet presAssocID="{6C429B32-A28A-424D-B8C6-09C596A5E92E}" presName="compNode" presStyleCnt="0"/>
      <dgm:spPr/>
    </dgm:pt>
    <dgm:pt modelId="{589A9953-74FF-4D5D-B534-5D94DB605132}" type="pres">
      <dgm:prSet presAssocID="{6C429B32-A28A-424D-B8C6-09C596A5E92E}" presName="iconBgRect" presStyleLbl="bgShp" presStyleIdx="1" presStyleCnt="4"/>
      <dgm:spPr/>
    </dgm:pt>
    <dgm:pt modelId="{3C6B28B3-3900-4A00-9B04-32FC13425392}" type="pres">
      <dgm:prSet presAssocID="{6C429B32-A28A-424D-B8C6-09C596A5E92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ranching Diagram"/>
        </a:ext>
      </dgm:extLst>
    </dgm:pt>
    <dgm:pt modelId="{330F4492-C6C0-4E4F-92B7-B52ED085FD45}" type="pres">
      <dgm:prSet presAssocID="{6C429B32-A28A-424D-B8C6-09C596A5E92E}" presName="spaceRect" presStyleCnt="0"/>
      <dgm:spPr/>
    </dgm:pt>
    <dgm:pt modelId="{73AE5494-7A2D-492F-A9B7-44B9876C03B3}" type="pres">
      <dgm:prSet presAssocID="{6C429B32-A28A-424D-B8C6-09C596A5E92E}" presName="textRect" presStyleLbl="revTx" presStyleIdx="1" presStyleCnt="4">
        <dgm:presLayoutVars>
          <dgm:chMax val="1"/>
          <dgm:chPref val="1"/>
        </dgm:presLayoutVars>
      </dgm:prSet>
      <dgm:spPr/>
    </dgm:pt>
    <dgm:pt modelId="{A776CAA4-B1C1-46A6-82F1-315E7931997B}" type="pres">
      <dgm:prSet presAssocID="{177D4B96-0E6B-4DC8-98E5-6BF6A87763F3}" presName="sibTrans" presStyleLbl="sibTrans2D1" presStyleIdx="0" presStyleCnt="0"/>
      <dgm:spPr/>
    </dgm:pt>
    <dgm:pt modelId="{1C8E43CC-076F-4436-9D93-02743A2D18E2}" type="pres">
      <dgm:prSet presAssocID="{FA2DCC5C-BFF3-41C0-88C1-174B050F981E}" presName="compNode" presStyleCnt="0"/>
      <dgm:spPr/>
    </dgm:pt>
    <dgm:pt modelId="{81D11218-084C-4F98-81A8-27DC0387562E}" type="pres">
      <dgm:prSet presAssocID="{FA2DCC5C-BFF3-41C0-88C1-174B050F981E}" presName="iconBgRect" presStyleLbl="bgShp" presStyleIdx="2" presStyleCnt="4"/>
      <dgm:spPr/>
    </dgm:pt>
    <dgm:pt modelId="{DDDB0D29-DE52-412F-93AE-2FCBB5FDA871}" type="pres">
      <dgm:prSet presAssocID="{FA2DCC5C-BFF3-41C0-88C1-174B050F98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C973BAC2-004F-4D60-AF2C-3949E2AB19FA}" type="pres">
      <dgm:prSet presAssocID="{FA2DCC5C-BFF3-41C0-88C1-174B050F981E}" presName="spaceRect" presStyleCnt="0"/>
      <dgm:spPr/>
    </dgm:pt>
    <dgm:pt modelId="{8875F035-0CEE-496C-8423-536A2B10AA2F}" type="pres">
      <dgm:prSet presAssocID="{FA2DCC5C-BFF3-41C0-88C1-174B050F981E}" presName="textRect" presStyleLbl="revTx" presStyleIdx="2" presStyleCnt="4">
        <dgm:presLayoutVars>
          <dgm:chMax val="1"/>
          <dgm:chPref val="1"/>
        </dgm:presLayoutVars>
      </dgm:prSet>
      <dgm:spPr/>
    </dgm:pt>
    <dgm:pt modelId="{2296AFBB-FE78-4517-AEDB-8AD29326AE2D}" type="pres">
      <dgm:prSet presAssocID="{B53BDF5F-E9BE-49AD-BA86-18162394AAAF}" presName="sibTrans" presStyleLbl="sibTrans2D1" presStyleIdx="0" presStyleCnt="0"/>
      <dgm:spPr/>
    </dgm:pt>
    <dgm:pt modelId="{A4A5E9A8-BF10-4C17-BDD4-C6FDD84A9DDF}" type="pres">
      <dgm:prSet presAssocID="{4E011DA4-4BE0-4570-BAF2-559A5E700E14}" presName="compNode" presStyleCnt="0"/>
      <dgm:spPr/>
    </dgm:pt>
    <dgm:pt modelId="{5D5B79E1-9CF7-4337-861C-6A4E6CC7C272}" type="pres">
      <dgm:prSet presAssocID="{4E011DA4-4BE0-4570-BAF2-559A5E700E14}" presName="iconBgRect" presStyleLbl="bgShp" presStyleIdx="3" presStyleCnt="4"/>
      <dgm:spPr/>
    </dgm:pt>
    <dgm:pt modelId="{CCCED7A5-3CAC-405E-8DBE-66FEF24E0CD0}" type="pres">
      <dgm:prSet presAssocID="{4E011DA4-4BE0-4570-BAF2-559A5E700E1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Quotes"/>
        </a:ext>
      </dgm:extLst>
    </dgm:pt>
    <dgm:pt modelId="{20CC8778-D349-43A1-BFC2-3BDF2141A245}" type="pres">
      <dgm:prSet presAssocID="{4E011DA4-4BE0-4570-BAF2-559A5E700E14}" presName="spaceRect" presStyleCnt="0"/>
      <dgm:spPr/>
    </dgm:pt>
    <dgm:pt modelId="{CE72BEF0-A91D-4046-BAF7-D3F94F688364}" type="pres">
      <dgm:prSet presAssocID="{4E011DA4-4BE0-4570-BAF2-559A5E700E14}" presName="textRect" presStyleLbl="revTx" presStyleIdx="3" presStyleCnt="4">
        <dgm:presLayoutVars>
          <dgm:chMax val="1"/>
          <dgm:chPref val="1"/>
        </dgm:presLayoutVars>
      </dgm:prSet>
      <dgm:spPr/>
    </dgm:pt>
  </dgm:ptLst>
  <dgm:cxnLst>
    <dgm:cxn modelId="{09637C2B-3FE4-4875-9E4A-82AD2918535C}" srcId="{7E5850F4-08F5-4C09-8398-312D95229424}" destId="{F8134345-53CF-46F5-A263-EAB1D6340E60}" srcOrd="0" destOrd="0" parTransId="{10FD1FA5-C811-4FB4-8383-C8492471B28F}" sibTransId="{19DCEF47-6927-4FB1-B62B-659B5670332E}"/>
    <dgm:cxn modelId="{0F912734-5279-4501-A99D-1F1ADB6D9B34}" type="presOf" srcId="{6C429B32-A28A-424D-B8C6-09C596A5E92E}" destId="{73AE5494-7A2D-492F-A9B7-44B9876C03B3}" srcOrd="0" destOrd="0" presId="urn:microsoft.com/office/officeart/2018/2/layout/IconCircleList"/>
    <dgm:cxn modelId="{A9A8754C-E3BB-40A7-9B07-AEA5933A7F0D}" type="presOf" srcId="{FA2DCC5C-BFF3-41C0-88C1-174B050F981E}" destId="{8875F035-0CEE-496C-8423-536A2B10AA2F}" srcOrd="0" destOrd="0" presId="urn:microsoft.com/office/officeart/2018/2/layout/IconCircleList"/>
    <dgm:cxn modelId="{B05BC851-EDF3-4016-A6FC-349E2BF162AE}" type="presOf" srcId="{177D4B96-0E6B-4DC8-98E5-6BF6A87763F3}" destId="{A776CAA4-B1C1-46A6-82F1-315E7931997B}" srcOrd="0" destOrd="0" presId="urn:microsoft.com/office/officeart/2018/2/layout/IconCircleList"/>
    <dgm:cxn modelId="{0F3A7F80-DD74-4F4C-A5F5-CFF343198C9D}" type="presOf" srcId="{B53BDF5F-E9BE-49AD-BA86-18162394AAAF}" destId="{2296AFBB-FE78-4517-AEDB-8AD29326AE2D}" srcOrd="0" destOrd="0" presId="urn:microsoft.com/office/officeart/2018/2/layout/IconCircleList"/>
    <dgm:cxn modelId="{0B580F81-088D-4256-901B-AA9F97ED517E}" type="presOf" srcId="{7E5850F4-08F5-4C09-8398-312D95229424}" destId="{7AD6B261-E8EE-40BA-AB9F-5A21726BAC3E}" srcOrd="0" destOrd="0" presId="urn:microsoft.com/office/officeart/2018/2/layout/IconCircleList"/>
    <dgm:cxn modelId="{6250B685-310A-49A8-A100-29A886DA2F59}" type="presOf" srcId="{F8134345-53CF-46F5-A263-EAB1D6340E60}" destId="{D5259625-32A1-48AD-88A0-EFE083FD15FD}" srcOrd="0" destOrd="0" presId="urn:microsoft.com/office/officeart/2018/2/layout/IconCircleList"/>
    <dgm:cxn modelId="{E1F9A6A1-BBEC-4FAA-A8F1-A959F8018AC5}" type="presOf" srcId="{4E011DA4-4BE0-4570-BAF2-559A5E700E14}" destId="{CE72BEF0-A91D-4046-BAF7-D3F94F688364}" srcOrd="0" destOrd="0" presId="urn:microsoft.com/office/officeart/2018/2/layout/IconCircleList"/>
    <dgm:cxn modelId="{B71C33B3-89B3-4283-A097-32FDFE41B574}" srcId="{7E5850F4-08F5-4C09-8398-312D95229424}" destId="{FA2DCC5C-BFF3-41C0-88C1-174B050F981E}" srcOrd="2" destOrd="0" parTransId="{DADDF337-C948-4F7D-9720-0BDFAD17B52D}" sibTransId="{B53BDF5F-E9BE-49AD-BA86-18162394AAAF}"/>
    <dgm:cxn modelId="{B7A0F1DD-DCC9-4E41-A1EE-766EC42CE382}" srcId="{7E5850F4-08F5-4C09-8398-312D95229424}" destId="{6C429B32-A28A-424D-B8C6-09C596A5E92E}" srcOrd="1" destOrd="0" parTransId="{A94F50B1-E8C4-4395-9EEB-E14D69B6B2C0}" sibTransId="{177D4B96-0E6B-4DC8-98E5-6BF6A87763F3}"/>
    <dgm:cxn modelId="{0C030CF4-11E7-4FEF-85BE-B7B97749098E}" type="presOf" srcId="{19DCEF47-6927-4FB1-B62B-659B5670332E}" destId="{6EFDD6F7-7618-4DA6-A942-0B7504BC90AC}" srcOrd="0" destOrd="0" presId="urn:microsoft.com/office/officeart/2018/2/layout/IconCircleList"/>
    <dgm:cxn modelId="{B75F2CF8-ED8D-4C82-BE8D-AC91B0C6312A}" srcId="{7E5850F4-08F5-4C09-8398-312D95229424}" destId="{4E011DA4-4BE0-4570-BAF2-559A5E700E14}" srcOrd="3" destOrd="0" parTransId="{2430CBA9-509A-4503-AB98-234220B80331}" sibTransId="{DD79AFA0-52EB-4DD6-8BA7-CD4DBDFC3BF9}"/>
    <dgm:cxn modelId="{681ED6BD-22FC-4A46-9430-A8256EC1509E}" type="presParOf" srcId="{7AD6B261-E8EE-40BA-AB9F-5A21726BAC3E}" destId="{DEE65A41-933C-4CE6-960F-0CE9FDD141D2}" srcOrd="0" destOrd="0" presId="urn:microsoft.com/office/officeart/2018/2/layout/IconCircleList"/>
    <dgm:cxn modelId="{FFE130AE-6170-4AEB-9987-B8E76C18566E}" type="presParOf" srcId="{DEE65A41-933C-4CE6-960F-0CE9FDD141D2}" destId="{1862E738-0A1C-42EA-A70F-DE14506F6504}" srcOrd="0" destOrd="0" presId="urn:microsoft.com/office/officeart/2018/2/layout/IconCircleList"/>
    <dgm:cxn modelId="{14174F46-DBA8-4A8D-BDA6-C65435A9F7CC}" type="presParOf" srcId="{1862E738-0A1C-42EA-A70F-DE14506F6504}" destId="{28BE07B5-5D0E-4281-8C21-D5AB008EE354}" srcOrd="0" destOrd="0" presId="urn:microsoft.com/office/officeart/2018/2/layout/IconCircleList"/>
    <dgm:cxn modelId="{3ECDAE3E-D5CE-4655-993F-E7437FD705DC}" type="presParOf" srcId="{1862E738-0A1C-42EA-A70F-DE14506F6504}" destId="{52457E25-F505-470F-A21A-9F0139C728FE}" srcOrd="1" destOrd="0" presId="urn:microsoft.com/office/officeart/2018/2/layout/IconCircleList"/>
    <dgm:cxn modelId="{C56A3DA6-C121-4FF2-9999-C293BA868021}" type="presParOf" srcId="{1862E738-0A1C-42EA-A70F-DE14506F6504}" destId="{76B90077-3B82-4A64-8696-A8DB75F34AE1}" srcOrd="2" destOrd="0" presId="urn:microsoft.com/office/officeart/2018/2/layout/IconCircleList"/>
    <dgm:cxn modelId="{46B04776-BEF7-4B6B-A1ED-7CE6020CC92C}" type="presParOf" srcId="{1862E738-0A1C-42EA-A70F-DE14506F6504}" destId="{D5259625-32A1-48AD-88A0-EFE083FD15FD}" srcOrd="3" destOrd="0" presId="urn:microsoft.com/office/officeart/2018/2/layout/IconCircleList"/>
    <dgm:cxn modelId="{2663DCA9-D9A1-40DC-8130-C8DCE8E271B5}" type="presParOf" srcId="{DEE65A41-933C-4CE6-960F-0CE9FDD141D2}" destId="{6EFDD6F7-7618-4DA6-A942-0B7504BC90AC}" srcOrd="1" destOrd="0" presId="urn:microsoft.com/office/officeart/2018/2/layout/IconCircleList"/>
    <dgm:cxn modelId="{F3327236-97BD-452D-BD87-88370797690E}" type="presParOf" srcId="{DEE65A41-933C-4CE6-960F-0CE9FDD141D2}" destId="{04B01E7C-B0F3-48C0-8E1E-B1640D002A75}" srcOrd="2" destOrd="0" presId="urn:microsoft.com/office/officeart/2018/2/layout/IconCircleList"/>
    <dgm:cxn modelId="{D6E4354D-0D87-42CC-94E2-06AFB205EB29}" type="presParOf" srcId="{04B01E7C-B0F3-48C0-8E1E-B1640D002A75}" destId="{589A9953-74FF-4D5D-B534-5D94DB605132}" srcOrd="0" destOrd="0" presId="urn:microsoft.com/office/officeart/2018/2/layout/IconCircleList"/>
    <dgm:cxn modelId="{66F9FE6B-CF8E-4A10-96C6-40E4F69BD70B}" type="presParOf" srcId="{04B01E7C-B0F3-48C0-8E1E-B1640D002A75}" destId="{3C6B28B3-3900-4A00-9B04-32FC13425392}" srcOrd="1" destOrd="0" presId="urn:microsoft.com/office/officeart/2018/2/layout/IconCircleList"/>
    <dgm:cxn modelId="{3A3B3C35-F7F5-40D2-A652-CCEB12CF45B9}" type="presParOf" srcId="{04B01E7C-B0F3-48C0-8E1E-B1640D002A75}" destId="{330F4492-C6C0-4E4F-92B7-B52ED085FD45}" srcOrd="2" destOrd="0" presId="urn:microsoft.com/office/officeart/2018/2/layout/IconCircleList"/>
    <dgm:cxn modelId="{608173A7-70F7-4CEE-A4FE-3F3646F73FE5}" type="presParOf" srcId="{04B01E7C-B0F3-48C0-8E1E-B1640D002A75}" destId="{73AE5494-7A2D-492F-A9B7-44B9876C03B3}" srcOrd="3" destOrd="0" presId="urn:microsoft.com/office/officeart/2018/2/layout/IconCircleList"/>
    <dgm:cxn modelId="{DEAACB5A-2428-4E69-8D6A-DD4665CA6B67}" type="presParOf" srcId="{DEE65A41-933C-4CE6-960F-0CE9FDD141D2}" destId="{A776CAA4-B1C1-46A6-82F1-315E7931997B}" srcOrd="3" destOrd="0" presId="urn:microsoft.com/office/officeart/2018/2/layout/IconCircleList"/>
    <dgm:cxn modelId="{45DBED2D-16A2-436F-88DE-A41F7D3F5A33}" type="presParOf" srcId="{DEE65A41-933C-4CE6-960F-0CE9FDD141D2}" destId="{1C8E43CC-076F-4436-9D93-02743A2D18E2}" srcOrd="4" destOrd="0" presId="urn:microsoft.com/office/officeart/2018/2/layout/IconCircleList"/>
    <dgm:cxn modelId="{0FB81F33-6C1F-40CC-9D4E-3583F7D43208}" type="presParOf" srcId="{1C8E43CC-076F-4436-9D93-02743A2D18E2}" destId="{81D11218-084C-4F98-81A8-27DC0387562E}" srcOrd="0" destOrd="0" presId="urn:microsoft.com/office/officeart/2018/2/layout/IconCircleList"/>
    <dgm:cxn modelId="{D1FDFC8C-40F6-4BFB-AA13-D3085E9125A7}" type="presParOf" srcId="{1C8E43CC-076F-4436-9D93-02743A2D18E2}" destId="{DDDB0D29-DE52-412F-93AE-2FCBB5FDA871}" srcOrd="1" destOrd="0" presId="urn:microsoft.com/office/officeart/2018/2/layout/IconCircleList"/>
    <dgm:cxn modelId="{1915DAAB-1771-49FE-9FB4-E8ABAD801D26}" type="presParOf" srcId="{1C8E43CC-076F-4436-9D93-02743A2D18E2}" destId="{C973BAC2-004F-4D60-AF2C-3949E2AB19FA}" srcOrd="2" destOrd="0" presId="urn:microsoft.com/office/officeart/2018/2/layout/IconCircleList"/>
    <dgm:cxn modelId="{37DCD9EE-527B-4072-9BCD-8F0B5ED7F173}" type="presParOf" srcId="{1C8E43CC-076F-4436-9D93-02743A2D18E2}" destId="{8875F035-0CEE-496C-8423-536A2B10AA2F}" srcOrd="3" destOrd="0" presId="urn:microsoft.com/office/officeart/2018/2/layout/IconCircleList"/>
    <dgm:cxn modelId="{F39EF343-E49E-437B-81E1-5B3B7B300546}" type="presParOf" srcId="{DEE65A41-933C-4CE6-960F-0CE9FDD141D2}" destId="{2296AFBB-FE78-4517-AEDB-8AD29326AE2D}" srcOrd="5" destOrd="0" presId="urn:microsoft.com/office/officeart/2018/2/layout/IconCircleList"/>
    <dgm:cxn modelId="{E73367A4-1FE9-4413-AD00-2DDA741CF637}" type="presParOf" srcId="{DEE65A41-933C-4CE6-960F-0CE9FDD141D2}" destId="{A4A5E9A8-BF10-4C17-BDD4-C6FDD84A9DDF}" srcOrd="6" destOrd="0" presId="urn:microsoft.com/office/officeart/2018/2/layout/IconCircleList"/>
    <dgm:cxn modelId="{81EA39F5-63FC-416A-B905-A772BA271FEE}" type="presParOf" srcId="{A4A5E9A8-BF10-4C17-BDD4-C6FDD84A9DDF}" destId="{5D5B79E1-9CF7-4337-861C-6A4E6CC7C272}" srcOrd="0" destOrd="0" presId="urn:microsoft.com/office/officeart/2018/2/layout/IconCircleList"/>
    <dgm:cxn modelId="{31B84BA1-B439-41E7-B335-0B9D0A09C715}" type="presParOf" srcId="{A4A5E9A8-BF10-4C17-BDD4-C6FDD84A9DDF}" destId="{CCCED7A5-3CAC-405E-8DBE-66FEF24E0CD0}" srcOrd="1" destOrd="0" presId="urn:microsoft.com/office/officeart/2018/2/layout/IconCircleList"/>
    <dgm:cxn modelId="{0EF26303-8A83-4987-8D28-B8EAD395CD8C}" type="presParOf" srcId="{A4A5E9A8-BF10-4C17-BDD4-C6FDD84A9DDF}" destId="{20CC8778-D349-43A1-BFC2-3BDF2141A245}" srcOrd="2" destOrd="0" presId="urn:microsoft.com/office/officeart/2018/2/layout/IconCircleList"/>
    <dgm:cxn modelId="{7969C095-471C-4808-A355-8DDCA43FC621}" type="presParOf" srcId="{A4A5E9A8-BF10-4C17-BDD4-C6FDD84A9DDF}" destId="{CE72BEF0-A91D-4046-BAF7-D3F94F688364}"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A3A98A-AA38-4B2C-9173-06D0894A77F3}"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8174AF9D-B4A5-4011-94B8-C17BAA77C5B4}">
      <dgm:prSet/>
      <dgm:spPr/>
      <dgm:t>
        <a:bodyPr/>
        <a:lstStyle/>
        <a:p>
          <a:pPr>
            <a:lnSpc>
              <a:spcPct val="100000"/>
            </a:lnSpc>
          </a:pPr>
          <a:r>
            <a:rPr lang="en-US" b="0" i="0" baseline="0"/>
            <a:t>A user-friendly web application designed for one purpose: </a:t>
          </a:r>
          <a:r>
            <a:rPr lang="en-US" b="1" i="0" baseline="0"/>
            <a:t>to make dataset comparison simple, visual, and fast.</a:t>
          </a:r>
          <a:endParaRPr lang="en-US"/>
        </a:p>
      </dgm:t>
    </dgm:pt>
    <dgm:pt modelId="{6E91F53F-9205-42AA-8937-D9AB6ABEFF3B}" type="parTrans" cxnId="{C5D57916-9F24-43F0-A6C0-68CD7DA4E50B}">
      <dgm:prSet/>
      <dgm:spPr/>
      <dgm:t>
        <a:bodyPr/>
        <a:lstStyle/>
        <a:p>
          <a:endParaRPr lang="en-US"/>
        </a:p>
      </dgm:t>
    </dgm:pt>
    <dgm:pt modelId="{A95407E9-6688-4B9A-B9D5-4105086BB8BC}" type="sibTrans" cxnId="{C5D57916-9F24-43F0-A6C0-68CD7DA4E50B}">
      <dgm:prSet/>
      <dgm:spPr/>
      <dgm:t>
        <a:bodyPr/>
        <a:lstStyle/>
        <a:p>
          <a:endParaRPr lang="en-US"/>
        </a:p>
      </dgm:t>
    </dgm:pt>
    <dgm:pt modelId="{EE000D54-D4D6-4334-83D5-7D9DA2D7574A}">
      <dgm:prSet/>
      <dgm:spPr/>
      <dgm:t>
        <a:bodyPr/>
        <a:lstStyle/>
        <a:p>
          <a:pPr>
            <a:lnSpc>
              <a:spcPct val="100000"/>
            </a:lnSpc>
          </a:pPr>
          <a:r>
            <a:rPr lang="en-US" b="1" i="0" baseline="0"/>
            <a:t>No coding required.</a:t>
          </a:r>
          <a:r>
            <a:rPr lang="en-US" b="0" i="0" baseline="0"/>
            <a:t> An intuitive interface for everyone.</a:t>
          </a:r>
          <a:endParaRPr lang="en-US"/>
        </a:p>
      </dgm:t>
    </dgm:pt>
    <dgm:pt modelId="{C23F0638-42D7-458D-8AE2-470B518C7B0C}" type="parTrans" cxnId="{3143B837-7316-450C-B915-B69857B24EC0}">
      <dgm:prSet/>
      <dgm:spPr/>
      <dgm:t>
        <a:bodyPr/>
        <a:lstStyle/>
        <a:p>
          <a:endParaRPr lang="en-US"/>
        </a:p>
      </dgm:t>
    </dgm:pt>
    <dgm:pt modelId="{85BAD7D0-CF94-4490-997E-C87B30E008D5}" type="sibTrans" cxnId="{3143B837-7316-450C-B915-B69857B24EC0}">
      <dgm:prSet/>
      <dgm:spPr/>
      <dgm:t>
        <a:bodyPr/>
        <a:lstStyle/>
        <a:p>
          <a:endParaRPr lang="en-US"/>
        </a:p>
      </dgm:t>
    </dgm:pt>
    <dgm:pt modelId="{AFC02EA1-9894-451D-94B7-3AD1F9C8DAF5}">
      <dgm:prSet/>
      <dgm:spPr/>
      <dgm:t>
        <a:bodyPr/>
        <a:lstStyle/>
        <a:p>
          <a:pPr>
            <a:lnSpc>
              <a:spcPct val="100000"/>
            </a:lnSpc>
          </a:pPr>
          <a:r>
            <a:rPr lang="en-US" b="0" i="0" baseline="0"/>
            <a:t>Provides a clear, organized, and interactive report in seconds.</a:t>
          </a:r>
          <a:endParaRPr lang="en-US"/>
        </a:p>
      </dgm:t>
    </dgm:pt>
    <dgm:pt modelId="{E5B6B3ED-1238-450B-B719-66C33357B8C4}" type="parTrans" cxnId="{73DD6DA8-84A6-47E6-959F-8C06145281AB}">
      <dgm:prSet/>
      <dgm:spPr/>
      <dgm:t>
        <a:bodyPr/>
        <a:lstStyle/>
        <a:p>
          <a:endParaRPr lang="en-US"/>
        </a:p>
      </dgm:t>
    </dgm:pt>
    <dgm:pt modelId="{115CED7A-58E0-43C4-9642-04100B3635B5}" type="sibTrans" cxnId="{73DD6DA8-84A6-47E6-959F-8C06145281AB}">
      <dgm:prSet/>
      <dgm:spPr/>
      <dgm:t>
        <a:bodyPr/>
        <a:lstStyle/>
        <a:p>
          <a:endParaRPr lang="en-US"/>
        </a:p>
      </dgm:t>
    </dgm:pt>
    <dgm:pt modelId="{F2DE3CBE-B07B-4669-B1BB-2ED4CB35CD88}">
      <dgm:prSet/>
      <dgm:spPr/>
      <dgm:t>
        <a:bodyPr/>
        <a:lstStyle/>
        <a:p>
          <a:pPr>
            <a:lnSpc>
              <a:spcPct val="100000"/>
            </a:lnSpc>
          </a:pPr>
          <a:r>
            <a:rPr lang="en-US" b="0" i="0" baseline="0"/>
            <a:t>Empowers users to find discrepancies themselves, freeing up programmer time.</a:t>
          </a:r>
          <a:endParaRPr lang="en-US"/>
        </a:p>
      </dgm:t>
    </dgm:pt>
    <dgm:pt modelId="{F15F2148-5847-43F1-AEF0-2F1E2D73F56B}" type="parTrans" cxnId="{9E5B7786-63B6-476F-A92F-B9052078348C}">
      <dgm:prSet/>
      <dgm:spPr/>
      <dgm:t>
        <a:bodyPr/>
        <a:lstStyle/>
        <a:p>
          <a:endParaRPr lang="en-US"/>
        </a:p>
      </dgm:t>
    </dgm:pt>
    <dgm:pt modelId="{624BC16E-44BD-4200-A2A4-BD86E89AB030}" type="sibTrans" cxnId="{9E5B7786-63B6-476F-A92F-B9052078348C}">
      <dgm:prSet/>
      <dgm:spPr/>
      <dgm:t>
        <a:bodyPr/>
        <a:lstStyle/>
        <a:p>
          <a:endParaRPr lang="en-US"/>
        </a:p>
      </dgm:t>
    </dgm:pt>
    <dgm:pt modelId="{8F222DFD-0FFC-40EC-8A0B-997E6841BBCD}" type="pres">
      <dgm:prSet presAssocID="{83A3A98A-AA38-4B2C-9173-06D0894A77F3}" presName="root" presStyleCnt="0">
        <dgm:presLayoutVars>
          <dgm:dir/>
          <dgm:resizeHandles val="exact"/>
        </dgm:presLayoutVars>
      </dgm:prSet>
      <dgm:spPr/>
    </dgm:pt>
    <dgm:pt modelId="{DD3E3888-7C52-478D-961E-101CCB88D0B4}" type="pres">
      <dgm:prSet presAssocID="{8174AF9D-B4A5-4011-94B8-C17BAA77C5B4}" presName="compNode" presStyleCnt="0"/>
      <dgm:spPr/>
    </dgm:pt>
    <dgm:pt modelId="{96B2CA6C-9A75-4467-9D6B-64470AC0F267}" type="pres">
      <dgm:prSet presAssocID="{8174AF9D-B4A5-4011-94B8-C17BAA77C5B4}" presName="bgRect" presStyleLbl="bgShp" presStyleIdx="0" presStyleCnt="4"/>
      <dgm:spPr/>
    </dgm:pt>
    <dgm:pt modelId="{01210073-38B5-41D0-B167-2BFD103C4F60}" type="pres">
      <dgm:prSet presAssocID="{8174AF9D-B4A5-4011-94B8-C17BAA77C5B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ED0CAE83-0CAC-4395-8FE8-B0D4A27A8390}" type="pres">
      <dgm:prSet presAssocID="{8174AF9D-B4A5-4011-94B8-C17BAA77C5B4}" presName="spaceRect" presStyleCnt="0"/>
      <dgm:spPr/>
    </dgm:pt>
    <dgm:pt modelId="{D7DE1198-DB71-436B-B0FE-9EC5D24BD7A8}" type="pres">
      <dgm:prSet presAssocID="{8174AF9D-B4A5-4011-94B8-C17BAA77C5B4}" presName="parTx" presStyleLbl="revTx" presStyleIdx="0" presStyleCnt="4">
        <dgm:presLayoutVars>
          <dgm:chMax val="0"/>
          <dgm:chPref val="0"/>
        </dgm:presLayoutVars>
      </dgm:prSet>
      <dgm:spPr/>
    </dgm:pt>
    <dgm:pt modelId="{B09D08FE-011E-4D38-8BCD-C1395F835E13}" type="pres">
      <dgm:prSet presAssocID="{A95407E9-6688-4B9A-B9D5-4105086BB8BC}" presName="sibTrans" presStyleCnt="0"/>
      <dgm:spPr/>
    </dgm:pt>
    <dgm:pt modelId="{44F5A07E-23B5-40E0-BFE6-73A15702D53D}" type="pres">
      <dgm:prSet presAssocID="{EE000D54-D4D6-4334-83D5-7D9DA2D7574A}" presName="compNode" presStyleCnt="0"/>
      <dgm:spPr/>
    </dgm:pt>
    <dgm:pt modelId="{3781AA18-B4A8-4641-9010-CB9F188F7481}" type="pres">
      <dgm:prSet presAssocID="{EE000D54-D4D6-4334-83D5-7D9DA2D7574A}" presName="bgRect" presStyleLbl="bgShp" presStyleIdx="1" presStyleCnt="4"/>
      <dgm:spPr/>
    </dgm:pt>
    <dgm:pt modelId="{A2DBB19C-4B46-4187-B07B-CADF2B59E968}" type="pres">
      <dgm:prSet presAssocID="{EE000D54-D4D6-4334-83D5-7D9DA2D7574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lle"/>
        </a:ext>
      </dgm:extLst>
    </dgm:pt>
    <dgm:pt modelId="{AD8D5E65-AAEC-4C20-9BF9-11DFAC1BB07B}" type="pres">
      <dgm:prSet presAssocID="{EE000D54-D4D6-4334-83D5-7D9DA2D7574A}" presName="spaceRect" presStyleCnt="0"/>
      <dgm:spPr/>
    </dgm:pt>
    <dgm:pt modelId="{22F11B5B-AD8A-430A-A217-881DD3A5F700}" type="pres">
      <dgm:prSet presAssocID="{EE000D54-D4D6-4334-83D5-7D9DA2D7574A}" presName="parTx" presStyleLbl="revTx" presStyleIdx="1" presStyleCnt="4">
        <dgm:presLayoutVars>
          <dgm:chMax val="0"/>
          <dgm:chPref val="0"/>
        </dgm:presLayoutVars>
      </dgm:prSet>
      <dgm:spPr/>
    </dgm:pt>
    <dgm:pt modelId="{9AE0308C-04A9-485F-8CE0-12B23D7D963A}" type="pres">
      <dgm:prSet presAssocID="{85BAD7D0-CF94-4490-997E-C87B30E008D5}" presName="sibTrans" presStyleCnt="0"/>
      <dgm:spPr/>
    </dgm:pt>
    <dgm:pt modelId="{E436E4D2-C0BC-4DC3-9797-972F90F28168}" type="pres">
      <dgm:prSet presAssocID="{AFC02EA1-9894-451D-94B7-3AD1F9C8DAF5}" presName="compNode" presStyleCnt="0"/>
      <dgm:spPr/>
    </dgm:pt>
    <dgm:pt modelId="{6FA7A7BC-FEC7-47F0-96B6-D120DC8F2714}" type="pres">
      <dgm:prSet presAssocID="{AFC02EA1-9894-451D-94B7-3AD1F9C8DAF5}" presName="bgRect" presStyleLbl="bgShp" presStyleIdx="2" presStyleCnt="4"/>
      <dgm:spPr/>
    </dgm:pt>
    <dgm:pt modelId="{C092BC57-6093-4EA4-8B2E-CE3BBD2D666A}" type="pres">
      <dgm:prSet presAssocID="{AFC02EA1-9894-451D-94B7-3AD1F9C8DAF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36721816-21E6-4A58-B6F1-3636F0B1245F}" type="pres">
      <dgm:prSet presAssocID="{AFC02EA1-9894-451D-94B7-3AD1F9C8DAF5}" presName="spaceRect" presStyleCnt="0"/>
      <dgm:spPr/>
    </dgm:pt>
    <dgm:pt modelId="{1D71A680-DED7-45B1-8C44-9E5BA53CCD52}" type="pres">
      <dgm:prSet presAssocID="{AFC02EA1-9894-451D-94B7-3AD1F9C8DAF5}" presName="parTx" presStyleLbl="revTx" presStyleIdx="2" presStyleCnt="4">
        <dgm:presLayoutVars>
          <dgm:chMax val="0"/>
          <dgm:chPref val="0"/>
        </dgm:presLayoutVars>
      </dgm:prSet>
      <dgm:spPr/>
    </dgm:pt>
    <dgm:pt modelId="{2FBF1D3E-2450-4A23-AED6-665BCB666856}" type="pres">
      <dgm:prSet presAssocID="{115CED7A-58E0-43C4-9642-04100B3635B5}" presName="sibTrans" presStyleCnt="0"/>
      <dgm:spPr/>
    </dgm:pt>
    <dgm:pt modelId="{D981E02F-C87D-495E-BBAE-2E87E2E9C111}" type="pres">
      <dgm:prSet presAssocID="{F2DE3CBE-B07B-4669-B1BB-2ED4CB35CD88}" presName="compNode" presStyleCnt="0"/>
      <dgm:spPr/>
    </dgm:pt>
    <dgm:pt modelId="{42C35391-777D-4582-BB5E-54333E2D6E7A}" type="pres">
      <dgm:prSet presAssocID="{F2DE3CBE-B07B-4669-B1BB-2ED4CB35CD88}" presName="bgRect" presStyleLbl="bgShp" presStyleIdx="3" presStyleCnt="4"/>
      <dgm:spPr/>
    </dgm:pt>
    <dgm:pt modelId="{B7C458E3-A70D-4E7D-8B02-22A6205619B4}" type="pres">
      <dgm:prSet presAssocID="{F2DE3CBE-B07B-4669-B1BB-2ED4CB35CD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1A70E53C-61CF-455F-87F8-231E8F724284}" type="pres">
      <dgm:prSet presAssocID="{F2DE3CBE-B07B-4669-B1BB-2ED4CB35CD88}" presName="spaceRect" presStyleCnt="0"/>
      <dgm:spPr/>
    </dgm:pt>
    <dgm:pt modelId="{3CDC593D-E72A-4417-936B-827EA960A948}" type="pres">
      <dgm:prSet presAssocID="{F2DE3CBE-B07B-4669-B1BB-2ED4CB35CD88}" presName="parTx" presStyleLbl="revTx" presStyleIdx="3" presStyleCnt="4">
        <dgm:presLayoutVars>
          <dgm:chMax val="0"/>
          <dgm:chPref val="0"/>
        </dgm:presLayoutVars>
      </dgm:prSet>
      <dgm:spPr/>
    </dgm:pt>
  </dgm:ptLst>
  <dgm:cxnLst>
    <dgm:cxn modelId="{C5D57916-9F24-43F0-A6C0-68CD7DA4E50B}" srcId="{83A3A98A-AA38-4B2C-9173-06D0894A77F3}" destId="{8174AF9D-B4A5-4011-94B8-C17BAA77C5B4}" srcOrd="0" destOrd="0" parTransId="{6E91F53F-9205-42AA-8937-D9AB6ABEFF3B}" sibTransId="{A95407E9-6688-4B9A-B9D5-4105086BB8BC}"/>
    <dgm:cxn modelId="{3143B837-7316-450C-B915-B69857B24EC0}" srcId="{83A3A98A-AA38-4B2C-9173-06D0894A77F3}" destId="{EE000D54-D4D6-4334-83D5-7D9DA2D7574A}" srcOrd="1" destOrd="0" parTransId="{C23F0638-42D7-458D-8AE2-470B518C7B0C}" sibTransId="{85BAD7D0-CF94-4490-997E-C87B30E008D5}"/>
    <dgm:cxn modelId="{1BADF84D-3D66-4206-85DA-DB0DD9BC96D7}" type="presOf" srcId="{83A3A98A-AA38-4B2C-9173-06D0894A77F3}" destId="{8F222DFD-0FFC-40EC-8A0B-997E6841BBCD}" srcOrd="0" destOrd="0" presId="urn:microsoft.com/office/officeart/2018/2/layout/IconVerticalSolidList"/>
    <dgm:cxn modelId="{ABF4E882-E661-45C6-B98A-A74C30CA0E72}" type="presOf" srcId="{8174AF9D-B4A5-4011-94B8-C17BAA77C5B4}" destId="{D7DE1198-DB71-436B-B0FE-9EC5D24BD7A8}" srcOrd="0" destOrd="0" presId="urn:microsoft.com/office/officeart/2018/2/layout/IconVerticalSolidList"/>
    <dgm:cxn modelId="{13A61485-C0CA-41CA-ADEA-05C97AB309AA}" type="presOf" srcId="{AFC02EA1-9894-451D-94B7-3AD1F9C8DAF5}" destId="{1D71A680-DED7-45B1-8C44-9E5BA53CCD52}" srcOrd="0" destOrd="0" presId="urn:microsoft.com/office/officeart/2018/2/layout/IconVerticalSolidList"/>
    <dgm:cxn modelId="{9E5B7786-63B6-476F-A92F-B9052078348C}" srcId="{83A3A98A-AA38-4B2C-9173-06D0894A77F3}" destId="{F2DE3CBE-B07B-4669-B1BB-2ED4CB35CD88}" srcOrd="3" destOrd="0" parTransId="{F15F2148-5847-43F1-AEF0-2F1E2D73F56B}" sibTransId="{624BC16E-44BD-4200-A2A4-BD86E89AB030}"/>
    <dgm:cxn modelId="{73DD6DA8-84A6-47E6-959F-8C06145281AB}" srcId="{83A3A98A-AA38-4B2C-9173-06D0894A77F3}" destId="{AFC02EA1-9894-451D-94B7-3AD1F9C8DAF5}" srcOrd="2" destOrd="0" parTransId="{E5B6B3ED-1238-450B-B719-66C33357B8C4}" sibTransId="{115CED7A-58E0-43C4-9642-04100B3635B5}"/>
    <dgm:cxn modelId="{F56800DD-71E4-4DA2-B33A-967BDB5AD650}" type="presOf" srcId="{F2DE3CBE-B07B-4669-B1BB-2ED4CB35CD88}" destId="{3CDC593D-E72A-4417-936B-827EA960A948}" srcOrd="0" destOrd="0" presId="urn:microsoft.com/office/officeart/2018/2/layout/IconVerticalSolidList"/>
    <dgm:cxn modelId="{D1A5AAFF-2823-44A3-AEC1-EE22A39994DF}" type="presOf" srcId="{EE000D54-D4D6-4334-83D5-7D9DA2D7574A}" destId="{22F11B5B-AD8A-430A-A217-881DD3A5F700}" srcOrd="0" destOrd="0" presId="urn:microsoft.com/office/officeart/2018/2/layout/IconVerticalSolidList"/>
    <dgm:cxn modelId="{056D93D5-FA2B-48CA-BCB9-E28947CA4A9E}" type="presParOf" srcId="{8F222DFD-0FFC-40EC-8A0B-997E6841BBCD}" destId="{DD3E3888-7C52-478D-961E-101CCB88D0B4}" srcOrd="0" destOrd="0" presId="urn:microsoft.com/office/officeart/2018/2/layout/IconVerticalSolidList"/>
    <dgm:cxn modelId="{B8AA80E4-06FC-4069-8A25-1A2A6F12B6C3}" type="presParOf" srcId="{DD3E3888-7C52-478D-961E-101CCB88D0B4}" destId="{96B2CA6C-9A75-4467-9D6B-64470AC0F267}" srcOrd="0" destOrd="0" presId="urn:microsoft.com/office/officeart/2018/2/layout/IconVerticalSolidList"/>
    <dgm:cxn modelId="{8DF2A8B2-92AA-41AF-8CDF-E931A0144DB6}" type="presParOf" srcId="{DD3E3888-7C52-478D-961E-101CCB88D0B4}" destId="{01210073-38B5-41D0-B167-2BFD103C4F60}" srcOrd="1" destOrd="0" presId="urn:microsoft.com/office/officeart/2018/2/layout/IconVerticalSolidList"/>
    <dgm:cxn modelId="{5F92BF3A-E603-4E5F-B3C9-4B7FFD49780F}" type="presParOf" srcId="{DD3E3888-7C52-478D-961E-101CCB88D0B4}" destId="{ED0CAE83-0CAC-4395-8FE8-B0D4A27A8390}" srcOrd="2" destOrd="0" presId="urn:microsoft.com/office/officeart/2018/2/layout/IconVerticalSolidList"/>
    <dgm:cxn modelId="{AE97556B-2DCB-4A11-BAD1-F346C50A9AF6}" type="presParOf" srcId="{DD3E3888-7C52-478D-961E-101CCB88D0B4}" destId="{D7DE1198-DB71-436B-B0FE-9EC5D24BD7A8}" srcOrd="3" destOrd="0" presId="urn:microsoft.com/office/officeart/2018/2/layout/IconVerticalSolidList"/>
    <dgm:cxn modelId="{FC94180F-0282-44F1-8200-A35AE0811C9F}" type="presParOf" srcId="{8F222DFD-0FFC-40EC-8A0B-997E6841BBCD}" destId="{B09D08FE-011E-4D38-8BCD-C1395F835E13}" srcOrd="1" destOrd="0" presId="urn:microsoft.com/office/officeart/2018/2/layout/IconVerticalSolidList"/>
    <dgm:cxn modelId="{E8DA26FA-4919-4998-AB21-D941D3F5CDCC}" type="presParOf" srcId="{8F222DFD-0FFC-40EC-8A0B-997E6841BBCD}" destId="{44F5A07E-23B5-40E0-BFE6-73A15702D53D}" srcOrd="2" destOrd="0" presId="urn:microsoft.com/office/officeart/2018/2/layout/IconVerticalSolidList"/>
    <dgm:cxn modelId="{421077A8-59B6-4078-B79C-0909099AF018}" type="presParOf" srcId="{44F5A07E-23B5-40E0-BFE6-73A15702D53D}" destId="{3781AA18-B4A8-4641-9010-CB9F188F7481}" srcOrd="0" destOrd="0" presId="urn:microsoft.com/office/officeart/2018/2/layout/IconVerticalSolidList"/>
    <dgm:cxn modelId="{D3F37CFD-7CE7-4690-BF88-5250000BCC56}" type="presParOf" srcId="{44F5A07E-23B5-40E0-BFE6-73A15702D53D}" destId="{A2DBB19C-4B46-4187-B07B-CADF2B59E968}" srcOrd="1" destOrd="0" presId="urn:microsoft.com/office/officeart/2018/2/layout/IconVerticalSolidList"/>
    <dgm:cxn modelId="{250B9E34-7F44-42BD-AF98-F034E6FC4F64}" type="presParOf" srcId="{44F5A07E-23B5-40E0-BFE6-73A15702D53D}" destId="{AD8D5E65-AAEC-4C20-9BF9-11DFAC1BB07B}" srcOrd="2" destOrd="0" presId="urn:microsoft.com/office/officeart/2018/2/layout/IconVerticalSolidList"/>
    <dgm:cxn modelId="{C9273FC2-64D7-4CA9-955D-468C4FAD767D}" type="presParOf" srcId="{44F5A07E-23B5-40E0-BFE6-73A15702D53D}" destId="{22F11B5B-AD8A-430A-A217-881DD3A5F700}" srcOrd="3" destOrd="0" presId="urn:microsoft.com/office/officeart/2018/2/layout/IconVerticalSolidList"/>
    <dgm:cxn modelId="{C558554A-E833-4F22-AB06-11714BC40B0D}" type="presParOf" srcId="{8F222DFD-0FFC-40EC-8A0B-997E6841BBCD}" destId="{9AE0308C-04A9-485F-8CE0-12B23D7D963A}" srcOrd="3" destOrd="0" presId="urn:microsoft.com/office/officeart/2018/2/layout/IconVerticalSolidList"/>
    <dgm:cxn modelId="{30F3AC09-6AC2-4D74-9709-CF47A7D7BA66}" type="presParOf" srcId="{8F222DFD-0FFC-40EC-8A0B-997E6841BBCD}" destId="{E436E4D2-C0BC-4DC3-9797-972F90F28168}" srcOrd="4" destOrd="0" presId="urn:microsoft.com/office/officeart/2018/2/layout/IconVerticalSolidList"/>
    <dgm:cxn modelId="{A88436F9-76B6-4EC7-A97A-2A31DA75CADF}" type="presParOf" srcId="{E436E4D2-C0BC-4DC3-9797-972F90F28168}" destId="{6FA7A7BC-FEC7-47F0-96B6-D120DC8F2714}" srcOrd="0" destOrd="0" presId="urn:microsoft.com/office/officeart/2018/2/layout/IconVerticalSolidList"/>
    <dgm:cxn modelId="{C6E26477-EF53-4008-BAA3-2EC0B9679BB4}" type="presParOf" srcId="{E436E4D2-C0BC-4DC3-9797-972F90F28168}" destId="{C092BC57-6093-4EA4-8B2E-CE3BBD2D666A}" srcOrd="1" destOrd="0" presId="urn:microsoft.com/office/officeart/2018/2/layout/IconVerticalSolidList"/>
    <dgm:cxn modelId="{F458E6A6-6D3D-4AB8-9620-7D4838CEB198}" type="presParOf" srcId="{E436E4D2-C0BC-4DC3-9797-972F90F28168}" destId="{36721816-21E6-4A58-B6F1-3636F0B1245F}" srcOrd="2" destOrd="0" presId="urn:microsoft.com/office/officeart/2018/2/layout/IconVerticalSolidList"/>
    <dgm:cxn modelId="{10E9FE3B-CEA2-41AC-96DE-27CABD311D94}" type="presParOf" srcId="{E436E4D2-C0BC-4DC3-9797-972F90F28168}" destId="{1D71A680-DED7-45B1-8C44-9E5BA53CCD52}" srcOrd="3" destOrd="0" presId="urn:microsoft.com/office/officeart/2018/2/layout/IconVerticalSolidList"/>
    <dgm:cxn modelId="{DEDD5EDD-78AC-436D-AC16-91705C682C5A}" type="presParOf" srcId="{8F222DFD-0FFC-40EC-8A0B-997E6841BBCD}" destId="{2FBF1D3E-2450-4A23-AED6-665BCB666856}" srcOrd="5" destOrd="0" presId="urn:microsoft.com/office/officeart/2018/2/layout/IconVerticalSolidList"/>
    <dgm:cxn modelId="{AB8FD693-28C1-43B2-AB58-057EF1993844}" type="presParOf" srcId="{8F222DFD-0FFC-40EC-8A0B-997E6841BBCD}" destId="{D981E02F-C87D-495E-BBAE-2E87E2E9C111}" srcOrd="6" destOrd="0" presId="urn:microsoft.com/office/officeart/2018/2/layout/IconVerticalSolidList"/>
    <dgm:cxn modelId="{A42F9390-B41B-489B-BBAA-439DAC538852}" type="presParOf" srcId="{D981E02F-C87D-495E-BBAE-2E87E2E9C111}" destId="{42C35391-777D-4582-BB5E-54333E2D6E7A}" srcOrd="0" destOrd="0" presId="urn:microsoft.com/office/officeart/2018/2/layout/IconVerticalSolidList"/>
    <dgm:cxn modelId="{496284B1-E0FD-4B5D-B440-C169BEA8372B}" type="presParOf" srcId="{D981E02F-C87D-495E-BBAE-2E87E2E9C111}" destId="{B7C458E3-A70D-4E7D-8B02-22A6205619B4}" srcOrd="1" destOrd="0" presId="urn:microsoft.com/office/officeart/2018/2/layout/IconVerticalSolidList"/>
    <dgm:cxn modelId="{4BE7DF2C-F4F6-4090-ACCC-04E49FFF17F0}" type="presParOf" srcId="{D981E02F-C87D-495E-BBAE-2E87E2E9C111}" destId="{1A70E53C-61CF-455F-87F8-231E8F724284}" srcOrd="2" destOrd="0" presId="urn:microsoft.com/office/officeart/2018/2/layout/IconVerticalSolidList"/>
    <dgm:cxn modelId="{03FD142B-5B19-467C-8530-B89101918482}" type="presParOf" srcId="{D981E02F-C87D-495E-BBAE-2E87E2E9C111}" destId="{3CDC593D-E72A-4417-936B-827EA960A94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82399D-A50A-49D5-A81E-4DA4B882485D}"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7B639CA-21FC-4823-BFEF-5BC6DA6994C3}">
      <dgm:prSet/>
      <dgm:spPr/>
      <dgm:t>
        <a:bodyPr/>
        <a:lstStyle/>
        <a:p>
          <a:r>
            <a:rPr lang="en-US" b="1" i="0" baseline="0"/>
            <a:t>Secure File Upload:</a:t>
          </a:r>
          <a:r>
            <a:rPr lang="en-US" b="0" i="0" baseline="0"/>
            <a:t> Simple drag-and-drop or browse interface for your two SAS (.sas7bdat) files.</a:t>
          </a:r>
          <a:endParaRPr lang="en-US"/>
        </a:p>
      </dgm:t>
    </dgm:pt>
    <dgm:pt modelId="{628D502B-5F18-4C6B-9119-92C942CC6E39}" type="parTrans" cxnId="{4CB3881A-D36B-44FE-8562-88F7186DBE90}">
      <dgm:prSet/>
      <dgm:spPr/>
      <dgm:t>
        <a:bodyPr/>
        <a:lstStyle/>
        <a:p>
          <a:endParaRPr lang="en-US"/>
        </a:p>
      </dgm:t>
    </dgm:pt>
    <dgm:pt modelId="{E964F803-7AD6-4A52-BC27-DC49BCDF0E25}" type="sibTrans" cxnId="{4CB3881A-D36B-44FE-8562-88F7186DBE90}">
      <dgm:prSet/>
      <dgm:spPr/>
      <dgm:t>
        <a:bodyPr/>
        <a:lstStyle/>
        <a:p>
          <a:endParaRPr lang="en-US"/>
        </a:p>
      </dgm:t>
    </dgm:pt>
    <dgm:pt modelId="{627C6876-AA20-46DC-8688-418C928C7371}">
      <dgm:prSet/>
      <dgm:spPr/>
      <dgm:t>
        <a:bodyPr/>
        <a:lstStyle/>
        <a:p>
          <a:r>
            <a:rPr lang="en-US" b="1" i="0" baseline="0"/>
            <a:t>Interactive Data Preview:</a:t>
          </a:r>
          <a:r>
            <a:rPr lang="en-US" b="0" i="0" baseline="0"/>
            <a:t> Before comparing, view both full datasets in searchable, filterable tables. Instantly spot obvious issues.</a:t>
          </a:r>
          <a:endParaRPr lang="en-US"/>
        </a:p>
      </dgm:t>
    </dgm:pt>
    <dgm:pt modelId="{44C8FF9D-71C6-48F8-9E42-1F3B9EFF4232}" type="parTrans" cxnId="{F1B9B1D9-7E03-4CF1-9FD0-9B3514542FA9}">
      <dgm:prSet/>
      <dgm:spPr/>
      <dgm:t>
        <a:bodyPr/>
        <a:lstStyle/>
        <a:p>
          <a:endParaRPr lang="en-US"/>
        </a:p>
      </dgm:t>
    </dgm:pt>
    <dgm:pt modelId="{A2AA37AB-51E6-4234-923C-D44DD157AD52}" type="sibTrans" cxnId="{F1B9B1D9-7E03-4CF1-9FD0-9B3514542FA9}">
      <dgm:prSet/>
      <dgm:spPr/>
      <dgm:t>
        <a:bodyPr/>
        <a:lstStyle/>
        <a:p>
          <a:endParaRPr lang="en-US"/>
        </a:p>
      </dgm:t>
    </dgm:pt>
    <dgm:pt modelId="{DBAA5011-DBA5-4C1F-B5E7-3FDDE1E2D191}">
      <dgm:prSet/>
      <dgm:spPr/>
      <dgm:t>
        <a:bodyPr/>
        <a:lstStyle/>
        <a:p>
          <a:r>
            <a:rPr lang="en-US" b="1" i="0" baseline="0"/>
            <a:t>Flexible Key Definition:</a:t>
          </a:r>
          <a:r>
            <a:rPr lang="en-US" b="0" i="0" baseline="0"/>
            <a:t> Easily specify one or more key variables (like Subject ID and Visit) to match rows.</a:t>
          </a:r>
          <a:endParaRPr lang="en-US"/>
        </a:p>
      </dgm:t>
    </dgm:pt>
    <dgm:pt modelId="{5303D0F9-BD88-4FB8-895F-7BBF1CA412F5}" type="parTrans" cxnId="{7599AE64-A58B-4B74-8D2E-CFF50F70676A}">
      <dgm:prSet/>
      <dgm:spPr/>
      <dgm:t>
        <a:bodyPr/>
        <a:lstStyle/>
        <a:p>
          <a:endParaRPr lang="en-US"/>
        </a:p>
      </dgm:t>
    </dgm:pt>
    <dgm:pt modelId="{18E9C82E-11E6-4F8F-AFF9-6D0B7EF65381}" type="sibTrans" cxnId="{7599AE64-A58B-4B74-8D2E-CFF50F70676A}">
      <dgm:prSet/>
      <dgm:spPr/>
      <dgm:t>
        <a:bodyPr/>
        <a:lstStyle/>
        <a:p>
          <a:endParaRPr lang="en-US"/>
        </a:p>
      </dgm:t>
    </dgm:pt>
    <dgm:pt modelId="{6321A5A2-6893-42B3-BA27-931587AF1193}">
      <dgm:prSet/>
      <dgm:spPr/>
      <dgm:t>
        <a:bodyPr/>
        <a:lstStyle/>
        <a:p>
          <a:r>
            <a:rPr lang="en-US" b="1" i="0" baseline="0"/>
            <a:t>Three-Tiered Reporting:</a:t>
          </a:r>
          <a:endParaRPr lang="en-US"/>
        </a:p>
      </dgm:t>
    </dgm:pt>
    <dgm:pt modelId="{676CDC53-3961-480E-8164-BEA66B04683C}" type="parTrans" cxnId="{A8138894-47A7-405E-8C4F-8A81CC2B0F03}">
      <dgm:prSet/>
      <dgm:spPr/>
      <dgm:t>
        <a:bodyPr/>
        <a:lstStyle/>
        <a:p>
          <a:endParaRPr lang="en-US"/>
        </a:p>
      </dgm:t>
    </dgm:pt>
    <dgm:pt modelId="{96ED82CD-053F-4F73-84C9-8E163C5D3E40}" type="sibTrans" cxnId="{A8138894-47A7-405E-8C4F-8A81CC2B0F03}">
      <dgm:prSet/>
      <dgm:spPr/>
      <dgm:t>
        <a:bodyPr/>
        <a:lstStyle/>
        <a:p>
          <a:endParaRPr lang="en-US"/>
        </a:p>
      </dgm:t>
    </dgm:pt>
    <dgm:pt modelId="{77C43F26-E150-4CFF-848E-1126C7E802CF}">
      <dgm:prSet/>
      <dgm:spPr/>
      <dgm:t>
        <a:bodyPr/>
        <a:lstStyle/>
        <a:p>
          <a:r>
            <a:rPr lang="en-US" b="1" i="0" baseline="0"/>
            <a:t>High-Level Summary:</a:t>
          </a:r>
          <a:r>
            <a:rPr lang="en-US" b="0" i="0" baseline="0"/>
            <a:t> Metadata differences (rows, columns, variable types).</a:t>
          </a:r>
          <a:endParaRPr lang="en-US"/>
        </a:p>
      </dgm:t>
    </dgm:pt>
    <dgm:pt modelId="{67D4C6B4-5D4E-44FE-96C2-52AF90DA838B}" type="parTrans" cxnId="{AA227801-F9D6-4C9D-A2D7-F98BE43EE90D}">
      <dgm:prSet/>
      <dgm:spPr/>
      <dgm:t>
        <a:bodyPr/>
        <a:lstStyle/>
        <a:p>
          <a:endParaRPr lang="en-US"/>
        </a:p>
      </dgm:t>
    </dgm:pt>
    <dgm:pt modelId="{1C6FD491-87B5-44A3-ACE6-030F3EA63FFE}" type="sibTrans" cxnId="{AA227801-F9D6-4C9D-A2D7-F98BE43EE90D}">
      <dgm:prSet/>
      <dgm:spPr/>
      <dgm:t>
        <a:bodyPr/>
        <a:lstStyle/>
        <a:p>
          <a:endParaRPr lang="en-US"/>
        </a:p>
      </dgm:t>
    </dgm:pt>
    <dgm:pt modelId="{76E4E784-40B7-4DCC-8654-37F52743C917}">
      <dgm:prSet/>
      <dgm:spPr/>
      <dgm:t>
        <a:bodyPr/>
        <a:lstStyle/>
        <a:p>
          <a:r>
            <a:rPr lang="en-US" b="1" i="0" baseline="0"/>
            <a:t>Mismatched Rows:</a:t>
          </a:r>
          <a:r>
            <a:rPr lang="en-US" b="0" i="0" baseline="0"/>
            <a:t> A focused table showing </a:t>
          </a:r>
          <a:r>
            <a:rPr lang="en-US" b="0" i="1" baseline="0"/>
            <a:t>only</a:t>
          </a:r>
          <a:r>
            <a:rPr lang="en-US" b="0" i="0" baseline="0"/>
            <a:t> the specific values that differ.</a:t>
          </a:r>
          <a:endParaRPr lang="en-US"/>
        </a:p>
      </dgm:t>
    </dgm:pt>
    <dgm:pt modelId="{251B0E4B-F202-44C7-A265-5EBD05C00A5F}" type="parTrans" cxnId="{599B589E-2B64-4C1E-B83A-DC23DEE3D580}">
      <dgm:prSet/>
      <dgm:spPr/>
      <dgm:t>
        <a:bodyPr/>
        <a:lstStyle/>
        <a:p>
          <a:endParaRPr lang="en-US"/>
        </a:p>
      </dgm:t>
    </dgm:pt>
    <dgm:pt modelId="{79330230-8B22-4890-A71B-EC38436EF42A}" type="sibTrans" cxnId="{599B589E-2B64-4C1E-B83A-DC23DEE3D580}">
      <dgm:prSet/>
      <dgm:spPr/>
      <dgm:t>
        <a:bodyPr/>
        <a:lstStyle/>
        <a:p>
          <a:endParaRPr lang="en-US"/>
        </a:p>
      </dgm:t>
    </dgm:pt>
    <dgm:pt modelId="{65C7FF6D-EF01-4C59-8DF7-A1AB31F3B815}">
      <dgm:prSet/>
      <dgm:spPr/>
      <dgm:t>
        <a:bodyPr/>
        <a:lstStyle/>
        <a:p>
          <a:r>
            <a:rPr lang="en-US" b="1" i="0" baseline="0"/>
            <a:t>Unique Rows:</a:t>
          </a:r>
          <a:r>
            <a:rPr lang="en-US" b="0" i="0" baseline="0"/>
            <a:t> Cleanly separated tables of rows that exist in one dataset but not the other.</a:t>
          </a:r>
          <a:endParaRPr lang="en-US"/>
        </a:p>
      </dgm:t>
    </dgm:pt>
    <dgm:pt modelId="{923774D3-CBDB-46D4-BB32-B061F9F41385}" type="parTrans" cxnId="{71395791-493D-4138-A7AA-36A3D1D21709}">
      <dgm:prSet/>
      <dgm:spPr/>
      <dgm:t>
        <a:bodyPr/>
        <a:lstStyle/>
        <a:p>
          <a:endParaRPr lang="en-US"/>
        </a:p>
      </dgm:t>
    </dgm:pt>
    <dgm:pt modelId="{8828DA14-42A4-4F42-9DA6-AB308CE15C28}" type="sibTrans" cxnId="{71395791-493D-4138-A7AA-36A3D1D21709}">
      <dgm:prSet/>
      <dgm:spPr/>
      <dgm:t>
        <a:bodyPr/>
        <a:lstStyle/>
        <a:p>
          <a:endParaRPr lang="en-US"/>
        </a:p>
      </dgm:t>
    </dgm:pt>
    <dgm:pt modelId="{E9F93105-FC82-4C9A-B821-7126A1CCCE8B}" type="pres">
      <dgm:prSet presAssocID="{9682399D-A50A-49D5-A81E-4DA4B882485D}" presName="root" presStyleCnt="0">
        <dgm:presLayoutVars>
          <dgm:dir/>
          <dgm:resizeHandles val="exact"/>
        </dgm:presLayoutVars>
      </dgm:prSet>
      <dgm:spPr/>
    </dgm:pt>
    <dgm:pt modelId="{4364C6D7-366D-45D5-8F16-775CA6EB0999}" type="pres">
      <dgm:prSet presAssocID="{A7B639CA-21FC-4823-BFEF-5BC6DA6994C3}" presName="compNode" presStyleCnt="0"/>
      <dgm:spPr/>
    </dgm:pt>
    <dgm:pt modelId="{7734264B-5246-4B14-B0DD-291287549CFF}" type="pres">
      <dgm:prSet presAssocID="{A7B639CA-21FC-4823-BFEF-5BC6DA6994C3}" presName="bgRect" presStyleLbl="bgShp" presStyleIdx="0" presStyleCnt="4"/>
      <dgm:spPr/>
    </dgm:pt>
    <dgm:pt modelId="{17C1100D-7E35-4C35-AC50-1C739E0E379D}" type="pres">
      <dgm:prSet presAssocID="{A7B639CA-21FC-4823-BFEF-5BC6DA6994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yncing Cloud"/>
        </a:ext>
      </dgm:extLst>
    </dgm:pt>
    <dgm:pt modelId="{B7596BA9-0259-4247-AD70-7B4788EE1049}" type="pres">
      <dgm:prSet presAssocID="{A7B639CA-21FC-4823-BFEF-5BC6DA6994C3}" presName="spaceRect" presStyleCnt="0"/>
      <dgm:spPr/>
    </dgm:pt>
    <dgm:pt modelId="{24C1A7B7-8F99-440F-8EF9-B0AE594A6A3E}" type="pres">
      <dgm:prSet presAssocID="{A7B639CA-21FC-4823-BFEF-5BC6DA6994C3}" presName="parTx" presStyleLbl="revTx" presStyleIdx="0" presStyleCnt="5">
        <dgm:presLayoutVars>
          <dgm:chMax val="0"/>
          <dgm:chPref val="0"/>
        </dgm:presLayoutVars>
      </dgm:prSet>
      <dgm:spPr/>
    </dgm:pt>
    <dgm:pt modelId="{8485FF96-B15C-48DC-9867-EC0F971F5A79}" type="pres">
      <dgm:prSet presAssocID="{E964F803-7AD6-4A52-BC27-DC49BCDF0E25}" presName="sibTrans" presStyleCnt="0"/>
      <dgm:spPr/>
    </dgm:pt>
    <dgm:pt modelId="{E0FB312D-D1FC-4B27-B0E5-663D3D9AD96A}" type="pres">
      <dgm:prSet presAssocID="{627C6876-AA20-46DC-8688-418C928C7371}" presName="compNode" presStyleCnt="0"/>
      <dgm:spPr/>
    </dgm:pt>
    <dgm:pt modelId="{CD418D77-D58A-4678-980C-A941DFCA7C32}" type="pres">
      <dgm:prSet presAssocID="{627C6876-AA20-46DC-8688-418C928C7371}" presName="bgRect" presStyleLbl="bgShp" presStyleIdx="1" presStyleCnt="4"/>
      <dgm:spPr/>
    </dgm:pt>
    <dgm:pt modelId="{A6F09E9E-B0BB-48BE-B12E-B83D88BF4534}" type="pres">
      <dgm:prSet presAssocID="{627C6876-AA20-46DC-8688-418C928C737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E40CD49-54AE-4A7E-9260-63AF935BB772}" type="pres">
      <dgm:prSet presAssocID="{627C6876-AA20-46DC-8688-418C928C7371}" presName="spaceRect" presStyleCnt="0"/>
      <dgm:spPr/>
    </dgm:pt>
    <dgm:pt modelId="{DB07E7EB-1C9D-4A24-BB5F-40B7B6E905B9}" type="pres">
      <dgm:prSet presAssocID="{627C6876-AA20-46DC-8688-418C928C7371}" presName="parTx" presStyleLbl="revTx" presStyleIdx="1" presStyleCnt="5">
        <dgm:presLayoutVars>
          <dgm:chMax val="0"/>
          <dgm:chPref val="0"/>
        </dgm:presLayoutVars>
      </dgm:prSet>
      <dgm:spPr/>
    </dgm:pt>
    <dgm:pt modelId="{2E50DEA8-7582-4821-8F0B-097E3BC55415}" type="pres">
      <dgm:prSet presAssocID="{A2AA37AB-51E6-4234-923C-D44DD157AD52}" presName="sibTrans" presStyleCnt="0"/>
      <dgm:spPr/>
    </dgm:pt>
    <dgm:pt modelId="{F8C7BDA2-D8A9-496B-8101-F00C47629A8A}" type="pres">
      <dgm:prSet presAssocID="{DBAA5011-DBA5-4C1F-B5E7-3FDDE1E2D191}" presName="compNode" presStyleCnt="0"/>
      <dgm:spPr/>
    </dgm:pt>
    <dgm:pt modelId="{BCF7957F-77F8-4251-81F8-2332E9675642}" type="pres">
      <dgm:prSet presAssocID="{DBAA5011-DBA5-4C1F-B5E7-3FDDE1E2D191}" presName="bgRect" presStyleLbl="bgShp" presStyleIdx="2" presStyleCnt="4"/>
      <dgm:spPr/>
    </dgm:pt>
    <dgm:pt modelId="{591DF5CE-DEDE-479C-8BB5-3BE97B871CBC}" type="pres">
      <dgm:prSet presAssocID="{DBAA5011-DBA5-4C1F-B5E7-3FDDE1E2D1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ey"/>
        </a:ext>
      </dgm:extLst>
    </dgm:pt>
    <dgm:pt modelId="{CBED68E0-0299-4214-9D49-ACC059CCD1EF}" type="pres">
      <dgm:prSet presAssocID="{DBAA5011-DBA5-4C1F-B5E7-3FDDE1E2D191}" presName="spaceRect" presStyleCnt="0"/>
      <dgm:spPr/>
    </dgm:pt>
    <dgm:pt modelId="{5453B6F3-144C-4A61-B695-3C328591E14A}" type="pres">
      <dgm:prSet presAssocID="{DBAA5011-DBA5-4C1F-B5E7-3FDDE1E2D191}" presName="parTx" presStyleLbl="revTx" presStyleIdx="2" presStyleCnt="5">
        <dgm:presLayoutVars>
          <dgm:chMax val="0"/>
          <dgm:chPref val="0"/>
        </dgm:presLayoutVars>
      </dgm:prSet>
      <dgm:spPr/>
    </dgm:pt>
    <dgm:pt modelId="{FF431138-3B38-46D7-A91C-C521AC024626}" type="pres">
      <dgm:prSet presAssocID="{18E9C82E-11E6-4F8F-AFF9-6D0B7EF65381}" presName="sibTrans" presStyleCnt="0"/>
      <dgm:spPr/>
    </dgm:pt>
    <dgm:pt modelId="{F7C71D78-DD1F-4B03-8D2D-49C226AD341E}" type="pres">
      <dgm:prSet presAssocID="{6321A5A2-6893-42B3-BA27-931587AF1193}" presName="compNode" presStyleCnt="0"/>
      <dgm:spPr/>
    </dgm:pt>
    <dgm:pt modelId="{2C72C108-B1E6-4640-811B-CC7F3CB75F8D}" type="pres">
      <dgm:prSet presAssocID="{6321A5A2-6893-42B3-BA27-931587AF1193}" presName="bgRect" presStyleLbl="bgShp" presStyleIdx="3" presStyleCnt="4"/>
      <dgm:spPr/>
    </dgm:pt>
    <dgm:pt modelId="{493C3FC7-5D34-477A-8490-B0CAD3377AB8}" type="pres">
      <dgm:prSet presAssocID="{6321A5A2-6893-42B3-BA27-931587AF119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868C9E2C-4163-4108-9D9C-EA9D810C75C7}" type="pres">
      <dgm:prSet presAssocID="{6321A5A2-6893-42B3-BA27-931587AF1193}" presName="spaceRect" presStyleCnt="0"/>
      <dgm:spPr/>
    </dgm:pt>
    <dgm:pt modelId="{76B7F754-A9BE-4F61-A29F-EA3DEE28E259}" type="pres">
      <dgm:prSet presAssocID="{6321A5A2-6893-42B3-BA27-931587AF1193}" presName="parTx" presStyleLbl="revTx" presStyleIdx="3" presStyleCnt="5">
        <dgm:presLayoutVars>
          <dgm:chMax val="0"/>
          <dgm:chPref val="0"/>
        </dgm:presLayoutVars>
      </dgm:prSet>
      <dgm:spPr/>
    </dgm:pt>
    <dgm:pt modelId="{C1F69D48-4BE0-4C03-9F76-B7AA8F4F810A}" type="pres">
      <dgm:prSet presAssocID="{6321A5A2-6893-42B3-BA27-931587AF1193}" presName="desTx" presStyleLbl="revTx" presStyleIdx="4" presStyleCnt="5">
        <dgm:presLayoutVars/>
      </dgm:prSet>
      <dgm:spPr/>
    </dgm:pt>
  </dgm:ptLst>
  <dgm:cxnLst>
    <dgm:cxn modelId="{AA227801-F9D6-4C9D-A2D7-F98BE43EE90D}" srcId="{6321A5A2-6893-42B3-BA27-931587AF1193}" destId="{77C43F26-E150-4CFF-848E-1126C7E802CF}" srcOrd="0" destOrd="0" parTransId="{67D4C6B4-5D4E-44FE-96C2-52AF90DA838B}" sibTransId="{1C6FD491-87B5-44A3-ACE6-030F3EA63FFE}"/>
    <dgm:cxn modelId="{97526C08-0863-4240-952E-32E5C5349CF0}" type="presOf" srcId="{77C43F26-E150-4CFF-848E-1126C7E802CF}" destId="{C1F69D48-4BE0-4C03-9F76-B7AA8F4F810A}" srcOrd="0" destOrd="0" presId="urn:microsoft.com/office/officeart/2018/2/layout/IconVerticalSolidList"/>
    <dgm:cxn modelId="{4CB3881A-D36B-44FE-8562-88F7186DBE90}" srcId="{9682399D-A50A-49D5-A81E-4DA4B882485D}" destId="{A7B639CA-21FC-4823-BFEF-5BC6DA6994C3}" srcOrd="0" destOrd="0" parTransId="{628D502B-5F18-4C6B-9119-92C942CC6E39}" sibTransId="{E964F803-7AD6-4A52-BC27-DC49BCDF0E25}"/>
    <dgm:cxn modelId="{57E1273C-D96E-AA4C-A30A-7B6DFDAD0C5F}" type="presOf" srcId="{A7B639CA-21FC-4823-BFEF-5BC6DA6994C3}" destId="{24C1A7B7-8F99-440F-8EF9-B0AE594A6A3E}" srcOrd="0" destOrd="0" presId="urn:microsoft.com/office/officeart/2018/2/layout/IconVerticalSolidList"/>
    <dgm:cxn modelId="{43C0C057-787E-CF44-BD5F-9D005A731442}" type="presOf" srcId="{65C7FF6D-EF01-4C59-8DF7-A1AB31F3B815}" destId="{C1F69D48-4BE0-4C03-9F76-B7AA8F4F810A}" srcOrd="0" destOrd="2" presId="urn:microsoft.com/office/officeart/2018/2/layout/IconVerticalSolidList"/>
    <dgm:cxn modelId="{7599AE64-A58B-4B74-8D2E-CFF50F70676A}" srcId="{9682399D-A50A-49D5-A81E-4DA4B882485D}" destId="{DBAA5011-DBA5-4C1F-B5E7-3FDDE1E2D191}" srcOrd="2" destOrd="0" parTransId="{5303D0F9-BD88-4FB8-895F-7BBF1CA412F5}" sibTransId="{18E9C82E-11E6-4F8F-AFF9-6D0B7EF65381}"/>
    <dgm:cxn modelId="{141BC164-29FF-3249-AD23-F24A474C0C75}" type="presOf" srcId="{9682399D-A50A-49D5-A81E-4DA4B882485D}" destId="{E9F93105-FC82-4C9A-B821-7126A1CCCE8B}" srcOrd="0" destOrd="0" presId="urn:microsoft.com/office/officeart/2018/2/layout/IconVerticalSolidList"/>
    <dgm:cxn modelId="{4EE8C08C-8458-CB44-93EC-9E9E6D1A973E}" type="presOf" srcId="{627C6876-AA20-46DC-8688-418C928C7371}" destId="{DB07E7EB-1C9D-4A24-BB5F-40B7B6E905B9}" srcOrd="0" destOrd="0" presId="urn:microsoft.com/office/officeart/2018/2/layout/IconVerticalSolidList"/>
    <dgm:cxn modelId="{71395791-493D-4138-A7AA-36A3D1D21709}" srcId="{6321A5A2-6893-42B3-BA27-931587AF1193}" destId="{65C7FF6D-EF01-4C59-8DF7-A1AB31F3B815}" srcOrd="2" destOrd="0" parTransId="{923774D3-CBDB-46D4-BB32-B061F9F41385}" sibTransId="{8828DA14-42A4-4F42-9DA6-AB308CE15C28}"/>
    <dgm:cxn modelId="{A8138894-47A7-405E-8C4F-8A81CC2B0F03}" srcId="{9682399D-A50A-49D5-A81E-4DA4B882485D}" destId="{6321A5A2-6893-42B3-BA27-931587AF1193}" srcOrd="3" destOrd="0" parTransId="{676CDC53-3961-480E-8164-BEA66B04683C}" sibTransId="{96ED82CD-053F-4F73-84C9-8E163C5D3E40}"/>
    <dgm:cxn modelId="{B4CD2D96-DFFE-814F-AA42-4865776A4A9D}" type="presOf" srcId="{6321A5A2-6893-42B3-BA27-931587AF1193}" destId="{76B7F754-A9BE-4F61-A29F-EA3DEE28E259}" srcOrd="0" destOrd="0" presId="urn:microsoft.com/office/officeart/2018/2/layout/IconVerticalSolidList"/>
    <dgm:cxn modelId="{E5E5B598-C6D5-3D44-B25E-1CEBA66933B7}" type="presOf" srcId="{76E4E784-40B7-4DCC-8654-37F52743C917}" destId="{C1F69D48-4BE0-4C03-9F76-B7AA8F4F810A}" srcOrd="0" destOrd="1" presId="urn:microsoft.com/office/officeart/2018/2/layout/IconVerticalSolidList"/>
    <dgm:cxn modelId="{599B589E-2B64-4C1E-B83A-DC23DEE3D580}" srcId="{6321A5A2-6893-42B3-BA27-931587AF1193}" destId="{76E4E784-40B7-4DCC-8654-37F52743C917}" srcOrd="1" destOrd="0" parTransId="{251B0E4B-F202-44C7-A265-5EBD05C00A5F}" sibTransId="{79330230-8B22-4890-A71B-EC38436EF42A}"/>
    <dgm:cxn modelId="{08DFF3C3-1ACE-744B-8C19-31EF01DE9FCF}" type="presOf" srcId="{DBAA5011-DBA5-4C1F-B5E7-3FDDE1E2D191}" destId="{5453B6F3-144C-4A61-B695-3C328591E14A}" srcOrd="0" destOrd="0" presId="urn:microsoft.com/office/officeart/2018/2/layout/IconVerticalSolidList"/>
    <dgm:cxn modelId="{F1B9B1D9-7E03-4CF1-9FD0-9B3514542FA9}" srcId="{9682399D-A50A-49D5-A81E-4DA4B882485D}" destId="{627C6876-AA20-46DC-8688-418C928C7371}" srcOrd="1" destOrd="0" parTransId="{44C8FF9D-71C6-48F8-9E42-1F3B9EFF4232}" sibTransId="{A2AA37AB-51E6-4234-923C-D44DD157AD52}"/>
    <dgm:cxn modelId="{89BE2AFB-0A98-724A-833C-142BAC201EED}" type="presParOf" srcId="{E9F93105-FC82-4C9A-B821-7126A1CCCE8B}" destId="{4364C6D7-366D-45D5-8F16-775CA6EB0999}" srcOrd="0" destOrd="0" presId="urn:microsoft.com/office/officeart/2018/2/layout/IconVerticalSolidList"/>
    <dgm:cxn modelId="{69FDD2B1-6A76-9549-8C2B-44083281AC82}" type="presParOf" srcId="{4364C6D7-366D-45D5-8F16-775CA6EB0999}" destId="{7734264B-5246-4B14-B0DD-291287549CFF}" srcOrd="0" destOrd="0" presId="urn:microsoft.com/office/officeart/2018/2/layout/IconVerticalSolidList"/>
    <dgm:cxn modelId="{10EE1744-DD7C-AD41-8FE7-8D9563E3EDED}" type="presParOf" srcId="{4364C6D7-366D-45D5-8F16-775CA6EB0999}" destId="{17C1100D-7E35-4C35-AC50-1C739E0E379D}" srcOrd="1" destOrd="0" presId="urn:microsoft.com/office/officeart/2018/2/layout/IconVerticalSolidList"/>
    <dgm:cxn modelId="{91C5B56A-3B1E-6543-8A16-BE98E56BE23B}" type="presParOf" srcId="{4364C6D7-366D-45D5-8F16-775CA6EB0999}" destId="{B7596BA9-0259-4247-AD70-7B4788EE1049}" srcOrd="2" destOrd="0" presId="urn:microsoft.com/office/officeart/2018/2/layout/IconVerticalSolidList"/>
    <dgm:cxn modelId="{43FD3817-7249-044D-80AC-EA40EE59DD90}" type="presParOf" srcId="{4364C6D7-366D-45D5-8F16-775CA6EB0999}" destId="{24C1A7B7-8F99-440F-8EF9-B0AE594A6A3E}" srcOrd="3" destOrd="0" presId="urn:microsoft.com/office/officeart/2018/2/layout/IconVerticalSolidList"/>
    <dgm:cxn modelId="{4DC6CE6D-5A05-1E40-A308-D8E3C44713BB}" type="presParOf" srcId="{E9F93105-FC82-4C9A-B821-7126A1CCCE8B}" destId="{8485FF96-B15C-48DC-9867-EC0F971F5A79}" srcOrd="1" destOrd="0" presId="urn:microsoft.com/office/officeart/2018/2/layout/IconVerticalSolidList"/>
    <dgm:cxn modelId="{DD1C3543-8B3A-874D-8F3B-E64E7D65598A}" type="presParOf" srcId="{E9F93105-FC82-4C9A-B821-7126A1CCCE8B}" destId="{E0FB312D-D1FC-4B27-B0E5-663D3D9AD96A}" srcOrd="2" destOrd="0" presId="urn:microsoft.com/office/officeart/2018/2/layout/IconVerticalSolidList"/>
    <dgm:cxn modelId="{51F66962-3642-204C-9420-20CC28321495}" type="presParOf" srcId="{E0FB312D-D1FC-4B27-B0E5-663D3D9AD96A}" destId="{CD418D77-D58A-4678-980C-A941DFCA7C32}" srcOrd="0" destOrd="0" presId="urn:microsoft.com/office/officeart/2018/2/layout/IconVerticalSolidList"/>
    <dgm:cxn modelId="{887B8563-6DB1-8B4C-9717-833E3E065E6E}" type="presParOf" srcId="{E0FB312D-D1FC-4B27-B0E5-663D3D9AD96A}" destId="{A6F09E9E-B0BB-48BE-B12E-B83D88BF4534}" srcOrd="1" destOrd="0" presId="urn:microsoft.com/office/officeart/2018/2/layout/IconVerticalSolidList"/>
    <dgm:cxn modelId="{EAAA65BD-B171-534A-8192-9572359321C9}" type="presParOf" srcId="{E0FB312D-D1FC-4B27-B0E5-663D3D9AD96A}" destId="{7E40CD49-54AE-4A7E-9260-63AF935BB772}" srcOrd="2" destOrd="0" presId="urn:microsoft.com/office/officeart/2018/2/layout/IconVerticalSolidList"/>
    <dgm:cxn modelId="{12070995-737B-8641-A2E6-9944406937E2}" type="presParOf" srcId="{E0FB312D-D1FC-4B27-B0E5-663D3D9AD96A}" destId="{DB07E7EB-1C9D-4A24-BB5F-40B7B6E905B9}" srcOrd="3" destOrd="0" presId="urn:microsoft.com/office/officeart/2018/2/layout/IconVerticalSolidList"/>
    <dgm:cxn modelId="{A94B015C-7306-3144-8458-E72570F30610}" type="presParOf" srcId="{E9F93105-FC82-4C9A-B821-7126A1CCCE8B}" destId="{2E50DEA8-7582-4821-8F0B-097E3BC55415}" srcOrd="3" destOrd="0" presId="urn:microsoft.com/office/officeart/2018/2/layout/IconVerticalSolidList"/>
    <dgm:cxn modelId="{77B39F52-BD70-B341-8343-A376E200BB7A}" type="presParOf" srcId="{E9F93105-FC82-4C9A-B821-7126A1CCCE8B}" destId="{F8C7BDA2-D8A9-496B-8101-F00C47629A8A}" srcOrd="4" destOrd="0" presId="urn:microsoft.com/office/officeart/2018/2/layout/IconVerticalSolidList"/>
    <dgm:cxn modelId="{7820FC42-8CC6-B74E-A3FC-5B4FAD28EE3E}" type="presParOf" srcId="{F8C7BDA2-D8A9-496B-8101-F00C47629A8A}" destId="{BCF7957F-77F8-4251-81F8-2332E9675642}" srcOrd="0" destOrd="0" presId="urn:microsoft.com/office/officeart/2018/2/layout/IconVerticalSolidList"/>
    <dgm:cxn modelId="{F1975968-C44E-914B-9FFE-36C180E6AE18}" type="presParOf" srcId="{F8C7BDA2-D8A9-496B-8101-F00C47629A8A}" destId="{591DF5CE-DEDE-479C-8BB5-3BE97B871CBC}" srcOrd="1" destOrd="0" presId="urn:microsoft.com/office/officeart/2018/2/layout/IconVerticalSolidList"/>
    <dgm:cxn modelId="{80B8BF52-E2E6-3849-B5AC-14461246D126}" type="presParOf" srcId="{F8C7BDA2-D8A9-496B-8101-F00C47629A8A}" destId="{CBED68E0-0299-4214-9D49-ACC059CCD1EF}" srcOrd="2" destOrd="0" presId="urn:microsoft.com/office/officeart/2018/2/layout/IconVerticalSolidList"/>
    <dgm:cxn modelId="{EF7FB532-C641-A546-AFD1-D47800944410}" type="presParOf" srcId="{F8C7BDA2-D8A9-496B-8101-F00C47629A8A}" destId="{5453B6F3-144C-4A61-B695-3C328591E14A}" srcOrd="3" destOrd="0" presId="urn:microsoft.com/office/officeart/2018/2/layout/IconVerticalSolidList"/>
    <dgm:cxn modelId="{F7C5DCAC-5127-944E-8FA9-3547C60FF8C9}" type="presParOf" srcId="{E9F93105-FC82-4C9A-B821-7126A1CCCE8B}" destId="{FF431138-3B38-46D7-A91C-C521AC024626}" srcOrd="5" destOrd="0" presId="urn:microsoft.com/office/officeart/2018/2/layout/IconVerticalSolidList"/>
    <dgm:cxn modelId="{EA8673FC-9F04-B34E-8835-09771A2697BD}" type="presParOf" srcId="{E9F93105-FC82-4C9A-B821-7126A1CCCE8B}" destId="{F7C71D78-DD1F-4B03-8D2D-49C226AD341E}" srcOrd="6" destOrd="0" presId="urn:microsoft.com/office/officeart/2018/2/layout/IconVerticalSolidList"/>
    <dgm:cxn modelId="{08EAF22C-57A0-B64A-8C19-807DB114B1F2}" type="presParOf" srcId="{F7C71D78-DD1F-4B03-8D2D-49C226AD341E}" destId="{2C72C108-B1E6-4640-811B-CC7F3CB75F8D}" srcOrd="0" destOrd="0" presId="urn:microsoft.com/office/officeart/2018/2/layout/IconVerticalSolidList"/>
    <dgm:cxn modelId="{EE1C4335-CF9E-E64B-A91A-563893F3CC23}" type="presParOf" srcId="{F7C71D78-DD1F-4B03-8D2D-49C226AD341E}" destId="{493C3FC7-5D34-477A-8490-B0CAD3377AB8}" srcOrd="1" destOrd="0" presId="urn:microsoft.com/office/officeart/2018/2/layout/IconVerticalSolidList"/>
    <dgm:cxn modelId="{10BEFADA-1133-AF42-A671-7C6A7FD1C50F}" type="presParOf" srcId="{F7C71D78-DD1F-4B03-8D2D-49C226AD341E}" destId="{868C9E2C-4163-4108-9D9C-EA9D810C75C7}" srcOrd="2" destOrd="0" presId="urn:microsoft.com/office/officeart/2018/2/layout/IconVerticalSolidList"/>
    <dgm:cxn modelId="{316D0DB3-D305-284B-AB81-BD4861A2ACB9}" type="presParOf" srcId="{F7C71D78-DD1F-4B03-8D2D-49C226AD341E}" destId="{76B7F754-A9BE-4F61-A29F-EA3DEE28E259}" srcOrd="3" destOrd="0" presId="urn:microsoft.com/office/officeart/2018/2/layout/IconVerticalSolidList"/>
    <dgm:cxn modelId="{4ECF8E09-BBBA-824E-8DE4-DB13E7FE568B}" type="presParOf" srcId="{F7C71D78-DD1F-4B03-8D2D-49C226AD341E}" destId="{C1F69D48-4BE0-4C03-9F76-B7AA8F4F810A}"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6743692-6B3F-4F33-8359-5914845F4FDD}" type="doc">
      <dgm:prSet loTypeId="urn:microsoft.com/office/officeart/2005/8/layout/matrix2" loCatId="matrix" qsTypeId="urn:microsoft.com/office/officeart/2005/8/quickstyle/simple1" qsCatId="simple" csTypeId="urn:microsoft.com/office/officeart/2005/8/colors/colorful1" csCatId="colorful"/>
      <dgm:spPr/>
      <dgm:t>
        <a:bodyPr/>
        <a:lstStyle/>
        <a:p>
          <a:endParaRPr lang="en-US"/>
        </a:p>
      </dgm:t>
    </dgm:pt>
    <dgm:pt modelId="{2243106B-FBB2-4C07-AD9E-4D34C1F08B71}">
      <dgm:prSet/>
      <dgm:spPr/>
      <dgm:t>
        <a:bodyPr/>
        <a:lstStyle/>
        <a:p>
          <a:r>
            <a:rPr lang="en-US" b="1" i="0" baseline="0"/>
            <a:t>Drastically Reduced Turnaround Time:</a:t>
          </a:r>
          <a:r>
            <a:rPr lang="en-US" b="0" i="0" baseline="0"/>
            <a:t> Go from task to insight in minutes, not hours.</a:t>
          </a:r>
          <a:endParaRPr lang="en-US"/>
        </a:p>
      </dgm:t>
    </dgm:pt>
    <dgm:pt modelId="{7507AAF3-9E04-4E14-9987-E86C6010CF52}" type="parTrans" cxnId="{BA1076E9-BF6F-4388-AABA-6C4833118BFA}">
      <dgm:prSet/>
      <dgm:spPr/>
      <dgm:t>
        <a:bodyPr/>
        <a:lstStyle/>
        <a:p>
          <a:endParaRPr lang="en-US"/>
        </a:p>
      </dgm:t>
    </dgm:pt>
    <dgm:pt modelId="{BAAF0B11-6176-4114-9B5B-F86A006B901D}" type="sibTrans" cxnId="{BA1076E9-BF6F-4388-AABA-6C4833118BFA}">
      <dgm:prSet/>
      <dgm:spPr/>
      <dgm:t>
        <a:bodyPr/>
        <a:lstStyle/>
        <a:p>
          <a:endParaRPr lang="en-US"/>
        </a:p>
      </dgm:t>
    </dgm:pt>
    <dgm:pt modelId="{511C62E8-5ABC-4588-89B0-3ED86E0DD6B8}">
      <dgm:prSet/>
      <dgm:spPr/>
      <dgm:t>
        <a:bodyPr/>
        <a:lstStyle/>
        <a:p>
          <a:r>
            <a:rPr lang="en-US" b="1" i="0" baseline="0"/>
            <a:t>Enhanced Data Quality &amp; Trust:</a:t>
          </a:r>
          <a:r>
            <a:rPr lang="en-US" b="0" i="0" baseline="0"/>
            <a:t> Interactively exploring the data and the differences builds confidence in your results. Catch errors that might be missed in a text log.</a:t>
          </a:r>
          <a:endParaRPr lang="en-US"/>
        </a:p>
      </dgm:t>
    </dgm:pt>
    <dgm:pt modelId="{6A9E9D89-34E6-4B5A-AF05-E930031D0CC3}" type="parTrans" cxnId="{84118510-4C7D-4FA2-83DB-00AD589B95B8}">
      <dgm:prSet/>
      <dgm:spPr/>
      <dgm:t>
        <a:bodyPr/>
        <a:lstStyle/>
        <a:p>
          <a:endParaRPr lang="en-US"/>
        </a:p>
      </dgm:t>
    </dgm:pt>
    <dgm:pt modelId="{E5008C37-AFCC-4CB8-ABB6-A2BDA0D2483D}" type="sibTrans" cxnId="{84118510-4C7D-4FA2-83DB-00AD589B95B8}">
      <dgm:prSet/>
      <dgm:spPr/>
      <dgm:t>
        <a:bodyPr/>
        <a:lstStyle/>
        <a:p>
          <a:endParaRPr lang="en-US"/>
        </a:p>
      </dgm:t>
    </dgm:pt>
    <dgm:pt modelId="{C8931413-45D4-4D33-8F29-A0A343D135C2}">
      <dgm:prSet/>
      <dgm:spPr/>
      <dgm:t>
        <a:bodyPr/>
        <a:lstStyle/>
        <a:p>
          <a:r>
            <a:rPr lang="en-US" b="1" i="0" baseline="0"/>
            <a:t>Democratization of Data Validation:</a:t>
          </a:r>
          <a:r>
            <a:rPr lang="en-US" b="0" i="0" baseline="0"/>
            <a:t> Empowers data managers, medical reviewers, and statisticians to perform their own comparisons without needing a programmer.</a:t>
          </a:r>
          <a:endParaRPr lang="en-US"/>
        </a:p>
      </dgm:t>
    </dgm:pt>
    <dgm:pt modelId="{B583AA3D-C1EA-4384-81FD-50550B77621F}" type="parTrans" cxnId="{7593EEC0-25C9-40C3-9133-299A5C0C58BE}">
      <dgm:prSet/>
      <dgm:spPr/>
      <dgm:t>
        <a:bodyPr/>
        <a:lstStyle/>
        <a:p>
          <a:endParaRPr lang="en-US"/>
        </a:p>
      </dgm:t>
    </dgm:pt>
    <dgm:pt modelId="{022FDD2B-95C8-452F-B6B9-782C9FD11BFA}" type="sibTrans" cxnId="{7593EEC0-25C9-40C3-9133-299A5C0C58BE}">
      <dgm:prSet/>
      <dgm:spPr/>
      <dgm:t>
        <a:bodyPr/>
        <a:lstStyle/>
        <a:p>
          <a:endParaRPr lang="en-US"/>
        </a:p>
      </dgm:t>
    </dgm:pt>
    <dgm:pt modelId="{DE02374D-FFA8-4C7C-9949-B42C74300E65}">
      <dgm:prSet/>
      <dgm:spPr/>
      <dgm:t>
        <a:bodyPr/>
        <a:lstStyle/>
        <a:p>
          <a:r>
            <a:rPr lang="en-US" b="1" i="0" baseline="0"/>
            <a:t>Clear, Actionable Outputs:</a:t>
          </a:r>
          <a:r>
            <a:rPr lang="en-US" b="0" i="0" baseline="0"/>
            <a:t> The tabbed report format tells you exactly where to look, so you can focus on fixing issues, not finding them.</a:t>
          </a:r>
          <a:endParaRPr lang="en-US"/>
        </a:p>
      </dgm:t>
    </dgm:pt>
    <dgm:pt modelId="{4A4A1496-845A-4059-879D-94AE6F7B1372}" type="parTrans" cxnId="{3B1207EE-F6E5-4E3A-84F1-854445CE1D33}">
      <dgm:prSet/>
      <dgm:spPr/>
      <dgm:t>
        <a:bodyPr/>
        <a:lstStyle/>
        <a:p>
          <a:endParaRPr lang="en-US"/>
        </a:p>
      </dgm:t>
    </dgm:pt>
    <dgm:pt modelId="{CBE9753C-1EE6-47AE-B319-5D74293AAFFA}" type="sibTrans" cxnId="{3B1207EE-F6E5-4E3A-84F1-854445CE1D33}">
      <dgm:prSet/>
      <dgm:spPr/>
      <dgm:t>
        <a:bodyPr/>
        <a:lstStyle/>
        <a:p>
          <a:endParaRPr lang="en-US"/>
        </a:p>
      </dgm:t>
    </dgm:pt>
    <dgm:pt modelId="{34CBFFDF-91AB-F040-A8CB-B9CC8AC4856E}" type="pres">
      <dgm:prSet presAssocID="{36743692-6B3F-4F33-8359-5914845F4FDD}" presName="matrix" presStyleCnt="0">
        <dgm:presLayoutVars>
          <dgm:chMax val="1"/>
          <dgm:dir/>
          <dgm:resizeHandles val="exact"/>
        </dgm:presLayoutVars>
      </dgm:prSet>
      <dgm:spPr/>
    </dgm:pt>
    <dgm:pt modelId="{AB1C3910-4511-734B-98D6-F89372ABC059}" type="pres">
      <dgm:prSet presAssocID="{36743692-6B3F-4F33-8359-5914845F4FDD}" presName="axisShape" presStyleLbl="bgShp" presStyleIdx="0" presStyleCnt="1"/>
      <dgm:spPr/>
    </dgm:pt>
    <dgm:pt modelId="{C4B8675E-C791-0849-8B0A-ED18CFF6159B}" type="pres">
      <dgm:prSet presAssocID="{36743692-6B3F-4F33-8359-5914845F4FDD}" presName="rect1" presStyleLbl="node1" presStyleIdx="0" presStyleCnt="4">
        <dgm:presLayoutVars>
          <dgm:chMax val="0"/>
          <dgm:chPref val="0"/>
          <dgm:bulletEnabled val="1"/>
        </dgm:presLayoutVars>
      </dgm:prSet>
      <dgm:spPr/>
    </dgm:pt>
    <dgm:pt modelId="{18FE0E24-D18B-9A43-B356-F8E1864F521F}" type="pres">
      <dgm:prSet presAssocID="{36743692-6B3F-4F33-8359-5914845F4FDD}" presName="rect2" presStyleLbl="node1" presStyleIdx="1" presStyleCnt="4">
        <dgm:presLayoutVars>
          <dgm:chMax val="0"/>
          <dgm:chPref val="0"/>
          <dgm:bulletEnabled val="1"/>
        </dgm:presLayoutVars>
      </dgm:prSet>
      <dgm:spPr/>
    </dgm:pt>
    <dgm:pt modelId="{4E3E068A-DF4A-9A4A-83B9-34CDD952C293}" type="pres">
      <dgm:prSet presAssocID="{36743692-6B3F-4F33-8359-5914845F4FDD}" presName="rect3" presStyleLbl="node1" presStyleIdx="2" presStyleCnt="4">
        <dgm:presLayoutVars>
          <dgm:chMax val="0"/>
          <dgm:chPref val="0"/>
          <dgm:bulletEnabled val="1"/>
        </dgm:presLayoutVars>
      </dgm:prSet>
      <dgm:spPr/>
    </dgm:pt>
    <dgm:pt modelId="{E759E08B-73DF-2446-8B55-C20C0DBBCA62}" type="pres">
      <dgm:prSet presAssocID="{36743692-6B3F-4F33-8359-5914845F4FDD}" presName="rect4" presStyleLbl="node1" presStyleIdx="3" presStyleCnt="4">
        <dgm:presLayoutVars>
          <dgm:chMax val="0"/>
          <dgm:chPref val="0"/>
          <dgm:bulletEnabled val="1"/>
        </dgm:presLayoutVars>
      </dgm:prSet>
      <dgm:spPr/>
    </dgm:pt>
  </dgm:ptLst>
  <dgm:cxnLst>
    <dgm:cxn modelId="{FCB85301-0A19-DB45-A714-C561D3B4FFF7}" type="presOf" srcId="{511C62E8-5ABC-4588-89B0-3ED86E0DD6B8}" destId="{18FE0E24-D18B-9A43-B356-F8E1864F521F}" srcOrd="0" destOrd="0" presId="urn:microsoft.com/office/officeart/2005/8/layout/matrix2"/>
    <dgm:cxn modelId="{84118510-4C7D-4FA2-83DB-00AD589B95B8}" srcId="{36743692-6B3F-4F33-8359-5914845F4FDD}" destId="{511C62E8-5ABC-4588-89B0-3ED86E0DD6B8}" srcOrd="1" destOrd="0" parTransId="{6A9E9D89-34E6-4B5A-AF05-E930031D0CC3}" sibTransId="{E5008C37-AFCC-4CB8-ABB6-A2BDA0D2483D}"/>
    <dgm:cxn modelId="{84EF7739-A677-954E-9114-188E218FE929}" type="presOf" srcId="{2243106B-FBB2-4C07-AD9E-4D34C1F08B71}" destId="{C4B8675E-C791-0849-8B0A-ED18CFF6159B}" srcOrd="0" destOrd="0" presId="urn:microsoft.com/office/officeart/2005/8/layout/matrix2"/>
    <dgm:cxn modelId="{B432155E-E3EC-8C47-89EE-5B2B77AF86FF}" type="presOf" srcId="{C8931413-45D4-4D33-8F29-A0A343D135C2}" destId="{4E3E068A-DF4A-9A4A-83B9-34CDD952C293}" srcOrd="0" destOrd="0" presId="urn:microsoft.com/office/officeart/2005/8/layout/matrix2"/>
    <dgm:cxn modelId="{C8676068-2E50-0745-A4F7-F5037666D41E}" type="presOf" srcId="{DE02374D-FFA8-4C7C-9949-B42C74300E65}" destId="{E759E08B-73DF-2446-8B55-C20C0DBBCA62}" srcOrd="0" destOrd="0" presId="urn:microsoft.com/office/officeart/2005/8/layout/matrix2"/>
    <dgm:cxn modelId="{3DF965B7-3F84-EB41-9AAE-B52EDE72602B}" type="presOf" srcId="{36743692-6B3F-4F33-8359-5914845F4FDD}" destId="{34CBFFDF-91AB-F040-A8CB-B9CC8AC4856E}" srcOrd="0" destOrd="0" presId="urn:microsoft.com/office/officeart/2005/8/layout/matrix2"/>
    <dgm:cxn modelId="{7593EEC0-25C9-40C3-9133-299A5C0C58BE}" srcId="{36743692-6B3F-4F33-8359-5914845F4FDD}" destId="{C8931413-45D4-4D33-8F29-A0A343D135C2}" srcOrd="2" destOrd="0" parTransId="{B583AA3D-C1EA-4384-81FD-50550B77621F}" sibTransId="{022FDD2B-95C8-452F-B6B9-782C9FD11BFA}"/>
    <dgm:cxn modelId="{BA1076E9-BF6F-4388-AABA-6C4833118BFA}" srcId="{36743692-6B3F-4F33-8359-5914845F4FDD}" destId="{2243106B-FBB2-4C07-AD9E-4D34C1F08B71}" srcOrd="0" destOrd="0" parTransId="{7507AAF3-9E04-4E14-9987-E86C6010CF52}" sibTransId="{BAAF0B11-6176-4114-9B5B-F86A006B901D}"/>
    <dgm:cxn modelId="{3B1207EE-F6E5-4E3A-84F1-854445CE1D33}" srcId="{36743692-6B3F-4F33-8359-5914845F4FDD}" destId="{DE02374D-FFA8-4C7C-9949-B42C74300E65}" srcOrd="3" destOrd="0" parTransId="{4A4A1496-845A-4059-879D-94AE6F7B1372}" sibTransId="{CBE9753C-1EE6-47AE-B319-5D74293AAFFA}"/>
    <dgm:cxn modelId="{9F470EF1-F428-394B-81B8-4217D50212DC}" type="presParOf" srcId="{34CBFFDF-91AB-F040-A8CB-B9CC8AC4856E}" destId="{AB1C3910-4511-734B-98D6-F89372ABC059}" srcOrd="0" destOrd="0" presId="urn:microsoft.com/office/officeart/2005/8/layout/matrix2"/>
    <dgm:cxn modelId="{AA79B089-3025-C545-88CF-EE7CD6DEABCF}" type="presParOf" srcId="{34CBFFDF-91AB-F040-A8CB-B9CC8AC4856E}" destId="{C4B8675E-C791-0849-8B0A-ED18CFF6159B}" srcOrd="1" destOrd="0" presId="urn:microsoft.com/office/officeart/2005/8/layout/matrix2"/>
    <dgm:cxn modelId="{A9321E67-FDF9-904B-B9CF-A6FD89CEAF8C}" type="presParOf" srcId="{34CBFFDF-91AB-F040-A8CB-B9CC8AC4856E}" destId="{18FE0E24-D18B-9A43-B356-F8E1864F521F}" srcOrd="2" destOrd="0" presId="urn:microsoft.com/office/officeart/2005/8/layout/matrix2"/>
    <dgm:cxn modelId="{D6A8392E-CDB7-5E4A-B902-6A317BA88521}" type="presParOf" srcId="{34CBFFDF-91AB-F040-A8CB-B9CC8AC4856E}" destId="{4E3E068A-DF4A-9A4A-83B9-34CDD952C293}" srcOrd="3" destOrd="0" presId="urn:microsoft.com/office/officeart/2005/8/layout/matrix2"/>
    <dgm:cxn modelId="{7BB8E1CF-5B71-2941-A68A-68885AF0C894}" type="presParOf" srcId="{34CBFFDF-91AB-F040-A8CB-B9CC8AC4856E}" destId="{E759E08B-73DF-2446-8B55-C20C0DBBCA62}"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2B8B82-E388-49B9-821F-BB49601EECD1}" type="doc">
      <dgm:prSet loTypeId="urn:microsoft.com/office/officeart/2016/7/layout/LinearArrowProcessNumbered" loCatId="process" qsTypeId="urn:microsoft.com/office/officeart/2005/8/quickstyle/simple1" qsCatId="simple" csTypeId="urn:microsoft.com/office/officeart/2005/8/colors/colorful5" csCatId="colorful"/>
      <dgm:spPr/>
      <dgm:t>
        <a:bodyPr/>
        <a:lstStyle/>
        <a:p>
          <a:endParaRPr lang="en-US"/>
        </a:p>
      </dgm:t>
    </dgm:pt>
    <dgm:pt modelId="{7031BC8C-A577-4BCA-A907-601719743B74}">
      <dgm:prSet/>
      <dgm:spPr/>
      <dgm:t>
        <a:bodyPr/>
        <a:lstStyle/>
        <a:p>
          <a:r>
            <a:rPr lang="en-US" b="1" i="0" baseline="0"/>
            <a:t>Expanded File Support:</a:t>
          </a:r>
          <a:r>
            <a:rPr lang="en-US" b="0" i="0" baseline="0"/>
            <a:t> Add support for comparing other common file types like CSV and Excel (.xlsx).</a:t>
          </a:r>
          <a:endParaRPr lang="en-US"/>
        </a:p>
      </dgm:t>
    </dgm:pt>
    <dgm:pt modelId="{0CED340C-4A39-400F-9236-8DD61A8A809C}" type="parTrans" cxnId="{FBA74E7B-0C7E-40AA-9C19-3B8E04BB58B2}">
      <dgm:prSet/>
      <dgm:spPr/>
      <dgm:t>
        <a:bodyPr/>
        <a:lstStyle/>
        <a:p>
          <a:endParaRPr lang="en-US"/>
        </a:p>
      </dgm:t>
    </dgm:pt>
    <dgm:pt modelId="{661DC17E-8F39-4F4C-BF58-CAB0C8CB874A}" type="sibTrans" cxnId="{FBA74E7B-0C7E-40AA-9C19-3B8E04BB58B2}">
      <dgm:prSet phldrT="1"/>
      <dgm:spPr/>
      <dgm:t>
        <a:bodyPr/>
        <a:lstStyle/>
        <a:p>
          <a:r>
            <a:rPr lang="en-US"/>
            <a:t>1</a:t>
          </a:r>
        </a:p>
      </dgm:t>
    </dgm:pt>
    <dgm:pt modelId="{C1CD2C33-A486-4360-B992-8C6984B90D8F}">
      <dgm:prSet/>
      <dgm:spPr/>
      <dgm:t>
        <a:bodyPr/>
        <a:lstStyle/>
        <a:p>
          <a:r>
            <a:rPr lang="en-US" b="1" i="0" baseline="0"/>
            <a:t>Downloadable Reports:</a:t>
          </a:r>
          <a:r>
            <a:rPr lang="en-US" b="0" i="0" baseline="0"/>
            <a:t> Implement "Export to PDF" or "Export to Excel" functionality for sharing and archiving results.</a:t>
          </a:r>
          <a:endParaRPr lang="en-US"/>
        </a:p>
      </dgm:t>
    </dgm:pt>
    <dgm:pt modelId="{36474EC9-3BE7-4B12-8F57-55193504F27B}" type="parTrans" cxnId="{07D2E31F-9784-4142-B48E-D6971D59CA28}">
      <dgm:prSet/>
      <dgm:spPr/>
      <dgm:t>
        <a:bodyPr/>
        <a:lstStyle/>
        <a:p>
          <a:endParaRPr lang="en-US"/>
        </a:p>
      </dgm:t>
    </dgm:pt>
    <dgm:pt modelId="{2914F79C-2F0E-431D-9982-D8275BBB3386}" type="sibTrans" cxnId="{07D2E31F-9784-4142-B48E-D6971D59CA28}">
      <dgm:prSet phldrT="2"/>
      <dgm:spPr/>
      <dgm:t>
        <a:bodyPr/>
        <a:lstStyle/>
        <a:p>
          <a:r>
            <a:rPr lang="en-US"/>
            <a:t>2</a:t>
          </a:r>
        </a:p>
      </dgm:t>
    </dgm:pt>
    <dgm:pt modelId="{4FAFEAC8-502C-4CCF-8DDA-BDE4B34B7FAF}">
      <dgm:prSet/>
      <dgm:spPr/>
      <dgm:t>
        <a:bodyPr/>
        <a:lstStyle/>
        <a:p>
          <a:r>
            <a:rPr lang="en-US" b="1" i="0" baseline="0"/>
            <a:t>Advanced Comparison Options:</a:t>
          </a:r>
          <a:endParaRPr lang="en-US"/>
        </a:p>
      </dgm:t>
    </dgm:pt>
    <dgm:pt modelId="{AA860307-67B6-46FE-9886-E25400B5B8D6}" type="parTrans" cxnId="{960BB692-F6FD-46E3-BD10-641F13ACA83D}">
      <dgm:prSet/>
      <dgm:spPr/>
      <dgm:t>
        <a:bodyPr/>
        <a:lstStyle/>
        <a:p>
          <a:endParaRPr lang="en-US"/>
        </a:p>
      </dgm:t>
    </dgm:pt>
    <dgm:pt modelId="{09E6EA55-7246-4653-8ED8-3327F8B558E6}" type="sibTrans" cxnId="{960BB692-F6FD-46E3-BD10-641F13ACA83D}">
      <dgm:prSet phldrT="3"/>
      <dgm:spPr/>
      <dgm:t>
        <a:bodyPr/>
        <a:lstStyle/>
        <a:p>
          <a:r>
            <a:rPr lang="en-US"/>
            <a:t>3</a:t>
          </a:r>
        </a:p>
      </dgm:t>
    </dgm:pt>
    <dgm:pt modelId="{94EFEEB6-5BDE-4027-A169-495762286C93}">
      <dgm:prSet/>
      <dgm:spPr/>
      <dgm:t>
        <a:bodyPr/>
        <a:lstStyle/>
        <a:p>
          <a:r>
            <a:rPr lang="en-US" b="1" i="0" baseline="0"/>
            <a:t>Column Mapping:</a:t>
          </a:r>
          <a:r>
            <a:rPr lang="en-US" b="0" i="0" baseline="0"/>
            <a:t> Allow users to compare datasets where key column names are different.</a:t>
          </a:r>
          <a:endParaRPr lang="en-US"/>
        </a:p>
      </dgm:t>
    </dgm:pt>
    <dgm:pt modelId="{AE46E79D-DABF-452E-907E-587A1217ED5E}" type="parTrans" cxnId="{8DBBAF9A-9579-45E3-91D3-FCE535023282}">
      <dgm:prSet/>
      <dgm:spPr/>
      <dgm:t>
        <a:bodyPr/>
        <a:lstStyle/>
        <a:p>
          <a:endParaRPr lang="en-US"/>
        </a:p>
      </dgm:t>
    </dgm:pt>
    <dgm:pt modelId="{FA179272-3C0D-42BE-9524-9F7DDA16DF3C}" type="sibTrans" cxnId="{8DBBAF9A-9579-45E3-91D3-FCE535023282}">
      <dgm:prSet phldrT="4"/>
      <dgm:spPr/>
      <dgm:t>
        <a:bodyPr/>
        <a:lstStyle/>
        <a:p>
          <a:r>
            <a:rPr lang="en-US"/>
            <a:t>4</a:t>
          </a:r>
        </a:p>
      </dgm:t>
    </dgm:pt>
    <dgm:pt modelId="{9EB854AE-36AF-4EF3-B2DB-CD66C8FD5855}">
      <dgm:prSet/>
      <dgm:spPr/>
      <dgm:t>
        <a:bodyPr/>
        <a:lstStyle/>
        <a:p>
          <a:r>
            <a:rPr lang="en-US" b="1" i="0" baseline="0"/>
            <a:t>Numeric Tolerance:</a:t>
          </a:r>
          <a:r>
            <a:rPr lang="en-US" b="0" i="0" baseline="0"/>
            <a:t> Add an option to ignore negligible floating-point differences.</a:t>
          </a:r>
          <a:endParaRPr lang="en-US"/>
        </a:p>
      </dgm:t>
    </dgm:pt>
    <dgm:pt modelId="{18AEECEC-61FE-45ED-9C54-EE8F393B89EC}" type="parTrans" cxnId="{687C6C7E-F946-41EE-91B8-FA4C7E8D5A6A}">
      <dgm:prSet/>
      <dgm:spPr/>
      <dgm:t>
        <a:bodyPr/>
        <a:lstStyle/>
        <a:p>
          <a:endParaRPr lang="en-US"/>
        </a:p>
      </dgm:t>
    </dgm:pt>
    <dgm:pt modelId="{FE381644-A378-4CDB-85F0-6D82C760CE66}" type="sibTrans" cxnId="{687C6C7E-F946-41EE-91B8-FA4C7E8D5A6A}">
      <dgm:prSet phldrT="5"/>
      <dgm:spPr/>
      <dgm:t>
        <a:bodyPr/>
        <a:lstStyle/>
        <a:p>
          <a:r>
            <a:rPr lang="en-US"/>
            <a:t>5</a:t>
          </a:r>
        </a:p>
      </dgm:t>
    </dgm:pt>
    <dgm:pt modelId="{EF29746C-0791-41A2-A535-D2E99DEF5418}">
      <dgm:prSet/>
      <dgm:spPr/>
      <dgm:t>
        <a:bodyPr/>
        <a:lstStyle/>
        <a:p>
          <a:r>
            <a:rPr lang="en-US" b="1" i="0" baseline="0"/>
            <a:t>Integration with Data Sources:</a:t>
          </a:r>
          <a:r>
            <a:rPr lang="en-US" b="0" i="0" baseline="0"/>
            <a:t> Connect directly to clinical databases or data warehouses to pull datasets for comparison, reducing the need for manual file handling.</a:t>
          </a:r>
          <a:endParaRPr lang="en-US"/>
        </a:p>
      </dgm:t>
    </dgm:pt>
    <dgm:pt modelId="{1E078A7B-A93B-4FCF-9ADD-02B60106F698}" type="parTrans" cxnId="{8C350175-EA7E-4F25-A147-51FFDDC0EFF8}">
      <dgm:prSet/>
      <dgm:spPr/>
      <dgm:t>
        <a:bodyPr/>
        <a:lstStyle/>
        <a:p>
          <a:endParaRPr lang="en-US"/>
        </a:p>
      </dgm:t>
    </dgm:pt>
    <dgm:pt modelId="{6AD77586-F7E7-4F0A-8C16-0F257446369A}" type="sibTrans" cxnId="{8C350175-EA7E-4F25-A147-51FFDDC0EFF8}">
      <dgm:prSet phldrT="6"/>
      <dgm:spPr/>
      <dgm:t>
        <a:bodyPr/>
        <a:lstStyle/>
        <a:p>
          <a:r>
            <a:rPr lang="en-US"/>
            <a:t>6</a:t>
          </a:r>
        </a:p>
      </dgm:t>
    </dgm:pt>
    <dgm:pt modelId="{A1E7DF5D-0AEE-4EDA-8635-932F37FF23B9}">
      <dgm:prSet/>
      <dgm:spPr/>
      <dgm:t>
        <a:bodyPr/>
        <a:lstStyle/>
        <a:p>
          <a:r>
            <a:rPr lang="en-US" b="1" i="0" baseline="0"/>
            <a:t>Visualizations:</a:t>
          </a:r>
          <a:r>
            <a:rPr lang="en-US" b="0" i="0" baseline="0"/>
            <a:t> Create plots to visually represent the extent of the differences.</a:t>
          </a:r>
          <a:endParaRPr lang="en-US"/>
        </a:p>
      </dgm:t>
    </dgm:pt>
    <dgm:pt modelId="{BBADB256-F00F-444F-87D1-2017AD67E4E3}" type="parTrans" cxnId="{A61F0DA9-3B08-4F12-9D8B-26C95D07E66C}">
      <dgm:prSet/>
      <dgm:spPr/>
      <dgm:t>
        <a:bodyPr/>
        <a:lstStyle/>
        <a:p>
          <a:endParaRPr lang="en-US"/>
        </a:p>
      </dgm:t>
    </dgm:pt>
    <dgm:pt modelId="{D8C6911C-5512-407E-AD0F-E4C9D4F62C48}" type="sibTrans" cxnId="{A61F0DA9-3B08-4F12-9D8B-26C95D07E66C}">
      <dgm:prSet phldrT="7"/>
      <dgm:spPr/>
      <dgm:t>
        <a:bodyPr/>
        <a:lstStyle/>
        <a:p>
          <a:r>
            <a:rPr lang="en-US"/>
            <a:t>7</a:t>
          </a:r>
        </a:p>
      </dgm:t>
    </dgm:pt>
    <dgm:pt modelId="{1E4BDD2E-3553-2547-A3C5-4C402E74CBB3}" type="pres">
      <dgm:prSet presAssocID="{7E2B8B82-E388-49B9-821F-BB49601EECD1}" presName="linearFlow" presStyleCnt="0">
        <dgm:presLayoutVars>
          <dgm:dir/>
          <dgm:animLvl val="lvl"/>
          <dgm:resizeHandles val="exact"/>
        </dgm:presLayoutVars>
      </dgm:prSet>
      <dgm:spPr/>
    </dgm:pt>
    <dgm:pt modelId="{1411BBE3-039A-1C49-93F0-C19ACD5F3A05}" type="pres">
      <dgm:prSet presAssocID="{7031BC8C-A577-4BCA-A907-601719743B74}" presName="compositeNode" presStyleCnt="0"/>
      <dgm:spPr/>
    </dgm:pt>
    <dgm:pt modelId="{AF98BC6A-EE93-2443-A7A3-68D7BB44EDA3}" type="pres">
      <dgm:prSet presAssocID="{7031BC8C-A577-4BCA-A907-601719743B74}" presName="parTx" presStyleLbl="node1" presStyleIdx="0" presStyleCnt="0">
        <dgm:presLayoutVars>
          <dgm:chMax val="0"/>
          <dgm:chPref val="0"/>
          <dgm:bulletEnabled val="1"/>
        </dgm:presLayoutVars>
      </dgm:prSet>
      <dgm:spPr/>
    </dgm:pt>
    <dgm:pt modelId="{7038FEB3-A71E-CE43-84CA-DC597F114763}" type="pres">
      <dgm:prSet presAssocID="{7031BC8C-A577-4BCA-A907-601719743B74}" presName="parSh" presStyleCnt="0"/>
      <dgm:spPr/>
    </dgm:pt>
    <dgm:pt modelId="{0E4B87C4-01D5-2E44-B181-016F7E4BBBEF}" type="pres">
      <dgm:prSet presAssocID="{7031BC8C-A577-4BCA-A907-601719743B74}" presName="lineNode" presStyleLbl="alignAccFollowNode1" presStyleIdx="0" presStyleCnt="21"/>
      <dgm:spPr/>
    </dgm:pt>
    <dgm:pt modelId="{83D8C938-1CD2-4F40-83F1-621513751FD7}" type="pres">
      <dgm:prSet presAssocID="{7031BC8C-A577-4BCA-A907-601719743B74}" presName="lineArrowNode" presStyleLbl="alignAccFollowNode1" presStyleIdx="1" presStyleCnt="21"/>
      <dgm:spPr/>
    </dgm:pt>
    <dgm:pt modelId="{1C44E0B8-8565-2546-AC37-3C76F26E32A0}" type="pres">
      <dgm:prSet presAssocID="{661DC17E-8F39-4F4C-BF58-CAB0C8CB874A}" presName="sibTransNodeCircle" presStyleLbl="alignNode1" presStyleIdx="0" presStyleCnt="7">
        <dgm:presLayoutVars>
          <dgm:chMax val="0"/>
          <dgm:bulletEnabled/>
        </dgm:presLayoutVars>
      </dgm:prSet>
      <dgm:spPr/>
    </dgm:pt>
    <dgm:pt modelId="{B332D95D-D630-F74B-8B8C-E7DA5762FEC5}" type="pres">
      <dgm:prSet presAssocID="{661DC17E-8F39-4F4C-BF58-CAB0C8CB874A}" presName="spacerBetweenCircleAndCallout" presStyleCnt="0">
        <dgm:presLayoutVars/>
      </dgm:prSet>
      <dgm:spPr/>
    </dgm:pt>
    <dgm:pt modelId="{9C713DBE-3B96-7649-A529-5D0616CC963C}" type="pres">
      <dgm:prSet presAssocID="{7031BC8C-A577-4BCA-A907-601719743B74}" presName="nodeText" presStyleLbl="alignAccFollowNode1" presStyleIdx="2" presStyleCnt="21">
        <dgm:presLayoutVars>
          <dgm:bulletEnabled val="1"/>
        </dgm:presLayoutVars>
      </dgm:prSet>
      <dgm:spPr/>
    </dgm:pt>
    <dgm:pt modelId="{F875B868-F072-EC43-84EE-C512DEACEBE2}" type="pres">
      <dgm:prSet presAssocID="{661DC17E-8F39-4F4C-BF58-CAB0C8CB874A}" presName="sibTransComposite" presStyleCnt="0"/>
      <dgm:spPr/>
    </dgm:pt>
    <dgm:pt modelId="{5A86DA4F-49FA-AD40-924B-7ED26705A72C}" type="pres">
      <dgm:prSet presAssocID="{C1CD2C33-A486-4360-B992-8C6984B90D8F}" presName="compositeNode" presStyleCnt="0"/>
      <dgm:spPr/>
    </dgm:pt>
    <dgm:pt modelId="{41A64263-C782-E043-A99B-FC069D2E9715}" type="pres">
      <dgm:prSet presAssocID="{C1CD2C33-A486-4360-B992-8C6984B90D8F}" presName="parTx" presStyleLbl="node1" presStyleIdx="0" presStyleCnt="0">
        <dgm:presLayoutVars>
          <dgm:chMax val="0"/>
          <dgm:chPref val="0"/>
          <dgm:bulletEnabled val="1"/>
        </dgm:presLayoutVars>
      </dgm:prSet>
      <dgm:spPr/>
    </dgm:pt>
    <dgm:pt modelId="{16B722E6-2A4F-7E4E-82F9-D27D5F5A9C11}" type="pres">
      <dgm:prSet presAssocID="{C1CD2C33-A486-4360-B992-8C6984B90D8F}" presName="parSh" presStyleCnt="0"/>
      <dgm:spPr/>
    </dgm:pt>
    <dgm:pt modelId="{EFCE235B-042F-654B-85FF-75087E898BE0}" type="pres">
      <dgm:prSet presAssocID="{C1CD2C33-A486-4360-B992-8C6984B90D8F}" presName="lineNode" presStyleLbl="alignAccFollowNode1" presStyleIdx="3" presStyleCnt="21"/>
      <dgm:spPr/>
    </dgm:pt>
    <dgm:pt modelId="{7A570C66-B01C-CF4A-98F6-4A7B8B5A6381}" type="pres">
      <dgm:prSet presAssocID="{C1CD2C33-A486-4360-B992-8C6984B90D8F}" presName="lineArrowNode" presStyleLbl="alignAccFollowNode1" presStyleIdx="4" presStyleCnt="21"/>
      <dgm:spPr/>
    </dgm:pt>
    <dgm:pt modelId="{F15771EA-28A7-B14C-A683-B314D73DE382}" type="pres">
      <dgm:prSet presAssocID="{2914F79C-2F0E-431D-9982-D8275BBB3386}" presName="sibTransNodeCircle" presStyleLbl="alignNode1" presStyleIdx="1" presStyleCnt="7">
        <dgm:presLayoutVars>
          <dgm:chMax val="0"/>
          <dgm:bulletEnabled/>
        </dgm:presLayoutVars>
      </dgm:prSet>
      <dgm:spPr/>
    </dgm:pt>
    <dgm:pt modelId="{13057C2C-C583-744B-86A1-20325E680A86}" type="pres">
      <dgm:prSet presAssocID="{2914F79C-2F0E-431D-9982-D8275BBB3386}" presName="spacerBetweenCircleAndCallout" presStyleCnt="0">
        <dgm:presLayoutVars/>
      </dgm:prSet>
      <dgm:spPr/>
    </dgm:pt>
    <dgm:pt modelId="{9D9AA350-BF08-E54E-A1EC-F7E67D4197AF}" type="pres">
      <dgm:prSet presAssocID="{C1CD2C33-A486-4360-B992-8C6984B90D8F}" presName="nodeText" presStyleLbl="alignAccFollowNode1" presStyleIdx="5" presStyleCnt="21">
        <dgm:presLayoutVars>
          <dgm:bulletEnabled val="1"/>
        </dgm:presLayoutVars>
      </dgm:prSet>
      <dgm:spPr/>
    </dgm:pt>
    <dgm:pt modelId="{893DE309-C5BB-3143-ABBC-70F38E0B0127}" type="pres">
      <dgm:prSet presAssocID="{2914F79C-2F0E-431D-9982-D8275BBB3386}" presName="sibTransComposite" presStyleCnt="0"/>
      <dgm:spPr/>
    </dgm:pt>
    <dgm:pt modelId="{2AC7FD78-7AB3-3440-A0AE-44A87A2D3A62}" type="pres">
      <dgm:prSet presAssocID="{4FAFEAC8-502C-4CCF-8DDA-BDE4B34B7FAF}" presName="compositeNode" presStyleCnt="0"/>
      <dgm:spPr/>
    </dgm:pt>
    <dgm:pt modelId="{EF04D933-44EE-3F46-A888-724F9FBB1948}" type="pres">
      <dgm:prSet presAssocID="{4FAFEAC8-502C-4CCF-8DDA-BDE4B34B7FAF}" presName="parTx" presStyleLbl="node1" presStyleIdx="0" presStyleCnt="0">
        <dgm:presLayoutVars>
          <dgm:chMax val="0"/>
          <dgm:chPref val="0"/>
          <dgm:bulletEnabled val="1"/>
        </dgm:presLayoutVars>
      </dgm:prSet>
      <dgm:spPr/>
    </dgm:pt>
    <dgm:pt modelId="{9096DC98-8826-A34B-8250-CCC7C7395A19}" type="pres">
      <dgm:prSet presAssocID="{4FAFEAC8-502C-4CCF-8DDA-BDE4B34B7FAF}" presName="parSh" presStyleCnt="0"/>
      <dgm:spPr/>
    </dgm:pt>
    <dgm:pt modelId="{2476B35F-F3C4-C04A-AA93-0A98D500228D}" type="pres">
      <dgm:prSet presAssocID="{4FAFEAC8-502C-4CCF-8DDA-BDE4B34B7FAF}" presName="lineNode" presStyleLbl="alignAccFollowNode1" presStyleIdx="6" presStyleCnt="21"/>
      <dgm:spPr/>
    </dgm:pt>
    <dgm:pt modelId="{F9461DB8-E50C-144B-B96F-23DCBA9A9435}" type="pres">
      <dgm:prSet presAssocID="{4FAFEAC8-502C-4CCF-8DDA-BDE4B34B7FAF}" presName="lineArrowNode" presStyleLbl="alignAccFollowNode1" presStyleIdx="7" presStyleCnt="21"/>
      <dgm:spPr/>
    </dgm:pt>
    <dgm:pt modelId="{44770C0F-4FCE-E24B-9B1C-923D2F247BBC}" type="pres">
      <dgm:prSet presAssocID="{09E6EA55-7246-4653-8ED8-3327F8B558E6}" presName="sibTransNodeCircle" presStyleLbl="alignNode1" presStyleIdx="2" presStyleCnt="7">
        <dgm:presLayoutVars>
          <dgm:chMax val="0"/>
          <dgm:bulletEnabled/>
        </dgm:presLayoutVars>
      </dgm:prSet>
      <dgm:spPr/>
    </dgm:pt>
    <dgm:pt modelId="{A92F4372-0F28-5848-81D6-321B0D65C7A3}" type="pres">
      <dgm:prSet presAssocID="{09E6EA55-7246-4653-8ED8-3327F8B558E6}" presName="spacerBetweenCircleAndCallout" presStyleCnt="0">
        <dgm:presLayoutVars/>
      </dgm:prSet>
      <dgm:spPr/>
    </dgm:pt>
    <dgm:pt modelId="{29FE4679-1561-4545-8CD0-BF9BF36CC6AA}" type="pres">
      <dgm:prSet presAssocID="{4FAFEAC8-502C-4CCF-8DDA-BDE4B34B7FAF}" presName="nodeText" presStyleLbl="alignAccFollowNode1" presStyleIdx="8" presStyleCnt="21">
        <dgm:presLayoutVars>
          <dgm:bulletEnabled val="1"/>
        </dgm:presLayoutVars>
      </dgm:prSet>
      <dgm:spPr/>
    </dgm:pt>
    <dgm:pt modelId="{F9374A07-DC41-4A41-BE71-519E6A27F1D7}" type="pres">
      <dgm:prSet presAssocID="{09E6EA55-7246-4653-8ED8-3327F8B558E6}" presName="sibTransComposite" presStyleCnt="0"/>
      <dgm:spPr/>
    </dgm:pt>
    <dgm:pt modelId="{A9EA5080-429F-E747-9A55-C45EE729033C}" type="pres">
      <dgm:prSet presAssocID="{94EFEEB6-5BDE-4027-A169-495762286C93}" presName="compositeNode" presStyleCnt="0"/>
      <dgm:spPr/>
    </dgm:pt>
    <dgm:pt modelId="{ACFFD187-3080-C74D-860C-3EDA4BBF0CDD}" type="pres">
      <dgm:prSet presAssocID="{94EFEEB6-5BDE-4027-A169-495762286C93}" presName="parTx" presStyleLbl="node1" presStyleIdx="0" presStyleCnt="0">
        <dgm:presLayoutVars>
          <dgm:chMax val="0"/>
          <dgm:chPref val="0"/>
          <dgm:bulletEnabled val="1"/>
        </dgm:presLayoutVars>
      </dgm:prSet>
      <dgm:spPr/>
    </dgm:pt>
    <dgm:pt modelId="{333720DE-1578-1C43-A83D-1F9689E35E8E}" type="pres">
      <dgm:prSet presAssocID="{94EFEEB6-5BDE-4027-A169-495762286C93}" presName="parSh" presStyleCnt="0"/>
      <dgm:spPr/>
    </dgm:pt>
    <dgm:pt modelId="{597BA51D-7AC6-8F48-AA52-6CCE41982726}" type="pres">
      <dgm:prSet presAssocID="{94EFEEB6-5BDE-4027-A169-495762286C93}" presName="lineNode" presStyleLbl="alignAccFollowNode1" presStyleIdx="9" presStyleCnt="21"/>
      <dgm:spPr/>
    </dgm:pt>
    <dgm:pt modelId="{29A06C2A-F935-694F-A655-984226D5C7A8}" type="pres">
      <dgm:prSet presAssocID="{94EFEEB6-5BDE-4027-A169-495762286C93}" presName="lineArrowNode" presStyleLbl="alignAccFollowNode1" presStyleIdx="10" presStyleCnt="21"/>
      <dgm:spPr/>
    </dgm:pt>
    <dgm:pt modelId="{85ED080F-9167-C244-BB07-ABE1760ED128}" type="pres">
      <dgm:prSet presAssocID="{FA179272-3C0D-42BE-9524-9F7DDA16DF3C}" presName="sibTransNodeCircle" presStyleLbl="alignNode1" presStyleIdx="3" presStyleCnt="7">
        <dgm:presLayoutVars>
          <dgm:chMax val="0"/>
          <dgm:bulletEnabled/>
        </dgm:presLayoutVars>
      </dgm:prSet>
      <dgm:spPr/>
    </dgm:pt>
    <dgm:pt modelId="{F155FF3E-1920-9D4D-8DC3-56C285690FE1}" type="pres">
      <dgm:prSet presAssocID="{FA179272-3C0D-42BE-9524-9F7DDA16DF3C}" presName="spacerBetweenCircleAndCallout" presStyleCnt="0">
        <dgm:presLayoutVars/>
      </dgm:prSet>
      <dgm:spPr/>
    </dgm:pt>
    <dgm:pt modelId="{F76DF5E2-8D10-144C-A59E-CF215E088960}" type="pres">
      <dgm:prSet presAssocID="{94EFEEB6-5BDE-4027-A169-495762286C93}" presName="nodeText" presStyleLbl="alignAccFollowNode1" presStyleIdx="11" presStyleCnt="21">
        <dgm:presLayoutVars>
          <dgm:bulletEnabled val="1"/>
        </dgm:presLayoutVars>
      </dgm:prSet>
      <dgm:spPr/>
    </dgm:pt>
    <dgm:pt modelId="{2682902B-8A24-E944-B5DA-17AFB139A1C4}" type="pres">
      <dgm:prSet presAssocID="{FA179272-3C0D-42BE-9524-9F7DDA16DF3C}" presName="sibTransComposite" presStyleCnt="0"/>
      <dgm:spPr/>
    </dgm:pt>
    <dgm:pt modelId="{EC582088-DB1C-CE4B-A457-3A9C421BC2E3}" type="pres">
      <dgm:prSet presAssocID="{9EB854AE-36AF-4EF3-B2DB-CD66C8FD5855}" presName="compositeNode" presStyleCnt="0"/>
      <dgm:spPr/>
    </dgm:pt>
    <dgm:pt modelId="{5B8856CD-9772-EE41-A456-8F5ECF62A980}" type="pres">
      <dgm:prSet presAssocID="{9EB854AE-36AF-4EF3-B2DB-CD66C8FD5855}" presName="parTx" presStyleLbl="node1" presStyleIdx="0" presStyleCnt="0">
        <dgm:presLayoutVars>
          <dgm:chMax val="0"/>
          <dgm:chPref val="0"/>
          <dgm:bulletEnabled val="1"/>
        </dgm:presLayoutVars>
      </dgm:prSet>
      <dgm:spPr/>
    </dgm:pt>
    <dgm:pt modelId="{D6DA1816-4E41-8243-BDA9-A52BA75966B6}" type="pres">
      <dgm:prSet presAssocID="{9EB854AE-36AF-4EF3-B2DB-CD66C8FD5855}" presName="parSh" presStyleCnt="0"/>
      <dgm:spPr/>
    </dgm:pt>
    <dgm:pt modelId="{49E776F0-0349-8D43-A708-B92845C725A1}" type="pres">
      <dgm:prSet presAssocID="{9EB854AE-36AF-4EF3-B2DB-CD66C8FD5855}" presName="lineNode" presStyleLbl="alignAccFollowNode1" presStyleIdx="12" presStyleCnt="21"/>
      <dgm:spPr/>
    </dgm:pt>
    <dgm:pt modelId="{C57D8D19-6749-FD47-B852-3B9323917F5E}" type="pres">
      <dgm:prSet presAssocID="{9EB854AE-36AF-4EF3-B2DB-CD66C8FD5855}" presName="lineArrowNode" presStyleLbl="alignAccFollowNode1" presStyleIdx="13" presStyleCnt="21"/>
      <dgm:spPr/>
    </dgm:pt>
    <dgm:pt modelId="{72FF58CC-C62A-2F43-82E3-1905738BF345}" type="pres">
      <dgm:prSet presAssocID="{FE381644-A378-4CDB-85F0-6D82C760CE66}" presName="sibTransNodeCircle" presStyleLbl="alignNode1" presStyleIdx="4" presStyleCnt="7">
        <dgm:presLayoutVars>
          <dgm:chMax val="0"/>
          <dgm:bulletEnabled/>
        </dgm:presLayoutVars>
      </dgm:prSet>
      <dgm:spPr/>
    </dgm:pt>
    <dgm:pt modelId="{AACCE9C5-988D-B640-B497-F4A916D8BBEC}" type="pres">
      <dgm:prSet presAssocID="{FE381644-A378-4CDB-85F0-6D82C760CE66}" presName="spacerBetweenCircleAndCallout" presStyleCnt="0">
        <dgm:presLayoutVars/>
      </dgm:prSet>
      <dgm:spPr/>
    </dgm:pt>
    <dgm:pt modelId="{48763B15-1F94-344C-BB00-3D540272E12F}" type="pres">
      <dgm:prSet presAssocID="{9EB854AE-36AF-4EF3-B2DB-CD66C8FD5855}" presName="nodeText" presStyleLbl="alignAccFollowNode1" presStyleIdx="14" presStyleCnt="21">
        <dgm:presLayoutVars>
          <dgm:bulletEnabled val="1"/>
        </dgm:presLayoutVars>
      </dgm:prSet>
      <dgm:spPr/>
    </dgm:pt>
    <dgm:pt modelId="{BDB6121F-1572-D846-B890-BFA3D9DA3028}" type="pres">
      <dgm:prSet presAssocID="{FE381644-A378-4CDB-85F0-6D82C760CE66}" presName="sibTransComposite" presStyleCnt="0"/>
      <dgm:spPr/>
    </dgm:pt>
    <dgm:pt modelId="{BB8F9F91-1C14-C54F-A40A-26951F3D3313}" type="pres">
      <dgm:prSet presAssocID="{EF29746C-0791-41A2-A535-D2E99DEF5418}" presName="compositeNode" presStyleCnt="0"/>
      <dgm:spPr/>
    </dgm:pt>
    <dgm:pt modelId="{1A09127D-9E06-E240-A161-61EFC3F532F8}" type="pres">
      <dgm:prSet presAssocID="{EF29746C-0791-41A2-A535-D2E99DEF5418}" presName="parTx" presStyleLbl="node1" presStyleIdx="0" presStyleCnt="0">
        <dgm:presLayoutVars>
          <dgm:chMax val="0"/>
          <dgm:chPref val="0"/>
          <dgm:bulletEnabled val="1"/>
        </dgm:presLayoutVars>
      </dgm:prSet>
      <dgm:spPr/>
    </dgm:pt>
    <dgm:pt modelId="{70A79CEC-2816-6540-8463-591404AB00E3}" type="pres">
      <dgm:prSet presAssocID="{EF29746C-0791-41A2-A535-D2E99DEF5418}" presName="parSh" presStyleCnt="0"/>
      <dgm:spPr/>
    </dgm:pt>
    <dgm:pt modelId="{8E4DD270-CFAB-F24D-9ADD-0CBADD111460}" type="pres">
      <dgm:prSet presAssocID="{EF29746C-0791-41A2-A535-D2E99DEF5418}" presName="lineNode" presStyleLbl="alignAccFollowNode1" presStyleIdx="15" presStyleCnt="21"/>
      <dgm:spPr/>
    </dgm:pt>
    <dgm:pt modelId="{305E6DF2-EB2D-134D-A3DF-588A9D71F436}" type="pres">
      <dgm:prSet presAssocID="{EF29746C-0791-41A2-A535-D2E99DEF5418}" presName="lineArrowNode" presStyleLbl="alignAccFollowNode1" presStyleIdx="16" presStyleCnt="21"/>
      <dgm:spPr/>
    </dgm:pt>
    <dgm:pt modelId="{7A454928-3247-C044-AD57-F976DB868D47}" type="pres">
      <dgm:prSet presAssocID="{6AD77586-F7E7-4F0A-8C16-0F257446369A}" presName="sibTransNodeCircle" presStyleLbl="alignNode1" presStyleIdx="5" presStyleCnt="7">
        <dgm:presLayoutVars>
          <dgm:chMax val="0"/>
          <dgm:bulletEnabled/>
        </dgm:presLayoutVars>
      </dgm:prSet>
      <dgm:spPr/>
    </dgm:pt>
    <dgm:pt modelId="{A5E381B5-E528-8B41-AD19-760472279CE3}" type="pres">
      <dgm:prSet presAssocID="{6AD77586-F7E7-4F0A-8C16-0F257446369A}" presName="spacerBetweenCircleAndCallout" presStyleCnt="0">
        <dgm:presLayoutVars/>
      </dgm:prSet>
      <dgm:spPr/>
    </dgm:pt>
    <dgm:pt modelId="{BB7710A2-77B0-E741-96D6-82C50319D326}" type="pres">
      <dgm:prSet presAssocID="{EF29746C-0791-41A2-A535-D2E99DEF5418}" presName="nodeText" presStyleLbl="alignAccFollowNode1" presStyleIdx="17" presStyleCnt="21">
        <dgm:presLayoutVars>
          <dgm:bulletEnabled val="1"/>
        </dgm:presLayoutVars>
      </dgm:prSet>
      <dgm:spPr/>
    </dgm:pt>
    <dgm:pt modelId="{AC331CBB-F109-9144-B772-6C92BF96F48B}" type="pres">
      <dgm:prSet presAssocID="{6AD77586-F7E7-4F0A-8C16-0F257446369A}" presName="sibTransComposite" presStyleCnt="0"/>
      <dgm:spPr/>
    </dgm:pt>
    <dgm:pt modelId="{4626EF6A-98CE-3348-BD0F-2ABC6C8D4944}" type="pres">
      <dgm:prSet presAssocID="{A1E7DF5D-0AEE-4EDA-8635-932F37FF23B9}" presName="compositeNode" presStyleCnt="0"/>
      <dgm:spPr/>
    </dgm:pt>
    <dgm:pt modelId="{60898099-65F5-3346-8A3A-7BD7D29DA549}" type="pres">
      <dgm:prSet presAssocID="{A1E7DF5D-0AEE-4EDA-8635-932F37FF23B9}" presName="parTx" presStyleLbl="node1" presStyleIdx="0" presStyleCnt="0">
        <dgm:presLayoutVars>
          <dgm:chMax val="0"/>
          <dgm:chPref val="0"/>
          <dgm:bulletEnabled val="1"/>
        </dgm:presLayoutVars>
      </dgm:prSet>
      <dgm:spPr/>
    </dgm:pt>
    <dgm:pt modelId="{40F58B59-6CF7-EF42-9EEF-DDB9FA11D612}" type="pres">
      <dgm:prSet presAssocID="{A1E7DF5D-0AEE-4EDA-8635-932F37FF23B9}" presName="parSh" presStyleCnt="0"/>
      <dgm:spPr/>
    </dgm:pt>
    <dgm:pt modelId="{AA0A4BA6-6712-0946-AA5F-29CAB26196A3}" type="pres">
      <dgm:prSet presAssocID="{A1E7DF5D-0AEE-4EDA-8635-932F37FF23B9}" presName="lineNode" presStyleLbl="alignAccFollowNode1" presStyleIdx="18" presStyleCnt="21"/>
      <dgm:spPr/>
    </dgm:pt>
    <dgm:pt modelId="{2A8EE7A4-A9D0-394E-9473-96E857BC4BB4}" type="pres">
      <dgm:prSet presAssocID="{A1E7DF5D-0AEE-4EDA-8635-932F37FF23B9}" presName="lineArrowNode" presStyleLbl="alignAccFollowNode1" presStyleIdx="19" presStyleCnt="21"/>
      <dgm:spPr/>
    </dgm:pt>
    <dgm:pt modelId="{A139FB16-D4F9-E345-967B-DF0B96C8AA6B}" type="pres">
      <dgm:prSet presAssocID="{D8C6911C-5512-407E-AD0F-E4C9D4F62C48}" presName="sibTransNodeCircle" presStyleLbl="alignNode1" presStyleIdx="6" presStyleCnt="7">
        <dgm:presLayoutVars>
          <dgm:chMax val="0"/>
          <dgm:bulletEnabled/>
        </dgm:presLayoutVars>
      </dgm:prSet>
      <dgm:spPr/>
    </dgm:pt>
    <dgm:pt modelId="{7F815E71-216E-CD4B-9D47-74E33AF6A96B}" type="pres">
      <dgm:prSet presAssocID="{D8C6911C-5512-407E-AD0F-E4C9D4F62C48}" presName="spacerBetweenCircleAndCallout" presStyleCnt="0">
        <dgm:presLayoutVars/>
      </dgm:prSet>
      <dgm:spPr/>
    </dgm:pt>
    <dgm:pt modelId="{289BDF55-BDEF-8245-B287-59AD0A2A3DE4}" type="pres">
      <dgm:prSet presAssocID="{A1E7DF5D-0AEE-4EDA-8635-932F37FF23B9}" presName="nodeText" presStyleLbl="alignAccFollowNode1" presStyleIdx="20" presStyleCnt="21">
        <dgm:presLayoutVars>
          <dgm:bulletEnabled val="1"/>
        </dgm:presLayoutVars>
      </dgm:prSet>
      <dgm:spPr/>
    </dgm:pt>
  </dgm:ptLst>
  <dgm:cxnLst>
    <dgm:cxn modelId="{52987517-3233-F440-B4F8-03760FBFC203}" type="presOf" srcId="{4FAFEAC8-502C-4CCF-8DDA-BDE4B34B7FAF}" destId="{29FE4679-1561-4545-8CD0-BF9BF36CC6AA}" srcOrd="0" destOrd="0" presId="urn:microsoft.com/office/officeart/2016/7/layout/LinearArrowProcessNumbered"/>
    <dgm:cxn modelId="{A9C4CA1D-001E-754D-A26B-9CBD6354D1E6}" type="presOf" srcId="{94EFEEB6-5BDE-4027-A169-495762286C93}" destId="{F76DF5E2-8D10-144C-A59E-CF215E088960}" srcOrd="0" destOrd="0" presId="urn:microsoft.com/office/officeart/2016/7/layout/LinearArrowProcessNumbered"/>
    <dgm:cxn modelId="{07D2E31F-9784-4142-B48E-D6971D59CA28}" srcId="{7E2B8B82-E388-49B9-821F-BB49601EECD1}" destId="{C1CD2C33-A486-4360-B992-8C6984B90D8F}" srcOrd="1" destOrd="0" parTransId="{36474EC9-3BE7-4B12-8F57-55193504F27B}" sibTransId="{2914F79C-2F0E-431D-9982-D8275BBB3386}"/>
    <dgm:cxn modelId="{E40CB044-4C12-4C4F-8253-122D3336037A}" type="presOf" srcId="{D8C6911C-5512-407E-AD0F-E4C9D4F62C48}" destId="{A139FB16-D4F9-E345-967B-DF0B96C8AA6B}" srcOrd="0" destOrd="0" presId="urn:microsoft.com/office/officeart/2016/7/layout/LinearArrowProcessNumbered"/>
    <dgm:cxn modelId="{4F02C85C-52BD-4B47-AEEF-0D8CB0D79CF5}" type="presOf" srcId="{A1E7DF5D-0AEE-4EDA-8635-932F37FF23B9}" destId="{289BDF55-BDEF-8245-B287-59AD0A2A3DE4}" srcOrd="0" destOrd="0" presId="urn:microsoft.com/office/officeart/2016/7/layout/LinearArrowProcessNumbered"/>
    <dgm:cxn modelId="{8C350175-EA7E-4F25-A147-51FFDDC0EFF8}" srcId="{7E2B8B82-E388-49B9-821F-BB49601EECD1}" destId="{EF29746C-0791-41A2-A535-D2E99DEF5418}" srcOrd="5" destOrd="0" parTransId="{1E078A7B-A93B-4FCF-9ADD-02B60106F698}" sibTransId="{6AD77586-F7E7-4F0A-8C16-0F257446369A}"/>
    <dgm:cxn modelId="{FBA74E7B-0C7E-40AA-9C19-3B8E04BB58B2}" srcId="{7E2B8B82-E388-49B9-821F-BB49601EECD1}" destId="{7031BC8C-A577-4BCA-A907-601719743B74}" srcOrd="0" destOrd="0" parTransId="{0CED340C-4A39-400F-9236-8DD61A8A809C}" sibTransId="{661DC17E-8F39-4F4C-BF58-CAB0C8CB874A}"/>
    <dgm:cxn modelId="{687C6C7E-F946-41EE-91B8-FA4C7E8D5A6A}" srcId="{7E2B8B82-E388-49B9-821F-BB49601EECD1}" destId="{9EB854AE-36AF-4EF3-B2DB-CD66C8FD5855}" srcOrd="4" destOrd="0" parTransId="{18AEECEC-61FE-45ED-9C54-EE8F393B89EC}" sibTransId="{FE381644-A378-4CDB-85F0-6D82C760CE66}"/>
    <dgm:cxn modelId="{E5FFB484-E966-5B4D-B27E-BEDB137F50DF}" type="presOf" srcId="{09E6EA55-7246-4653-8ED8-3327F8B558E6}" destId="{44770C0F-4FCE-E24B-9B1C-923D2F247BBC}" srcOrd="0" destOrd="0" presId="urn:microsoft.com/office/officeart/2016/7/layout/LinearArrowProcessNumbered"/>
    <dgm:cxn modelId="{438B4A88-C031-074C-95F6-A7C718586BBE}" type="presOf" srcId="{7031BC8C-A577-4BCA-A907-601719743B74}" destId="{9C713DBE-3B96-7649-A529-5D0616CC963C}" srcOrd="0" destOrd="0" presId="urn:microsoft.com/office/officeart/2016/7/layout/LinearArrowProcessNumbered"/>
    <dgm:cxn modelId="{68E3A088-808D-FE4B-BF92-15EE05EDCC12}" type="presOf" srcId="{FA179272-3C0D-42BE-9524-9F7DDA16DF3C}" destId="{85ED080F-9167-C244-BB07-ABE1760ED128}" srcOrd="0" destOrd="0" presId="urn:microsoft.com/office/officeart/2016/7/layout/LinearArrowProcessNumbered"/>
    <dgm:cxn modelId="{960BB692-F6FD-46E3-BD10-641F13ACA83D}" srcId="{7E2B8B82-E388-49B9-821F-BB49601EECD1}" destId="{4FAFEAC8-502C-4CCF-8DDA-BDE4B34B7FAF}" srcOrd="2" destOrd="0" parTransId="{AA860307-67B6-46FE-9886-E25400B5B8D6}" sibTransId="{09E6EA55-7246-4653-8ED8-3327F8B558E6}"/>
    <dgm:cxn modelId="{8DBBAF9A-9579-45E3-91D3-FCE535023282}" srcId="{7E2B8B82-E388-49B9-821F-BB49601EECD1}" destId="{94EFEEB6-5BDE-4027-A169-495762286C93}" srcOrd="3" destOrd="0" parTransId="{AE46E79D-DABF-452E-907E-587A1217ED5E}" sibTransId="{FA179272-3C0D-42BE-9524-9F7DDA16DF3C}"/>
    <dgm:cxn modelId="{9BD451A4-3E1A-C54B-9EA5-8AE42B45F7E1}" type="presOf" srcId="{C1CD2C33-A486-4360-B992-8C6984B90D8F}" destId="{9D9AA350-BF08-E54E-A1EC-F7E67D4197AF}" srcOrd="0" destOrd="0" presId="urn:microsoft.com/office/officeart/2016/7/layout/LinearArrowProcessNumbered"/>
    <dgm:cxn modelId="{A61F0DA9-3B08-4F12-9D8B-26C95D07E66C}" srcId="{7E2B8B82-E388-49B9-821F-BB49601EECD1}" destId="{A1E7DF5D-0AEE-4EDA-8635-932F37FF23B9}" srcOrd="6" destOrd="0" parTransId="{BBADB256-F00F-444F-87D1-2017AD67E4E3}" sibTransId="{D8C6911C-5512-407E-AD0F-E4C9D4F62C48}"/>
    <dgm:cxn modelId="{D9A818B3-368B-974E-B828-4A60B97F8540}" type="presOf" srcId="{FE381644-A378-4CDB-85F0-6D82C760CE66}" destId="{72FF58CC-C62A-2F43-82E3-1905738BF345}" srcOrd="0" destOrd="0" presId="urn:microsoft.com/office/officeart/2016/7/layout/LinearArrowProcessNumbered"/>
    <dgm:cxn modelId="{7CAC2ED7-1959-1E4F-9792-F4F8EE040992}" type="presOf" srcId="{2914F79C-2F0E-431D-9982-D8275BBB3386}" destId="{F15771EA-28A7-B14C-A683-B314D73DE382}" srcOrd="0" destOrd="0" presId="urn:microsoft.com/office/officeart/2016/7/layout/LinearArrowProcessNumbered"/>
    <dgm:cxn modelId="{F02A8EDD-FD4D-F648-89B0-C31646838901}" type="presOf" srcId="{661DC17E-8F39-4F4C-BF58-CAB0C8CB874A}" destId="{1C44E0B8-8565-2546-AC37-3C76F26E32A0}" srcOrd="0" destOrd="0" presId="urn:microsoft.com/office/officeart/2016/7/layout/LinearArrowProcessNumbered"/>
    <dgm:cxn modelId="{F58C6EE4-11B9-734B-91F4-380B7F5C6561}" type="presOf" srcId="{9EB854AE-36AF-4EF3-B2DB-CD66C8FD5855}" destId="{48763B15-1F94-344C-BB00-3D540272E12F}" srcOrd="0" destOrd="0" presId="urn:microsoft.com/office/officeart/2016/7/layout/LinearArrowProcessNumbered"/>
    <dgm:cxn modelId="{6B0C41EF-1D9C-7E43-AAB3-8EA6136CAFB9}" type="presOf" srcId="{6AD77586-F7E7-4F0A-8C16-0F257446369A}" destId="{7A454928-3247-C044-AD57-F976DB868D47}" srcOrd="0" destOrd="0" presId="urn:microsoft.com/office/officeart/2016/7/layout/LinearArrowProcessNumbered"/>
    <dgm:cxn modelId="{BF486DFA-A54F-754B-9B21-CB59FA95A454}" type="presOf" srcId="{EF29746C-0791-41A2-A535-D2E99DEF5418}" destId="{BB7710A2-77B0-E741-96D6-82C50319D326}" srcOrd="0" destOrd="0" presId="urn:microsoft.com/office/officeart/2016/7/layout/LinearArrowProcessNumbered"/>
    <dgm:cxn modelId="{14B4FDFD-2333-6841-8042-465D3D5DD30D}" type="presOf" srcId="{7E2B8B82-E388-49B9-821F-BB49601EECD1}" destId="{1E4BDD2E-3553-2547-A3C5-4C402E74CBB3}" srcOrd="0" destOrd="0" presId="urn:microsoft.com/office/officeart/2016/7/layout/LinearArrowProcessNumbered"/>
    <dgm:cxn modelId="{E72B4470-B329-9F41-956C-D267970158CC}" type="presParOf" srcId="{1E4BDD2E-3553-2547-A3C5-4C402E74CBB3}" destId="{1411BBE3-039A-1C49-93F0-C19ACD5F3A05}" srcOrd="0" destOrd="0" presId="urn:microsoft.com/office/officeart/2016/7/layout/LinearArrowProcessNumbered"/>
    <dgm:cxn modelId="{021B0FB4-415E-E149-B557-AEAFE7141432}" type="presParOf" srcId="{1411BBE3-039A-1C49-93F0-C19ACD5F3A05}" destId="{AF98BC6A-EE93-2443-A7A3-68D7BB44EDA3}" srcOrd="0" destOrd="0" presId="urn:microsoft.com/office/officeart/2016/7/layout/LinearArrowProcessNumbered"/>
    <dgm:cxn modelId="{62D076A1-FD49-B447-8A8F-E439A1C93056}" type="presParOf" srcId="{1411BBE3-039A-1C49-93F0-C19ACD5F3A05}" destId="{7038FEB3-A71E-CE43-84CA-DC597F114763}" srcOrd="1" destOrd="0" presId="urn:microsoft.com/office/officeart/2016/7/layout/LinearArrowProcessNumbered"/>
    <dgm:cxn modelId="{D49516D5-9C0F-C445-ACBE-DAA86B75EEA1}" type="presParOf" srcId="{7038FEB3-A71E-CE43-84CA-DC597F114763}" destId="{0E4B87C4-01D5-2E44-B181-016F7E4BBBEF}" srcOrd="0" destOrd="0" presId="urn:microsoft.com/office/officeart/2016/7/layout/LinearArrowProcessNumbered"/>
    <dgm:cxn modelId="{A86F7C5F-EA2E-4848-A9BD-ACDCFA8A3259}" type="presParOf" srcId="{7038FEB3-A71E-CE43-84CA-DC597F114763}" destId="{83D8C938-1CD2-4F40-83F1-621513751FD7}" srcOrd="1" destOrd="0" presId="urn:microsoft.com/office/officeart/2016/7/layout/LinearArrowProcessNumbered"/>
    <dgm:cxn modelId="{DBC032E0-1FA9-C44E-A653-65381FAB8128}" type="presParOf" srcId="{7038FEB3-A71E-CE43-84CA-DC597F114763}" destId="{1C44E0B8-8565-2546-AC37-3C76F26E32A0}" srcOrd="2" destOrd="0" presId="urn:microsoft.com/office/officeart/2016/7/layout/LinearArrowProcessNumbered"/>
    <dgm:cxn modelId="{C3C08E62-156D-054A-B333-4302641B6A55}" type="presParOf" srcId="{7038FEB3-A71E-CE43-84CA-DC597F114763}" destId="{B332D95D-D630-F74B-8B8C-E7DA5762FEC5}" srcOrd="3" destOrd="0" presId="urn:microsoft.com/office/officeart/2016/7/layout/LinearArrowProcessNumbered"/>
    <dgm:cxn modelId="{E978A328-8247-E646-BADA-0239A4CFF205}" type="presParOf" srcId="{1411BBE3-039A-1C49-93F0-C19ACD5F3A05}" destId="{9C713DBE-3B96-7649-A529-5D0616CC963C}" srcOrd="2" destOrd="0" presId="urn:microsoft.com/office/officeart/2016/7/layout/LinearArrowProcessNumbered"/>
    <dgm:cxn modelId="{784610F2-A616-BB44-A7E6-7232E860A6B3}" type="presParOf" srcId="{1E4BDD2E-3553-2547-A3C5-4C402E74CBB3}" destId="{F875B868-F072-EC43-84EE-C512DEACEBE2}" srcOrd="1" destOrd="0" presId="urn:microsoft.com/office/officeart/2016/7/layout/LinearArrowProcessNumbered"/>
    <dgm:cxn modelId="{367DF2BF-1E59-794D-A7A4-F456A9CA427C}" type="presParOf" srcId="{1E4BDD2E-3553-2547-A3C5-4C402E74CBB3}" destId="{5A86DA4F-49FA-AD40-924B-7ED26705A72C}" srcOrd="2" destOrd="0" presId="urn:microsoft.com/office/officeart/2016/7/layout/LinearArrowProcessNumbered"/>
    <dgm:cxn modelId="{47AECE80-503C-C045-89F4-80FEB705F778}" type="presParOf" srcId="{5A86DA4F-49FA-AD40-924B-7ED26705A72C}" destId="{41A64263-C782-E043-A99B-FC069D2E9715}" srcOrd="0" destOrd="0" presId="urn:microsoft.com/office/officeart/2016/7/layout/LinearArrowProcessNumbered"/>
    <dgm:cxn modelId="{F530587E-9BA8-4840-8EA9-CE56C1F1C8BD}" type="presParOf" srcId="{5A86DA4F-49FA-AD40-924B-7ED26705A72C}" destId="{16B722E6-2A4F-7E4E-82F9-D27D5F5A9C11}" srcOrd="1" destOrd="0" presId="urn:microsoft.com/office/officeart/2016/7/layout/LinearArrowProcessNumbered"/>
    <dgm:cxn modelId="{7025190B-F078-3641-9F9A-CF8CC6DF8600}" type="presParOf" srcId="{16B722E6-2A4F-7E4E-82F9-D27D5F5A9C11}" destId="{EFCE235B-042F-654B-85FF-75087E898BE0}" srcOrd="0" destOrd="0" presId="urn:microsoft.com/office/officeart/2016/7/layout/LinearArrowProcessNumbered"/>
    <dgm:cxn modelId="{033B2137-328E-AD4E-8BDA-D2AA9FBC8EA4}" type="presParOf" srcId="{16B722E6-2A4F-7E4E-82F9-D27D5F5A9C11}" destId="{7A570C66-B01C-CF4A-98F6-4A7B8B5A6381}" srcOrd="1" destOrd="0" presId="urn:microsoft.com/office/officeart/2016/7/layout/LinearArrowProcessNumbered"/>
    <dgm:cxn modelId="{B3123695-E070-A840-AF8E-B45EB59FDCE1}" type="presParOf" srcId="{16B722E6-2A4F-7E4E-82F9-D27D5F5A9C11}" destId="{F15771EA-28A7-B14C-A683-B314D73DE382}" srcOrd="2" destOrd="0" presId="urn:microsoft.com/office/officeart/2016/7/layout/LinearArrowProcessNumbered"/>
    <dgm:cxn modelId="{3C46B1C2-60B0-0D46-B48D-A236B1CED000}" type="presParOf" srcId="{16B722E6-2A4F-7E4E-82F9-D27D5F5A9C11}" destId="{13057C2C-C583-744B-86A1-20325E680A86}" srcOrd="3" destOrd="0" presId="urn:microsoft.com/office/officeart/2016/7/layout/LinearArrowProcessNumbered"/>
    <dgm:cxn modelId="{AE2036F2-5257-C142-828D-259FB7EAB7CF}" type="presParOf" srcId="{5A86DA4F-49FA-AD40-924B-7ED26705A72C}" destId="{9D9AA350-BF08-E54E-A1EC-F7E67D4197AF}" srcOrd="2" destOrd="0" presId="urn:microsoft.com/office/officeart/2016/7/layout/LinearArrowProcessNumbered"/>
    <dgm:cxn modelId="{5ED00787-C248-4B4C-8697-35A2AE14952D}" type="presParOf" srcId="{1E4BDD2E-3553-2547-A3C5-4C402E74CBB3}" destId="{893DE309-C5BB-3143-ABBC-70F38E0B0127}" srcOrd="3" destOrd="0" presId="urn:microsoft.com/office/officeart/2016/7/layout/LinearArrowProcessNumbered"/>
    <dgm:cxn modelId="{AC889FCA-BD68-454A-8801-9B33937DD59C}" type="presParOf" srcId="{1E4BDD2E-3553-2547-A3C5-4C402E74CBB3}" destId="{2AC7FD78-7AB3-3440-A0AE-44A87A2D3A62}" srcOrd="4" destOrd="0" presId="urn:microsoft.com/office/officeart/2016/7/layout/LinearArrowProcessNumbered"/>
    <dgm:cxn modelId="{9466B977-31FC-8E48-B7E9-F16C86C8A9C8}" type="presParOf" srcId="{2AC7FD78-7AB3-3440-A0AE-44A87A2D3A62}" destId="{EF04D933-44EE-3F46-A888-724F9FBB1948}" srcOrd="0" destOrd="0" presId="urn:microsoft.com/office/officeart/2016/7/layout/LinearArrowProcessNumbered"/>
    <dgm:cxn modelId="{F6841D43-0BDA-214E-88D6-10D707714338}" type="presParOf" srcId="{2AC7FD78-7AB3-3440-A0AE-44A87A2D3A62}" destId="{9096DC98-8826-A34B-8250-CCC7C7395A19}" srcOrd="1" destOrd="0" presId="urn:microsoft.com/office/officeart/2016/7/layout/LinearArrowProcessNumbered"/>
    <dgm:cxn modelId="{311F6983-0897-2E48-88F5-830B6215F429}" type="presParOf" srcId="{9096DC98-8826-A34B-8250-CCC7C7395A19}" destId="{2476B35F-F3C4-C04A-AA93-0A98D500228D}" srcOrd="0" destOrd="0" presId="urn:microsoft.com/office/officeart/2016/7/layout/LinearArrowProcessNumbered"/>
    <dgm:cxn modelId="{408FFDDA-DC28-AC4B-80FD-EEC8C28CC9EB}" type="presParOf" srcId="{9096DC98-8826-A34B-8250-CCC7C7395A19}" destId="{F9461DB8-E50C-144B-B96F-23DCBA9A9435}" srcOrd="1" destOrd="0" presId="urn:microsoft.com/office/officeart/2016/7/layout/LinearArrowProcessNumbered"/>
    <dgm:cxn modelId="{55F502EE-B29B-4543-9227-DDD0417AEEE7}" type="presParOf" srcId="{9096DC98-8826-A34B-8250-CCC7C7395A19}" destId="{44770C0F-4FCE-E24B-9B1C-923D2F247BBC}" srcOrd="2" destOrd="0" presId="urn:microsoft.com/office/officeart/2016/7/layout/LinearArrowProcessNumbered"/>
    <dgm:cxn modelId="{22EAD34D-DF7C-6B4C-A65E-F38B1F5FBC34}" type="presParOf" srcId="{9096DC98-8826-A34B-8250-CCC7C7395A19}" destId="{A92F4372-0F28-5848-81D6-321B0D65C7A3}" srcOrd="3" destOrd="0" presId="urn:microsoft.com/office/officeart/2016/7/layout/LinearArrowProcessNumbered"/>
    <dgm:cxn modelId="{8CA51EC6-6B40-2743-B107-06283DB0F43C}" type="presParOf" srcId="{2AC7FD78-7AB3-3440-A0AE-44A87A2D3A62}" destId="{29FE4679-1561-4545-8CD0-BF9BF36CC6AA}" srcOrd="2" destOrd="0" presId="urn:microsoft.com/office/officeart/2016/7/layout/LinearArrowProcessNumbered"/>
    <dgm:cxn modelId="{988CC026-3B1D-B34C-A337-73305E641BE6}" type="presParOf" srcId="{1E4BDD2E-3553-2547-A3C5-4C402E74CBB3}" destId="{F9374A07-DC41-4A41-BE71-519E6A27F1D7}" srcOrd="5" destOrd="0" presId="urn:microsoft.com/office/officeart/2016/7/layout/LinearArrowProcessNumbered"/>
    <dgm:cxn modelId="{B3AEE0D9-6E16-1449-A4A3-63C464C98FEF}" type="presParOf" srcId="{1E4BDD2E-3553-2547-A3C5-4C402E74CBB3}" destId="{A9EA5080-429F-E747-9A55-C45EE729033C}" srcOrd="6" destOrd="0" presId="urn:microsoft.com/office/officeart/2016/7/layout/LinearArrowProcessNumbered"/>
    <dgm:cxn modelId="{98AD20C6-F945-3447-A974-A1106517D90D}" type="presParOf" srcId="{A9EA5080-429F-E747-9A55-C45EE729033C}" destId="{ACFFD187-3080-C74D-860C-3EDA4BBF0CDD}" srcOrd="0" destOrd="0" presId="urn:microsoft.com/office/officeart/2016/7/layout/LinearArrowProcessNumbered"/>
    <dgm:cxn modelId="{22C34F63-43DD-354B-90B5-2BBC800AD199}" type="presParOf" srcId="{A9EA5080-429F-E747-9A55-C45EE729033C}" destId="{333720DE-1578-1C43-A83D-1F9689E35E8E}" srcOrd="1" destOrd="0" presId="urn:microsoft.com/office/officeart/2016/7/layout/LinearArrowProcessNumbered"/>
    <dgm:cxn modelId="{FF0AEED4-B489-FD4B-B60C-64C002BC9192}" type="presParOf" srcId="{333720DE-1578-1C43-A83D-1F9689E35E8E}" destId="{597BA51D-7AC6-8F48-AA52-6CCE41982726}" srcOrd="0" destOrd="0" presId="urn:microsoft.com/office/officeart/2016/7/layout/LinearArrowProcessNumbered"/>
    <dgm:cxn modelId="{8D2AFC67-C4F7-F747-B625-37A3702B259A}" type="presParOf" srcId="{333720DE-1578-1C43-A83D-1F9689E35E8E}" destId="{29A06C2A-F935-694F-A655-984226D5C7A8}" srcOrd="1" destOrd="0" presId="urn:microsoft.com/office/officeart/2016/7/layout/LinearArrowProcessNumbered"/>
    <dgm:cxn modelId="{F291AD58-5AC3-AF42-9CBB-406ECD9AC2CE}" type="presParOf" srcId="{333720DE-1578-1C43-A83D-1F9689E35E8E}" destId="{85ED080F-9167-C244-BB07-ABE1760ED128}" srcOrd="2" destOrd="0" presId="urn:microsoft.com/office/officeart/2016/7/layout/LinearArrowProcessNumbered"/>
    <dgm:cxn modelId="{7DE391F0-2157-A249-B4F9-479541955DA1}" type="presParOf" srcId="{333720DE-1578-1C43-A83D-1F9689E35E8E}" destId="{F155FF3E-1920-9D4D-8DC3-56C285690FE1}" srcOrd="3" destOrd="0" presId="urn:microsoft.com/office/officeart/2016/7/layout/LinearArrowProcessNumbered"/>
    <dgm:cxn modelId="{ADC26055-70A9-9643-8DB3-DD1FECA6F71D}" type="presParOf" srcId="{A9EA5080-429F-E747-9A55-C45EE729033C}" destId="{F76DF5E2-8D10-144C-A59E-CF215E088960}" srcOrd="2" destOrd="0" presId="urn:microsoft.com/office/officeart/2016/7/layout/LinearArrowProcessNumbered"/>
    <dgm:cxn modelId="{50594E1F-E95A-4344-A76E-DA319AC5F09C}" type="presParOf" srcId="{1E4BDD2E-3553-2547-A3C5-4C402E74CBB3}" destId="{2682902B-8A24-E944-B5DA-17AFB139A1C4}" srcOrd="7" destOrd="0" presId="urn:microsoft.com/office/officeart/2016/7/layout/LinearArrowProcessNumbered"/>
    <dgm:cxn modelId="{6BECD20C-E851-2846-9EB1-AB839399E166}" type="presParOf" srcId="{1E4BDD2E-3553-2547-A3C5-4C402E74CBB3}" destId="{EC582088-DB1C-CE4B-A457-3A9C421BC2E3}" srcOrd="8" destOrd="0" presId="urn:microsoft.com/office/officeart/2016/7/layout/LinearArrowProcessNumbered"/>
    <dgm:cxn modelId="{4FA82355-FA59-BE42-A402-8ACA9959DD3A}" type="presParOf" srcId="{EC582088-DB1C-CE4B-A457-3A9C421BC2E3}" destId="{5B8856CD-9772-EE41-A456-8F5ECF62A980}" srcOrd="0" destOrd="0" presId="urn:microsoft.com/office/officeart/2016/7/layout/LinearArrowProcessNumbered"/>
    <dgm:cxn modelId="{5DCA371A-C2C6-6B43-B838-918B48E597E6}" type="presParOf" srcId="{EC582088-DB1C-CE4B-A457-3A9C421BC2E3}" destId="{D6DA1816-4E41-8243-BDA9-A52BA75966B6}" srcOrd="1" destOrd="0" presId="urn:microsoft.com/office/officeart/2016/7/layout/LinearArrowProcessNumbered"/>
    <dgm:cxn modelId="{22E6FA71-8472-A743-BD22-F44A61341354}" type="presParOf" srcId="{D6DA1816-4E41-8243-BDA9-A52BA75966B6}" destId="{49E776F0-0349-8D43-A708-B92845C725A1}" srcOrd="0" destOrd="0" presId="urn:microsoft.com/office/officeart/2016/7/layout/LinearArrowProcessNumbered"/>
    <dgm:cxn modelId="{25A308E1-ED72-A44E-A114-407FA186D877}" type="presParOf" srcId="{D6DA1816-4E41-8243-BDA9-A52BA75966B6}" destId="{C57D8D19-6749-FD47-B852-3B9323917F5E}" srcOrd="1" destOrd="0" presId="urn:microsoft.com/office/officeart/2016/7/layout/LinearArrowProcessNumbered"/>
    <dgm:cxn modelId="{4C388F73-666A-5447-9CB6-62FB698EAF31}" type="presParOf" srcId="{D6DA1816-4E41-8243-BDA9-A52BA75966B6}" destId="{72FF58CC-C62A-2F43-82E3-1905738BF345}" srcOrd="2" destOrd="0" presId="urn:microsoft.com/office/officeart/2016/7/layout/LinearArrowProcessNumbered"/>
    <dgm:cxn modelId="{D86D0935-58AB-A842-BAF9-24DFFCB105A9}" type="presParOf" srcId="{D6DA1816-4E41-8243-BDA9-A52BA75966B6}" destId="{AACCE9C5-988D-B640-B497-F4A916D8BBEC}" srcOrd="3" destOrd="0" presId="urn:microsoft.com/office/officeart/2016/7/layout/LinearArrowProcessNumbered"/>
    <dgm:cxn modelId="{7E90EEF0-7208-8849-A45F-3A458320EB40}" type="presParOf" srcId="{EC582088-DB1C-CE4B-A457-3A9C421BC2E3}" destId="{48763B15-1F94-344C-BB00-3D540272E12F}" srcOrd="2" destOrd="0" presId="urn:microsoft.com/office/officeart/2016/7/layout/LinearArrowProcessNumbered"/>
    <dgm:cxn modelId="{1F1FBFBA-7621-7D41-8159-6AC624AB94E0}" type="presParOf" srcId="{1E4BDD2E-3553-2547-A3C5-4C402E74CBB3}" destId="{BDB6121F-1572-D846-B890-BFA3D9DA3028}" srcOrd="9" destOrd="0" presId="urn:microsoft.com/office/officeart/2016/7/layout/LinearArrowProcessNumbered"/>
    <dgm:cxn modelId="{6568A28E-3353-E84B-AAFF-C2603A7ADB04}" type="presParOf" srcId="{1E4BDD2E-3553-2547-A3C5-4C402E74CBB3}" destId="{BB8F9F91-1C14-C54F-A40A-26951F3D3313}" srcOrd="10" destOrd="0" presId="urn:microsoft.com/office/officeart/2016/7/layout/LinearArrowProcessNumbered"/>
    <dgm:cxn modelId="{5A612736-0FC9-2347-BEBC-BB5DAAF7CB97}" type="presParOf" srcId="{BB8F9F91-1C14-C54F-A40A-26951F3D3313}" destId="{1A09127D-9E06-E240-A161-61EFC3F532F8}" srcOrd="0" destOrd="0" presId="urn:microsoft.com/office/officeart/2016/7/layout/LinearArrowProcessNumbered"/>
    <dgm:cxn modelId="{E4F946B8-74FB-C14D-9901-FC6035D14950}" type="presParOf" srcId="{BB8F9F91-1C14-C54F-A40A-26951F3D3313}" destId="{70A79CEC-2816-6540-8463-591404AB00E3}" srcOrd="1" destOrd="0" presId="urn:microsoft.com/office/officeart/2016/7/layout/LinearArrowProcessNumbered"/>
    <dgm:cxn modelId="{03777BD3-84DF-4A40-A14C-1C989F6C9EF5}" type="presParOf" srcId="{70A79CEC-2816-6540-8463-591404AB00E3}" destId="{8E4DD270-CFAB-F24D-9ADD-0CBADD111460}" srcOrd="0" destOrd="0" presId="urn:microsoft.com/office/officeart/2016/7/layout/LinearArrowProcessNumbered"/>
    <dgm:cxn modelId="{2CAEA44C-5D87-B146-A125-910FD4D368BF}" type="presParOf" srcId="{70A79CEC-2816-6540-8463-591404AB00E3}" destId="{305E6DF2-EB2D-134D-A3DF-588A9D71F436}" srcOrd="1" destOrd="0" presId="urn:microsoft.com/office/officeart/2016/7/layout/LinearArrowProcessNumbered"/>
    <dgm:cxn modelId="{5E467BBF-D727-6941-8D2D-9AB04C87F7E1}" type="presParOf" srcId="{70A79CEC-2816-6540-8463-591404AB00E3}" destId="{7A454928-3247-C044-AD57-F976DB868D47}" srcOrd="2" destOrd="0" presId="urn:microsoft.com/office/officeart/2016/7/layout/LinearArrowProcessNumbered"/>
    <dgm:cxn modelId="{135F70B5-3193-F446-A1AD-54337EC77B93}" type="presParOf" srcId="{70A79CEC-2816-6540-8463-591404AB00E3}" destId="{A5E381B5-E528-8B41-AD19-760472279CE3}" srcOrd="3" destOrd="0" presId="urn:microsoft.com/office/officeart/2016/7/layout/LinearArrowProcessNumbered"/>
    <dgm:cxn modelId="{98197822-83B9-B64B-8F46-2C45D426E947}" type="presParOf" srcId="{BB8F9F91-1C14-C54F-A40A-26951F3D3313}" destId="{BB7710A2-77B0-E741-96D6-82C50319D326}" srcOrd="2" destOrd="0" presId="urn:microsoft.com/office/officeart/2016/7/layout/LinearArrowProcessNumbered"/>
    <dgm:cxn modelId="{F30EE8A3-4B1D-F140-AC48-5B4A2AEF4F32}" type="presParOf" srcId="{1E4BDD2E-3553-2547-A3C5-4C402E74CBB3}" destId="{AC331CBB-F109-9144-B772-6C92BF96F48B}" srcOrd="11" destOrd="0" presId="urn:microsoft.com/office/officeart/2016/7/layout/LinearArrowProcessNumbered"/>
    <dgm:cxn modelId="{B2D5A6C0-6D17-E348-8532-E786DD9E37B0}" type="presParOf" srcId="{1E4BDD2E-3553-2547-A3C5-4C402E74CBB3}" destId="{4626EF6A-98CE-3348-BD0F-2ABC6C8D4944}" srcOrd="12" destOrd="0" presId="urn:microsoft.com/office/officeart/2016/7/layout/LinearArrowProcessNumbered"/>
    <dgm:cxn modelId="{1DB95132-B1B3-A546-B41B-E61EB93E8B30}" type="presParOf" srcId="{4626EF6A-98CE-3348-BD0F-2ABC6C8D4944}" destId="{60898099-65F5-3346-8A3A-7BD7D29DA549}" srcOrd="0" destOrd="0" presId="urn:microsoft.com/office/officeart/2016/7/layout/LinearArrowProcessNumbered"/>
    <dgm:cxn modelId="{BACC8C5D-1E51-5B48-A399-2F921076FDB4}" type="presParOf" srcId="{4626EF6A-98CE-3348-BD0F-2ABC6C8D4944}" destId="{40F58B59-6CF7-EF42-9EEF-DDB9FA11D612}" srcOrd="1" destOrd="0" presId="urn:microsoft.com/office/officeart/2016/7/layout/LinearArrowProcessNumbered"/>
    <dgm:cxn modelId="{7FED9E2A-934E-BA46-9DBE-E76E0A51EE88}" type="presParOf" srcId="{40F58B59-6CF7-EF42-9EEF-DDB9FA11D612}" destId="{AA0A4BA6-6712-0946-AA5F-29CAB26196A3}" srcOrd="0" destOrd="0" presId="urn:microsoft.com/office/officeart/2016/7/layout/LinearArrowProcessNumbered"/>
    <dgm:cxn modelId="{34C347E5-522B-2B49-B11A-A18615F5596D}" type="presParOf" srcId="{40F58B59-6CF7-EF42-9EEF-DDB9FA11D612}" destId="{2A8EE7A4-A9D0-394E-9473-96E857BC4BB4}" srcOrd="1" destOrd="0" presId="urn:microsoft.com/office/officeart/2016/7/layout/LinearArrowProcessNumbered"/>
    <dgm:cxn modelId="{6E2436D7-F231-2441-8DB7-9A7C6B04AE36}" type="presParOf" srcId="{40F58B59-6CF7-EF42-9EEF-DDB9FA11D612}" destId="{A139FB16-D4F9-E345-967B-DF0B96C8AA6B}" srcOrd="2" destOrd="0" presId="urn:microsoft.com/office/officeart/2016/7/layout/LinearArrowProcessNumbered"/>
    <dgm:cxn modelId="{27662A4F-30B0-B44B-BC5C-F52750B601FB}" type="presParOf" srcId="{40F58B59-6CF7-EF42-9EEF-DDB9FA11D612}" destId="{7F815E71-216E-CD4B-9D47-74E33AF6A96B}" srcOrd="3" destOrd="0" presId="urn:microsoft.com/office/officeart/2016/7/layout/LinearArrowProcessNumbered"/>
    <dgm:cxn modelId="{F79C234A-407B-664B-B851-11EF87BCC585}" type="presParOf" srcId="{4626EF6A-98CE-3348-BD0F-2ABC6C8D4944}" destId="{289BDF55-BDEF-8245-B287-59AD0A2A3DE4}"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F01969-1913-4674-8F20-549E3FAA635D}" type="doc">
      <dgm:prSet loTypeId="urn:microsoft.com/office/officeart/2016/7/layout/BasicLinearProcessNumbered" loCatId="process" qsTypeId="urn:microsoft.com/office/officeart/2005/8/quickstyle/simple2" qsCatId="simple" csTypeId="urn:microsoft.com/office/officeart/2005/8/colors/colorful1" csCatId="colorful" phldr="1"/>
      <dgm:spPr/>
      <dgm:t>
        <a:bodyPr/>
        <a:lstStyle/>
        <a:p>
          <a:endParaRPr lang="en-US"/>
        </a:p>
      </dgm:t>
    </dgm:pt>
    <dgm:pt modelId="{6256DC5E-288F-4A97-9F66-CBE1CBA94B93}">
      <dgm:prSet/>
      <dgm:spPr/>
      <dgm:t>
        <a:bodyPr/>
        <a:lstStyle/>
        <a:p>
          <a:pPr>
            <a:defRPr cap="all"/>
          </a:pPr>
          <a:r>
            <a:rPr lang="en-US" b="0" i="0" baseline="0"/>
            <a:t>The R Shiny Comparison App transforms data validation from a tedious, code-based task into a </a:t>
          </a:r>
          <a:r>
            <a:rPr lang="en-US" b="1" i="0" baseline="0"/>
            <a:t>fast, interactive, and reliable process.</a:t>
          </a:r>
          <a:endParaRPr lang="en-US"/>
        </a:p>
      </dgm:t>
    </dgm:pt>
    <dgm:pt modelId="{252C9F2A-53A7-4E52-B0FE-E86BE6201AF4}" type="parTrans" cxnId="{28E2993C-4965-402B-AA8C-DDABEFD16EC4}">
      <dgm:prSet/>
      <dgm:spPr/>
      <dgm:t>
        <a:bodyPr/>
        <a:lstStyle/>
        <a:p>
          <a:endParaRPr lang="en-US"/>
        </a:p>
      </dgm:t>
    </dgm:pt>
    <dgm:pt modelId="{4EADA77F-DAC4-4514-95F3-DF16996A03CA}" type="sibTrans" cxnId="{28E2993C-4965-402B-AA8C-DDABEFD16EC4}">
      <dgm:prSet phldrT="1"/>
      <dgm:spPr/>
      <dgm:t>
        <a:bodyPr/>
        <a:lstStyle/>
        <a:p>
          <a:r>
            <a:rPr lang="en-US"/>
            <a:t>1</a:t>
          </a:r>
        </a:p>
      </dgm:t>
    </dgm:pt>
    <dgm:pt modelId="{F7A06CB0-53BB-4E81-A0BD-C95FE7DBB9EF}">
      <dgm:prSet/>
      <dgm:spPr/>
      <dgm:t>
        <a:bodyPr/>
        <a:lstStyle/>
        <a:p>
          <a:pPr>
            <a:defRPr cap="all"/>
          </a:pPr>
          <a:r>
            <a:rPr lang="en-US" b="0" i="0" baseline="0"/>
            <a:t>It </a:t>
          </a:r>
          <a:r>
            <a:rPr lang="en-US" b="1" i="0" baseline="0"/>
            <a:t>saves time, empowers a wider range of users, and increases confidence</a:t>
          </a:r>
          <a:r>
            <a:rPr lang="en-US" b="0" i="0" baseline="0"/>
            <a:t> in our data quality.</a:t>
          </a:r>
          <a:endParaRPr lang="en-US"/>
        </a:p>
      </dgm:t>
    </dgm:pt>
    <dgm:pt modelId="{A1F00811-2F85-4F6C-9C10-57155A86E385}" type="parTrans" cxnId="{128931FD-FDCE-46B4-97E0-8859BFAEDE60}">
      <dgm:prSet/>
      <dgm:spPr/>
      <dgm:t>
        <a:bodyPr/>
        <a:lstStyle/>
        <a:p>
          <a:endParaRPr lang="en-US"/>
        </a:p>
      </dgm:t>
    </dgm:pt>
    <dgm:pt modelId="{08963403-20F4-4E08-A101-9EE160496575}" type="sibTrans" cxnId="{128931FD-FDCE-46B4-97E0-8859BFAEDE60}">
      <dgm:prSet phldrT="2"/>
      <dgm:spPr/>
      <dgm:t>
        <a:bodyPr/>
        <a:lstStyle/>
        <a:p>
          <a:r>
            <a:rPr lang="en-US"/>
            <a:t>2</a:t>
          </a:r>
        </a:p>
      </dgm:t>
    </dgm:pt>
    <dgm:pt modelId="{8BF5D033-42F9-4930-B5CA-6B3E94628649}">
      <dgm:prSet/>
      <dgm:spPr/>
      <dgm:t>
        <a:bodyPr/>
        <a:lstStyle/>
        <a:p>
          <a:pPr>
            <a:defRPr cap="all"/>
          </a:pPr>
          <a:r>
            <a:rPr lang="en-US" b="0" i="0" baseline="0"/>
            <a:t>It is a modern, user-centric solution to a long-standing challenge.</a:t>
          </a:r>
          <a:endParaRPr lang="en-US"/>
        </a:p>
      </dgm:t>
    </dgm:pt>
    <dgm:pt modelId="{504044F9-AFA4-4DC9-A607-3E8AB6B3C351}" type="parTrans" cxnId="{E12E5E67-D382-4791-BC59-3CD548076A1A}">
      <dgm:prSet/>
      <dgm:spPr/>
      <dgm:t>
        <a:bodyPr/>
        <a:lstStyle/>
        <a:p>
          <a:endParaRPr lang="en-US"/>
        </a:p>
      </dgm:t>
    </dgm:pt>
    <dgm:pt modelId="{D69F5AD1-5F6F-430B-9563-19E30E9E2DA0}" type="sibTrans" cxnId="{E12E5E67-D382-4791-BC59-3CD548076A1A}">
      <dgm:prSet phldrT="3"/>
      <dgm:spPr/>
      <dgm:t>
        <a:bodyPr/>
        <a:lstStyle/>
        <a:p>
          <a:r>
            <a:rPr lang="en-US"/>
            <a:t>3</a:t>
          </a:r>
        </a:p>
      </dgm:t>
    </dgm:pt>
    <dgm:pt modelId="{ABB4A652-F3EA-5143-A9DE-881D30A18E9E}" type="pres">
      <dgm:prSet presAssocID="{F1F01969-1913-4674-8F20-549E3FAA635D}" presName="Name0" presStyleCnt="0">
        <dgm:presLayoutVars>
          <dgm:animLvl val="lvl"/>
          <dgm:resizeHandles val="exact"/>
        </dgm:presLayoutVars>
      </dgm:prSet>
      <dgm:spPr/>
    </dgm:pt>
    <dgm:pt modelId="{7CA6FF14-1878-3E43-8539-19EC9CCB0E4E}" type="pres">
      <dgm:prSet presAssocID="{6256DC5E-288F-4A97-9F66-CBE1CBA94B93}" presName="compositeNode" presStyleCnt="0">
        <dgm:presLayoutVars>
          <dgm:bulletEnabled val="1"/>
        </dgm:presLayoutVars>
      </dgm:prSet>
      <dgm:spPr/>
    </dgm:pt>
    <dgm:pt modelId="{CE102626-2671-8648-8784-26FC86243F15}" type="pres">
      <dgm:prSet presAssocID="{6256DC5E-288F-4A97-9F66-CBE1CBA94B93}" presName="bgRect" presStyleLbl="bgAccFollowNode1" presStyleIdx="0" presStyleCnt="3"/>
      <dgm:spPr/>
    </dgm:pt>
    <dgm:pt modelId="{00881877-EAF6-1944-BCE4-4CE391120443}" type="pres">
      <dgm:prSet presAssocID="{4EADA77F-DAC4-4514-95F3-DF16996A03CA}" presName="sibTransNodeCircle" presStyleLbl="alignNode1" presStyleIdx="0" presStyleCnt="6">
        <dgm:presLayoutVars>
          <dgm:chMax val="0"/>
          <dgm:bulletEnabled/>
        </dgm:presLayoutVars>
      </dgm:prSet>
      <dgm:spPr/>
    </dgm:pt>
    <dgm:pt modelId="{F0996A41-6B4E-A547-B385-2B398B4E6629}" type="pres">
      <dgm:prSet presAssocID="{6256DC5E-288F-4A97-9F66-CBE1CBA94B93}" presName="bottomLine" presStyleLbl="alignNode1" presStyleIdx="1" presStyleCnt="6">
        <dgm:presLayoutVars/>
      </dgm:prSet>
      <dgm:spPr/>
    </dgm:pt>
    <dgm:pt modelId="{141672A1-2955-9D40-A2FF-CE742496E56E}" type="pres">
      <dgm:prSet presAssocID="{6256DC5E-288F-4A97-9F66-CBE1CBA94B93}" presName="nodeText" presStyleLbl="bgAccFollowNode1" presStyleIdx="0" presStyleCnt="3">
        <dgm:presLayoutVars>
          <dgm:bulletEnabled val="1"/>
        </dgm:presLayoutVars>
      </dgm:prSet>
      <dgm:spPr/>
    </dgm:pt>
    <dgm:pt modelId="{9CA725DF-065E-3542-A098-E940546DB016}" type="pres">
      <dgm:prSet presAssocID="{4EADA77F-DAC4-4514-95F3-DF16996A03CA}" presName="sibTrans" presStyleCnt="0"/>
      <dgm:spPr/>
    </dgm:pt>
    <dgm:pt modelId="{F4663EB4-7E8E-A345-8DB4-47512C312666}" type="pres">
      <dgm:prSet presAssocID="{F7A06CB0-53BB-4E81-A0BD-C95FE7DBB9EF}" presName="compositeNode" presStyleCnt="0">
        <dgm:presLayoutVars>
          <dgm:bulletEnabled val="1"/>
        </dgm:presLayoutVars>
      </dgm:prSet>
      <dgm:spPr/>
    </dgm:pt>
    <dgm:pt modelId="{2CC0B48E-E833-DC43-811E-EEA45C009719}" type="pres">
      <dgm:prSet presAssocID="{F7A06CB0-53BB-4E81-A0BD-C95FE7DBB9EF}" presName="bgRect" presStyleLbl="bgAccFollowNode1" presStyleIdx="1" presStyleCnt="3"/>
      <dgm:spPr/>
    </dgm:pt>
    <dgm:pt modelId="{F8D05785-911D-B048-8B15-14448792E294}" type="pres">
      <dgm:prSet presAssocID="{08963403-20F4-4E08-A101-9EE160496575}" presName="sibTransNodeCircle" presStyleLbl="alignNode1" presStyleIdx="2" presStyleCnt="6">
        <dgm:presLayoutVars>
          <dgm:chMax val="0"/>
          <dgm:bulletEnabled/>
        </dgm:presLayoutVars>
      </dgm:prSet>
      <dgm:spPr/>
    </dgm:pt>
    <dgm:pt modelId="{F8FCDF64-3508-1B47-A2B4-9A3D0D90DE3F}" type="pres">
      <dgm:prSet presAssocID="{F7A06CB0-53BB-4E81-A0BD-C95FE7DBB9EF}" presName="bottomLine" presStyleLbl="alignNode1" presStyleIdx="3" presStyleCnt="6">
        <dgm:presLayoutVars/>
      </dgm:prSet>
      <dgm:spPr/>
    </dgm:pt>
    <dgm:pt modelId="{DE155166-F433-BD40-AE72-95AC094ED201}" type="pres">
      <dgm:prSet presAssocID="{F7A06CB0-53BB-4E81-A0BD-C95FE7DBB9EF}" presName="nodeText" presStyleLbl="bgAccFollowNode1" presStyleIdx="1" presStyleCnt="3">
        <dgm:presLayoutVars>
          <dgm:bulletEnabled val="1"/>
        </dgm:presLayoutVars>
      </dgm:prSet>
      <dgm:spPr/>
    </dgm:pt>
    <dgm:pt modelId="{7D92BB83-126A-854B-93F7-6B6CE1CCD363}" type="pres">
      <dgm:prSet presAssocID="{08963403-20F4-4E08-A101-9EE160496575}" presName="sibTrans" presStyleCnt="0"/>
      <dgm:spPr/>
    </dgm:pt>
    <dgm:pt modelId="{A89082EB-B85D-DC4E-9D5D-6586DDFC6647}" type="pres">
      <dgm:prSet presAssocID="{8BF5D033-42F9-4930-B5CA-6B3E94628649}" presName="compositeNode" presStyleCnt="0">
        <dgm:presLayoutVars>
          <dgm:bulletEnabled val="1"/>
        </dgm:presLayoutVars>
      </dgm:prSet>
      <dgm:spPr/>
    </dgm:pt>
    <dgm:pt modelId="{FDBAADA0-6F04-5447-88EB-87886D854809}" type="pres">
      <dgm:prSet presAssocID="{8BF5D033-42F9-4930-B5CA-6B3E94628649}" presName="bgRect" presStyleLbl="bgAccFollowNode1" presStyleIdx="2" presStyleCnt="3"/>
      <dgm:spPr/>
    </dgm:pt>
    <dgm:pt modelId="{FE905A0E-DCC0-5C40-8423-4E3E26179713}" type="pres">
      <dgm:prSet presAssocID="{D69F5AD1-5F6F-430B-9563-19E30E9E2DA0}" presName="sibTransNodeCircle" presStyleLbl="alignNode1" presStyleIdx="4" presStyleCnt="6">
        <dgm:presLayoutVars>
          <dgm:chMax val="0"/>
          <dgm:bulletEnabled/>
        </dgm:presLayoutVars>
      </dgm:prSet>
      <dgm:spPr/>
    </dgm:pt>
    <dgm:pt modelId="{C419BCA5-4506-2844-9195-E22B75E6BEAB}" type="pres">
      <dgm:prSet presAssocID="{8BF5D033-42F9-4930-B5CA-6B3E94628649}" presName="bottomLine" presStyleLbl="alignNode1" presStyleIdx="5" presStyleCnt="6">
        <dgm:presLayoutVars/>
      </dgm:prSet>
      <dgm:spPr/>
    </dgm:pt>
    <dgm:pt modelId="{0339A223-50A4-0240-AA54-D39FDE9EC92B}" type="pres">
      <dgm:prSet presAssocID="{8BF5D033-42F9-4930-B5CA-6B3E94628649}" presName="nodeText" presStyleLbl="bgAccFollowNode1" presStyleIdx="2" presStyleCnt="3">
        <dgm:presLayoutVars>
          <dgm:bulletEnabled val="1"/>
        </dgm:presLayoutVars>
      </dgm:prSet>
      <dgm:spPr/>
    </dgm:pt>
  </dgm:ptLst>
  <dgm:cxnLst>
    <dgm:cxn modelId="{CE22BE2B-4E01-3B40-8D6A-18C814B39FBB}" type="presOf" srcId="{F1F01969-1913-4674-8F20-549E3FAA635D}" destId="{ABB4A652-F3EA-5143-A9DE-881D30A18E9E}" srcOrd="0" destOrd="0" presId="urn:microsoft.com/office/officeart/2016/7/layout/BasicLinearProcessNumbered"/>
    <dgm:cxn modelId="{28E2993C-4965-402B-AA8C-DDABEFD16EC4}" srcId="{F1F01969-1913-4674-8F20-549E3FAA635D}" destId="{6256DC5E-288F-4A97-9F66-CBE1CBA94B93}" srcOrd="0" destOrd="0" parTransId="{252C9F2A-53A7-4E52-B0FE-E86BE6201AF4}" sibTransId="{4EADA77F-DAC4-4514-95F3-DF16996A03CA}"/>
    <dgm:cxn modelId="{9B524F4F-8CFC-9546-8B2D-6DAC7980F70C}" type="presOf" srcId="{8BF5D033-42F9-4930-B5CA-6B3E94628649}" destId="{0339A223-50A4-0240-AA54-D39FDE9EC92B}" srcOrd="1" destOrd="0" presId="urn:microsoft.com/office/officeart/2016/7/layout/BasicLinearProcessNumbered"/>
    <dgm:cxn modelId="{7ABA955C-4E1F-5F4D-9D7A-A5BB6164DBD9}" type="presOf" srcId="{6256DC5E-288F-4A97-9F66-CBE1CBA94B93}" destId="{CE102626-2671-8648-8784-26FC86243F15}" srcOrd="0" destOrd="0" presId="urn:microsoft.com/office/officeart/2016/7/layout/BasicLinearProcessNumbered"/>
    <dgm:cxn modelId="{E12E5E67-D382-4791-BC59-3CD548076A1A}" srcId="{F1F01969-1913-4674-8F20-549E3FAA635D}" destId="{8BF5D033-42F9-4930-B5CA-6B3E94628649}" srcOrd="2" destOrd="0" parTransId="{504044F9-AFA4-4DC9-A607-3E8AB6B3C351}" sibTransId="{D69F5AD1-5F6F-430B-9563-19E30E9E2DA0}"/>
    <dgm:cxn modelId="{2E96637B-983B-6A4D-8FD5-2594EA6F084F}" type="presOf" srcId="{08963403-20F4-4E08-A101-9EE160496575}" destId="{F8D05785-911D-B048-8B15-14448792E294}" srcOrd="0" destOrd="0" presId="urn:microsoft.com/office/officeart/2016/7/layout/BasicLinearProcessNumbered"/>
    <dgm:cxn modelId="{B2948B7B-3556-4041-BFF4-A9E6B36D199C}" type="presOf" srcId="{F7A06CB0-53BB-4E81-A0BD-C95FE7DBB9EF}" destId="{DE155166-F433-BD40-AE72-95AC094ED201}" srcOrd="1" destOrd="0" presId="urn:microsoft.com/office/officeart/2016/7/layout/BasicLinearProcessNumbered"/>
    <dgm:cxn modelId="{3616F7A2-B6C2-914A-AB6C-569720243384}" type="presOf" srcId="{4EADA77F-DAC4-4514-95F3-DF16996A03CA}" destId="{00881877-EAF6-1944-BCE4-4CE391120443}" srcOrd="0" destOrd="0" presId="urn:microsoft.com/office/officeart/2016/7/layout/BasicLinearProcessNumbered"/>
    <dgm:cxn modelId="{44ABA0B6-BEBA-1640-96CB-88EB418949FC}" type="presOf" srcId="{F7A06CB0-53BB-4E81-A0BD-C95FE7DBB9EF}" destId="{2CC0B48E-E833-DC43-811E-EEA45C009719}" srcOrd="0" destOrd="0" presId="urn:microsoft.com/office/officeart/2016/7/layout/BasicLinearProcessNumbered"/>
    <dgm:cxn modelId="{BDE702BA-3B30-FF46-8DA4-93355A2ABEAF}" type="presOf" srcId="{6256DC5E-288F-4A97-9F66-CBE1CBA94B93}" destId="{141672A1-2955-9D40-A2FF-CE742496E56E}" srcOrd="1" destOrd="0" presId="urn:microsoft.com/office/officeart/2016/7/layout/BasicLinearProcessNumbered"/>
    <dgm:cxn modelId="{3B719BF8-BBC4-A743-BAC9-157207226129}" type="presOf" srcId="{8BF5D033-42F9-4930-B5CA-6B3E94628649}" destId="{FDBAADA0-6F04-5447-88EB-87886D854809}" srcOrd="0" destOrd="0" presId="urn:microsoft.com/office/officeart/2016/7/layout/BasicLinearProcessNumbered"/>
    <dgm:cxn modelId="{4C724FFB-7110-3148-896D-102E8E9E3D96}" type="presOf" srcId="{D69F5AD1-5F6F-430B-9563-19E30E9E2DA0}" destId="{FE905A0E-DCC0-5C40-8423-4E3E26179713}" srcOrd="0" destOrd="0" presId="urn:microsoft.com/office/officeart/2016/7/layout/BasicLinearProcessNumbered"/>
    <dgm:cxn modelId="{128931FD-FDCE-46B4-97E0-8859BFAEDE60}" srcId="{F1F01969-1913-4674-8F20-549E3FAA635D}" destId="{F7A06CB0-53BB-4E81-A0BD-C95FE7DBB9EF}" srcOrd="1" destOrd="0" parTransId="{A1F00811-2F85-4F6C-9C10-57155A86E385}" sibTransId="{08963403-20F4-4E08-A101-9EE160496575}"/>
    <dgm:cxn modelId="{ED35D1EC-1EDA-8642-872E-B7D6A9AEEDBA}" type="presParOf" srcId="{ABB4A652-F3EA-5143-A9DE-881D30A18E9E}" destId="{7CA6FF14-1878-3E43-8539-19EC9CCB0E4E}" srcOrd="0" destOrd="0" presId="urn:microsoft.com/office/officeart/2016/7/layout/BasicLinearProcessNumbered"/>
    <dgm:cxn modelId="{12540B13-44F2-C74B-AF9E-E61EC47E1CC3}" type="presParOf" srcId="{7CA6FF14-1878-3E43-8539-19EC9CCB0E4E}" destId="{CE102626-2671-8648-8784-26FC86243F15}" srcOrd="0" destOrd="0" presId="urn:microsoft.com/office/officeart/2016/7/layout/BasicLinearProcessNumbered"/>
    <dgm:cxn modelId="{D4101203-A311-1741-841F-237989225D0F}" type="presParOf" srcId="{7CA6FF14-1878-3E43-8539-19EC9CCB0E4E}" destId="{00881877-EAF6-1944-BCE4-4CE391120443}" srcOrd="1" destOrd="0" presId="urn:microsoft.com/office/officeart/2016/7/layout/BasicLinearProcessNumbered"/>
    <dgm:cxn modelId="{1B99AB6C-F98C-C54E-953A-9997E5A4F7A7}" type="presParOf" srcId="{7CA6FF14-1878-3E43-8539-19EC9CCB0E4E}" destId="{F0996A41-6B4E-A547-B385-2B398B4E6629}" srcOrd="2" destOrd="0" presId="urn:microsoft.com/office/officeart/2016/7/layout/BasicLinearProcessNumbered"/>
    <dgm:cxn modelId="{CC0ECC34-23E0-4B49-AE70-511F2CE20640}" type="presParOf" srcId="{7CA6FF14-1878-3E43-8539-19EC9CCB0E4E}" destId="{141672A1-2955-9D40-A2FF-CE742496E56E}" srcOrd="3" destOrd="0" presId="urn:microsoft.com/office/officeart/2016/7/layout/BasicLinearProcessNumbered"/>
    <dgm:cxn modelId="{728C1932-282A-0D4A-BD12-F928DDEB1B62}" type="presParOf" srcId="{ABB4A652-F3EA-5143-A9DE-881D30A18E9E}" destId="{9CA725DF-065E-3542-A098-E940546DB016}" srcOrd="1" destOrd="0" presId="urn:microsoft.com/office/officeart/2016/7/layout/BasicLinearProcessNumbered"/>
    <dgm:cxn modelId="{E3655800-D601-4647-BDDE-CF5D3B9A5923}" type="presParOf" srcId="{ABB4A652-F3EA-5143-A9DE-881D30A18E9E}" destId="{F4663EB4-7E8E-A345-8DB4-47512C312666}" srcOrd="2" destOrd="0" presId="urn:microsoft.com/office/officeart/2016/7/layout/BasicLinearProcessNumbered"/>
    <dgm:cxn modelId="{67C82AEB-1BCC-EA46-B31D-55B056C9939F}" type="presParOf" srcId="{F4663EB4-7E8E-A345-8DB4-47512C312666}" destId="{2CC0B48E-E833-DC43-811E-EEA45C009719}" srcOrd="0" destOrd="0" presId="urn:microsoft.com/office/officeart/2016/7/layout/BasicLinearProcessNumbered"/>
    <dgm:cxn modelId="{6FF3B68D-6E56-5042-961A-B293E01E23A9}" type="presParOf" srcId="{F4663EB4-7E8E-A345-8DB4-47512C312666}" destId="{F8D05785-911D-B048-8B15-14448792E294}" srcOrd="1" destOrd="0" presId="urn:microsoft.com/office/officeart/2016/7/layout/BasicLinearProcessNumbered"/>
    <dgm:cxn modelId="{2F639E00-F328-4941-BE13-949B1EDC2468}" type="presParOf" srcId="{F4663EB4-7E8E-A345-8DB4-47512C312666}" destId="{F8FCDF64-3508-1B47-A2B4-9A3D0D90DE3F}" srcOrd="2" destOrd="0" presId="urn:microsoft.com/office/officeart/2016/7/layout/BasicLinearProcessNumbered"/>
    <dgm:cxn modelId="{8F3AB258-7B2D-5E41-AFD2-099482096ED9}" type="presParOf" srcId="{F4663EB4-7E8E-A345-8DB4-47512C312666}" destId="{DE155166-F433-BD40-AE72-95AC094ED201}" srcOrd="3" destOrd="0" presId="urn:microsoft.com/office/officeart/2016/7/layout/BasicLinearProcessNumbered"/>
    <dgm:cxn modelId="{DB922E0A-B265-D542-A0D2-355386FDB288}" type="presParOf" srcId="{ABB4A652-F3EA-5143-A9DE-881D30A18E9E}" destId="{7D92BB83-126A-854B-93F7-6B6CE1CCD363}" srcOrd="3" destOrd="0" presId="urn:microsoft.com/office/officeart/2016/7/layout/BasicLinearProcessNumbered"/>
    <dgm:cxn modelId="{910D57CB-44E8-0548-B47F-0E3787526A51}" type="presParOf" srcId="{ABB4A652-F3EA-5143-A9DE-881D30A18E9E}" destId="{A89082EB-B85D-DC4E-9D5D-6586DDFC6647}" srcOrd="4" destOrd="0" presId="urn:microsoft.com/office/officeart/2016/7/layout/BasicLinearProcessNumbered"/>
    <dgm:cxn modelId="{0FEDE319-35AB-CF42-A563-F86B33ED084D}" type="presParOf" srcId="{A89082EB-B85D-DC4E-9D5D-6586DDFC6647}" destId="{FDBAADA0-6F04-5447-88EB-87886D854809}" srcOrd="0" destOrd="0" presId="urn:microsoft.com/office/officeart/2016/7/layout/BasicLinearProcessNumbered"/>
    <dgm:cxn modelId="{D87E61BF-2C4C-EC44-972D-044F8BD0BF7A}" type="presParOf" srcId="{A89082EB-B85D-DC4E-9D5D-6586DDFC6647}" destId="{FE905A0E-DCC0-5C40-8423-4E3E26179713}" srcOrd="1" destOrd="0" presId="urn:microsoft.com/office/officeart/2016/7/layout/BasicLinearProcessNumbered"/>
    <dgm:cxn modelId="{43C49081-4E4D-CD43-852A-93535BDDC32C}" type="presParOf" srcId="{A89082EB-B85D-DC4E-9D5D-6586DDFC6647}" destId="{C419BCA5-4506-2844-9195-E22B75E6BEAB}" srcOrd="2" destOrd="0" presId="urn:microsoft.com/office/officeart/2016/7/layout/BasicLinearProcessNumbered"/>
    <dgm:cxn modelId="{3FC0EB30-C2B1-134D-AA6A-4EF6903D4FDD}" type="presParOf" srcId="{A89082EB-B85D-DC4E-9D5D-6586DDFC6647}" destId="{0339A223-50A4-0240-AA54-D39FDE9EC92B}"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E07B5-5D0E-4281-8C21-D5AB008EE354}">
      <dsp:nvSpPr>
        <dsp:cNvPr id="0" name=""/>
        <dsp:cNvSpPr/>
      </dsp:nvSpPr>
      <dsp:spPr>
        <a:xfrm>
          <a:off x="212335"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457E25-F505-470F-A21A-9F0139C728FE}">
      <dsp:nvSpPr>
        <dsp:cNvPr id="0" name=""/>
        <dsp:cNvSpPr/>
      </dsp:nvSpPr>
      <dsp:spPr>
        <a:xfrm>
          <a:off x="492877" y="750432"/>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259625-32A1-48AD-88A0-EFE083FD15FD}">
      <dsp:nvSpPr>
        <dsp:cNvPr id="0" name=""/>
        <dsp:cNvSpPr/>
      </dsp:nvSpPr>
      <dsp:spPr>
        <a:xfrm>
          <a:off x="1834517"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How do we ensure data integrity between different versions of a dataset? (e.g., vendor data vs. internal data, pre- vs. post-processing).</a:t>
          </a:r>
        </a:p>
      </dsp:txBody>
      <dsp:txXfrm>
        <a:off x="1834517" y="469890"/>
        <a:ext cx="3148942" cy="1335915"/>
      </dsp:txXfrm>
    </dsp:sp>
    <dsp:sp modelId="{589A9953-74FF-4D5D-B534-5D94DB605132}">
      <dsp:nvSpPr>
        <dsp:cNvPr id="0" name=""/>
        <dsp:cNvSpPr/>
      </dsp:nvSpPr>
      <dsp:spPr>
        <a:xfrm>
          <a:off x="5532139" y="469890"/>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6B28B3-3900-4A00-9B04-32FC13425392}">
      <dsp:nvSpPr>
        <dsp:cNvPr id="0" name=""/>
        <dsp:cNvSpPr/>
      </dsp:nvSpPr>
      <dsp:spPr>
        <a:xfrm>
          <a:off x="5812681" y="750432"/>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3AE5494-7A2D-492F-A9B7-44B9876C03B3}">
      <dsp:nvSpPr>
        <dsp:cNvPr id="0" name=""/>
        <dsp:cNvSpPr/>
      </dsp:nvSpPr>
      <dsp:spPr>
        <a:xfrm>
          <a:off x="7154322" y="469890"/>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Traditional methods are often code-heavy, slow, and non-interactive.</a:t>
          </a:r>
        </a:p>
      </dsp:txBody>
      <dsp:txXfrm>
        <a:off x="7154322" y="469890"/>
        <a:ext cx="3148942" cy="1335915"/>
      </dsp:txXfrm>
    </dsp:sp>
    <dsp:sp modelId="{81D11218-084C-4F98-81A8-27DC0387562E}">
      <dsp:nvSpPr>
        <dsp:cNvPr id="0" name=""/>
        <dsp:cNvSpPr/>
      </dsp:nvSpPr>
      <dsp:spPr>
        <a:xfrm>
          <a:off x="212335"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B0D29-DE52-412F-93AE-2FCBB5FDA871}">
      <dsp:nvSpPr>
        <dsp:cNvPr id="0" name=""/>
        <dsp:cNvSpPr/>
      </dsp:nvSpPr>
      <dsp:spPr>
        <a:xfrm>
          <a:off x="492877" y="2826074"/>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75F035-0CEE-496C-8423-536A2B10AA2F}">
      <dsp:nvSpPr>
        <dsp:cNvPr id="0" name=""/>
        <dsp:cNvSpPr/>
      </dsp:nvSpPr>
      <dsp:spPr>
        <a:xfrm>
          <a:off x="1834517"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PROC COMPARE in SAS is powerful but requires coding knowledge and produces static, lengthy log files that are difficult to parse quickly.</a:t>
          </a:r>
        </a:p>
      </dsp:txBody>
      <dsp:txXfrm>
        <a:off x="1834517" y="2545532"/>
        <a:ext cx="3148942" cy="1335915"/>
      </dsp:txXfrm>
    </dsp:sp>
    <dsp:sp modelId="{5D5B79E1-9CF7-4337-861C-6A4E6CC7C272}">
      <dsp:nvSpPr>
        <dsp:cNvPr id="0" name=""/>
        <dsp:cNvSpPr/>
      </dsp:nvSpPr>
      <dsp:spPr>
        <a:xfrm>
          <a:off x="5532139" y="2545532"/>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ED7A5-3CAC-405E-8DBE-66FEF24E0CD0}">
      <dsp:nvSpPr>
        <dsp:cNvPr id="0" name=""/>
        <dsp:cNvSpPr/>
      </dsp:nvSpPr>
      <dsp:spPr>
        <a:xfrm>
          <a:off x="5812681" y="2826074"/>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72BEF0-A91D-4046-BAF7-D3F94F688364}">
      <dsp:nvSpPr>
        <dsp:cNvPr id="0" name=""/>
        <dsp:cNvSpPr/>
      </dsp:nvSpPr>
      <dsp:spPr>
        <a:xfrm>
          <a:off x="7154322" y="2545532"/>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There is a significant time cost and risk of human error in reviewing these text-based reports.</a:t>
          </a:r>
        </a:p>
      </dsp:txBody>
      <dsp:txXfrm>
        <a:off x="7154322" y="2545532"/>
        <a:ext cx="3148942" cy="1335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B2CA6C-9A75-4467-9D6B-64470AC0F267}">
      <dsp:nvSpPr>
        <dsp:cNvPr id="0" name=""/>
        <dsp:cNvSpPr/>
      </dsp:nvSpPr>
      <dsp:spPr>
        <a:xfrm>
          <a:off x="0" y="22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210073-38B5-41D0-B167-2BFD103C4F60}">
      <dsp:nvSpPr>
        <dsp:cNvPr id="0" name=""/>
        <dsp:cNvSpPr/>
      </dsp:nvSpPr>
      <dsp:spPr>
        <a:xfrm>
          <a:off x="350270" y="262816"/>
          <a:ext cx="636855" cy="636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DE1198-DB71-436B-B0FE-9EC5D24BD7A8}">
      <dsp:nvSpPr>
        <dsp:cNvPr id="0" name=""/>
        <dsp:cNvSpPr/>
      </dsp:nvSpPr>
      <dsp:spPr>
        <a:xfrm>
          <a:off x="1337397" y="22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b="0" i="0" kern="1200" baseline="0"/>
            <a:t>A user-friendly web application designed for one purpose: </a:t>
          </a:r>
          <a:r>
            <a:rPr lang="en-US" sz="1900" b="1" i="0" kern="1200" baseline="0"/>
            <a:t>to make dataset comparison simple, visual, and fast.</a:t>
          </a:r>
          <a:endParaRPr lang="en-US" sz="1900" kern="1200"/>
        </a:p>
      </dsp:txBody>
      <dsp:txXfrm>
        <a:off x="1337397" y="2284"/>
        <a:ext cx="4926242" cy="1157919"/>
      </dsp:txXfrm>
    </dsp:sp>
    <dsp:sp modelId="{3781AA18-B4A8-4641-9010-CB9F188F7481}">
      <dsp:nvSpPr>
        <dsp:cNvPr id="0" name=""/>
        <dsp:cNvSpPr/>
      </dsp:nvSpPr>
      <dsp:spPr>
        <a:xfrm>
          <a:off x="0" y="1449684"/>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DBB19C-4B46-4187-B07B-CADF2B59E968}">
      <dsp:nvSpPr>
        <dsp:cNvPr id="0" name=""/>
        <dsp:cNvSpPr/>
      </dsp:nvSpPr>
      <dsp:spPr>
        <a:xfrm>
          <a:off x="350270" y="1710216"/>
          <a:ext cx="636855" cy="636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F11B5B-AD8A-430A-A217-881DD3A5F700}">
      <dsp:nvSpPr>
        <dsp:cNvPr id="0" name=""/>
        <dsp:cNvSpPr/>
      </dsp:nvSpPr>
      <dsp:spPr>
        <a:xfrm>
          <a:off x="1337397" y="1449684"/>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b="1" i="0" kern="1200" baseline="0"/>
            <a:t>No coding required.</a:t>
          </a:r>
          <a:r>
            <a:rPr lang="en-US" sz="1900" b="0" i="0" kern="1200" baseline="0"/>
            <a:t> An intuitive interface for everyone.</a:t>
          </a:r>
          <a:endParaRPr lang="en-US" sz="1900" kern="1200"/>
        </a:p>
      </dsp:txBody>
      <dsp:txXfrm>
        <a:off x="1337397" y="1449684"/>
        <a:ext cx="4926242" cy="1157919"/>
      </dsp:txXfrm>
    </dsp:sp>
    <dsp:sp modelId="{6FA7A7BC-FEC7-47F0-96B6-D120DC8F2714}">
      <dsp:nvSpPr>
        <dsp:cNvPr id="0" name=""/>
        <dsp:cNvSpPr/>
      </dsp:nvSpPr>
      <dsp:spPr>
        <a:xfrm>
          <a:off x="0" y="28970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92BC57-6093-4EA4-8B2E-CE3BBD2D666A}">
      <dsp:nvSpPr>
        <dsp:cNvPr id="0" name=""/>
        <dsp:cNvSpPr/>
      </dsp:nvSpPr>
      <dsp:spPr>
        <a:xfrm>
          <a:off x="350270" y="3157615"/>
          <a:ext cx="636855" cy="6368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71A680-DED7-45B1-8C44-9E5BA53CCD52}">
      <dsp:nvSpPr>
        <dsp:cNvPr id="0" name=""/>
        <dsp:cNvSpPr/>
      </dsp:nvSpPr>
      <dsp:spPr>
        <a:xfrm>
          <a:off x="1337397" y="28970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b="0" i="0" kern="1200" baseline="0"/>
            <a:t>Provides a clear, organized, and interactive report in seconds.</a:t>
          </a:r>
          <a:endParaRPr lang="en-US" sz="1900" kern="1200"/>
        </a:p>
      </dsp:txBody>
      <dsp:txXfrm>
        <a:off x="1337397" y="2897083"/>
        <a:ext cx="4926242" cy="1157919"/>
      </dsp:txXfrm>
    </dsp:sp>
    <dsp:sp modelId="{42C35391-777D-4582-BB5E-54333E2D6E7A}">
      <dsp:nvSpPr>
        <dsp:cNvPr id="0" name=""/>
        <dsp:cNvSpPr/>
      </dsp:nvSpPr>
      <dsp:spPr>
        <a:xfrm>
          <a:off x="0" y="4344483"/>
          <a:ext cx="6263640" cy="115791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458E3-A70D-4E7D-8B02-22A6205619B4}">
      <dsp:nvSpPr>
        <dsp:cNvPr id="0" name=""/>
        <dsp:cNvSpPr/>
      </dsp:nvSpPr>
      <dsp:spPr>
        <a:xfrm>
          <a:off x="350270" y="4605015"/>
          <a:ext cx="636855" cy="6368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DC593D-E72A-4417-936B-827EA960A948}">
      <dsp:nvSpPr>
        <dsp:cNvPr id="0" name=""/>
        <dsp:cNvSpPr/>
      </dsp:nvSpPr>
      <dsp:spPr>
        <a:xfrm>
          <a:off x="1337397" y="4344483"/>
          <a:ext cx="4926242" cy="11579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547" tIns="122547" rIns="122547" bIns="122547" numCol="1" spcCol="1270" anchor="ctr" anchorCtr="0">
          <a:noAutofit/>
        </a:bodyPr>
        <a:lstStyle/>
        <a:p>
          <a:pPr marL="0" lvl="0" indent="0" algn="l" defTabSz="844550">
            <a:lnSpc>
              <a:spcPct val="100000"/>
            </a:lnSpc>
            <a:spcBef>
              <a:spcPct val="0"/>
            </a:spcBef>
            <a:spcAft>
              <a:spcPct val="35000"/>
            </a:spcAft>
            <a:buNone/>
          </a:pPr>
          <a:r>
            <a:rPr lang="en-US" sz="1900" b="0" i="0" kern="1200" baseline="0"/>
            <a:t>Empowers users to find discrepancies themselves, freeing up programmer time.</a:t>
          </a:r>
          <a:endParaRPr lang="en-US" sz="1900" kern="1200"/>
        </a:p>
      </dsp:txBody>
      <dsp:txXfrm>
        <a:off x="1337397" y="4344483"/>
        <a:ext cx="4926242" cy="11579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4264B-5246-4B14-B0DD-291287549CFF}">
      <dsp:nvSpPr>
        <dsp:cNvPr id="0" name=""/>
        <dsp:cNvSpPr/>
      </dsp:nvSpPr>
      <dsp:spPr>
        <a:xfrm>
          <a:off x="0" y="4970"/>
          <a:ext cx="6263640" cy="11567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C1100D-7E35-4C35-AC50-1C739E0E379D}">
      <dsp:nvSpPr>
        <dsp:cNvPr id="0" name=""/>
        <dsp:cNvSpPr/>
      </dsp:nvSpPr>
      <dsp:spPr>
        <a:xfrm>
          <a:off x="349928" y="265247"/>
          <a:ext cx="636233" cy="6362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4C1A7B7-8F99-440F-8EF9-B0AE594A6A3E}">
      <dsp:nvSpPr>
        <dsp:cNvPr id="0" name=""/>
        <dsp:cNvSpPr/>
      </dsp:nvSpPr>
      <dsp:spPr>
        <a:xfrm>
          <a:off x="1336091" y="4970"/>
          <a:ext cx="4926242" cy="115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7" tIns="122427" rIns="122427" bIns="122427" numCol="1" spcCol="1270" anchor="ctr" anchorCtr="0">
          <a:noAutofit/>
        </a:bodyPr>
        <a:lstStyle/>
        <a:p>
          <a:pPr marL="0" lvl="0" indent="0" algn="l" defTabSz="800100">
            <a:lnSpc>
              <a:spcPct val="90000"/>
            </a:lnSpc>
            <a:spcBef>
              <a:spcPct val="0"/>
            </a:spcBef>
            <a:spcAft>
              <a:spcPct val="35000"/>
            </a:spcAft>
            <a:buNone/>
          </a:pPr>
          <a:r>
            <a:rPr lang="en-US" sz="1800" b="1" i="0" kern="1200" baseline="0"/>
            <a:t>Secure File Upload:</a:t>
          </a:r>
          <a:r>
            <a:rPr lang="en-US" sz="1800" b="0" i="0" kern="1200" baseline="0"/>
            <a:t> Simple drag-and-drop or browse interface for your two SAS (.sas7bdat) files.</a:t>
          </a:r>
          <a:endParaRPr lang="en-US" sz="1800" kern="1200"/>
        </a:p>
      </dsp:txBody>
      <dsp:txXfrm>
        <a:off x="1336091" y="4970"/>
        <a:ext cx="4926242" cy="1156788"/>
      </dsp:txXfrm>
    </dsp:sp>
    <dsp:sp modelId="{CD418D77-D58A-4678-980C-A941DFCA7C32}">
      <dsp:nvSpPr>
        <dsp:cNvPr id="0" name=""/>
        <dsp:cNvSpPr/>
      </dsp:nvSpPr>
      <dsp:spPr>
        <a:xfrm>
          <a:off x="0" y="1450956"/>
          <a:ext cx="6263640" cy="11567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F09E9E-B0BB-48BE-B12E-B83D88BF4534}">
      <dsp:nvSpPr>
        <dsp:cNvPr id="0" name=""/>
        <dsp:cNvSpPr/>
      </dsp:nvSpPr>
      <dsp:spPr>
        <a:xfrm>
          <a:off x="349928" y="1711233"/>
          <a:ext cx="636233" cy="6362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07E7EB-1C9D-4A24-BB5F-40B7B6E905B9}">
      <dsp:nvSpPr>
        <dsp:cNvPr id="0" name=""/>
        <dsp:cNvSpPr/>
      </dsp:nvSpPr>
      <dsp:spPr>
        <a:xfrm>
          <a:off x="1336091" y="1450956"/>
          <a:ext cx="4926242" cy="115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7" tIns="122427" rIns="122427" bIns="122427" numCol="1" spcCol="1270" anchor="ctr" anchorCtr="0">
          <a:noAutofit/>
        </a:bodyPr>
        <a:lstStyle/>
        <a:p>
          <a:pPr marL="0" lvl="0" indent="0" algn="l" defTabSz="800100">
            <a:lnSpc>
              <a:spcPct val="90000"/>
            </a:lnSpc>
            <a:spcBef>
              <a:spcPct val="0"/>
            </a:spcBef>
            <a:spcAft>
              <a:spcPct val="35000"/>
            </a:spcAft>
            <a:buNone/>
          </a:pPr>
          <a:r>
            <a:rPr lang="en-US" sz="1800" b="1" i="0" kern="1200" baseline="0"/>
            <a:t>Interactive Data Preview:</a:t>
          </a:r>
          <a:r>
            <a:rPr lang="en-US" sz="1800" b="0" i="0" kern="1200" baseline="0"/>
            <a:t> Before comparing, view both full datasets in searchable, filterable tables. Instantly spot obvious issues.</a:t>
          </a:r>
          <a:endParaRPr lang="en-US" sz="1800" kern="1200"/>
        </a:p>
      </dsp:txBody>
      <dsp:txXfrm>
        <a:off x="1336091" y="1450956"/>
        <a:ext cx="4926242" cy="1156788"/>
      </dsp:txXfrm>
    </dsp:sp>
    <dsp:sp modelId="{BCF7957F-77F8-4251-81F8-2332E9675642}">
      <dsp:nvSpPr>
        <dsp:cNvPr id="0" name=""/>
        <dsp:cNvSpPr/>
      </dsp:nvSpPr>
      <dsp:spPr>
        <a:xfrm>
          <a:off x="0" y="2896942"/>
          <a:ext cx="6263640" cy="11567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1DF5CE-DEDE-479C-8BB5-3BE97B871CBC}">
      <dsp:nvSpPr>
        <dsp:cNvPr id="0" name=""/>
        <dsp:cNvSpPr/>
      </dsp:nvSpPr>
      <dsp:spPr>
        <a:xfrm>
          <a:off x="349928" y="3157220"/>
          <a:ext cx="636233" cy="6362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53B6F3-144C-4A61-B695-3C328591E14A}">
      <dsp:nvSpPr>
        <dsp:cNvPr id="0" name=""/>
        <dsp:cNvSpPr/>
      </dsp:nvSpPr>
      <dsp:spPr>
        <a:xfrm>
          <a:off x="1336091" y="2896942"/>
          <a:ext cx="4926242" cy="115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7" tIns="122427" rIns="122427" bIns="122427" numCol="1" spcCol="1270" anchor="ctr" anchorCtr="0">
          <a:noAutofit/>
        </a:bodyPr>
        <a:lstStyle/>
        <a:p>
          <a:pPr marL="0" lvl="0" indent="0" algn="l" defTabSz="800100">
            <a:lnSpc>
              <a:spcPct val="90000"/>
            </a:lnSpc>
            <a:spcBef>
              <a:spcPct val="0"/>
            </a:spcBef>
            <a:spcAft>
              <a:spcPct val="35000"/>
            </a:spcAft>
            <a:buNone/>
          </a:pPr>
          <a:r>
            <a:rPr lang="en-US" sz="1800" b="1" i="0" kern="1200" baseline="0"/>
            <a:t>Flexible Key Definition:</a:t>
          </a:r>
          <a:r>
            <a:rPr lang="en-US" sz="1800" b="0" i="0" kern="1200" baseline="0"/>
            <a:t> Easily specify one or more key variables (like Subject ID and Visit) to match rows.</a:t>
          </a:r>
          <a:endParaRPr lang="en-US" sz="1800" kern="1200"/>
        </a:p>
      </dsp:txBody>
      <dsp:txXfrm>
        <a:off x="1336091" y="2896942"/>
        <a:ext cx="4926242" cy="1156788"/>
      </dsp:txXfrm>
    </dsp:sp>
    <dsp:sp modelId="{2C72C108-B1E6-4640-811B-CC7F3CB75F8D}">
      <dsp:nvSpPr>
        <dsp:cNvPr id="0" name=""/>
        <dsp:cNvSpPr/>
      </dsp:nvSpPr>
      <dsp:spPr>
        <a:xfrm>
          <a:off x="0" y="4342928"/>
          <a:ext cx="6263640" cy="115678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3C3FC7-5D34-477A-8490-B0CAD3377AB8}">
      <dsp:nvSpPr>
        <dsp:cNvPr id="0" name=""/>
        <dsp:cNvSpPr/>
      </dsp:nvSpPr>
      <dsp:spPr>
        <a:xfrm>
          <a:off x="349928" y="4603206"/>
          <a:ext cx="636233" cy="6362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B7F754-A9BE-4F61-A29F-EA3DEE28E259}">
      <dsp:nvSpPr>
        <dsp:cNvPr id="0" name=""/>
        <dsp:cNvSpPr/>
      </dsp:nvSpPr>
      <dsp:spPr>
        <a:xfrm>
          <a:off x="1336091" y="4342928"/>
          <a:ext cx="2818638" cy="115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7" tIns="122427" rIns="122427" bIns="122427" numCol="1" spcCol="1270" anchor="ctr" anchorCtr="0">
          <a:noAutofit/>
        </a:bodyPr>
        <a:lstStyle/>
        <a:p>
          <a:pPr marL="0" lvl="0" indent="0" algn="l" defTabSz="800100">
            <a:lnSpc>
              <a:spcPct val="90000"/>
            </a:lnSpc>
            <a:spcBef>
              <a:spcPct val="0"/>
            </a:spcBef>
            <a:spcAft>
              <a:spcPct val="35000"/>
            </a:spcAft>
            <a:buNone/>
          </a:pPr>
          <a:r>
            <a:rPr lang="en-US" sz="1800" b="1" i="0" kern="1200" baseline="0"/>
            <a:t>Three-Tiered Reporting:</a:t>
          </a:r>
          <a:endParaRPr lang="en-US" sz="1800" kern="1200"/>
        </a:p>
      </dsp:txBody>
      <dsp:txXfrm>
        <a:off x="1336091" y="4342928"/>
        <a:ext cx="2818638" cy="1156788"/>
      </dsp:txXfrm>
    </dsp:sp>
    <dsp:sp modelId="{C1F69D48-4BE0-4C03-9F76-B7AA8F4F810A}">
      <dsp:nvSpPr>
        <dsp:cNvPr id="0" name=""/>
        <dsp:cNvSpPr/>
      </dsp:nvSpPr>
      <dsp:spPr>
        <a:xfrm>
          <a:off x="4154729" y="4342928"/>
          <a:ext cx="2107604" cy="11567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427" tIns="122427" rIns="122427" bIns="122427" numCol="1" spcCol="1270" anchor="ctr" anchorCtr="0">
          <a:noAutofit/>
        </a:bodyPr>
        <a:lstStyle/>
        <a:p>
          <a:pPr marL="0" lvl="0" indent="0" algn="l" defTabSz="488950">
            <a:lnSpc>
              <a:spcPct val="90000"/>
            </a:lnSpc>
            <a:spcBef>
              <a:spcPct val="0"/>
            </a:spcBef>
            <a:spcAft>
              <a:spcPct val="35000"/>
            </a:spcAft>
            <a:buNone/>
          </a:pPr>
          <a:r>
            <a:rPr lang="en-US" sz="1100" b="1" i="0" kern="1200" baseline="0"/>
            <a:t>High-Level Summary:</a:t>
          </a:r>
          <a:r>
            <a:rPr lang="en-US" sz="1100" b="0" i="0" kern="1200" baseline="0"/>
            <a:t> Metadata differences (rows, columns, variable types).</a:t>
          </a:r>
          <a:endParaRPr lang="en-US" sz="1100" kern="1200"/>
        </a:p>
        <a:p>
          <a:pPr marL="0" lvl="0" indent="0" algn="l" defTabSz="488950">
            <a:lnSpc>
              <a:spcPct val="90000"/>
            </a:lnSpc>
            <a:spcBef>
              <a:spcPct val="0"/>
            </a:spcBef>
            <a:spcAft>
              <a:spcPct val="35000"/>
            </a:spcAft>
            <a:buNone/>
          </a:pPr>
          <a:r>
            <a:rPr lang="en-US" sz="1100" b="1" i="0" kern="1200" baseline="0"/>
            <a:t>Mismatched Rows:</a:t>
          </a:r>
          <a:r>
            <a:rPr lang="en-US" sz="1100" b="0" i="0" kern="1200" baseline="0"/>
            <a:t> A focused table showing </a:t>
          </a:r>
          <a:r>
            <a:rPr lang="en-US" sz="1100" b="0" i="1" kern="1200" baseline="0"/>
            <a:t>only</a:t>
          </a:r>
          <a:r>
            <a:rPr lang="en-US" sz="1100" b="0" i="0" kern="1200" baseline="0"/>
            <a:t> the specific values that differ.</a:t>
          </a:r>
          <a:endParaRPr lang="en-US" sz="1100" kern="1200"/>
        </a:p>
        <a:p>
          <a:pPr marL="0" lvl="0" indent="0" algn="l" defTabSz="488950">
            <a:lnSpc>
              <a:spcPct val="90000"/>
            </a:lnSpc>
            <a:spcBef>
              <a:spcPct val="0"/>
            </a:spcBef>
            <a:spcAft>
              <a:spcPct val="35000"/>
            </a:spcAft>
            <a:buNone/>
          </a:pPr>
          <a:r>
            <a:rPr lang="en-US" sz="1100" b="1" i="0" kern="1200" baseline="0"/>
            <a:t>Unique Rows:</a:t>
          </a:r>
          <a:r>
            <a:rPr lang="en-US" sz="1100" b="0" i="0" kern="1200" baseline="0"/>
            <a:t> Cleanly separated tables of rows that exist in one dataset but not the other.</a:t>
          </a:r>
          <a:endParaRPr lang="en-US" sz="1100" kern="1200"/>
        </a:p>
      </dsp:txBody>
      <dsp:txXfrm>
        <a:off x="4154729" y="4342928"/>
        <a:ext cx="2107604" cy="11567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1C3910-4511-734B-98D6-F89372ABC059}">
      <dsp:nvSpPr>
        <dsp:cNvPr id="0" name=""/>
        <dsp:cNvSpPr/>
      </dsp:nvSpPr>
      <dsp:spPr>
        <a:xfrm>
          <a:off x="66454" y="0"/>
          <a:ext cx="5678219" cy="5678219"/>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8675E-C791-0849-8B0A-ED18CFF6159B}">
      <dsp:nvSpPr>
        <dsp:cNvPr id="0" name=""/>
        <dsp:cNvSpPr/>
      </dsp:nvSpPr>
      <dsp:spPr>
        <a:xfrm>
          <a:off x="435538" y="369084"/>
          <a:ext cx="2271287" cy="227128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Drastically Reduced Turnaround Time:</a:t>
          </a:r>
          <a:r>
            <a:rPr lang="en-US" sz="1500" b="0" i="0" kern="1200" baseline="0"/>
            <a:t> Go from task to insight in minutes, not hours.</a:t>
          </a:r>
          <a:endParaRPr lang="en-US" sz="1500" kern="1200"/>
        </a:p>
      </dsp:txBody>
      <dsp:txXfrm>
        <a:off x="546413" y="479959"/>
        <a:ext cx="2049537" cy="2049537"/>
      </dsp:txXfrm>
    </dsp:sp>
    <dsp:sp modelId="{18FE0E24-D18B-9A43-B356-F8E1864F521F}">
      <dsp:nvSpPr>
        <dsp:cNvPr id="0" name=""/>
        <dsp:cNvSpPr/>
      </dsp:nvSpPr>
      <dsp:spPr>
        <a:xfrm>
          <a:off x="3104301" y="369084"/>
          <a:ext cx="2271287" cy="227128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Enhanced Data Quality &amp; Trust:</a:t>
          </a:r>
          <a:r>
            <a:rPr lang="en-US" sz="1500" b="0" i="0" kern="1200" baseline="0"/>
            <a:t> Interactively exploring the data and the differences builds confidence in your results. Catch errors that might be missed in a text log.</a:t>
          </a:r>
          <a:endParaRPr lang="en-US" sz="1500" kern="1200"/>
        </a:p>
      </dsp:txBody>
      <dsp:txXfrm>
        <a:off x="3215176" y="479959"/>
        <a:ext cx="2049537" cy="2049537"/>
      </dsp:txXfrm>
    </dsp:sp>
    <dsp:sp modelId="{4E3E068A-DF4A-9A4A-83B9-34CDD952C293}">
      <dsp:nvSpPr>
        <dsp:cNvPr id="0" name=""/>
        <dsp:cNvSpPr/>
      </dsp:nvSpPr>
      <dsp:spPr>
        <a:xfrm>
          <a:off x="435538" y="3037847"/>
          <a:ext cx="2271287" cy="227128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Democratization of Data Validation:</a:t>
          </a:r>
          <a:r>
            <a:rPr lang="en-US" sz="1500" b="0" i="0" kern="1200" baseline="0"/>
            <a:t> Empowers data managers, medical reviewers, and statisticians to perform their own comparisons without needing a programmer.</a:t>
          </a:r>
          <a:endParaRPr lang="en-US" sz="1500" kern="1200"/>
        </a:p>
      </dsp:txBody>
      <dsp:txXfrm>
        <a:off x="546413" y="3148722"/>
        <a:ext cx="2049537" cy="2049537"/>
      </dsp:txXfrm>
    </dsp:sp>
    <dsp:sp modelId="{E759E08B-73DF-2446-8B55-C20C0DBBCA62}">
      <dsp:nvSpPr>
        <dsp:cNvPr id="0" name=""/>
        <dsp:cNvSpPr/>
      </dsp:nvSpPr>
      <dsp:spPr>
        <a:xfrm>
          <a:off x="3104301" y="3037847"/>
          <a:ext cx="2271287" cy="2271287"/>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i="0" kern="1200" baseline="0"/>
            <a:t>Clear, Actionable Outputs:</a:t>
          </a:r>
          <a:r>
            <a:rPr lang="en-US" sz="1500" b="0" i="0" kern="1200" baseline="0"/>
            <a:t> The tabbed report format tells you exactly where to look, so you can focus on fixing issues, not finding them.</a:t>
          </a:r>
          <a:endParaRPr lang="en-US" sz="1500" kern="1200"/>
        </a:p>
      </dsp:txBody>
      <dsp:txXfrm>
        <a:off x="3215176" y="3148722"/>
        <a:ext cx="2049537" cy="204953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4B87C4-01D5-2E44-B181-016F7E4BBBEF}">
      <dsp:nvSpPr>
        <dsp:cNvPr id="0" name=""/>
        <dsp:cNvSpPr/>
      </dsp:nvSpPr>
      <dsp:spPr>
        <a:xfrm>
          <a:off x="756507" y="1014753"/>
          <a:ext cx="596054" cy="71"/>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D8C938-1CD2-4F40-83F1-621513751FD7}">
      <dsp:nvSpPr>
        <dsp:cNvPr id="0" name=""/>
        <dsp:cNvSpPr/>
      </dsp:nvSpPr>
      <dsp:spPr>
        <a:xfrm>
          <a:off x="1388325" y="964672"/>
          <a:ext cx="68546" cy="128860"/>
        </a:xfrm>
        <a:prstGeom prst="chevron">
          <a:avLst>
            <a:gd name="adj" fmla="val 90000"/>
          </a:avLst>
        </a:prstGeom>
        <a:solidFill>
          <a:schemeClr val="accent5">
            <a:tint val="40000"/>
            <a:alpha val="90000"/>
            <a:hueOff val="-597233"/>
            <a:satOff val="133"/>
            <a:lumOff val="20"/>
            <a:alphaOff val="0"/>
          </a:schemeClr>
        </a:solidFill>
        <a:ln w="19050" cap="flat" cmpd="sng" algn="ctr">
          <a:solidFill>
            <a:schemeClr val="accent5">
              <a:tint val="40000"/>
              <a:alpha val="90000"/>
              <a:hueOff val="-597233"/>
              <a:satOff val="133"/>
              <a:lumOff val="2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44E0B8-8565-2546-AC37-3C76F26E32A0}">
      <dsp:nvSpPr>
        <dsp:cNvPr id="0" name=""/>
        <dsp:cNvSpPr/>
      </dsp:nvSpPr>
      <dsp:spPr>
        <a:xfrm>
          <a:off x="406810" y="739598"/>
          <a:ext cx="550381" cy="550381"/>
        </a:xfrm>
        <a:prstGeom prst="ellips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1</a:t>
          </a:r>
        </a:p>
      </dsp:txBody>
      <dsp:txXfrm>
        <a:off x="487411" y="820199"/>
        <a:ext cx="389179" cy="389179"/>
      </dsp:txXfrm>
    </dsp:sp>
    <dsp:sp modelId="{9C713DBE-3B96-7649-A529-5D0616CC963C}">
      <dsp:nvSpPr>
        <dsp:cNvPr id="0" name=""/>
        <dsp:cNvSpPr/>
      </dsp:nvSpPr>
      <dsp:spPr>
        <a:xfrm>
          <a:off x="11439" y="1455563"/>
          <a:ext cx="1341122" cy="1965600"/>
        </a:xfrm>
        <a:prstGeom prst="upArrowCallout">
          <a:avLst>
            <a:gd name="adj1" fmla="val 50000"/>
            <a:gd name="adj2" fmla="val 20000"/>
            <a:gd name="adj3" fmla="val 20000"/>
            <a:gd name="adj4" fmla="val 100000"/>
          </a:avLst>
        </a:prstGeom>
        <a:solidFill>
          <a:schemeClr val="accent5">
            <a:tint val="40000"/>
            <a:alpha val="90000"/>
            <a:hueOff val="-1194467"/>
            <a:satOff val="267"/>
            <a:lumOff val="40"/>
            <a:alphaOff val="0"/>
          </a:schemeClr>
        </a:solidFill>
        <a:ln w="19050" cap="flat" cmpd="sng" algn="ctr">
          <a:solidFill>
            <a:schemeClr val="accent5">
              <a:tint val="40000"/>
              <a:alpha val="90000"/>
              <a:hueOff val="-1194467"/>
              <a:satOff val="267"/>
              <a:lumOff val="4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b="1" i="0" kern="1200" baseline="0"/>
            <a:t>Expanded File Support:</a:t>
          </a:r>
          <a:r>
            <a:rPr lang="en-US" sz="1100" b="0" i="0" kern="1200" baseline="0"/>
            <a:t> Add support for comparing other common file types like CSV and Excel (.xlsx).</a:t>
          </a:r>
          <a:endParaRPr lang="en-US" sz="1100" kern="1200"/>
        </a:p>
      </dsp:txBody>
      <dsp:txXfrm>
        <a:off x="11439" y="1723787"/>
        <a:ext cx="1341122" cy="1697376"/>
      </dsp:txXfrm>
    </dsp:sp>
    <dsp:sp modelId="{EFCE235B-042F-654B-85FF-75087E898BE0}">
      <dsp:nvSpPr>
        <dsp:cNvPr id="0" name=""/>
        <dsp:cNvSpPr/>
      </dsp:nvSpPr>
      <dsp:spPr>
        <a:xfrm>
          <a:off x="1501575" y="1014782"/>
          <a:ext cx="1341122" cy="72"/>
        </a:xfrm>
        <a:prstGeom prst="rect">
          <a:avLst/>
        </a:prstGeom>
        <a:solidFill>
          <a:schemeClr val="accent5">
            <a:tint val="40000"/>
            <a:alpha val="90000"/>
            <a:hueOff val="-1791700"/>
            <a:satOff val="400"/>
            <a:lumOff val="60"/>
            <a:alphaOff val="0"/>
          </a:schemeClr>
        </a:solidFill>
        <a:ln w="19050" cap="flat" cmpd="sng" algn="ctr">
          <a:solidFill>
            <a:schemeClr val="accent5">
              <a:tint val="40000"/>
              <a:alpha val="90000"/>
              <a:hueOff val="-1791700"/>
              <a:satOff val="400"/>
              <a:lumOff val="6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570C66-B01C-CF4A-98F6-4A7B8B5A6381}">
      <dsp:nvSpPr>
        <dsp:cNvPr id="0" name=""/>
        <dsp:cNvSpPr/>
      </dsp:nvSpPr>
      <dsp:spPr>
        <a:xfrm>
          <a:off x="2878461" y="964695"/>
          <a:ext cx="68546" cy="128887"/>
        </a:xfrm>
        <a:prstGeom prst="chevron">
          <a:avLst>
            <a:gd name="adj" fmla="val 90000"/>
          </a:avLst>
        </a:prstGeom>
        <a:solidFill>
          <a:schemeClr val="accent5">
            <a:tint val="40000"/>
            <a:alpha val="90000"/>
            <a:hueOff val="-2388933"/>
            <a:satOff val="533"/>
            <a:lumOff val="80"/>
            <a:alphaOff val="0"/>
          </a:schemeClr>
        </a:solidFill>
        <a:ln w="19050" cap="flat" cmpd="sng" algn="ctr">
          <a:solidFill>
            <a:schemeClr val="accent5">
              <a:tint val="40000"/>
              <a:alpha val="90000"/>
              <a:hueOff val="-2388933"/>
              <a:satOff val="533"/>
              <a:lumOff val="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5771EA-28A7-B14C-A683-B314D73DE382}">
      <dsp:nvSpPr>
        <dsp:cNvPr id="0" name=""/>
        <dsp:cNvSpPr/>
      </dsp:nvSpPr>
      <dsp:spPr>
        <a:xfrm>
          <a:off x="1896946" y="739627"/>
          <a:ext cx="550381" cy="550381"/>
        </a:xfrm>
        <a:prstGeom prst="ellipse">
          <a:avLst/>
        </a:prstGeom>
        <a:solidFill>
          <a:schemeClr val="accent5">
            <a:hueOff val="-2025358"/>
            <a:satOff val="-138"/>
            <a:lumOff val="327"/>
            <a:alphaOff val="0"/>
          </a:schemeClr>
        </a:solidFill>
        <a:ln w="19050" cap="flat" cmpd="sng" algn="ctr">
          <a:solidFill>
            <a:schemeClr val="accent5">
              <a:hueOff val="-2025358"/>
              <a:satOff val="-138"/>
              <a:lumOff val="32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2</a:t>
          </a:r>
        </a:p>
      </dsp:txBody>
      <dsp:txXfrm>
        <a:off x="1977547" y="820228"/>
        <a:ext cx="389179" cy="389179"/>
      </dsp:txXfrm>
    </dsp:sp>
    <dsp:sp modelId="{9D9AA350-BF08-E54E-A1EC-F7E67D4197AF}">
      <dsp:nvSpPr>
        <dsp:cNvPr id="0" name=""/>
        <dsp:cNvSpPr/>
      </dsp:nvSpPr>
      <dsp:spPr>
        <a:xfrm>
          <a:off x="1501575" y="1455638"/>
          <a:ext cx="1341122" cy="1965600"/>
        </a:xfrm>
        <a:prstGeom prst="upArrowCallout">
          <a:avLst>
            <a:gd name="adj1" fmla="val 50000"/>
            <a:gd name="adj2" fmla="val 20000"/>
            <a:gd name="adj3" fmla="val 20000"/>
            <a:gd name="adj4" fmla="val 100000"/>
          </a:avLst>
        </a:prstGeom>
        <a:solidFill>
          <a:schemeClr val="accent5">
            <a:tint val="40000"/>
            <a:alpha val="90000"/>
            <a:hueOff val="-2986166"/>
            <a:satOff val="667"/>
            <a:lumOff val="100"/>
            <a:alphaOff val="0"/>
          </a:schemeClr>
        </a:solidFill>
        <a:ln w="19050" cap="flat" cmpd="sng" algn="ctr">
          <a:solidFill>
            <a:schemeClr val="accent5">
              <a:tint val="40000"/>
              <a:alpha val="90000"/>
              <a:hueOff val="-2986166"/>
              <a:satOff val="667"/>
              <a:lumOff val="1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b="1" i="0" kern="1200" baseline="0"/>
            <a:t>Downloadable Reports:</a:t>
          </a:r>
          <a:r>
            <a:rPr lang="en-US" sz="1100" b="0" i="0" kern="1200" baseline="0"/>
            <a:t> Implement "Export to PDF" or "Export to Excel" functionality for sharing and archiving results.</a:t>
          </a:r>
          <a:endParaRPr lang="en-US" sz="1100" kern="1200"/>
        </a:p>
      </dsp:txBody>
      <dsp:txXfrm>
        <a:off x="1501575" y="1723862"/>
        <a:ext cx="1341122" cy="1697376"/>
      </dsp:txXfrm>
    </dsp:sp>
    <dsp:sp modelId="{2476B35F-F3C4-C04A-AA93-0A98D500228D}">
      <dsp:nvSpPr>
        <dsp:cNvPr id="0" name=""/>
        <dsp:cNvSpPr/>
      </dsp:nvSpPr>
      <dsp:spPr>
        <a:xfrm>
          <a:off x="2991712" y="1014782"/>
          <a:ext cx="1341122" cy="72"/>
        </a:xfrm>
        <a:prstGeom prst="rect">
          <a:avLst/>
        </a:prstGeom>
        <a:solidFill>
          <a:schemeClr val="accent5">
            <a:tint val="40000"/>
            <a:alpha val="90000"/>
            <a:hueOff val="-3583400"/>
            <a:satOff val="800"/>
            <a:lumOff val="120"/>
            <a:alphaOff val="0"/>
          </a:schemeClr>
        </a:solidFill>
        <a:ln w="19050" cap="flat" cmpd="sng" algn="ctr">
          <a:solidFill>
            <a:schemeClr val="accent5">
              <a:tint val="40000"/>
              <a:alpha val="90000"/>
              <a:hueOff val="-3583400"/>
              <a:satOff val="800"/>
              <a:lumOff val="12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461DB8-E50C-144B-B96F-23DCBA9A9435}">
      <dsp:nvSpPr>
        <dsp:cNvPr id="0" name=""/>
        <dsp:cNvSpPr/>
      </dsp:nvSpPr>
      <dsp:spPr>
        <a:xfrm>
          <a:off x="4368597" y="964695"/>
          <a:ext cx="68546" cy="128887"/>
        </a:xfrm>
        <a:prstGeom prst="chevron">
          <a:avLst>
            <a:gd name="adj" fmla="val 90000"/>
          </a:avLst>
        </a:prstGeom>
        <a:solidFill>
          <a:schemeClr val="accent5">
            <a:tint val="40000"/>
            <a:alpha val="90000"/>
            <a:hueOff val="-4180633"/>
            <a:satOff val="933"/>
            <a:lumOff val="140"/>
            <a:alphaOff val="0"/>
          </a:schemeClr>
        </a:solidFill>
        <a:ln w="19050" cap="flat" cmpd="sng" algn="ctr">
          <a:solidFill>
            <a:schemeClr val="accent5">
              <a:tint val="40000"/>
              <a:alpha val="90000"/>
              <a:hueOff val="-4180633"/>
              <a:satOff val="933"/>
              <a:lumOff val="14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4770C0F-4FCE-E24B-9B1C-923D2F247BBC}">
      <dsp:nvSpPr>
        <dsp:cNvPr id="0" name=""/>
        <dsp:cNvSpPr/>
      </dsp:nvSpPr>
      <dsp:spPr>
        <a:xfrm>
          <a:off x="3387082" y="739627"/>
          <a:ext cx="550381" cy="550381"/>
        </a:xfrm>
        <a:prstGeom prst="ellipse">
          <a:avLst/>
        </a:prstGeom>
        <a:solidFill>
          <a:schemeClr val="accent5">
            <a:hueOff val="-4050717"/>
            <a:satOff val="-275"/>
            <a:lumOff val="654"/>
            <a:alphaOff val="0"/>
          </a:schemeClr>
        </a:solidFill>
        <a:ln w="19050" cap="flat" cmpd="sng" algn="ctr">
          <a:solidFill>
            <a:schemeClr val="accent5">
              <a:hueOff val="-4050717"/>
              <a:satOff val="-275"/>
              <a:lumOff val="6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3</a:t>
          </a:r>
        </a:p>
      </dsp:txBody>
      <dsp:txXfrm>
        <a:off x="3467683" y="820228"/>
        <a:ext cx="389179" cy="389179"/>
      </dsp:txXfrm>
    </dsp:sp>
    <dsp:sp modelId="{29FE4679-1561-4545-8CD0-BF9BF36CC6AA}">
      <dsp:nvSpPr>
        <dsp:cNvPr id="0" name=""/>
        <dsp:cNvSpPr/>
      </dsp:nvSpPr>
      <dsp:spPr>
        <a:xfrm>
          <a:off x="2991712" y="1455638"/>
          <a:ext cx="1341122" cy="1965600"/>
        </a:xfrm>
        <a:prstGeom prst="upArrowCallout">
          <a:avLst>
            <a:gd name="adj1" fmla="val 50000"/>
            <a:gd name="adj2" fmla="val 20000"/>
            <a:gd name="adj3" fmla="val 20000"/>
            <a:gd name="adj4" fmla="val 100000"/>
          </a:avLst>
        </a:prstGeom>
        <a:solidFill>
          <a:schemeClr val="accent5">
            <a:tint val="40000"/>
            <a:alpha val="90000"/>
            <a:hueOff val="-4777866"/>
            <a:satOff val="1067"/>
            <a:lumOff val="160"/>
            <a:alphaOff val="0"/>
          </a:schemeClr>
        </a:solidFill>
        <a:ln w="19050" cap="flat" cmpd="sng" algn="ctr">
          <a:solidFill>
            <a:schemeClr val="accent5">
              <a:tint val="40000"/>
              <a:alpha val="90000"/>
              <a:hueOff val="-4777866"/>
              <a:satOff val="1067"/>
              <a:lumOff val="1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b="1" i="0" kern="1200" baseline="0"/>
            <a:t>Advanced Comparison Options:</a:t>
          </a:r>
          <a:endParaRPr lang="en-US" sz="1100" kern="1200"/>
        </a:p>
      </dsp:txBody>
      <dsp:txXfrm>
        <a:off x="2991712" y="1723862"/>
        <a:ext cx="1341122" cy="1697376"/>
      </dsp:txXfrm>
    </dsp:sp>
    <dsp:sp modelId="{597BA51D-7AC6-8F48-AA52-6CCE41982726}">
      <dsp:nvSpPr>
        <dsp:cNvPr id="0" name=""/>
        <dsp:cNvSpPr/>
      </dsp:nvSpPr>
      <dsp:spPr>
        <a:xfrm>
          <a:off x="4481848" y="1014782"/>
          <a:ext cx="1341122" cy="72"/>
        </a:xfrm>
        <a:prstGeom prst="rect">
          <a:avLst/>
        </a:prstGeom>
        <a:solidFill>
          <a:schemeClr val="accent5">
            <a:tint val="40000"/>
            <a:alpha val="90000"/>
            <a:hueOff val="-5375099"/>
            <a:satOff val="1200"/>
            <a:lumOff val="180"/>
            <a:alphaOff val="0"/>
          </a:schemeClr>
        </a:solidFill>
        <a:ln w="19050" cap="flat" cmpd="sng" algn="ctr">
          <a:solidFill>
            <a:schemeClr val="accent5">
              <a:tint val="40000"/>
              <a:alpha val="90000"/>
              <a:hueOff val="-5375099"/>
              <a:satOff val="1200"/>
              <a:lumOff val="18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A06C2A-F935-694F-A655-984226D5C7A8}">
      <dsp:nvSpPr>
        <dsp:cNvPr id="0" name=""/>
        <dsp:cNvSpPr/>
      </dsp:nvSpPr>
      <dsp:spPr>
        <a:xfrm>
          <a:off x="5858733" y="964695"/>
          <a:ext cx="68546" cy="128887"/>
        </a:xfrm>
        <a:prstGeom prst="chevron">
          <a:avLst>
            <a:gd name="adj" fmla="val 90000"/>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5ED080F-9167-C244-BB07-ABE1760ED128}">
      <dsp:nvSpPr>
        <dsp:cNvPr id="0" name=""/>
        <dsp:cNvSpPr/>
      </dsp:nvSpPr>
      <dsp:spPr>
        <a:xfrm>
          <a:off x="4877218" y="739627"/>
          <a:ext cx="550381" cy="550381"/>
        </a:xfrm>
        <a:prstGeom prst="ellipse">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4</a:t>
          </a:r>
        </a:p>
      </dsp:txBody>
      <dsp:txXfrm>
        <a:off x="4957819" y="820228"/>
        <a:ext cx="389179" cy="389179"/>
      </dsp:txXfrm>
    </dsp:sp>
    <dsp:sp modelId="{F76DF5E2-8D10-144C-A59E-CF215E088960}">
      <dsp:nvSpPr>
        <dsp:cNvPr id="0" name=""/>
        <dsp:cNvSpPr/>
      </dsp:nvSpPr>
      <dsp:spPr>
        <a:xfrm>
          <a:off x="4481848" y="1455638"/>
          <a:ext cx="1341122" cy="1965600"/>
        </a:xfrm>
        <a:prstGeom prst="upArrowCallout">
          <a:avLst>
            <a:gd name="adj1" fmla="val 50000"/>
            <a:gd name="adj2" fmla="val 20000"/>
            <a:gd name="adj3" fmla="val 20000"/>
            <a:gd name="adj4" fmla="val 100000"/>
          </a:avLst>
        </a:prstGeom>
        <a:solidFill>
          <a:schemeClr val="accent5">
            <a:tint val="40000"/>
            <a:alpha val="90000"/>
            <a:hueOff val="-6569566"/>
            <a:satOff val="1467"/>
            <a:lumOff val="221"/>
            <a:alphaOff val="0"/>
          </a:schemeClr>
        </a:solidFill>
        <a:ln w="19050" cap="flat" cmpd="sng" algn="ctr">
          <a:solidFill>
            <a:schemeClr val="accent5">
              <a:tint val="40000"/>
              <a:alpha val="90000"/>
              <a:hueOff val="-6569566"/>
              <a:satOff val="1467"/>
              <a:lumOff val="22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b="1" i="0" kern="1200" baseline="0"/>
            <a:t>Column Mapping:</a:t>
          </a:r>
          <a:r>
            <a:rPr lang="en-US" sz="1100" b="0" i="0" kern="1200" baseline="0"/>
            <a:t> Allow users to compare datasets where key column names are different.</a:t>
          </a:r>
          <a:endParaRPr lang="en-US" sz="1100" kern="1200"/>
        </a:p>
      </dsp:txBody>
      <dsp:txXfrm>
        <a:off x="4481848" y="1723862"/>
        <a:ext cx="1341122" cy="1697376"/>
      </dsp:txXfrm>
    </dsp:sp>
    <dsp:sp modelId="{49E776F0-0349-8D43-A708-B92845C725A1}">
      <dsp:nvSpPr>
        <dsp:cNvPr id="0" name=""/>
        <dsp:cNvSpPr/>
      </dsp:nvSpPr>
      <dsp:spPr>
        <a:xfrm>
          <a:off x="5971984" y="1014782"/>
          <a:ext cx="1341122" cy="72"/>
        </a:xfrm>
        <a:prstGeom prst="rect">
          <a:avLst/>
        </a:prstGeom>
        <a:solidFill>
          <a:schemeClr val="accent5">
            <a:tint val="40000"/>
            <a:alpha val="90000"/>
            <a:hueOff val="-7166800"/>
            <a:satOff val="1600"/>
            <a:lumOff val="241"/>
            <a:alphaOff val="0"/>
          </a:schemeClr>
        </a:solidFill>
        <a:ln w="19050" cap="flat" cmpd="sng" algn="ctr">
          <a:solidFill>
            <a:schemeClr val="accent5">
              <a:tint val="40000"/>
              <a:alpha val="90000"/>
              <a:hueOff val="-7166800"/>
              <a:satOff val="1600"/>
              <a:lumOff val="2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7D8D19-6749-FD47-B852-3B9323917F5E}">
      <dsp:nvSpPr>
        <dsp:cNvPr id="0" name=""/>
        <dsp:cNvSpPr/>
      </dsp:nvSpPr>
      <dsp:spPr>
        <a:xfrm>
          <a:off x="7348869" y="964695"/>
          <a:ext cx="68546" cy="128887"/>
        </a:xfrm>
        <a:prstGeom prst="chevron">
          <a:avLst>
            <a:gd name="adj" fmla="val 90000"/>
          </a:avLst>
        </a:prstGeom>
        <a:solidFill>
          <a:schemeClr val="accent5">
            <a:tint val="40000"/>
            <a:alpha val="90000"/>
            <a:hueOff val="-7764033"/>
            <a:satOff val="1734"/>
            <a:lumOff val="261"/>
            <a:alphaOff val="0"/>
          </a:schemeClr>
        </a:solidFill>
        <a:ln w="19050" cap="flat" cmpd="sng" algn="ctr">
          <a:solidFill>
            <a:schemeClr val="accent5">
              <a:tint val="40000"/>
              <a:alpha val="90000"/>
              <a:hueOff val="-7764033"/>
              <a:satOff val="1734"/>
              <a:lumOff val="2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2FF58CC-C62A-2F43-82E3-1905738BF345}">
      <dsp:nvSpPr>
        <dsp:cNvPr id="0" name=""/>
        <dsp:cNvSpPr/>
      </dsp:nvSpPr>
      <dsp:spPr>
        <a:xfrm>
          <a:off x="6367354" y="739627"/>
          <a:ext cx="550381" cy="550381"/>
        </a:xfrm>
        <a:prstGeom prst="ellipse">
          <a:avLst/>
        </a:prstGeom>
        <a:solidFill>
          <a:schemeClr val="accent5">
            <a:hueOff val="-8101434"/>
            <a:satOff val="-551"/>
            <a:lumOff val="1307"/>
            <a:alphaOff val="0"/>
          </a:schemeClr>
        </a:solidFill>
        <a:ln w="19050" cap="flat" cmpd="sng" algn="ctr">
          <a:solidFill>
            <a:schemeClr val="accent5">
              <a:hueOff val="-8101434"/>
              <a:satOff val="-551"/>
              <a:lumOff val="13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5</a:t>
          </a:r>
        </a:p>
      </dsp:txBody>
      <dsp:txXfrm>
        <a:off x="6447955" y="820228"/>
        <a:ext cx="389179" cy="389179"/>
      </dsp:txXfrm>
    </dsp:sp>
    <dsp:sp modelId="{48763B15-1F94-344C-BB00-3D540272E12F}">
      <dsp:nvSpPr>
        <dsp:cNvPr id="0" name=""/>
        <dsp:cNvSpPr/>
      </dsp:nvSpPr>
      <dsp:spPr>
        <a:xfrm>
          <a:off x="5971984" y="1455638"/>
          <a:ext cx="1341122" cy="1965600"/>
        </a:xfrm>
        <a:prstGeom prst="upArrowCallout">
          <a:avLst>
            <a:gd name="adj1" fmla="val 50000"/>
            <a:gd name="adj2" fmla="val 20000"/>
            <a:gd name="adj3" fmla="val 20000"/>
            <a:gd name="adj4" fmla="val 100000"/>
          </a:avLst>
        </a:prstGeom>
        <a:solidFill>
          <a:schemeClr val="accent5">
            <a:tint val="40000"/>
            <a:alpha val="90000"/>
            <a:hueOff val="-8361266"/>
            <a:satOff val="1867"/>
            <a:lumOff val="281"/>
            <a:alphaOff val="0"/>
          </a:schemeClr>
        </a:solidFill>
        <a:ln w="19050" cap="flat" cmpd="sng" algn="ctr">
          <a:solidFill>
            <a:schemeClr val="accent5">
              <a:tint val="40000"/>
              <a:alpha val="90000"/>
              <a:hueOff val="-8361266"/>
              <a:satOff val="1867"/>
              <a:lumOff val="2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b="1" i="0" kern="1200" baseline="0"/>
            <a:t>Numeric Tolerance:</a:t>
          </a:r>
          <a:r>
            <a:rPr lang="en-US" sz="1100" b="0" i="0" kern="1200" baseline="0"/>
            <a:t> Add an option to ignore negligible floating-point differences.</a:t>
          </a:r>
          <a:endParaRPr lang="en-US" sz="1100" kern="1200"/>
        </a:p>
      </dsp:txBody>
      <dsp:txXfrm>
        <a:off x="5971984" y="1723862"/>
        <a:ext cx="1341122" cy="1697376"/>
      </dsp:txXfrm>
    </dsp:sp>
    <dsp:sp modelId="{8E4DD270-CFAB-F24D-9ADD-0CBADD111460}">
      <dsp:nvSpPr>
        <dsp:cNvPr id="0" name=""/>
        <dsp:cNvSpPr/>
      </dsp:nvSpPr>
      <dsp:spPr>
        <a:xfrm>
          <a:off x="7462120" y="1014782"/>
          <a:ext cx="1341122" cy="72"/>
        </a:xfrm>
        <a:prstGeom prst="rect">
          <a:avLst/>
        </a:prstGeom>
        <a:solidFill>
          <a:schemeClr val="accent5">
            <a:tint val="40000"/>
            <a:alpha val="90000"/>
            <a:hueOff val="-8958499"/>
            <a:satOff val="2000"/>
            <a:lumOff val="301"/>
            <a:alphaOff val="0"/>
          </a:schemeClr>
        </a:solidFill>
        <a:ln w="19050" cap="flat" cmpd="sng" algn="ctr">
          <a:solidFill>
            <a:schemeClr val="accent5">
              <a:tint val="40000"/>
              <a:alpha val="90000"/>
              <a:hueOff val="-8958499"/>
              <a:satOff val="2000"/>
              <a:lumOff val="301"/>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5E6DF2-EB2D-134D-A3DF-588A9D71F436}">
      <dsp:nvSpPr>
        <dsp:cNvPr id="0" name=""/>
        <dsp:cNvSpPr/>
      </dsp:nvSpPr>
      <dsp:spPr>
        <a:xfrm>
          <a:off x="8839005" y="964695"/>
          <a:ext cx="68546" cy="128887"/>
        </a:xfrm>
        <a:prstGeom prst="chevron">
          <a:avLst>
            <a:gd name="adj" fmla="val 90000"/>
          </a:avLst>
        </a:prstGeom>
        <a:solidFill>
          <a:schemeClr val="accent5">
            <a:tint val="40000"/>
            <a:alpha val="90000"/>
            <a:hueOff val="-9555732"/>
            <a:satOff val="2134"/>
            <a:lumOff val="321"/>
            <a:alphaOff val="0"/>
          </a:schemeClr>
        </a:solidFill>
        <a:ln w="19050" cap="flat" cmpd="sng" algn="ctr">
          <a:solidFill>
            <a:schemeClr val="accent5">
              <a:tint val="40000"/>
              <a:alpha val="90000"/>
              <a:hueOff val="-9555732"/>
              <a:satOff val="2134"/>
              <a:lumOff val="32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454928-3247-C044-AD57-F976DB868D47}">
      <dsp:nvSpPr>
        <dsp:cNvPr id="0" name=""/>
        <dsp:cNvSpPr/>
      </dsp:nvSpPr>
      <dsp:spPr>
        <a:xfrm>
          <a:off x="7857490" y="739627"/>
          <a:ext cx="550381" cy="550381"/>
        </a:xfrm>
        <a:prstGeom prst="ellipse">
          <a:avLst/>
        </a:prstGeom>
        <a:solidFill>
          <a:schemeClr val="accent5">
            <a:hueOff val="-10126791"/>
            <a:satOff val="-688"/>
            <a:lumOff val="1634"/>
            <a:alphaOff val="0"/>
          </a:schemeClr>
        </a:solidFill>
        <a:ln w="19050" cap="flat" cmpd="sng" algn="ctr">
          <a:solidFill>
            <a:schemeClr val="accent5">
              <a:hueOff val="-10126791"/>
              <a:satOff val="-688"/>
              <a:lumOff val="163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6</a:t>
          </a:r>
        </a:p>
      </dsp:txBody>
      <dsp:txXfrm>
        <a:off x="7938091" y="820228"/>
        <a:ext cx="389179" cy="389179"/>
      </dsp:txXfrm>
    </dsp:sp>
    <dsp:sp modelId="{BB7710A2-77B0-E741-96D6-82C50319D326}">
      <dsp:nvSpPr>
        <dsp:cNvPr id="0" name=""/>
        <dsp:cNvSpPr/>
      </dsp:nvSpPr>
      <dsp:spPr>
        <a:xfrm>
          <a:off x="7462120" y="1455638"/>
          <a:ext cx="1341122" cy="1965600"/>
        </a:xfrm>
        <a:prstGeom prst="upArrowCallout">
          <a:avLst>
            <a:gd name="adj1" fmla="val 50000"/>
            <a:gd name="adj2" fmla="val 20000"/>
            <a:gd name="adj3" fmla="val 20000"/>
            <a:gd name="adj4" fmla="val 100000"/>
          </a:avLst>
        </a:prstGeom>
        <a:solidFill>
          <a:schemeClr val="accent5">
            <a:tint val="40000"/>
            <a:alpha val="90000"/>
            <a:hueOff val="-10152966"/>
            <a:satOff val="2267"/>
            <a:lumOff val="341"/>
            <a:alphaOff val="0"/>
          </a:schemeClr>
        </a:solidFill>
        <a:ln w="19050" cap="flat" cmpd="sng" algn="ctr">
          <a:solidFill>
            <a:schemeClr val="accent5">
              <a:tint val="40000"/>
              <a:alpha val="90000"/>
              <a:hueOff val="-10152966"/>
              <a:satOff val="2267"/>
              <a:lumOff val="3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5789" tIns="165100" rIns="105789" bIns="165100" numCol="1" spcCol="1270" anchor="t" anchorCtr="0">
          <a:noAutofit/>
        </a:bodyPr>
        <a:lstStyle/>
        <a:p>
          <a:pPr marL="0" lvl="0" indent="0" algn="l" defTabSz="488950">
            <a:lnSpc>
              <a:spcPct val="90000"/>
            </a:lnSpc>
            <a:spcBef>
              <a:spcPct val="0"/>
            </a:spcBef>
            <a:spcAft>
              <a:spcPct val="35000"/>
            </a:spcAft>
            <a:buNone/>
          </a:pPr>
          <a:r>
            <a:rPr lang="en-US" sz="1100" b="1" i="0" kern="1200" baseline="0"/>
            <a:t>Integration with Data Sources:</a:t>
          </a:r>
          <a:r>
            <a:rPr lang="en-US" sz="1100" b="0" i="0" kern="1200" baseline="0"/>
            <a:t> Connect directly to clinical databases or data warehouses to pull datasets for comparison, reducing the need for manual file handling.</a:t>
          </a:r>
          <a:endParaRPr lang="en-US" sz="1100" kern="1200"/>
        </a:p>
      </dsp:txBody>
      <dsp:txXfrm>
        <a:off x="7462120" y="1723862"/>
        <a:ext cx="1341122" cy="1697376"/>
      </dsp:txXfrm>
    </dsp:sp>
    <dsp:sp modelId="{AA0A4BA6-6712-0946-AA5F-29CAB26196A3}">
      <dsp:nvSpPr>
        <dsp:cNvPr id="0" name=""/>
        <dsp:cNvSpPr/>
      </dsp:nvSpPr>
      <dsp:spPr>
        <a:xfrm>
          <a:off x="8952256" y="1014782"/>
          <a:ext cx="671216" cy="72"/>
        </a:xfrm>
        <a:prstGeom prst="rect">
          <a:avLst/>
        </a:prstGeom>
        <a:solidFill>
          <a:schemeClr val="accent5">
            <a:tint val="40000"/>
            <a:alpha val="90000"/>
            <a:hueOff val="-10750199"/>
            <a:satOff val="2400"/>
            <a:lumOff val="361"/>
            <a:alphaOff val="0"/>
          </a:schemeClr>
        </a:solidFill>
        <a:ln w="19050" cap="flat" cmpd="sng" algn="ctr">
          <a:solidFill>
            <a:schemeClr val="accent5">
              <a:tint val="40000"/>
              <a:alpha val="90000"/>
              <a:hueOff val="-10750199"/>
              <a:satOff val="2400"/>
              <a:lumOff val="3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39FB16-D4F9-E345-967B-DF0B96C8AA6B}">
      <dsp:nvSpPr>
        <dsp:cNvPr id="0" name=""/>
        <dsp:cNvSpPr/>
      </dsp:nvSpPr>
      <dsp:spPr>
        <a:xfrm>
          <a:off x="9348281" y="739627"/>
          <a:ext cx="550381" cy="550381"/>
        </a:xfrm>
        <a:prstGeom prst="ellips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58" tIns="21358" rIns="21358" bIns="21358" numCol="1" spcCol="1270" anchor="ctr" anchorCtr="0">
          <a:noAutofit/>
        </a:bodyPr>
        <a:lstStyle/>
        <a:p>
          <a:pPr marL="0" lvl="0" indent="0" algn="ctr" defTabSz="1066800">
            <a:lnSpc>
              <a:spcPct val="90000"/>
            </a:lnSpc>
            <a:spcBef>
              <a:spcPct val="0"/>
            </a:spcBef>
            <a:spcAft>
              <a:spcPct val="35000"/>
            </a:spcAft>
            <a:buNone/>
          </a:pPr>
          <a:r>
            <a:rPr lang="en-US" sz="2400" kern="1200"/>
            <a:t>7</a:t>
          </a:r>
        </a:p>
      </dsp:txBody>
      <dsp:txXfrm>
        <a:off x="9428882" y="820228"/>
        <a:ext cx="389179" cy="389179"/>
      </dsp:txXfrm>
    </dsp:sp>
    <dsp:sp modelId="{289BDF55-BDEF-8245-B287-59AD0A2A3DE4}">
      <dsp:nvSpPr>
        <dsp:cNvPr id="0" name=""/>
        <dsp:cNvSpPr/>
      </dsp:nvSpPr>
      <dsp:spPr>
        <a:xfrm>
          <a:off x="8952256" y="1455638"/>
          <a:ext cx="1396713" cy="1965600"/>
        </a:xfrm>
        <a:prstGeom prst="upArrowCallout">
          <a:avLst>
            <a:gd name="adj1" fmla="val 50000"/>
            <a:gd name="adj2" fmla="val 20000"/>
            <a:gd name="adj3" fmla="val 20000"/>
            <a:gd name="adj4" fmla="val 100000"/>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0174" tIns="165100" rIns="110174" bIns="165100" numCol="1" spcCol="1270" anchor="t" anchorCtr="0">
          <a:noAutofit/>
        </a:bodyPr>
        <a:lstStyle/>
        <a:p>
          <a:pPr marL="0" lvl="0" indent="0" algn="l" defTabSz="488950">
            <a:lnSpc>
              <a:spcPct val="90000"/>
            </a:lnSpc>
            <a:spcBef>
              <a:spcPct val="0"/>
            </a:spcBef>
            <a:spcAft>
              <a:spcPct val="35000"/>
            </a:spcAft>
            <a:buNone/>
          </a:pPr>
          <a:r>
            <a:rPr lang="en-US" sz="1100" b="1" i="0" kern="1200" baseline="0"/>
            <a:t>Visualizations:</a:t>
          </a:r>
          <a:r>
            <a:rPr lang="en-US" sz="1100" b="0" i="0" kern="1200" baseline="0"/>
            <a:t> Create plots to visually represent the extent of the differences.</a:t>
          </a:r>
          <a:endParaRPr lang="en-US" sz="1100" kern="1200"/>
        </a:p>
      </dsp:txBody>
      <dsp:txXfrm>
        <a:off x="8952256" y="1734981"/>
        <a:ext cx="1396713" cy="168625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102626-2671-8648-8784-26FC86243F15}">
      <dsp:nvSpPr>
        <dsp:cNvPr id="0" name=""/>
        <dsp:cNvSpPr/>
      </dsp:nvSpPr>
      <dsp:spPr>
        <a:xfrm>
          <a:off x="0" y="0"/>
          <a:ext cx="3286125" cy="435133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00100">
            <a:lnSpc>
              <a:spcPct val="90000"/>
            </a:lnSpc>
            <a:spcBef>
              <a:spcPct val="0"/>
            </a:spcBef>
            <a:spcAft>
              <a:spcPct val="35000"/>
            </a:spcAft>
            <a:buNone/>
            <a:defRPr cap="all"/>
          </a:pPr>
          <a:r>
            <a:rPr lang="en-US" sz="1800" b="0" i="0" kern="1200" baseline="0"/>
            <a:t>The R Shiny Comparison App transforms data validation from a tedious, code-based task into a </a:t>
          </a:r>
          <a:r>
            <a:rPr lang="en-US" sz="1800" b="1" i="0" kern="1200" baseline="0"/>
            <a:t>fast, interactive, and reliable process.</a:t>
          </a:r>
          <a:endParaRPr lang="en-US" sz="1800" kern="1200"/>
        </a:p>
      </dsp:txBody>
      <dsp:txXfrm>
        <a:off x="0" y="1653508"/>
        <a:ext cx="3286125" cy="2610802"/>
      </dsp:txXfrm>
    </dsp:sp>
    <dsp:sp modelId="{00881877-EAF6-1944-BCE4-4CE391120443}">
      <dsp:nvSpPr>
        <dsp:cNvPr id="0" name=""/>
        <dsp:cNvSpPr/>
      </dsp:nvSpPr>
      <dsp:spPr>
        <a:xfrm>
          <a:off x="990361" y="435133"/>
          <a:ext cx="1305401" cy="1305401"/>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181533" y="626305"/>
        <a:ext cx="923057" cy="923057"/>
      </dsp:txXfrm>
    </dsp:sp>
    <dsp:sp modelId="{F0996A41-6B4E-A547-B385-2B398B4E6629}">
      <dsp:nvSpPr>
        <dsp:cNvPr id="0" name=""/>
        <dsp:cNvSpPr/>
      </dsp:nvSpPr>
      <dsp:spPr>
        <a:xfrm>
          <a:off x="0" y="4351266"/>
          <a:ext cx="3286125" cy="72"/>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2CC0B48E-E833-DC43-811E-EEA45C009719}">
      <dsp:nvSpPr>
        <dsp:cNvPr id="0" name=""/>
        <dsp:cNvSpPr/>
      </dsp:nvSpPr>
      <dsp:spPr>
        <a:xfrm>
          <a:off x="3614737" y="0"/>
          <a:ext cx="3286125" cy="4351338"/>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00100">
            <a:lnSpc>
              <a:spcPct val="90000"/>
            </a:lnSpc>
            <a:spcBef>
              <a:spcPct val="0"/>
            </a:spcBef>
            <a:spcAft>
              <a:spcPct val="35000"/>
            </a:spcAft>
            <a:buNone/>
            <a:defRPr cap="all"/>
          </a:pPr>
          <a:r>
            <a:rPr lang="en-US" sz="1800" b="0" i="0" kern="1200" baseline="0"/>
            <a:t>It </a:t>
          </a:r>
          <a:r>
            <a:rPr lang="en-US" sz="1800" b="1" i="0" kern="1200" baseline="0"/>
            <a:t>saves time, empowers a wider range of users, and increases confidence</a:t>
          </a:r>
          <a:r>
            <a:rPr lang="en-US" sz="1800" b="0" i="0" kern="1200" baseline="0"/>
            <a:t> in our data quality.</a:t>
          </a:r>
          <a:endParaRPr lang="en-US" sz="1800" kern="1200"/>
        </a:p>
      </dsp:txBody>
      <dsp:txXfrm>
        <a:off x="3614737" y="1653508"/>
        <a:ext cx="3286125" cy="2610802"/>
      </dsp:txXfrm>
    </dsp:sp>
    <dsp:sp modelId="{F8D05785-911D-B048-8B15-14448792E294}">
      <dsp:nvSpPr>
        <dsp:cNvPr id="0" name=""/>
        <dsp:cNvSpPr/>
      </dsp:nvSpPr>
      <dsp:spPr>
        <a:xfrm>
          <a:off x="4605099" y="435133"/>
          <a:ext cx="1305401" cy="1305401"/>
        </a:xfrm>
        <a:prstGeom prst="ellips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96271" y="626305"/>
        <a:ext cx="923057" cy="923057"/>
      </dsp:txXfrm>
    </dsp:sp>
    <dsp:sp modelId="{F8FCDF64-3508-1B47-A2B4-9A3D0D90DE3F}">
      <dsp:nvSpPr>
        <dsp:cNvPr id="0" name=""/>
        <dsp:cNvSpPr/>
      </dsp:nvSpPr>
      <dsp:spPr>
        <a:xfrm>
          <a:off x="3614737" y="4351266"/>
          <a:ext cx="3286125" cy="72"/>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DBAADA0-6F04-5447-88EB-87886D854809}">
      <dsp:nvSpPr>
        <dsp:cNvPr id="0" name=""/>
        <dsp:cNvSpPr/>
      </dsp:nvSpPr>
      <dsp:spPr>
        <a:xfrm>
          <a:off x="7229475" y="0"/>
          <a:ext cx="3286125" cy="4351338"/>
        </a:xfrm>
        <a:prstGeom prst="rect">
          <a:avLst/>
        </a:prstGeom>
        <a:solidFill>
          <a:schemeClr val="accent4">
            <a:tint val="40000"/>
            <a:alpha val="90000"/>
            <a:hueOff val="0"/>
            <a:satOff val="0"/>
            <a:lumOff val="0"/>
            <a:alphaOff val="0"/>
          </a:schemeClr>
        </a:solidFill>
        <a:ln w="1905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00100">
            <a:lnSpc>
              <a:spcPct val="90000"/>
            </a:lnSpc>
            <a:spcBef>
              <a:spcPct val="0"/>
            </a:spcBef>
            <a:spcAft>
              <a:spcPct val="35000"/>
            </a:spcAft>
            <a:buNone/>
            <a:defRPr cap="all"/>
          </a:pPr>
          <a:r>
            <a:rPr lang="en-US" sz="1800" b="0" i="0" kern="1200" baseline="0"/>
            <a:t>It is a modern, user-centric solution to a long-standing challenge.</a:t>
          </a:r>
          <a:endParaRPr lang="en-US" sz="1800" kern="1200"/>
        </a:p>
      </dsp:txBody>
      <dsp:txXfrm>
        <a:off x="7229475" y="1653508"/>
        <a:ext cx="3286125" cy="2610802"/>
      </dsp:txXfrm>
    </dsp:sp>
    <dsp:sp modelId="{FE905A0E-DCC0-5C40-8423-4E3E26179713}">
      <dsp:nvSpPr>
        <dsp:cNvPr id="0" name=""/>
        <dsp:cNvSpPr/>
      </dsp:nvSpPr>
      <dsp:spPr>
        <a:xfrm>
          <a:off x="8219836" y="435133"/>
          <a:ext cx="1305401" cy="1305401"/>
        </a:xfrm>
        <a:prstGeom prst="ellipse">
          <a:avLst/>
        </a:prstGeom>
        <a:solidFill>
          <a:schemeClr val="accent6">
            <a:hueOff val="0"/>
            <a:satOff val="0"/>
            <a:lumOff val="0"/>
            <a:alphaOff val="0"/>
          </a:schemeClr>
        </a:solidFill>
        <a:ln w="1905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411008" y="626305"/>
        <a:ext cx="923057" cy="923057"/>
      </dsp:txXfrm>
    </dsp:sp>
    <dsp:sp modelId="{C419BCA5-4506-2844-9195-E22B75E6BEAB}">
      <dsp:nvSpPr>
        <dsp:cNvPr id="0" name=""/>
        <dsp:cNvSpPr/>
      </dsp:nvSpPr>
      <dsp:spPr>
        <a:xfrm>
          <a:off x="7229475" y="4351266"/>
          <a:ext cx="3286125" cy="72"/>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00BACC-3644-1C42-90DE-D8752E1F47F3}" type="datetimeFigureOut">
              <a:rPr lang="en-US" smtClean="0"/>
              <a:t>10/15/25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EA2056-6150-4646-B2CD-A5FA5DEF82A2}" type="slidenum">
              <a:rPr lang="en-US" smtClean="0"/>
              <a:t>‹#›</a:t>
            </a:fld>
            <a:endParaRPr lang="en-US"/>
          </a:p>
        </p:txBody>
      </p:sp>
    </p:spTree>
    <p:extLst>
      <p:ext uri="{BB962C8B-B14F-4D97-AF65-F5344CB8AC3E}">
        <p14:creationId xmlns:p14="http://schemas.microsoft.com/office/powerpoint/2010/main" val="165785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Good morning/afternoon. Every day, many of us face a critical task: validating datasets. Whether we're comparing a new data cut from a vendor or checking the output of a program, the question is always 'What changed?'. The standard tool for this in the SAS world, PROC COMPARE, is a workhorse. But it lives in a world of code and static log files, which can be time-consuming to write and even harder to interpret, especially for non-programmers.</a:t>
            </a:r>
            <a:endParaRPr lang="en-US" dirty="0"/>
          </a:p>
        </p:txBody>
      </p:sp>
      <p:sp>
        <p:nvSpPr>
          <p:cNvPr id="4" name="Slide Number Placeholder 3"/>
          <p:cNvSpPr>
            <a:spLocks noGrp="1"/>
          </p:cNvSpPr>
          <p:nvPr>
            <p:ph type="sldNum" sz="quarter" idx="5"/>
          </p:nvPr>
        </p:nvSpPr>
        <p:spPr/>
        <p:txBody>
          <a:bodyPr/>
          <a:lstStyle/>
          <a:p>
            <a:fld id="{2CEA2056-6150-4646-B2CD-A5FA5DEF82A2}" type="slidenum">
              <a:rPr lang="en-US" smtClean="0"/>
              <a:t>2</a:t>
            </a:fld>
            <a:endParaRPr lang="en-US"/>
          </a:p>
        </p:txBody>
      </p:sp>
    </p:spTree>
    <p:extLst>
      <p:ext uri="{BB962C8B-B14F-4D97-AF65-F5344CB8AC3E}">
        <p14:creationId xmlns:p14="http://schemas.microsoft.com/office/powerpoint/2010/main" val="183584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To address these challenges, we've developed the SAS Data Comparison Tool. It’s a web-based application built in R Shiny that transforms the comparison process. It moves us away from code and log files into a fully interactive, visual environment. Let's look at what it can do.</a:t>
            </a:r>
            <a:endParaRPr lang="en-US" dirty="0"/>
          </a:p>
        </p:txBody>
      </p:sp>
      <p:sp>
        <p:nvSpPr>
          <p:cNvPr id="4" name="Slide Number Placeholder 3"/>
          <p:cNvSpPr>
            <a:spLocks noGrp="1"/>
          </p:cNvSpPr>
          <p:nvPr>
            <p:ph type="sldNum" sz="quarter" idx="5"/>
          </p:nvPr>
        </p:nvSpPr>
        <p:spPr/>
        <p:txBody>
          <a:bodyPr/>
          <a:lstStyle/>
          <a:p>
            <a:fld id="{2CEA2056-6150-4646-B2CD-A5FA5DEF82A2}" type="slidenum">
              <a:rPr lang="en-US" smtClean="0"/>
              <a:t>3</a:t>
            </a:fld>
            <a:endParaRPr lang="en-US"/>
          </a:p>
        </p:txBody>
      </p:sp>
    </p:spTree>
    <p:extLst>
      <p:ext uri="{BB962C8B-B14F-4D97-AF65-F5344CB8AC3E}">
        <p14:creationId xmlns:p14="http://schemas.microsoft.com/office/powerpoint/2010/main" val="3363385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app is built around a logical workflow. You upload your files, you can optionally inspect them in a fully interactive grid—which is great for a quick sanity check—you define your keys, and you hit 'Compare'. The app then generates a multi-tab report, giving you a high-level summary, a detailed view of mismatched values, and a clear list of any unique rows.</a:t>
            </a:r>
            <a:endParaRPr lang="en-US" dirty="0"/>
          </a:p>
        </p:txBody>
      </p:sp>
      <p:sp>
        <p:nvSpPr>
          <p:cNvPr id="4" name="Slide Number Placeholder 3"/>
          <p:cNvSpPr>
            <a:spLocks noGrp="1"/>
          </p:cNvSpPr>
          <p:nvPr>
            <p:ph type="sldNum" sz="quarter" idx="5"/>
          </p:nvPr>
        </p:nvSpPr>
        <p:spPr/>
        <p:txBody>
          <a:bodyPr/>
          <a:lstStyle/>
          <a:p>
            <a:fld id="{2CEA2056-6150-4646-B2CD-A5FA5DEF82A2}" type="slidenum">
              <a:rPr lang="en-US" smtClean="0"/>
              <a:t>4</a:t>
            </a:fld>
            <a:endParaRPr lang="en-US"/>
          </a:p>
        </p:txBody>
      </p:sp>
    </p:spTree>
    <p:extLst>
      <p:ext uri="{BB962C8B-B14F-4D97-AF65-F5344CB8AC3E}">
        <p14:creationId xmlns:p14="http://schemas.microsoft.com/office/powerpoint/2010/main" val="3318261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benefits go beyond just speed. This tool fundamentally changes </a:t>
            </a:r>
            <a:r>
              <a:rPr lang="en-IN" i="1" dirty="0"/>
              <a:t>how</a:t>
            </a:r>
            <a:r>
              <a:rPr lang="en-IN" dirty="0"/>
              <a:t> we validate data. It saves an enormous amount of time, but more importantly, it builds trust. By allowing users to see and filter the data themselves, it fosters a deeper understanding of data quality. It also frees up our SAS programmers from running simple comparison checks, allowing them to focus on more complex tasks.</a:t>
            </a:r>
            <a:endParaRPr lang="en-US" dirty="0"/>
          </a:p>
        </p:txBody>
      </p:sp>
      <p:sp>
        <p:nvSpPr>
          <p:cNvPr id="4" name="Slide Number Placeholder 3"/>
          <p:cNvSpPr>
            <a:spLocks noGrp="1"/>
          </p:cNvSpPr>
          <p:nvPr>
            <p:ph type="sldNum" sz="quarter" idx="5"/>
          </p:nvPr>
        </p:nvSpPr>
        <p:spPr/>
        <p:txBody>
          <a:bodyPr/>
          <a:lstStyle/>
          <a:p>
            <a:fld id="{2CEA2056-6150-4646-B2CD-A5FA5DEF82A2}" type="slidenum">
              <a:rPr lang="en-US" smtClean="0"/>
              <a:t>5</a:t>
            </a:fld>
            <a:endParaRPr lang="en-US"/>
          </a:p>
        </p:txBody>
      </p:sp>
    </p:spTree>
    <p:extLst>
      <p:ext uri="{BB962C8B-B14F-4D97-AF65-F5344CB8AC3E}">
        <p14:creationId xmlns:p14="http://schemas.microsoft.com/office/powerpoint/2010/main" val="292439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 how does this stack up against the traditional PROC COMPARE? As you can see, the advantages are clear. The app provides a modern, graphical interface that is far more interactive and accessible. While PROC COMPARE remains a powerful engine for programmatic, batch-run comparisons, our Shiny app excels at the day-to-day, interactive validation tasks that consume so much of our time.</a:t>
            </a:r>
            <a:endParaRPr lang="en-US" dirty="0"/>
          </a:p>
        </p:txBody>
      </p:sp>
      <p:sp>
        <p:nvSpPr>
          <p:cNvPr id="4" name="Slide Number Placeholder 3"/>
          <p:cNvSpPr>
            <a:spLocks noGrp="1"/>
          </p:cNvSpPr>
          <p:nvPr>
            <p:ph type="sldNum" sz="quarter" idx="5"/>
          </p:nvPr>
        </p:nvSpPr>
        <p:spPr/>
        <p:txBody>
          <a:bodyPr/>
          <a:lstStyle/>
          <a:p>
            <a:fld id="{2CEA2056-6150-4646-B2CD-A5FA5DEF82A2}" type="slidenum">
              <a:rPr lang="en-US" smtClean="0"/>
              <a:t>6</a:t>
            </a:fld>
            <a:endParaRPr lang="en-US"/>
          </a:p>
        </p:txBody>
      </p:sp>
    </p:spTree>
    <p:extLst>
      <p:ext uri="{BB962C8B-B14F-4D97-AF65-F5344CB8AC3E}">
        <p14:creationId xmlns:p14="http://schemas.microsoft.com/office/powerpoint/2010/main" val="202128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This is just the beginning. We have a clear roadmap for enhancing the tool. Our immediate priorities are to support more file types and allow users to export the comparison reports. Looking further ahead, we plan to add more advanced options like column mapping and direct database connections, making the app an even more integral part of our data workflow.</a:t>
            </a:r>
            <a:endParaRPr lang="en-US" dirty="0"/>
          </a:p>
        </p:txBody>
      </p:sp>
      <p:sp>
        <p:nvSpPr>
          <p:cNvPr id="4" name="Slide Number Placeholder 3"/>
          <p:cNvSpPr>
            <a:spLocks noGrp="1"/>
          </p:cNvSpPr>
          <p:nvPr>
            <p:ph type="sldNum" sz="quarter" idx="5"/>
          </p:nvPr>
        </p:nvSpPr>
        <p:spPr/>
        <p:txBody>
          <a:bodyPr/>
          <a:lstStyle/>
          <a:p>
            <a:fld id="{2CEA2056-6150-4646-B2CD-A5FA5DEF82A2}" type="slidenum">
              <a:rPr lang="en-US" smtClean="0"/>
              <a:t>7</a:t>
            </a:fld>
            <a:endParaRPr lang="en-US"/>
          </a:p>
        </p:txBody>
      </p:sp>
    </p:spTree>
    <p:extLst>
      <p:ext uri="{BB962C8B-B14F-4D97-AF65-F5344CB8AC3E}">
        <p14:creationId xmlns:p14="http://schemas.microsoft.com/office/powerpoint/2010/main" val="99124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EA2056-6150-4646-B2CD-A5FA5DEF82A2}" type="slidenum">
              <a:rPr lang="en-US" smtClean="0"/>
              <a:t>8</a:t>
            </a:fld>
            <a:endParaRPr lang="en-US"/>
          </a:p>
        </p:txBody>
      </p:sp>
    </p:spTree>
    <p:extLst>
      <p:ext uri="{BB962C8B-B14F-4D97-AF65-F5344CB8AC3E}">
        <p14:creationId xmlns:p14="http://schemas.microsoft.com/office/powerpoint/2010/main" val="2885551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8FC45-1655-6288-6C8B-450F6400D1D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40746B7-120D-62D9-301E-9FA054BC3D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6A2F2D9-3404-950C-11BD-016DA41D3580}"/>
              </a:ext>
            </a:extLst>
          </p:cNvPr>
          <p:cNvSpPr>
            <a:spLocks noGrp="1"/>
          </p:cNvSpPr>
          <p:nvPr>
            <p:ph type="dt" sz="half" idx="10"/>
          </p:nvPr>
        </p:nvSpPr>
        <p:spPr/>
        <p:txBody>
          <a:bodyPr/>
          <a:lstStyle/>
          <a:p>
            <a:fld id="{34E65D84-0BC0-754C-A86C-3C20CCBF37DF}" type="datetimeFigureOut">
              <a:rPr lang="en-US" smtClean="0"/>
              <a:t>10/15/25</a:t>
            </a:fld>
            <a:endParaRPr lang="en-US"/>
          </a:p>
        </p:txBody>
      </p:sp>
      <p:sp>
        <p:nvSpPr>
          <p:cNvPr id="5" name="Footer Placeholder 4">
            <a:extLst>
              <a:ext uri="{FF2B5EF4-FFF2-40B4-BE49-F238E27FC236}">
                <a16:creationId xmlns:a16="http://schemas.microsoft.com/office/drawing/2014/main" id="{B455D80C-34C2-1E03-A437-627B2FF8F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C025A-10B4-B199-2A81-9D6E73E33107}"/>
              </a:ext>
            </a:extLst>
          </p:cNvPr>
          <p:cNvSpPr>
            <a:spLocks noGrp="1"/>
          </p:cNvSpPr>
          <p:nvPr>
            <p:ph type="sldNum" sz="quarter" idx="12"/>
          </p:nvPr>
        </p:nvSpPr>
        <p:spPr/>
        <p:txBody>
          <a:bodyPr/>
          <a:lstStyle/>
          <a:p>
            <a:fld id="{8E7689A5-9D38-774A-A7A7-B9BFB2E41B2E}" type="slidenum">
              <a:rPr lang="en-US" smtClean="0"/>
              <a:t>‹#›</a:t>
            </a:fld>
            <a:endParaRPr lang="en-US"/>
          </a:p>
        </p:txBody>
      </p:sp>
    </p:spTree>
    <p:extLst>
      <p:ext uri="{BB962C8B-B14F-4D97-AF65-F5344CB8AC3E}">
        <p14:creationId xmlns:p14="http://schemas.microsoft.com/office/powerpoint/2010/main" val="2529813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6FB8-EA48-66F9-4ED9-9516C3B9A310}"/>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35332CB-92DC-68DF-112A-AFE69C06C1D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2324E4B-78E8-5E99-D5A7-3AE2F411FF56}"/>
              </a:ext>
            </a:extLst>
          </p:cNvPr>
          <p:cNvSpPr>
            <a:spLocks noGrp="1"/>
          </p:cNvSpPr>
          <p:nvPr>
            <p:ph type="dt" sz="half" idx="10"/>
          </p:nvPr>
        </p:nvSpPr>
        <p:spPr/>
        <p:txBody>
          <a:bodyPr/>
          <a:lstStyle/>
          <a:p>
            <a:fld id="{34E65D84-0BC0-754C-A86C-3C20CCBF37DF}" type="datetimeFigureOut">
              <a:rPr lang="en-US" smtClean="0"/>
              <a:t>10/15/25</a:t>
            </a:fld>
            <a:endParaRPr lang="en-US"/>
          </a:p>
        </p:txBody>
      </p:sp>
      <p:sp>
        <p:nvSpPr>
          <p:cNvPr id="5" name="Footer Placeholder 4">
            <a:extLst>
              <a:ext uri="{FF2B5EF4-FFF2-40B4-BE49-F238E27FC236}">
                <a16:creationId xmlns:a16="http://schemas.microsoft.com/office/drawing/2014/main" id="{A235FE59-F81A-BD54-5160-B966B57F1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D251F5-8652-5DC9-C612-B7B2486E3937}"/>
              </a:ext>
            </a:extLst>
          </p:cNvPr>
          <p:cNvSpPr>
            <a:spLocks noGrp="1"/>
          </p:cNvSpPr>
          <p:nvPr>
            <p:ph type="sldNum" sz="quarter" idx="12"/>
          </p:nvPr>
        </p:nvSpPr>
        <p:spPr/>
        <p:txBody>
          <a:bodyPr/>
          <a:lstStyle/>
          <a:p>
            <a:fld id="{8E7689A5-9D38-774A-A7A7-B9BFB2E41B2E}" type="slidenum">
              <a:rPr lang="en-US" smtClean="0"/>
              <a:t>‹#›</a:t>
            </a:fld>
            <a:endParaRPr lang="en-US"/>
          </a:p>
        </p:txBody>
      </p:sp>
    </p:spTree>
    <p:extLst>
      <p:ext uri="{BB962C8B-B14F-4D97-AF65-F5344CB8AC3E}">
        <p14:creationId xmlns:p14="http://schemas.microsoft.com/office/powerpoint/2010/main" val="9440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63989-1E59-DD98-8C32-6C77CD48F88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5050D77-4F0A-6423-C56B-C1147678F02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C8F43B-E908-C296-AA45-333CC03A2043}"/>
              </a:ext>
            </a:extLst>
          </p:cNvPr>
          <p:cNvSpPr>
            <a:spLocks noGrp="1"/>
          </p:cNvSpPr>
          <p:nvPr>
            <p:ph type="dt" sz="half" idx="10"/>
          </p:nvPr>
        </p:nvSpPr>
        <p:spPr/>
        <p:txBody>
          <a:bodyPr/>
          <a:lstStyle/>
          <a:p>
            <a:fld id="{34E65D84-0BC0-754C-A86C-3C20CCBF37DF}" type="datetimeFigureOut">
              <a:rPr lang="en-US" smtClean="0"/>
              <a:t>10/15/25</a:t>
            </a:fld>
            <a:endParaRPr lang="en-US"/>
          </a:p>
        </p:txBody>
      </p:sp>
      <p:sp>
        <p:nvSpPr>
          <p:cNvPr id="5" name="Footer Placeholder 4">
            <a:extLst>
              <a:ext uri="{FF2B5EF4-FFF2-40B4-BE49-F238E27FC236}">
                <a16:creationId xmlns:a16="http://schemas.microsoft.com/office/drawing/2014/main" id="{91A63A40-41F1-536B-2214-05EED33C2F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A58F5-B756-F7BC-5447-04FBE35A86F2}"/>
              </a:ext>
            </a:extLst>
          </p:cNvPr>
          <p:cNvSpPr>
            <a:spLocks noGrp="1"/>
          </p:cNvSpPr>
          <p:nvPr>
            <p:ph type="sldNum" sz="quarter" idx="12"/>
          </p:nvPr>
        </p:nvSpPr>
        <p:spPr/>
        <p:txBody>
          <a:bodyPr/>
          <a:lstStyle/>
          <a:p>
            <a:fld id="{8E7689A5-9D38-774A-A7A7-B9BFB2E41B2E}" type="slidenum">
              <a:rPr lang="en-US" smtClean="0"/>
              <a:t>‹#›</a:t>
            </a:fld>
            <a:endParaRPr lang="en-US"/>
          </a:p>
        </p:txBody>
      </p:sp>
    </p:spTree>
    <p:extLst>
      <p:ext uri="{BB962C8B-B14F-4D97-AF65-F5344CB8AC3E}">
        <p14:creationId xmlns:p14="http://schemas.microsoft.com/office/powerpoint/2010/main" val="1290872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CC5D-B07A-C521-21EB-DB134877613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00EAB7B-486D-90D3-E12D-4A507A7A3C4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207F3A-C483-44F1-9A84-1DE9F70D12E7}"/>
              </a:ext>
            </a:extLst>
          </p:cNvPr>
          <p:cNvSpPr>
            <a:spLocks noGrp="1"/>
          </p:cNvSpPr>
          <p:nvPr>
            <p:ph type="dt" sz="half" idx="10"/>
          </p:nvPr>
        </p:nvSpPr>
        <p:spPr/>
        <p:txBody>
          <a:bodyPr/>
          <a:lstStyle/>
          <a:p>
            <a:fld id="{34E65D84-0BC0-754C-A86C-3C20CCBF37DF}" type="datetimeFigureOut">
              <a:rPr lang="en-US" smtClean="0"/>
              <a:t>10/15/25</a:t>
            </a:fld>
            <a:endParaRPr lang="en-US"/>
          </a:p>
        </p:txBody>
      </p:sp>
      <p:sp>
        <p:nvSpPr>
          <p:cNvPr id="5" name="Footer Placeholder 4">
            <a:extLst>
              <a:ext uri="{FF2B5EF4-FFF2-40B4-BE49-F238E27FC236}">
                <a16:creationId xmlns:a16="http://schemas.microsoft.com/office/drawing/2014/main" id="{FEC7CE8D-541B-EB5A-5EF0-2AD06C7683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EF4D5A-AA79-370E-C8B3-6B29221B7455}"/>
              </a:ext>
            </a:extLst>
          </p:cNvPr>
          <p:cNvSpPr>
            <a:spLocks noGrp="1"/>
          </p:cNvSpPr>
          <p:nvPr>
            <p:ph type="sldNum" sz="quarter" idx="12"/>
          </p:nvPr>
        </p:nvSpPr>
        <p:spPr/>
        <p:txBody>
          <a:bodyPr/>
          <a:lstStyle/>
          <a:p>
            <a:fld id="{8E7689A5-9D38-774A-A7A7-B9BFB2E41B2E}" type="slidenum">
              <a:rPr lang="en-US" smtClean="0"/>
              <a:t>‹#›</a:t>
            </a:fld>
            <a:endParaRPr lang="en-US"/>
          </a:p>
        </p:txBody>
      </p:sp>
    </p:spTree>
    <p:extLst>
      <p:ext uri="{BB962C8B-B14F-4D97-AF65-F5344CB8AC3E}">
        <p14:creationId xmlns:p14="http://schemas.microsoft.com/office/powerpoint/2010/main" val="3201875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4873-2DE2-B45B-89CD-7D61AAE7637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B69692A-6CD4-CCA6-A58E-4A6B313683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89FEDAF-1942-36EE-DD7A-E318581ED26B}"/>
              </a:ext>
            </a:extLst>
          </p:cNvPr>
          <p:cNvSpPr>
            <a:spLocks noGrp="1"/>
          </p:cNvSpPr>
          <p:nvPr>
            <p:ph type="dt" sz="half" idx="10"/>
          </p:nvPr>
        </p:nvSpPr>
        <p:spPr/>
        <p:txBody>
          <a:bodyPr/>
          <a:lstStyle/>
          <a:p>
            <a:fld id="{34E65D84-0BC0-754C-A86C-3C20CCBF37DF}" type="datetimeFigureOut">
              <a:rPr lang="en-US" smtClean="0"/>
              <a:t>10/15/25</a:t>
            </a:fld>
            <a:endParaRPr lang="en-US"/>
          </a:p>
        </p:txBody>
      </p:sp>
      <p:sp>
        <p:nvSpPr>
          <p:cNvPr id="5" name="Footer Placeholder 4">
            <a:extLst>
              <a:ext uri="{FF2B5EF4-FFF2-40B4-BE49-F238E27FC236}">
                <a16:creationId xmlns:a16="http://schemas.microsoft.com/office/drawing/2014/main" id="{458470EA-DD3E-89C6-5FDD-327CFC958B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238FE4-06F0-8B5B-9B4C-84D1A304139E}"/>
              </a:ext>
            </a:extLst>
          </p:cNvPr>
          <p:cNvSpPr>
            <a:spLocks noGrp="1"/>
          </p:cNvSpPr>
          <p:nvPr>
            <p:ph type="sldNum" sz="quarter" idx="12"/>
          </p:nvPr>
        </p:nvSpPr>
        <p:spPr/>
        <p:txBody>
          <a:bodyPr/>
          <a:lstStyle/>
          <a:p>
            <a:fld id="{8E7689A5-9D38-774A-A7A7-B9BFB2E41B2E}" type="slidenum">
              <a:rPr lang="en-US" smtClean="0"/>
              <a:t>‹#›</a:t>
            </a:fld>
            <a:endParaRPr lang="en-US"/>
          </a:p>
        </p:txBody>
      </p:sp>
    </p:spTree>
    <p:extLst>
      <p:ext uri="{BB962C8B-B14F-4D97-AF65-F5344CB8AC3E}">
        <p14:creationId xmlns:p14="http://schemas.microsoft.com/office/powerpoint/2010/main" val="89510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AF8FF-41D7-696D-EE4C-BA0F4F63B35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21EC8A3-5760-86DA-FBF7-8A8DD070F2D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4082277-DAD8-0C45-3D86-34FE123574E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D258087-7762-66E5-1B42-FF4A3F9DD552}"/>
              </a:ext>
            </a:extLst>
          </p:cNvPr>
          <p:cNvSpPr>
            <a:spLocks noGrp="1"/>
          </p:cNvSpPr>
          <p:nvPr>
            <p:ph type="dt" sz="half" idx="10"/>
          </p:nvPr>
        </p:nvSpPr>
        <p:spPr/>
        <p:txBody>
          <a:bodyPr/>
          <a:lstStyle/>
          <a:p>
            <a:fld id="{34E65D84-0BC0-754C-A86C-3C20CCBF37DF}" type="datetimeFigureOut">
              <a:rPr lang="en-US" smtClean="0"/>
              <a:t>10/15/25</a:t>
            </a:fld>
            <a:endParaRPr lang="en-US"/>
          </a:p>
        </p:txBody>
      </p:sp>
      <p:sp>
        <p:nvSpPr>
          <p:cNvPr id="6" name="Footer Placeholder 5">
            <a:extLst>
              <a:ext uri="{FF2B5EF4-FFF2-40B4-BE49-F238E27FC236}">
                <a16:creationId xmlns:a16="http://schemas.microsoft.com/office/drawing/2014/main" id="{B6D55B1C-F5E8-0AA8-6692-5711F4A6D7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55EAE-CA86-85AA-CA6F-9EA1A0C40CCC}"/>
              </a:ext>
            </a:extLst>
          </p:cNvPr>
          <p:cNvSpPr>
            <a:spLocks noGrp="1"/>
          </p:cNvSpPr>
          <p:nvPr>
            <p:ph type="sldNum" sz="quarter" idx="12"/>
          </p:nvPr>
        </p:nvSpPr>
        <p:spPr/>
        <p:txBody>
          <a:bodyPr/>
          <a:lstStyle/>
          <a:p>
            <a:fld id="{8E7689A5-9D38-774A-A7A7-B9BFB2E41B2E}" type="slidenum">
              <a:rPr lang="en-US" smtClean="0"/>
              <a:t>‹#›</a:t>
            </a:fld>
            <a:endParaRPr lang="en-US"/>
          </a:p>
        </p:txBody>
      </p:sp>
    </p:spTree>
    <p:extLst>
      <p:ext uri="{BB962C8B-B14F-4D97-AF65-F5344CB8AC3E}">
        <p14:creationId xmlns:p14="http://schemas.microsoft.com/office/powerpoint/2010/main" val="837741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C743D-CB57-2BBC-72F7-F45DA3ACC51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DF3F723-9CF1-8F7A-D84D-DBF1AFF019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74A67ED-9F07-65B5-A4D1-0E278E2511D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45D485-BB33-058B-9A06-63E9F54F59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C846165-5E13-C5D7-1DF5-42FCC9B7666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009E6D5-BE72-34E8-A23B-38CB8DDE74AA}"/>
              </a:ext>
            </a:extLst>
          </p:cNvPr>
          <p:cNvSpPr>
            <a:spLocks noGrp="1"/>
          </p:cNvSpPr>
          <p:nvPr>
            <p:ph type="dt" sz="half" idx="10"/>
          </p:nvPr>
        </p:nvSpPr>
        <p:spPr/>
        <p:txBody>
          <a:bodyPr/>
          <a:lstStyle/>
          <a:p>
            <a:fld id="{34E65D84-0BC0-754C-A86C-3C20CCBF37DF}" type="datetimeFigureOut">
              <a:rPr lang="en-US" smtClean="0"/>
              <a:t>10/15/25</a:t>
            </a:fld>
            <a:endParaRPr lang="en-US"/>
          </a:p>
        </p:txBody>
      </p:sp>
      <p:sp>
        <p:nvSpPr>
          <p:cNvPr id="8" name="Footer Placeholder 7">
            <a:extLst>
              <a:ext uri="{FF2B5EF4-FFF2-40B4-BE49-F238E27FC236}">
                <a16:creationId xmlns:a16="http://schemas.microsoft.com/office/drawing/2014/main" id="{FFE69AA0-E8A6-0855-2881-D23EA24B89E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663016-40AA-8142-AEB2-8045B0A59DB8}"/>
              </a:ext>
            </a:extLst>
          </p:cNvPr>
          <p:cNvSpPr>
            <a:spLocks noGrp="1"/>
          </p:cNvSpPr>
          <p:nvPr>
            <p:ph type="sldNum" sz="quarter" idx="12"/>
          </p:nvPr>
        </p:nvSpPr>
        <p:spPr/>
        <p:txBody>
          <a:bodyPr/>
          <a:lstStyle/>
          <a:p>
            <a:fld id="{8E7689A5-9D38-774A-A7A7-B9BFB2E41B2E}" type="slidenum">
              <a:rPr lang="en-US" smtClean="0"/>
              <a:t>‹#›</a:t>
            </a:fld>
            <a:endParaRPr lang="en-US"/>
          </a:p>
        </p:txBody>
      </p:sp>
    </p:spTree>
    <p:extLst>
      <p:ext uri="{BB962C8B-B14F-4D97-AF65-F5344CB8AC3E}">
        <p14:creationId xmlns:p14="http://schemas.microsoft.com/office/powerpoint/2010/main" val="1667514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0A4E-D3BC-4676-1A2E-636A6357A7D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5A5C0D-31AD-3CD7-7A26-9413F0B76B66}"/>
              </a:ext>
            </a:extLst>
          </p:cNvPr>
          <p:cNvSpPr>
            <a:spLocks noGrp="1"/>
          </p:cNvSpPr>
          <p:nvPr>
            <p:ph type="dt" sz="half" idx="10"/>
          </p:nvPr>
        </p:nvSpPr>
        <p:spPr/>
        <p:txBody>
          <a:bodyPr/>
          <a:lstStyle/>
          <a:p>
            <a:fld id="{34E65D84-0BC0-754C-A86C-3C20CCBF37DF}" type="datetimeFigureOut">
              <a:rPr lang="en-US" smtClean="0"/>
              <a:t>10/15/25</a:t>
            </a:fld>
            <a:endParaRPr lang="en-US"/>
          </a:p>
        </p:txBody>
      </p:sp>
      <p:sp>
        <p:nvSpPr>
          <p:cNvPr id="4" name="Footer Placeholder 3">
            <a:extLst>
              <a:ext uri="{FF2B5EF4-FFF2-40B4-BE49-F238E27FC236}">
                <a16:creationId xmlns:a16="http://schemas.microsoft.com/office/drawing/2014/main" id="{DD8D7C5C-DCF4-9D09-A86F-C8C9411BDE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80B253-1A7C-28F6-0914-2C7AC18AEC0D}"/>
              </a:ext>
            </a:extLst>
          </p:cNvPr>
          <p:cNvSpPr>
            <a:spLocks noGrp="1"/>
          </p:cNvSpPr>
          <p:nvPr>
            <p:ph type="sldNum" sz="quarter" idx="12"/>
          </p:nvPr>
        </p:nvSpPr>
        <p:spPr/>
        <p:txBody>
          <a:bodyPr/>
          <a:lstStyle/>
          <a:p>
            <a:fld id="{8E7689A5-9D38-774A-A7A7-B9BFB2E41B2E}" type="slidenum">
              <a:rPr lang="en-US" smtClean="0"/>
              <a:t>‹#›</a:t>
            </a:fld>
            <a:endParaRPr lang="en-US"/>
          </a:p>
        </p:txBody>
      </p:sp>
    </p:spTree>
    <p:extLst>
      <p:ext uri="{BB962C8B-B14F-4D97-AF65-F5344CB8AC3E}">
        <p14:creationId xmlns:p14="http://schemas.microsoft.com/office/powerpoint/2010/main" val="40984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B943C-D81A-6F13-0EFE-52B62257D3D3}"/>
              </a:ext>
            </a:extLst>
          </p:cNvPr>
          <p:cNvSpPr>
            <a:spLocks noGrp="1"/>
          </p:cNvSpPr>
          <p:nvPr>
            <p:ph type="dt" sz="half" idx="10"/>
          </p:nvPr>
        </p:nvSpPr>
        <p:spPr/>
        <p:txBody>
          <a:bodyPr/>
          <a:lstStyle/>
          <a:p>
            <a:fld id="{34E65D84-0BC0-754C-A86C-3C20CCBF37DF}" type="datetimeFigureOut">
              <a:rPr lang="en-US" smtClean="0"/>
              <a:t>10/15/25</a:t>
            </a:fld>
            <a:endParaRPr lang="en-US"/>
          </a:p>
        </p:txBody>
      </p:sp>
      <p:sp>
        <p:nvSpPr>
          <p:cNvPr id="3" name="Footer Placeholder 2">
            <a:extLst>
              <a:ext uri="{FF2B5EF4-FFF2-40B4-BE49-F238E27FC236}">
                <a16:creationId xmlns:a16="http://schemas.microsoft.com/office/drawing/2014/main" id="{F1F229D4-59DD-EF41-84FA-F109A09BA5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CF88D-642E-1724-6703-D43438B51F6C}"/>
              </a:ext>
            </a:extLst>
          </p:cNvPr>
          <p:cNvSpPr>
            <a:spLocks noGrp="1"/>
          </p:cNvSpPr>
          <p:nvPr>
            <p:ph type="sldNum" sz="quarter" idx="12"/>
          </p:nvPr>
        </p:nvSpPr>
        <p:spPr/>
        <p:txBody>
          <a:bodyPr/>
          <a:lstStyle/>
          <a:p>
            <a:fld id="{8E7689A5-9D38-774A-A7A7-B9BFB2E41B2E}" type="slidenum">
              <a:rPr lang="en-US" smtClean="0"/>
              <a:t>‹#›</a:t>
            </a:fld>
            <a:endParaRPr lang="en-US"/>
          </a:p>
        </p:txBody>
      </p:sp>
    </p:spTree>
    <p:extLst>
      <p:ext uri="{BB962C8B-B14F-4D97-AF65-F5344CB8AC3E}">
        <p14:creationId xmlns:p14="http://schemas.microsoft.com/office/powerpoint/2010/main" val="576521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B89C4-CF07-1163-2D88-ED394AC6AD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AED498D-B293-0EAF-5F43-A17F25DB6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B158C845-B55B-3B83-93F1-0EE44876B4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1B19A9-0BBF-06F8-5B89-79C5FD9A6B6A}"/>
              </a:ext>
            </a:extLst>
          </p:cNvPr>
          <p:cNvSpPr>
            <a:spLocks noGrp="1"/>
          </p:cNvSpPr>
          <p:nvPr>
            <p:ph type="dt" sz="half" idx="10"/>
          </p:nvPr>
        </p:nvSpPr>
        <p:spPr/>
        <p:txBody>
          <a:bodyPr/>
          <a:lstStyle/>
          <a:p>
            <a:fld id="{34E65D84-0BC0-754C-A86C-3C20CCBF37DF}" type="datetimeFigureOut">
              <a:rPr lang="en-US" smtClean="0"/>
              <a:t>10/15/25</a:t>
            </a:fld>
            <a:endParaRPr lang="en-US"/>
          </a:p>
        </p:txBody>
      </p:sp>
      <p:sp>
        <p:nvSpPr>
          <p:cNvPr id="6" name="Footer Placeholder 5">
            <a:extLst>
              <a:ext uri="{FF2B5EF4-FFF2-40B4-BE49-F238E27FC236}">
                <a16:creationId xmlns:a16="http://schemas.microsoft.com/office/drawing/2014/main" id="{82612EA0-DD1F-C033-02D2-5D7344480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CC645-CCDE-E7F1-73A2-7C10975C5AE4}"/>
              </a:ext>
            </a:extLst>
          </p:cNvPr>
          <p:cNvSpPr>
            <a:spLocks noGrp="1"/>
          </p:cNvSpPr>
          <p:nvPr>
            <p:ph type="sldNum" sz="quarter" idx="12"/>
          </p:nvPr>
        </p:nvSpPr>
        <p:spPr/>
        <p:txBody>
          <a:bodyPr/>
          <a:lstStyle/>
          <a:p>
            <a:fld id="{8E7689A5-9D38-774A-A7A7-B9BFB2E41B2E}" type="slidenum">
              <a:rPr lang="en-US" smtClean="0"/>
              <a:t>‹#›</a:t>
            </a:fld>
            <a:endParaRPr lang="en-US"/>
          </a:p>
        </p:txBody>
      </p:sp>
    </p:spTree>
    <p:extLst>
      <p:ext uri="{BB962C8B-B14F-4D97-AF65-F5344CB8AC3E}">
        <p14:creationId xmlns:p14="http://schemas.microsoft.com/office/powerpoint/2010/main" val="130285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51C79-16BD-5F4E-39BB-667BAF71E68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A0503CA-C70F-B36D-D69A-9B6AC6AD07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162833-FB3D-76A4-C18F-129E4CB130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78E29F-A4AF-8D74-73EE-BCDF4DDFA910}"/>
              </a:ext>
            </a:extLst>
          </p:cNvPr>
          <p:cNvSpPr>
            <a:spLocks noGrp="1"/>
          </p:cNvSpPr>
          <p:nvPr>
            <p:ph type="dt" sz="half" idx="10"/>
          </p:nvPr>
        </p:nvSpPr>
        <p:spPr/>
        <p:txBody>
          <a:bodyPr/>
          <a:lstStyle/>
          <a:p>
            <a:fld id="{34E65D84-0BC0-754C-A86C-3C20CCBF37DF}" type="datetimeFigureOut">
              <a:rPr lang="en-US" smtClean="0"/>
              <a:t>10/15/25</a:t>
            </a:fld>
            <a:endParaRPr lang="en-US"/>
          </a:p>
        </p:txBody>
      </p:sp>
      <p:sp>
        <p:nvSpPr>
          <p:cNvPr id="6" name="Footer Placeholder 5">
            <a:extLst>
              <a:ext uri="{FF2B5EF4-FFF2-40B4-BE49-F238E27FC236}">
                <a16:creationId xmlns:a16="http://schemas.microsoft.com/office/drawing/2014/main" id="{CFED7D18-AEE6-4DF6-B9BA-B8CC2DDC6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26E93-0091-05E9-9A3A-3594A673ABC8}"/>
              </a:ext>
            </a:extLst>
          </p:cNvPr>
          <p:cNvSpPr>
            <a:spLocks noGrp="1"/>
          </p:cNvSpPr>
          <p:nvPr>
            <p:ph type="sldNum" sz="quarter" idx="12"/>
          </p:nvPr>
        </p:nvSpPr>
        <p:spPr/>
        <p:txBody>
          <a:bodyPr/>
          <a:lstStyle/>
          <a:p>
            <a:fld id="{8E7689A5-9D38-774A-A7A7-B9BFB2E41B2E}" type="slidenum">
              <a:rPr lang="en-US" smtClean="0"/>
              <a:t>‹#›</a:t>
            </a:fld>
            <a:endParaRPr lang="en-US"/>
          </a:p>
        </p:txBody>
      </p:sp>
    </p:spTree>
    <p:extLst>
      <p:ext uri="{BB962C8B-B14F-4D97-AF65-F5344CB8AC3E}">
        <p14:creationId xmlns:p14="http://schemas.microsoft.com/office/powerpoint/2010/main" val="3505054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D19ED6-8277-616B-78D5-3B271E8AF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D73C21-D336-2E2C-3130-201A22974C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320E70-1D89-92EA-F640-1307EEF082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E65D84-0BC0-754C-A86C-3C20CCBF37DF}" type="datetimeFigureOut">
              <a:rPr lang="en-US" smtClean="0"/>
              <a:t>10/15/25</a:t>
            </a:fld>
            <a:endParaRPr lang="en-US"/>
          </a:p>
        </p:txBody>
      </p:sp>
      <p:sp>
        <p:nvSpPr>
          <p:cNvPr id="5" name="Footer Placeholder 4">
            <a:extLst>
              <a:ext uri="{FF2B5EF4-FFF2-40B4-BE49-F238E27FC236}">
                <a16:creationId xmlns:a16="http://schemas.microsoft.com/office/drawing/2014/main" id="{F501E21D-B035-8811-AAD5-65BCAA12E1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09C4574-330A-528B-C6B2-457312EBE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7689A5-9D38-774A-A7A7-B9BFB2E41B2E}" type="slidenum">
              <a:rPr lang="en-US" smtClean="0"/>
              <a:t>‹#›</a:t>
            </a:fld>
            <a:endParaRPr lang="en-US"/>
          </a:p>
        </p:txBody>
      </p:sp>
    </p:spTree>
    <p:extLst>
      <p:ext uri="{BB962C8B-B14F-4D97-AF65-F5344CB8AC3E}">
        <p14:creationId xmlns:p14="http://schemas.microsoft.com/office/powerpoint/2010/main" val="336069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5.jpeg"/><Relationship Id="rId7" Type="http://schemas.openxmlformats.org/officeDocument/2006/relationships/diagramColors" Target="../diagrams/colors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776C10-398B-7DB8-9E9C-52DAF5EEF587}"/>
              </a:ext>
            </a:extLst>
          </p:cNvPr>
          <p:cNvSpPr>
            <a:spLocks noGrp="1"/>
          </p:cNvSpPr>
          <p:nvPr>
            <p:ph type="ctrTitle"/>
          </p:nvPr>
        </p:nvSpPr>
        <p:spPr>
          <a:xfrm>
            <a:off x="1127208" y="857251"/>
            <a:ext cx="4747280" cy="3098061"/>
          </a:xfrm>
        </p:spPr>
        <p:txBody>
          <a:bodyPr anchor="b">
            <a:normAutofit/>
          </a:bodyPr>
          <a:lstStyle/>
          <a:p>
            <a:pPr algn="l"/>
            <a:r>
              <a:rPr lang="en-IN" sz="4800">
                <a:solidFill>
                  <a:srgbClr val="FFFFFF"/>
                </a:solidFill>
              </a:rPr>
              <a:t>SAS Data Comparison Tool</a:t>
            </a:r>
            <a:endParaRPr lang="en-US" sz="4800">
              <a:solidFill>
                <a:srgbClr val="FFFFFF"/>
              </a:solidFill>
            </a:endParaRPr>
          </a:p>
        </p:txBody>
      </p:sp>
      <p:sp>
        <p:nvSpPr>
          <p:cNvPr id="24" name="Rectangle 23">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C337A3B4-2E58-0102-018E-7D89E63EB7DE}"/>
              </a:ext>
            </a:extLst>
          </p:cNvPr>
          <p:cNvSpPr>
            <a:spLocks noGrp="1"/>
          </p:cNvSpPr>
          <p:nvPr>
            <p:ph type="subTitle" idx="1"/>
          </p:nvPr>
        </p:nvSpPr>
        <p:spPr>
          <a:xfrm>
            <a:off x="1127208" y="4756265"/>
            <a:ext cx="4393278" cy="1244483"/>
          </a:xfrm>
        </p:spPr>
        <p:txBody>
          <a:bodyPr anchor="t">
            <a:normAutofit/>
          </a:bodyPr>
          <a:lstStyle/>
          <a:p>
            <a:pPr algn="l"/>
            <a:r>
              <a:rPr lang="en-IN" sz="1500">
                <a:solidFill>
                  <a:srgbClr val="FFFFFF"/>
                </a:solidFill>
              </a:rPr>
              <a:t>Instant, Interactive, and Insightful Data Validation</a:t>
            </a:r>
            <a:br>
              <a:rPr lang="en-IN" sz="1500">
                <a:solidFill>
                  <a:srgbClr val="FFFFFF"/>
                </a:solidFill>
              </a:rPr>
            </a:br>
            <a:br>
              <a:rPr lang="en-IN" sz="1500">
                <a:solidFill>
                  <a:srgbClr val="FFFFFF"/>
                </a:solidFill>
              </a:rPr>
            </a:br>
            <a:r>
              <a:rPr lang="en-IN" sz="1500">
                <a:solidFill>
                  <a:srgbClr val="FFFFFF"/>
                </a:solidFill>
              </a:rPr>
              <a:t>Mahesh Divakaran</a:t>
            </a:r>
          </a:p>
          <a:p>
            <a:pPr algn="l"/>
            <a:r>
              <a:rPr lang="en-IN" sz="1500">
                <a:solidFill>
                  <a:srgbClr val="FFFFFF"/>
                </a:solidFill>
              </a:rPr>
              <a:t>17-Oct-2025</a:t>
            </a:r>
            <a:endParaRPr lang="en-US" sz="1500">
              <a:solidFill>
                <a:srgbClr val="FFFFFF"/>
              </a:solidFill>
            </a:endParaRPr>
          </a:p>
        </p:txBody>
      </p:sp>
      <p:sp>
        <p:nvSpPr>
          <p:cNvPr id="26" name="Oval 25">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8354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2" name="Freeform: Shape 21">
            <a:extLst>
              <a:ext uri="{FF2B5EF4-FFF2-40B4-BE49-F238E27FC236}">
                <a16:creationId xmlns:a16="http://schemas.microsoft.com/office/drawing/2014/main" id="{CBCB02B1-1B82-403C-B7D2-E2CED1882F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CCDE13A7-6382-4A67-BEBE-4FF1F37C7F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25" name="Freeform: Shape 24">
              <a:extLst>
                <a:ext uri="{FF2B5EF4-FFF2-40B4-BE49-F238E27FC236}">
                  <a16:creationId xmlns:a16="http://schemas.microsoft.com/office/drawing/2014/main" id="{E9978FC9-2E40-4257-8D97-FAB20CA4B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740ABB98-77BA-4C40-8121-34D196E58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6">
              <a:extLst>
                <a:ext uri="{FF2B5EF4-FFF2-40B4-BE49-F238E27FC236}">
                  <a16:creationId xmlns:a16="http://schemas.microsoft.com/office/drawing/2014/main" id="{41AA752E-66C1-4835-8A3C-556475159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EE9555AB-2295-4939-AEC9-B2CBFCB4CC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97499201-5A2C-48B3-9B02-5519B8829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D3FC2AE7-C60C-4C48-BCAE-410BB6C3D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40EA1593-6BC9-441E-8F3C-46DD50F810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B81726CB-320D-9318-96C3-2D1010932825}"/>
              </a:ext>
            </a:extLst>
          </p:cNvPr>
          <p:cNvSpPr>
            <a:spLocks noGrp="1"/>
          </p:cNvSpPr>
          <p:nvPr>
            <p:ph type="title"/>
          </p:nvPr>
        </p:nvSpPr>
        <p:spPr>
          <a:xfrm>
            <a:off x="3371787" y="1741337"/>
            <a:ext cx="5448730"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Suggessions</a:t>
            </a:r>
          </a:p>
        </p:txBody>
      </p:sp>
      <p:grpSp>
        <p:nvGrpSpPr>
          <p:cNvPr id="33" name="Group 32">
            <a:extLst>
              <a:ext uri="{FF2B5EF4-FFF2-40B4-BE49-F238E27FC236}">
                <a16:creationId xmlns:a16="http://schemas.microsoft.com/office/drawing/2014/main" id="{17147D5D-F01F-4164-BD81-D10DC6F23E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42" y="2854"/>
            <a:ext cx="2783421" cy="2406445"/>
            <a:chOff x="-305" y="-4155"/>
            <a:chExt cx="2514948" cy="2174333"/>
          </a:xfrm>
        </p:grpSpPr>
        <p:sp>
          <p:nvSpPr>
            <p:cNvPr id="34" name="Freeform: Shape 33">
              <a:extLst>
                <a:ext uri="{FF2B5EF4-FFF2-40B4-BE49-F238E27FC236}">
                  <a16:creationId xmlns:a16="http://schemas.microsoft.com/office/drawing/2014/main" id="{F24C7412-3E2D-4708-8DC3-425A457A10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71483A6A-CB0B-4469-B09D-C9451F9B07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9A935E9D-EB55-46F3-BCCB-9CB918E87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7" name="Freeform: Shape 36">
              <a:extLst>
                <a:ext uri="{FF2B5EF4-FFF2-40B4-BE49-F238E27FC236}">
                  <a16:creationId xmlns:a16="http://schemas.microsoft.com/office/drawing/2014/main" id="{8EDC5655-C7D7-4936-91EA-E188A96DC6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6D0E248E-80AB-4B35-BA8D-F940FCB443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417253" y="4456669"/>
            <a:ext cx="2783421" cy="2406445"/>
            <a:chOff x="-305" y="-4155"/>
            <a:chExt cx="2514948" cy="2174333"/>
          </a:xfrm>
        </p:grpSpPr>
        <p:sp>
          <p:nvSpPr>
            <p:cNvPr id="40" name="Freeform: Shape 39">
              <a:extLst>
                <a:ext uri="{FF2B5EF4-FFF2-40B4-BE49-F238E27FC236}">
                  <a16:creationId xmlns:a16="http://schemas.microsoft.com/office/drawing/2014/main" id="{F9E91B0A-66E8-4298-BAC6-004DBE4919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0A629C66-36BD-487E-B1CD-ED026D7789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A6BC2D2C-3D7D-4224-81BC-22C094C9F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3" name="Freeform: Shape 42">
              <a:extLst>
                <a:ext uri="{FF2B5EF4-FFF2-40B4-BE49-F238E27FC236}">
                  <a16:creationId xmlns:a16="http://schemas.microsoft.com/office/drawing/2014/main" id="{53BDF903-22C5-4312-8776-C2ABC3EDC0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96995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3"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7B39A413-6DED-6509-7AF3-CA0A4874F935}"/>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5200" kern="1200" dirty="0">
                <a:solidFill>
                  <a:schemeClr val="tx2"/>
                </a:solidFill>
                <a:latin typeface="+mj-lt"/>
                <a:ea typeface="+mj-ea"/>
                <a:cs typeface="+mj-cs"/>
              </a:rPr>
              <a:t>Thank You!</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02722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3256-50D9-F5D8-A2E9-CB440E5BD8EC}"/>
              </a:ext>
            </a:extLst>
          </p:cNvPr>
          <p:cNvSpPr>
            <a:spLocks noGrp="1"/>
          </p:cNvSpPr>
          <p:nvPr>
            <p:ph type="title"/>
          </p:nvPr>
        </p:nvSpPr>
        <p:spPr/>
        <p:txBody>
          <a:bodyPr/>
          <a:lstStyle/>
          <a:p>
            <a:r>
              <a:rPr lang="en-IN"/>
              <a:t>The Challenge: The Black Box of Data Comparison</a:t>
            </a:r>
            <a:endParaRPr lang="en-US" dirty="0"/>
          </a:p>
        </p:txBody>
      </p:sp>
      <p:graphicFrame>
        <p:nvGraphicFramePr>
          <p:cNvPr id="17" name="Content Placeholder 2">
            <a:extLst>
              <a:ext uri="{FF2B5EF4-FFF2-40B4-BE49-F238E27FC236}">
                <a16:creationId xmlns:a16="http://schemas.microsoft.com/office/drawing/2014/main" id="{660C492E-96F1-B828-0AC8-F4A0ABBA3BE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4710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26A162-B4A5-A96F-6666-3ED1FF2E3499}"/>
              </a:ext>
            </a:extLst>
          </p:cNvPr>
          <p:cNvSpPr>
            <a:spLocks noGrp="1"/>
          </p:cNvSpPr>
          <p:nvPr>
            <p:ph type="title"/>
          </p:nvPr>
        </p:nvSpPr>
        <p:spPr>
          <a:xfrm>
            <a:off x="838200" y="557189"/>
            <a:ext cx="3374136" cy="5567891"/>
          </a:xfrm>
        </p:spPr>
        <p:txBody>
          <a:bodyPr>
            <a:normAutofit/>
          </a:bodyPr>
          <a:lstStyle/>
          <a:p>
            <a:r>
              <a:rPr lang="en-IN" sz="4800"/>
              <a:t>Introducing the R Shiny Comparison App</a:t>
            </a:r>
            <a:endParaRPr lang="en-US" sz="4800"/>
          </a:p>
        </p:txBody>
      </p:sp>
      <p:graphicFrame>
        <p:nvGraphicFramePr>
          <p:cNvPr id="6" name="Rectangle 1">
            <a:extLst>
              <a:ext uri="{FF2B5EF4-FFF2-40B4-BE49-F238E27FC236}">
                <a16:creationId xmlns:a16="http://schemas.microsoft.com/office/drawing/2014/main" id="{8E408A5A-87EC-EB72-72E5-EC306F55B1DF}"/>
              </a:ext>
            </a:extLst>
          </p:cNvPr>
          <p:cNvGraphicFramePr>
            <a:graphicFrameLocks noGrp="1"/>
          </p:cNvGraphicFramePr>
          <p:nvPr>
            <p:ph idx="1"/>
            <p:extLst>
              <p:ext uri="{D42A27DB-BD31-4B8C-83A1-F6EECF244321}">
                <p14:modId xmlns:p14="http://schemas.microsoft.com/office/powerpoint/2010/main" val="53887123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42143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D3DF45-21F3-F83A-3F83-FFF892A82166}"/>
              </a:ext>
            </a:extLst>
          </p:cNvPr>
          <p:cNvSpPr>
            <a:spLocks noGrp="1"/>
          </p:cNvSpPr>
          <p:nvPr>
            <p:ph type="title"/>
          </p:nvPr>
        </p:nvSpPr>
        <p:spPr>
          <a:xfrm>
            <a:off x="838200" y="557189"/>
            <a:ext cx="3374136" cy="5567891"/>
          </a:xfrm>
        </p:spPr>
        <p:txBody>
          <a:bodyPr>
            <a:normAutofit/>
          </a:bodyPr>
          <a:lstStyle/>
          <a:p>
            <a:r>
              <a:rPr lang="en-IN" sz="5200"/>
              <a:t>Key Features of the App</a:t>
            </a:r>
            <a:endParaRPr lang="en-US" sz="5200"/>
          </a:p>
        </p:txBody>
      </p:sp>
      <p:graphicFrame>
        <p:nvGraphicFramePr>
          <p:cNvPr id="8" name="Rectangle 1">
            <a:extLst>
              <a:ext uri="{FF2B5EF4-FFF2-40B4-BE49-F238E27FC236}">
                <a16:creationId xmlns:a16="http://schemas.microsoft.com/office/drawing/2014/main" id="{61F5891B-26FB-8F94-BD27-84E8C036789E}"/>
              </a:ext>
            </a:extLst>
          </p:cNvPr>
          <p:cNvGraphicFramePr>
            <a:graphicFrameLocks noGrp="1"/>
          </p:cNvGraphicFramePr>
          <p:nvPr>
            <p:ph idx="1"/>
            <p:extLst>
              <p:ext uri="{D42A27DB-BD31-4B8C-83A1-F6EECF244321}">
                <p14:modId xmlns:p14="http://schemas.microsoft.com/office/powerpoint/2010/main" val="71712051"/>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5278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1E80C50-7274-27EA-9FB0-BBD48F4A8799}"/>
              </a:ext>
            </a:extLst>
          </p:cNvPr>
          <p:cNvSpPr>
            <a:spLocks noGrp="1"/>
          </p:cNvSpPr>
          <p:nvPr>
            <p:ph type="title"/>
          </p:nvPr>
        </p:nvSpPr>
        <p:spPr>
          <a:xfrm>
            <a:off x="838200" y="673770"/>
            <a:ext cx="3220329" cy="2027227"/>
          </a:xfrm>
        </p:spPr>
        <p:txBody>
          <a:bodyPr anchor="t">
            <a:normAutofit/>
          </a:bodyPr>
          <a:lstStyle/>
          <a:p>
            <a:r>
              <a:rPr lang="en-IN" sz="3800">
                <a:solidFill>
                  <a:srgbClr val="FFFFFF"/>
                </a:solidFill>
              </a:rPr>
              <a:t>Core Benefits: Efficiency and Trust</a:t>
            </a:r>
            <a:endParaRPr lang="en-US" sz="3800">
              <a:solidFill>
                <a:srgbClr val="FFFFFF"/>
              </a:solidFill>
            </a:endParaRPr>
          </a:p>
        </p:txBody>
      </p:sp>
      <p:graphicFrame>
        <p:nvGraphicFramePr>
          <p:cNvPr id="6" name="Rectangle 1">
            <a:extLst>
              <a:ext uri="{FF2B5EF4-FFF2-40B4-BE49-F238E27FC236}">
                <a16:creationId xmlns:a16="http://schemas.microsoft.com/office/drawing/2014/main" id="{B7CDDE77-210A-E492-05FA-FC7194A30430}"/>
              </a:ext>
            </a:extLst>
          </p:cNvPr>
          <p:cNvGraphicFramePr>
            <a:graphicFrameLocks noGrp="1"/>
          </p:cNvGraphicFramePr>
          <p:nvPr>
            <p:ph idx="1"/>
            <p:extLst>
              <p:ext uri="{D42A27DB-BD31-4B8C-83A1-F6EECF244321}">
                <p14:modId xmlns:p14="http://schemas.microsoft.com/office/powerpoint/2010/main" val="3448239694"/>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746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CFD67C-39B0-6D15-AC64-4B71C4890617}"/>
              </a:ext>
            </a:extLst>
          </p:cNvPr>
          <p:cNvSpPr>
            <a:spLocks noGrp="1"/>
          </p:cNvSpPr>
          <p:nvPr>
            <p:ph type="title"/>
          </p:nvPr>
        </p:nvSpPr>
        <p:spPr>
          <a:xfrm>
            <a:off x="621792" y="1161288"/>
            <a:ext cx="3602736" cy="4526280"/>
          </a:xfrm>
        </p:spPr>
        <p:txBody>
          <a:bodyPr>
            <a:normAutofit/>
          </a:bodyPr>
          <a:lstStyle/>
          <a:p>
            <a:r>
              <a:rPr lang="en-IN" sz="4000"/>
              <a:t>Shiny App vs. SAS PROC COMPARE</a:t>
            </a:r>
            <a:endParaRPr lang="en-US" sz="4000"/>
          </a:p>
        </p:txBody>
      </p:sp>
      <p:sp>
        <p:nvSpPr>
          <p:cNvPr id="32" name="Rectangle 31">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B8D1A18D-32A7-7F1A-E387-07A23C74D290}"/>
              </a:ext>
            </a:extLst>
          </p:cNvPr>
          <p:cNvGraphicFramePr>
            <a:graphicFrameLocks noGrp="1"/>
          </p:cNvGraphicFramePr>
          <p:nvPr>
            <p:ph idx="1"/>
            <p:extLst>
              <p:ext uri="{D42A27DB-BD31-4B8C-83A1-F6EECF244321}">
                <p14:modId xmlns:p14="http://schemas.microsoft.com/office/powerpoint/2010/main" val="4189787999"/>
              </p:ext>
            </p:extLst>
          </p:nvPr>
        </p:nvGraphicFramePr>
        <p:xfrm>
          <a:off x="5303520" y="955563"/>
          <a:ext cx="6364226" cy="4956019"/>
        </p:xfrm>
        <a:graphic>
          <a:graphicData uri="http://schemas.openxmlformats.org/drawingml/2006/table">
            <a:tbl>
              <a:tblPr firstRow="1" firstCol="1" bandRow="1">
                <a:tableStyleId>{D27102A9-8310-4765-A935-A1911B00CA55}</a:tableStyleId>
              </a:tblPr>
              <a:tblGrid>
                <a:gridCol w="1456028">
                  <a:extLst>
                    <a:ext uri="{9D8B030D-6E8A-4147-A177-3AD203B41FA5}">
                      <a16:colId xmlns:a16="http://schemas.microsoft.com/office/drawing/2014/main" val="2734340489"/>
                    </a:ext>
                  </a:extLst>
                </a:gridCol>
                <a:gridCol w="2507251">
                  <a:extLst>
                    <a:ext uri="{9D8B030D-6E8A-4147-A177-3AD203B41FA5}">
                      <a16:colId xmlns:a16="http://schemas.microsoft.com/office/drawing/2014/main" val="2978026623"/>
                    </a:ext>
                  </a:extLst>
                </a:gridCol>
                <a:gridCol w="2400947">
                  <a:extLst>
                    <a:ext uri="{9D8B030D-6E8A-4147-A177-3AD203B41FA5}">
                      <a16:colId xmlns:a16="http://schemas.microsoft.com/office/drawing/2014/main" val="2286822391"/>
                    </a:ext>
                  </a:extLst>
                </a:gridCol>
              </a:tblGrid>
              <a:tr h="453453">
                <a:tc>
                  <a:txBody>
                    <a:bodyPr/>
                    <a:lstStyle/>
                    <a:p>
                      <a:pPr algn="ctr" fontAlgn="b">
                        <a:buNone/>
                      </a:pPr>
                      <a:r>
                        <a:rPr lang="en-IN" sz="1700" b="0" u="none" strike="noStrike" cap="none" spc="0">
                          <a:solidFill>
                            <a:schemeClr val="tx1"/>
                          </a:solidFill>
                          <a:effectLst/>
                        </a:rPr>
                        <a:t>Feature</a:t>
                      </a:r>
                      <a:endParaRPr lang="en-IN" sz="1700" b="0"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700" b="0" u="none" strike="noStrike" cap="none" spc="0">
                          <a:solidFill>
                            <a:schemeClr val="tx1"/>
                          </a:solidFill>
                          <a:effectLst/>
                        </a:rPr>
                        <a:t>R Shiny Comparison App</a:t>
                      </a:r>
                      <a:endParaRPr lang="en-IN" sz="1700" b="0"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700" b="0" u="none" strike="noStrike" cap="none" spc="0">
                          <a:solidFill>
                            <a:schemeClr val="tx1"/>
                          </a:solidFill>
                          <a:effectLst/>
                        </a:rPr>
                        <a:t>SAS PROC COMPARE</a:t>
                      </a:r>
                      <a:endParaRPr lang="en-IN" sz="1700" b="0" i="0" u="none" strike="noStrike" cap="none" spc="0">
                        <a:solidFill>
                          <a:schemeClr val="tx1"/>
                        </a:solidFill>
                        <a:effectLst/>
                        <a:latin typeface="Aptos Narrow" panose="020B0004020202020204" pitchFamily="34" charset="0"/>
                      </a:endParaRPr>
                    </a:p>
                  </a:txBody>
                  <a:tcPr marL="11562" marR="11562" marT="77699" marB="77699" anchor="b"/>
                </a:tc>
                <a:extLst>
                  <a:ext uri="{0D108BD9-81ED-4DB2-BD59-A6C34878D82A}">
                    <a16:rowId xmlns:a16="http://schemas.microsoft.com/office/drawing/2014/main" val="2729526254"/>
                  </a:ext>
                </a:extLst>
              </a:tr>
              <a:tr h="712631">
                <a:tc>
                  <a:txBody>
                    <a:bodyPr/>
                    <a:lstStyle/>
                    <a:p>
                      <a:pPr algn="ctr" fontAlgn="b">
                        <a:buNone/>
                      </a:pPr>
                      <a:r>
                        <a:rPr lang="en-IN" sz="1700" b="1" u="none" strike="noStrike" cap="none" spc="0">
                          <a:solidFill>
                            <a:schemeClr val="tx1"/>
                          </a:solidFill>
                          <a:effectLst/>
                        </a:rPr>
                        <a:t>Interface</a:t>
                      </a:r>
                      <a:endParaRPr lang="en-IN" sz="1700" b="1"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700" b="0" u="none" strike="noStrike" cap="none" spc="0">
                          <a:solidFill>
                            <a:schemeClr val="tx1"/>
                          </a:solidFill>
                          <a:effectLst/>
                        </a:rPr>
                        <a:t>✅ Graphical User Interface (GUI)</a:t>
                      </a:r>
                      <a:endParaRPr lang="en-IN" sz="1700" b="0"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700" b="0" u="none" strike="noStrike" cap="none" spc="0">
                          <a:solidFill>
                            <a:schemeClr val="tx1"/>
                          </a:solidFill>
                          <a:effectLst/>
                        </a:rPr>
                        <a:t>❌ Code-Based</a:t>
                      </a:r>
                      <a:endParaRPr lang="en-IN" sz="1700" b="0" i="0" u="none" strike="noStrike" cap="none" spc="0">
                        <a:solidFill>
                          <a:schemeClr val="tx1"/>
                        </a:solidFill>
                        <a:effectLst/>
                        <a:latin typeface="Aptos Narrow" panose="020B0004020202020204" pitchFamily="34" charset="0"/>
                      </a:endParaRPr>
                    </a:p>
                  </a:txBody>
                  <a:tcPr marL="11562" marR="11562" marT="77699" marB="77699" anchor="b"/>
                </a:tc>
                <a:extLst>
                  <a:ext uri="{0D108BD9-81ED-4DB2-BD59-A6C34878D82A}">
                    <a16:rowId xmlns:a16="http://schemas.microsoft.com/office/drawing/2014/main" val="2050651983"/>
                  </a:ext>
                </a:extLst>
              </a:tr>
              <a:tr h="615439">
                <a:tc>
                  <a:txBody>
                    <a:bodyPr/>
                    <a:lstStyle/>
                    <a:p>
                      <a:pPr algn="ctr" fontAlgn="b">
                        <a:buNone/>
                      </a:pPr>
                      <a:r>
                        <a:rPr lang="en-IN" sz="1700" b="1" u="none" strike="noStrike" cap="none" spc="0">
                          <a:solidFill>
                            <a:schemeClr val="tx1"/>
                          </a:solidFill>
                          <a:effectLst/>
                        </a:rPr>
                        <a:t>Interactivity</a:t>
                      </a:r>
                      <a:endParaRPr lang="en-IN" sz="1700" b="1"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400" b="0" u="none" strike="noStrike" cap="none" spc="0">
                          <a:solidFill>
                            <a:schemeClr val="tx1"/>
                          </a:solidFill>
                          <a:effectLst/>
                        </a:rPr>
                        <a:t>✅ Live filtering, sorting, searching</a:t>
                      </a:r>
                      <a:endParaRPr lang="en-IN" sz="1400" b="0"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400" b="0" u="none" strike="noStrike" cap="none" spc="0">
                          <a:solidFill>
                            <a:schemeClr val="tx1"/>
                          </a:solidFill>
                          <a:effectLst/>
                        </a:rPr>
                        <a:t>❌ Static .lst or .html output</a:t>
                      </a:r>
                      <a:endParaRPr lang="en-IN" sz="1400" b="0" i="0" u="none" strike="noStrike" cap="none" spc="0">
                        <a:solidFill>
                          <a:schemeClr val="tx1"/>
                        </a:solidFill>
                        <a:effectLst/>
                        <a:latin typeface="Aptos Narrow" panose="020B0004020202020204" pitchFamily="34" charset="0"/>
                      </a:endParaRPr>
                    </a:p>
                  </a:txBody>
                  <a:tcPr marL="11562" marR="11562" marT="77699" marB="77699" anchor="b"/>
                </a:tc>
                <a:extLst>
                  <a:ext uri="{0D108BD9-81ED-4DB2-BD59-A6C34878D82A}">
                    <a16:rowId xmlns:a16="http://schemas.microsoft.com/office/drawing/2014/main" val="4094683685"/>
                  </a:ext>
                </a:extLst>
              </a:tr>
              <a:tr h="971809">
                <a:tc>
                  <a:txBody>
                    <a:bodyPr/>
                    <a:lstStyle/>
                    <a:p>
                      <a:pPr algn="ctr" fontAlgn="b">
                        <a:buNone/>
                      </a:pPr>
                      <a:r>
                        <a:rPr lang="en-IN" sz="1700" b="1" u="none" strike="noStrike" cap="none" spc="0">
                          <a:solidFill>
                            <a:schemeClr val="tx1"/>
                          </a:solidFill>
                          <a:effectLst/>
                        </a:rPr>
                        <a:t>Accessibility</a:t>
                      </a:r>
                      <a:endParaRPr lang="en-IN" sz="1700" b="1"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700" b="0" u="none" strike="noStrike" cap="none" spc="0">
                          <a:solidFill>
                            <a:schemeClr val="tx1"/>
                          </a:solidFill>
                          <a:effectLst/>
                        </a:rPr>
                        <a:t>Accessible via web browser; no SAS license needed for the user</a:t>
                      </a:r>
                      <a:endParaRPr lang="en-IN" sz="1700" b="0"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700" b="0" u="none" strike="noStrike" cap="none" spc="0">
                          <a:solidFill>
                            <a:schemeClr val="tx1"/>
                          </a:solidFill>
                          <a:effectLst/>
                        </a:rPr>
                        <a:t>Requires SAS installation and license</a:t>
                      </a:r>
                      <a:endParaRPr lang="en-IN" sz="1700" b="0" i="0" u="none" strike="noStrike" cap="none" spc="0">
                        <a:solidFill>
                          <a:schemeClr val="tx1"/>
                        </a:solidFill>
                        <a:effectLst/>
                        <a:latin typeface="Aptos Narrow" panose="020B0004020202020204" pitchFamily="34" charset="0"/>
                      </a:endParaRPr>
                    </a:p>
                  </a:txBody>
                  <a:tcPr marL="11562" marR="11562" marT="77699" marB="77699" anchor="b"/>
                </a:tc>
                <a:extLst>
                  <a:ext uri="{0D108BD9-81ED-4DB2-BD59-A6C34878D82A}">
                    <a16:rowId xmlns:a16="http://schemas.microsoft.com/office/drawing/2014/main" val="1933868351"/>
                  </a:ext>
                </a:extLst>
              </a:tr>
              <a:tr h="615439">
                <a:tc>
                  <a:txBody>
                    <a:bodyPr/>
                    <a:lstStyle/>
                    <a:p>
                      <a:pPr algn="ctr" fontAlgn="b">
                        <a:buNone/>
                      </a:pPr>
                      <a:r>
                        <a:rPr lang="en-IN" sz="1700" b="1" u="none" strike="noStrike" cap="none" spc="0">
                          <a:solidFill>
                            <a:schemeClr val="tx1"/>
                          </a:solidFill>
                          <a:effectLst/>
                        </a:rPr>
                        <a:t>Ease of Use</a:t>
                      </a:r>
                      <a:endParaRPr lang="en-IN" sz="1700" b="1"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400" b="0" u="none" strike="noStrike" cap="none" spc="0">
                          <a:solidFill>
                            <a:schemeClr val="tx1"/>
                          </a:solidFill>
                          <a:effectLst/>
                        </a:rPr>
                        <a:t>✅ Intuitive for non-programmers</a:t>
                      </a:r>
                      <a:endParaRPr lang="en-IN" sz="1400" b="0"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400" b="0" u="none" strike="noStrike" cap="none" spc="0">
                          <a:solidFill>
                            <a:schemeClr val="tx1"/>
                          </a:solidFill>
                          <a:effectLst/>
                        </a:rPr>
                        <a:t>❌ Requires SAS programming knowledge</a:t>
                      </a:r>
                      <a:endParaRPr lang="en-IN" sz="1400" b="0" i="0" u="none" strike="noStrike" cap="none" spc="0">
                        <a:solidFill>
                          <a:schemeClr val="tx1"/>
                        </a:solidFill>
                        <a:effectLst/>
                        <a:latin typeface="Aptos Narrow" panose="020B0004020202020204" pitchFamily="34" charset="0"/>
                      </a:endParaRPr>
                    </a:p>
                  </a:txBody>
                  <a:tcPr marL="11562" marR="11562" marT="77699" marB="77699" anchor="b"/>
                </a:tc>
                <a:extLst>
                  <a:ext uri="{0D108BD9-81ED-4DB2-BD59-A6C34878D82A}">
                    <a16:rowId xmlns:a16="http://schemas.microsoft.com/office/drawing/2014/main" val="1579611115"/>
                  </a:ext>
                </a:extLst>
              </a:tr>
              <a:tr h="971809">
                <a:tc>
                  <a:txBody>
                    <a:bodyPr/>
                    <a:lstStyle/>
                    <a:p>
                      <a:pPr algn="ctr" fontAlgn="b">
                        <a:buNone/>
                      </a:pPr>
                      <a:r>
                        <a:rPr lang="en-IN" sz="1700" b="1" u="none" strike="noStrike" cap="none" spc="0">
                          <a:solidFill>
                            <a:schemeClr val="tx1"/>
                          </a:solidFill>
                          <a:effectLst/>
                        </a:rPr>
                        <a:t>Output Format</a:t>
                      </a:r>
                      <a:endParaRPr lang="en-IN" sz="1700" b="1"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700" b="0" u="none" strike="noStrike" cap="none" spc="0">
                          <a:solidFill>
                            <a:schemeClr val="tx1"/>
                          </a:solidFill>
                          <a:effectLst/>
                        </a:rPr>
                        <a:t>Interactive tabs for summary, mismatches, and unique rows</a:t>
                      </a:r>
                      <a:endParaRPr lang="en-IN" sz="1700" b="0"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700" b="0" u="none" strike="noStrike" cap="none" spc="0">
                          <a:solidFill>
                            <a:schemeClr val="tx1"/>
                          </a:solidFill>
                          <a:effectLst/>
                        </a:rPr>
                        <a:t>Single, often lengthy, report file</a:t>
                      </a:r>
                      <a:endParaRPr lang="en-IN" sz="1700" b="0" i="0" u="none" strike="noStrike" cap="none" spc="0">
                        <a:solidFill>
                          <a:schemeClr val="tx1"/>
                        </a:solidFill>
                        <a:effectLst/>
                        <a:latin typeface="Aptos Narrow" panose="020B0004020202020204" pitchFamily="34" charset="0"/>
                      </a:endParaRPr>
                    </a:p>
                  </a:txBody>
                  <a:tcPr marL="11562" marR="11562" marT="77699" marB="77699" anchor="b"/>
                </a:tc>
                <a:extLst>
                  <a:ext uri="{0D108BD9-81ED-4DB2-BD59-A6C34878D82A}">
                    <a16:rowId xmlns:a16="http://schemas.microsoft.com/office/drawing/2014/main" val="903955602"/>
                  </a:ext>
                </a:extLst>
              </a:tr>
              <a:tr h="615439">
                <a:tc>
                  <a:txBody>
                    <a:bodyPr/>
                    <a:lstStyle/>
                    <a:p>
                      <a:pPr algn="ctr" fontAlgn="b">
                        <a:buNone/>
                      </a:pPr>
                      <a:r>
                        <a:rPr lang="en-IN" sz="1700" b="1" u="none" strike="noStrike" cap="none" spc="0">
                          <a:solidFill>
                            <a:schemeClr val="tx1"/>
                          </a:solidFill>
                          <a:effectLst/>
                        </a:rPr>
                        <a:t>Setup</a:t>
                      </a:r>
                      <a:endParaRPr lang="en-IN" sz="1700" b="1" i="0" u="none" strike="noStrike" cap="none" spc="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400" b="0" u="none" strike="noStrike" cap="none" spc="0" dirty="0">
                          <a:solidFill>
                            <a:schemeClr val="tx1"/>
                          </a:solidFill>
                          <a:effectLst/>
                        </a:rPr>
                        <a:t>Upload files and click</a:t>
                      </a:r>
                      <a:endParaRPr lang="en-IN" sz="1400" b="0" i="0" u="none" strike="noStrike" cap="none" spc="0" dirty="0">
                        <a:solidFill>
                          <a:schemeClr val="tx1"/>
                        </a:solidFill>
                        <a:effectLst/>
                        <a:latin typeface="Aptos Narrow" panose="020B0004020202020204" pitchFamily="34" charset="0"/>
                      </a:endParaRPr>
                    </a:p>
                  </a:txBody>
                  <a:tcPr marL="11562" marR="11562" marT="77699" marB="77699" anchor="b"/>
                </a:tc>
                <a:tc>
                  <a:txBody>
                    <a:bodyPr/>
                    <a:lstStyle/>
                    <a:p>
                      <a:pPr algn="l" fontAlgn="b">
                        <a:buNone/>
                      </a:pPr>
                      <a:r>
                        <a:rPr lang="en-IN" sz="1400" b="0" u="none" strike="noStrike" cap="none" spc="0" dirty="0">
                          <a:solidFill>
                            <a:schemeClr val="tx1"/>
                          </a:solidFill>
                          <a:effectLst/>
                        </a:rPr>
                        <a:t>Write code, define LIBNAMEs, run program </a:t>
                      </a:r>
                      <a:endParaRPr lang="en-IN" sz="1400" b="0" i="0" u="none" strike="noStrike" cap="none" spc="0" dirty="0">
                        <a:solidFill>
                          <a:schemeClr val="tx1"/>
                        </a:solidFill>
                        <a:effectLst/>
                        <a:latin typeface="Aptos Narrow" panose="020B0004020202020204" pitchFamily="34" charset="0"/>
                      </a:endParaRPr>
                    </a:p>
                  </a:txBody>
                  <a:tcPr marL="11562" marR="11562" marT="77699" marB="77699" anchor="b"/>
                </a:tc>
                <a:extLst>
                  <a:ext uri="{0D108BD9-81ED-4DB2-BD59-A6C34878D82A}">
                    <a16:rowId xmlns:a16="http://schemas.microsoft.com/office/drawing/2014/main" val="2122964536"/>
                  </a:ext>
                </a:extLst>
              </a:tr>
            </a:tbl>
          </a:graphicData>
        </a:graphic>
      </p:graphicFrame>
    </p:spTree>
    <p:extLst>
      <p:ext uri="{BB962C8B-B14F-4D97-AF65-F5344CB8AC3E}">
        <p14:creationId xmlns:p14="http://schemas.microsoft.com/office/powerpoint/2010/main" val="245761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3">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69CD6A01-2F01-774F-C455-CC7AC9122146}"/>
              </a:ext>
            </a:extLst>
          </p:cNvPr>
          <p:cNvSpPr>
            <a:spLocks noGrp="1"/>
          </p:cNvSpPr>
          <p:nvPr>
            <p:ph type="title"/>
          </p:nvPr>
        </p:nvSpPr>
        <p:spPr>
          <a:xfrm>
            <a:off x="838200" y="365125"/>
            <a:ext cx="10515600" cy="930275"/>
          </a:xfrm>
        </p:spPr>
        <p:txBody>
          <a:bodyPr>
            <a:normAutofit/>
          </a:bodyPr>
          <a:lstStyle/>
          <a:p>
            <a:r>
              <a:rPr lang="en-IN" sz="4100"/>
              <a:t>Future Roadmap: Scope and Potential Updates</a:t>
            </a:r>
            <a:endParaRPr lang="en-US" sz="4100"/>
          </a:p>
        </p:txBody>
      </p:sp>
      <p:graphicFrame>
        <p:nvGraphicFramePr>
          <p:cNvPr id="27" name="Rectangle 1">
            <a:extLst>
              <a:ext uri="{FF2B5EF4-FFF2-40B4-BE49-F238E27FC236}">
                <a16:creationId xmlns:a16="http://schemas.microsoft.com/office/drawing/2014/main" id="{A36C7414-9B34-033B-7649-B93349113DA1}"/>
              </a:ext>
            </a:extLst>
          </p:cNvPr>
          <p:cNvGraphicFramePr>
            <a:graphicFrameLocks noGrp="1"/>
          </p:cNvGraphicFramePr>
          <p:nvPr>
            <p:ph idx="1"/>
            <p:extLst>
              <p:ext uri="{D42A27DB-BD31-4B8C-83A1-F6EECF244321}">
                <p14:modId xmlns:p14="http://schemas.microsoft.com/office/powerpoint/2010/main" val="2712962422"/>
              </p:ext>
            </p:extLst>
          </p:nvPr>
        </p:nvGraphicFramePr>
        <p:xfrm>
          <a:off x="838200" y="2011363"/>
          <a:ext cx="10515600" cy="41608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6748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917181F3-683A-E2EC-BEE7-AE0C28862634}"/>
              </a:ext>
            </a:extLst>
          </p:cNvPr>
          <p:cNvPicPr>
            <a:picLocks noChangeAspect="1"/>
          </p:cNvPicPr>
          <p:nvPr/>
        </p:nvPicPr>
        <p:blipFill>
          <a:blip r:embed="rId3">
            <a:duotone>
              <a:schemeClr val="bg2">
                <a:shade val="45000"/>
                <a:satMod val="135000"/>
              </a:schemeClr>
              <a:prstClr val="white"/>
            </a:duotone>
          </a:blip>
          <a:srcRect t="16045"/>
          <a:stretch>
            <a:fillRect/>
          </a:stretch>
        </p:blipFill>
        <p:spPr>
          <a:xfrm>
            <a:off x="20" y="10"/>
            <a:ext cx="12191980" cy="6857990"/>
          </a:xfrm>
          <a:prstGeom prst="rect">
            <a:avLst/>
          </a:prstGeom>
        </p:spPr>
      </p:pic>
      <p:sp>
        <p:nvSpPr>
          <p:cNvPr id="22" name="Rectangle 21">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50E9DF-7998-301A-F6BD-87C917C2FAE0}"/>
              </a:ext>
            </a:extLst>
          </p:cNvPr>
          <p:cNvSpPr>
            <a:spLocks noGrp="1"/>
          </p:cNvSpPr>
          <p:nvPr>
            <p:ph type="title"/>
          </p:nvPr>
        </p:nvSpPr>
        <p:spPr>
          <a:xfrm>
            <a:off x="838200" y="365125"/>
            <a:ext cx="10515600" cy="1325563"/>
          </a:xfrm>
        </p:spPr>
        <p:txBody>
          <a:bodyPr>
            <a:normAutofit/>
          </a:bodyPr>
          <a:lstStyle/>
          <a:p>
            <a:r>
              <a:rPr lang="en-IN"/>
              <a:t>Summary</a:t>
            </a:r>
            <a:endParaRPr lang="en-US"/>
          </a:p>
        </p:txBody>
      </p:sp>
      <p:graphicFrame>
        <p:nvGraphicFramePr>
          <p:cNvPr id="16" name="Rectangle 1">
            <a:extLst>
              <a:ext uri="{FF2B5EF4-FFF2-40B4-BE49-F238E27FC236}">
                <a16:creationId xmlns:a16="http://schemas.microsoft.com/office/drawing/2014/main" id="{83AD9A36-E222-BFF4-4C16-4E202239B489}"/>
              </a:ext>
            </a:extLst>
          </p:cNvPr>
          <p:cNvGraphicFramePr>
            <a:graphicFrameLocks noGrp="1"/>
          </p:cNvGraphicFramePr>
          <p:nvPr>
            <p:ph idx="1"/>
            <p:extLst>
              <p:ext uri="{D42A27DB-BD31-4B8C-83A1-F6EECF244321}">
                <p14:modId xmlns:p14="http://schemas.microsoft.com/office/powerpoint/2010/main" val="143569576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97265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E53FE-E851-1CD1-A825-761A26C3B52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8F1601-12FE-4FB2-88EE-9BF12121F5A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64525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1113</Words>
  <Application>Microsoft Macintosh PowerPoint</Application>
  <PresentationFormat>Widescreen</PresentationFormat>
  <Paragraphs>85</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Aptos Narrow</vt:lpstr>
      <vt:lpstr>Arial</vt:lpstr>
      <vt:lpstr>Calibri</vt:lpstr>
      <vt:lpstr>Office Theme</vt:lpstr>
      <vt:lpstr>SAS Data Comparison Tool</vt:lpstr>
      <vt:lpstr>The Challenge: The Black Box of Data Comparison</vt:lpstr>
      <vt:lpstr>Introducing the R Shiny Comparison App</vt:lpstr>
      <vt:lpstr>Key Features of the App</vt:lpstr>
      <vt:lpstr>Core Benefits: Efficiency and Trust</vt:lpstr>
      <vt:lpstr>Shiny App vs. SAS PROC COMPARE</vt:lpstr>
      <vt:lpstr>Future Roadmap: Scope and Potential Updates</vt:lpstr>
      <vt:lpstr>Summary</vt:lpstr>
      <vt:lpstr>PowerPoint Presentation</vt:lpstr>
      <vt:lpstr>Suggessions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Hello - PRODATALYTICS</dc:creator>
  <cp:lastModifiedBy>Hello - PRODATALYTICS</cp:lastModifiedBy>
  <cp:revision>1</cp:revision>
  <dcterms:created xsi:type="dcterms:W3CDTF">2025-10-15T12:12:04Z</dcterms:created>
  <dcterms:modified xsi:type="dcterms:W3CDTF">2025-10-15T12:24:33Z</dcterms:modified>
</cp:coreProperties>
</file>