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 Explanation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2" y="609600"/>
            <a:ext cx="5112213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What is Customer Churn?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59343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 algn="ctr">
              <a:buNone/>
            </a:pPr>
            <a:endParaRPr lang="en-US" sz="2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pPr marL="36900" lv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Customer churn is the percentage of customers that stopped using your company's product or service during a certain time frame.</a:t>
            </a:r>
            <a:endParaRPr lang="en-US" sz="2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BA36CC-35D9-0222-1E3A-2BD95750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4491"/>
            <a:ext cx="6257025" cy="370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76CD-E2CF-8BF3-67CE-2619D17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5153"/>
            <a:ext cx="10353762" cy="1257300"/>
          </a:xfrm>
        </p:spPr>
        <p:txBody>
          <a:bodyPr/>
          <a:lstStyle/>
          <a:p>
            <a:r>
              <a:rPr lang="en-US" dirty="0"/>
              <a:t>Causes of Churning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8C26-B62C-1639-3E3A-353E4FF3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350309"/>
            <a:ext cx="10353762" cy="3714749"/>
          </a:xfrm>
        </p:spPr>
        <p:txBody>
          <a:bodyPr/>
          <a:lstStyle/>
          <a:p>
            <a:r>
              <a:rPr lang="en-US" dirty="0"/>
              <a:t>Poor customer services provided by the company.</a:t>
            </a:r>
          </a:p>
          <a:p>
            <a:r>
              <a:rPr lang="en-US" dirty="0"/>
              <a:t>Lack of value.</a:t>
            </a:r>
          </a:p>
          <a:p>
            <a:r>
              <a:rPr lang="en-US" dirty="0"/>
              <a:t>Lack of brand loyalty.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A2A229-885B-2C1B-988E-06ED0C1A1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74" y="3207683"/>
            <a:ext cx="666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3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4B00-18B7-15A4-8B5D-2CAD3711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Preventing Customer Churning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40761-3941-7928-B2BC-D89851767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33651"/>
            <a:ext cx="10353762" cy="3714749"/>
          </a:xfrm>
        </p:spPr>
        <p:txBody>
          <a:bodyPr/>
          <a:lstStyle/>
          <a:p>
            <a:r>
              <a:rPr lang="en-US" dirty="0"/>
              <a:t>Gain information for improvement.</a:t>
            </a:r>
          </a:p>
          <a:p>
            <a:r>
              <a:rPr lang="en-US" dirty="0"/>
              <a:t>Reduce the risk of business failure.</a:t>
            </a:r>
          </a:p>
          <a:p>
            <a:r>
              <a:rPr lang="en-US" dirty="0"/>
              <a:t>Understand the target Market.</a:t>
            </a:r>
          </a:p>
          <a:p>
            <a:r>
              <a:rPr lang="en-US" dirty="0"/>
              <a:t>Build a competitive advantage in the market.</a:t>
            </a:r>
          </a:p>
          <a:p>
            <a:endParaRPr lang="en-US" dirty="0"/>
          </a:p>
        </p:txBody>
      </p:sp>
      <p:pic>
        <p:nvPicPr>
          <p:cNvPr id="5" name="Picture 2" descr="Why Customer Satisfaction Is Important - Walker">
            <a:extLst>
              <a:ext uri="{FF2B5EF4-FFF2-40B4-BE49-F238E27FC236}">
                <a16:creationId xmlns:a16="http://schemas.microsoft.com/office/drawing/2014/main" id="{1567EC65-FF86-8466-1289-713E168AD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2" y="1980515"/>
            <a:ext cx="5208187" cy="3010586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0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1A62-25A4-7B98-D07D-589292F2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to predict Customer Churn?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4A21-3147-DAC8-6986-F893BE05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</a:rPr>
              <a:t>Customer churn can have a significant impact on a business's revenue and profitability, as lost customers represent lost revenue.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</a:rPr>
              <a:t>By predicting which customers are at risk of leaving, a business can take steps to retain them.</a:t>
            </a:r>
          </a:p>
          <a:p>
            <a:r>
              <a:rPr lang="en-US" dirty="0">
                <a:solidFill>
                  <a:srgbClr val="D1D5DB"/>
                </a:solidFill>
                <a:effectLst/>
              </a:rPr>
              <a:t>Cost saving as</a:t>
            </a:r>
            <a:r>
              <a:rPr lang="en-US" b="0" i="0" dirty="0">
                <a:solidFill>
                  <a:srgbClr val="D1D5DB"/>
                </a:solidFill>
                <a:effectLst/>
              </a:rPr>
              <a:t> retaining existing customers is typically less expensive than acquiring new ones.</a:t>
            </a:r>
            <a:r>
              <a:rPr lang="en-US" dirty="0">
                <a:solidFill>
                  <a:srgbClr val="D1D5DB"/>
                </a:solidFill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D2D1-AB1F-4573-05A3-0E20CE01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77" y="62753"/>
            <a:ext cx="10353762" cy="12573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098" name="Picture 2" descr="What Is Churn Rate? How to Calculate Churn? [Formula] - Kpi Max">
            <a:extLst>
              <a:ext uri="{FF2B5EF4-FFF2-40B4-BE49-F238E27FC236}">
                <a16:creationId xmlns:a16="http://schemas.microsoft.com/office/drawing/2014/main" id="{06A413FC-FF6D-78CE-F31A-D78F72D69F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320053"/>
            <a:ext cx="6915710" cy="3269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B73A5-BCA4-537C-60D2-644050995985}"/>
              </a:ext>
            </a:extLst>
          </p:cNvPr>
          <p:cNvSpPr txBox="1"/>
          <p:nvPr/>
        </p:nvSpPr>
        <p:spPr>
          <a:xfrm>
            <a:off x="2257144" y="4957482"/>
            <a:ext cx="7449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="0" i="0" dirty="0">
                <a:effectLst/>
              </a:rPr>
              <a:t>f you start your quarter with 400 customers and end with 380, your churn rate is 5% because you lost 5% of your customers.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642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639B-F1A2-5EEE-612E-4FEBD193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57C0-213A-E78A-DA7C-E4AB7FEF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Customer churn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is now the biggest nightmare that most businesses face. 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</a:rPr>
              <a:t>he </a:t>
            </a:r>
            <a:r>
              <a:rPr lang="en-US" i="0" dirty="0">
                <a:solidFill>
                  <a:schemeClr val="tx1"/>
                </a:solidFill>
                <a:effectLst/>
              </a:rPr>
              <a:t>customer churn metrics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are a good way of estimating how many customers are abandoning your business and how much lost revenue you are suffering as an effect.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With the help of these metrics we can retain our customers.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05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{C2B03E94-770F-411F-8C62-D539F2962959}tf55705232_win32</Template>
  <TotalTime>77</TotalTime>
  <Words>230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 Extra Light</vt:lpstr>
      <vt:lpstr>Arial</vt:lpstr>
      <vt:lpstr>Calibri</vt:lpstr>
      <vt:lpstr>Goudy Old Style</vt:lpstr>
      <vt:lpstr>Wingdings 2</vt:lpstr>
      <vt:lpstr>SlateVTI</vt:lpstr>
      <vt:lpstr>Customer Churn Analysis</vt:lpstr>
      <vt:lpstr>What is Customer Churn?</vt:lpstr>
      <vt:lpstr>Causes of Churning</vt:lpstr>
      <vt:lpstr>Benefits of Preventing Customer Churning</vt:lpstr>
      <vt:lpstr>Why do we need to predict Customer Churn?</vt:lpstr>
      <vt:lpstr>Example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Sachin Verma</dc:creator>
  <cp:lastModifiedBy>Sachin Verma</cp:lastModifiedBy>
  <cp:revision>1</cp:revision>
  <dcterms:created xsi:type="dcterms:W3CDTF">2023-02-13T04:57:41Z</dcterms:created>
  <dcterms:modified xsi:type="dcterms:W3CDTF">2023-02-13T06:15:28Z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