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66" r:id="rId2"/>
    <p:sldId id="268" r:id="rId3"/>
    <p:sldId id="270" r:id="rId4"/>
    <p:sldId id="256" r:id="rId5"/>
    <p:sldId id="269" r:id="rId6"/>
  </p:sldIdLst>
  <p:sldSz cx="12192000" cy="6858000"/>
  <p:notesSz cx="6858000" cy="9144000"/>
  <p:embeddedFontLst>
    <p:embeddedFont>
      <p:font typeface="Fairfax" panose="020B0604020202020204" charset="0"/>
      <p:regular r:id="rId8"/>
      <p:bold r:id="rId9"/>
      <p:italic r:id="rId10"/>
    </p:embeddedFont>
    <p:embeddedFont>
      <p:font typeface="Fairfax" panose="020B0604020202020204" charset="0"/>
      <p:regular r:id="rId8"/>
      <p:bold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7E"/>
    <a:srgbClr val="F36D00"/>
    <a:srgbClr val="0084AA"/>
    <a:srgbClr val="CED97E"/>
    <a:srgbClr val="FBC376"/>
    <a:srgbClr val="008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/>
    <p:restoredTop sz="97030"/>
  </p:normalViewPr>
  <p:slideViewPr>
    <p:cSldViewPr snapToGrid="0">
      <p:cViewPr varScale="1">
        <p:scale>
          <a:sx n="86" d="100"/>
          <a:sy n="86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89F851-09DE-EB42-9886-3F8100C71213}" type="datetimeFigureOut">
              <a:rPr lang="en-GB" smtClean="0"/>
              <a:pPr/>
              <a:t>29/09/2023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06B80F-F29E-A84F-9789-EC199AA066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0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164D0B2-7949-9116-2F6B-FEFCC8478448}"/>
              </a:ext>
            </a:extLst>
          </p:cNvPr>
          <p:cNvSpPr/>
          <p:nvPr userDrawn="1"/>
        </p:nvSpPr>
        <p:spPr>
          <a:xfrm>
            <a:off x="0" y="6425738"/>
            <a:ext cx="12192000" cy="4322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338BDD-479D-3A24-27FA-CD67369603E9}"/>
              </a:ext>
            </a:extLst>
          </p:cNvPr>
          <p:cNvCxnSpPr/>
          <p:nvPr userDrawn="1"/>
        </p:nvCxnSpPr>
        <p:spPr>
          <a:xfrm>
            <a:off x="0" y="6425738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45221923-9238-BF73-CA7E-CA761054367E}"/>
              </a:ext>
            </a:extLst>
          </p:cNvPr>
          <p:cNvSpPr txBox="1">
            <a:spLocks/>
          </p:cNvSpPr>
          <p:nvPr userDrawn="1"/>
        </p:nvSpPr>
        <p:spPr>
          <a:xfrm>
            <a:off x="10619110" y="6463409"/>
            <a:ext cx="146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kern="120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E8938A-3478-5E41-AF2F-033B79E7FEEE}" type="datetime12">
              <a:rPr lang="en-HK" smtClean="0"/>
              <a:pPr/>
              <a:t>7:32 pm</a:t>
            </a:fld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03E259-C2ED-6ED2-B2F2-FF21FC19158A}"/>
              </a:ext>
            </a:extLst>
          </p:cNvPr>
          <p:cNvSpPr/>
          <p:nvPr userDrawn="1"/>
        </p:nvSpPr>
        <p:spPr>
          <a:xfrm>
            <a:off x="59061" y="6480713"/>
            <a:ext cx="1215824" cy="3223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GB" sz="2200" b="1" i="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Start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C322CE8-9C6F-EB33-4737-D08B6AD68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34700" y="6519614"/>
            <a:ext cx="246299" cy="2462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B6A37B6-BD1F-F2D1-08CA-B5CE0C073A30}"/>
              </a:ext>
            </a:extLst>
          </p:cNvPr>
          <p:cNvGrpSpPr/>
          <p:nvPr userDrawn="1"/>
        </p:nvGrpSpPr>
        <p:grpSpPr>
          <a:xfrm>
            <a:off x="227252" y="187161"/>
            <a:ext cx="1410643" cy="1032166"/>
            <a:chOff x="201851" y="314031"/>
            <a:chExt cx="1410643" cy="103216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4573B14-3FAE-5B3E-C39A-D105B54546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174" y="314031"/>
              <a:ext cx="551999" cy="6150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B2485C-6FA1-B55C-19F6-8F67DC5807E8}"/>
                </a:ext>
              </a:extLst>
            </p:cNvPr>
            <p:cNvSpPr txBox="1"/>
            <p:nvPr userDrawn="1"/>
          </p:nvSpPr>
          <p:spPr>
            <a:xfrm>
              <a:off x="201851" y="1007643"/>
              <a:ext cx="1410643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MyComputer</a:t>
              </a:r>
              <a:endParaRPr lang="en-GB" sz="22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DB57D5-7583-1093-1258-BDF8368FAA0D}"/>
              </a:ext>
            </a:extLst>
          </p:cNvPr>
          <p:cNvGrpSpPr/>
          <p:nvPr userDrawn="1"/>
        </p:nvGrpSpPr>
        <p:grpSpPr>
          <a:xfrm>
            <a:off x="156720" y="1440013"/>
            <a:ext cx="1551707" cy="1032166"/>
            <a:chOff x="131319" y="1800355"/>
            <a:chExt cx="1551707" cy="10321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2786104-2719-D0A0-6363-F34DD39E6E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629" y="1800355"/>
              <a:ext cx="615085" cy="6150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88D265-0554-4A0E-2E6A-D645C4CD888D}"/>
                </a:ext>
              </a:extLst>
            </p:cNvPr>
            <p:cNvSpPr txBox="1"/>
            <p:nvPr userDrawn="1"/>
          </p:nvSpPr>
          <p:spPr>
            <a:xfrm>
              <a:off x="131319" y="2493967"/>
              <a:ext cx="155170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MyDocuments</a:t>
              </a:r>
              <a:endParaRPr lang="en-GB" sz="22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F2B207-700B-45D8-341A-AD4DFBFECCFC}"/>
              </a:ext>
            </a:extLst>
          </p:cNvPr>
          <p:cNvGrpSpPr/>
          <p:nvPr userDrawn="1"/>
        </p:nvGrpSpPr>
        <p:grpSpPr>
          <a:xfrm>
            <a:off x="368316" y="2692865"/>
            <a:ext cx="1128514" cy="1319359"/>
            <a:chOff x="342915" y="3288335"/>
            <a:chExt cx="1128514" cy="1319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C75F332-7A54-F145-2799-687D9A52D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91" y="3288335"/>
              <a:ext cx="630855" cy="6308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C9477-06A2-5BE3-029B-78C937522556}"/>
                </a:ext>
              </a:extLst>
            </p:cNvPr>
            <p:cNvSpPr txBox="1"/>
            <p:nvPr userDrawn="1"/>
          </p:nvSpPr>
          <p:spPr>
            <a:xfrm>
              <a:off x="342915" y="4049080"/>
              <a:ext cx="1128514" cy="5586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Internet</a:t>
              </a:r>
              <a:b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</a:br>
              <a: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Explorer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281429-336D-3FE5-9347-18BA07AC5CF9}"/>
              </a:ext>
            </a:extLst>
          </p:cNvPr>
          <p:cNvGrpSpPr/>
          <p:nvPr userDrawn="1"/>
        </p:nvGrpSpPr>
        <p:grpSpPr>
          <a:xfrm>
            <a:off x="579913" y="4232909"/>
            <a:ext cx="705321" cy="1001289"/>
            <a:chOff x="554512" y="5061852"/>
            <a:chExt cx="705321" cy="1001289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63BCBB7-6505-A694-BDB0-F3BC05D02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9630" y="5061852"/>
              <a:ext cx="615085" cy="6150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7C4EA-800C-B547-269C-6DDFF3BCE07E}"/>
                </a:ext>
              </a:extLst>
            </p:cNvPr>
            <p:cNvSpPr txBox="1"/>
            <p:nvPr userDrawn="1"/>
          </p:nvSpPr>
          <p:spPr>
            <a:xfrm>
              <a:off x="554512" y="5724587"/>
              <a:ext cx="705321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eMail</a:t>
              </a:r>
              <a:endParaRPr lang="en-GB" sz="22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22159C-6CA6-92A6-F1A1-29FEF68AB79F}"/>
              </a:ext>
            </a:extLst>
          </p:cNvPr>
          <p:cNvGrpSpPr/>
          <p:nvPr userDrawn="1"/>
        </p:nvGrpSpPr>
        <p:grpSpPr>
          <a:xfrm>
            <a:off x="2067246" y="187161"/>
            <a:ext cx="846386" cy="1319360"/>
            <a:chOff x="10667682" y="1163200"/>
            <a:chExt cx="846386" cy="131936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79D692C-BE5F-3F56-1AE2-30613EBCE0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52618" y="1163200"/>
              <a:ext cx="630856" cy="63085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AC32D-155D-7B9C-79FD-10BE9EF22392}"/>
                </a:ext>
              </a:extLst>
            </p:cNvPr>
            <p:cNvSpPr txBox="1"/>
            <p:nvPr userDrawn="1"/>
          </p:nvSpPr>
          <p:spPr>
            <a:xfrm>
              <a:off x="10667682" y="1923946"/>
              <a:ext cx="846386" cy="5586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ctr" defTabSz="914400" rtl="0" eaLnBrk="1" latinLnBrk="0" hangingPunct="1">
                <a:lnSpc>
                  <a:spcPct val="80000"/>
                </a:lnSpc>
              </a:pPr>
              <a:r>
                <a:rPr lang="en-GB" sz="2200" kern="1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Media</a:t>
              </a:r>
              <a:br>
                <a:rPr lang="en-GB" sz="2200" kern="1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</a:br>
              <a:r>
                <a:rPr lang="en-GB" sz="2200" kern="1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Player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12357-9DE8-D1B7-47CE-4D36D58E0D92}"/>
              </a:ext>
            </a:extLst>
          </p:cNvPr>
          <p:cNvGrpSpPr/>
          <p:nvPr userDrawn="1"/>
        </p:nvGrpSpPr>
        <p:grpSpPr>
          <a:xfrm>
            <a:off x="11161407" y="5059774"/>
            <a:ext cx="705321" cy="1151250"/>
            <a:chOff x="614435" y="978841"/>
            <a:chExt cx="705321" cy="11512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A72359A-1A05-C5C6-9F9D-BFE02F0E0F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8823" y="978841"/>
              <a:ext cx="696544" cy="73471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61117E-AA54-3AB2-3331-B2FB488E6A08}"/>
                </a:ext>
              </a:extLst>
            </p:cNvPr>
            <p:cNvSpPr txBox="1"/>
            <p:nvPr userDrawn="1"/>
          </p:nvSpPr>
          <p:spPr>
            <a:xfrm>
              <a:off x="614435" y="1791537"/>
              <a:ext cx="705321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Trash</a:t>
              </a: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28EC6F-A7EC-5F6E-AEA2-08993C8DAFE3}"/>
              </a:ext>
            </a:extLst>
          </p:cNvPr>
          <p:cNvSpPr txBox="1">
            <a:spLocks/>
          </p:cNvSpPr>
          <p:nvPr userDrawn="1"/>
        </p:nvSpPr>
        <p:spPr>
          <a:xfrm>
            <a:off x="1333946" y="6480711"/>
            <a:ext cx="1629387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Basic info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11F4EE9-D77B-CBE3-A236-A917B7D07020}"/>
              </a:ext>
            </a:extLst>
          </p:cNvPr>
          <p:cNvSpPr txBox="1">
            <a:spLocks/>
          </p:cNvSpPr>
          <p:nvPr userDrawn="1"/>
        </p:nvSpPr>
        <p:spPr>
          <a:xfrm>
            <a:off x="3024871" y="6480711"/>
            <a:ext cx="155189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Interests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DF5654D-79CF-91E7-EF46-5641EF388201}"/>
              </a:ext>
            </a:extLst>
          </p:cNvPr>
          <p:cNvSpPr txBox="1">
            <a:spLocks/>
          </p:cNvSpPr>
          <p:nvPr userDrawn="1"/>
        </p:nvSpPr>
        <p:spPr>
          <a:xfrm>
            <a:off x="4638304" y="6480711"/>
            <a:ext cx="1903696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Testimonials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687650-A269-FB4B-E92C-E01D2A5DE829}"/>
              </a:ext>
            </a:extLst>
          </p:cNvPr>
          <p:cNvSpPr txBox="1">
            <a:spLocks/>
          </p:cNvSpPr>
          <p:nvPr userDrawn="1"/>
        </p:nvSpPr>
        <p:spPr>
          <a:xfrm>
            <a:off x="6603538" y="6480711"/>
            <a:ext cx="232008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Additional info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378F52B-97C0-FCE6-3B3B-C801B51EB491}"/>
              </a:ext>
            </a:extLst>
          </p:cNvPr>
          <p:cNvSpPr txBox="1">
            <a:spLocks/>
          </p:cNvSpPr>
          <p:nvPr userDrawn="1"/>
        </p:nvSpPr>
        <p:spPr>
          <a:xfrm>
            <a:off x="8985163" y="6480711"/>
            <a:ext cx="1202852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Socials</a:t>
            </a:r>
          </a:p>
        </p:txBody>
      </p:sp>
    </p:spTree>
    <p:extLst>
      <p:ext uri="{BB962C8B-B14F-4D97-AF65-F5344CB8AC3E}">
        <p14:creationId xmlns:p14="http://schemas.microsoft.com/office/powerpoint/2010/main" val="23990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164D0B2-7949-9116-2F6B-FEFCC8478448}"/>
              </a:ext>
            </a:extLst>
          </p:cNvPr>
          <p:cNvSpPr/>
          <p:nvPr userDrawn="1"/>
        </p:nvSpPr>
        <p:spPr>
          <a:xfrm>
            <a:off x="0" y="6046804"/>
            <a:ext cx="12741965" cy="8111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338BDD-479D-3A24-27FA-CD67369603E9}"/>
              </a:ext>
            </a:extLst>
          </p:cNvPr>
          <p:cNvCxnSpPr>
            <a:cxnSpLocks/>
          </p:cNvCxnSpPr>
          <p:nvPr userDrawn="1"/>
        </p:nvCxnSpPr>
        <p:spPr>
          <a:xfrm>
            <a:off x="0" y="6046804"/>
            <a:ext cx="1274196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703E259-C2ED-6ED2-B2F2-FF21FC19158A}"/>
              </a:ext>
            </a:extLst>
          </p:cNvPr>
          <p:cNvSpPr/>
          <p:nvPr userDrawn="1"/>
        </p:nvSpPr>
        <p:spPr>
          <a:xfrm>
            <a:off x="110836" y="6149972"/>
            <a:ext cx="2281652" cy="604860"/>
          </a:xfrm>
          <a:prstGeom prst="rect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GB" sz="4000" b="1" i="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Start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C322CE8-9C6F-EB33-4737-D08B6AD68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52782" y="6222975"/>
            <a:ext cx="462212" cy="4622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2F2B207-700B-45D8-341A-AD4DFBFECCFC}"/>
              </a:ext>
            </a:extLst>
          </p:cNvPr>
          <p:cNvGrpSpPr/>
          <p:nvPr userDrawn="1"/>
        </p:nvGrpSpPr>
        <p:grpSpPr>
          <a:xfrm>
            <a:off x="724173" y="-958419"/>
            <a:ext cx="2051844" cy="2443300"/>
            <a:chOff x="360489" y="3288335"/>
            <a:chExt cx="1093366" cy="1301961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C75F332-7A54-F145-2799-687D9A52D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491" y="3288335"/>
              <a:ext cx="630855" cy="6308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C9477-06A2-5BE3-029B-78C937522556}"/>
                </a:ext>
              </a:extLst>
            </p:cNvPr>
            <p:cNvSpPr txBox="1"/>
            <p:nvPr userDrawn="1"/>
          </p:nvSpPr>
          <p:spPr>
            <a:xfrm>
              <a:off x="360489" y="4049080"/>
              <a:ext cx="1093366" cy="5412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B" sz="40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Internet</a:t>
              </a:r>
              <a:br>
                <a:rPr lang="en-GB" sz="40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</a:br>
              <a:r>
                <a:rPr lang="en-GB" sz="40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Explorer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281429-336D-3FE5-9347-18BA07AC5CF9}"/>
              </a:ext>
            </a:extLst>
          </p:cNvPr>
          <p:cNvGrpSpPr/>
          <p:nvPr userDrawn="1"/>
        </p:nvGrpSpPr>
        <p:grpSpPr>
          <a:xfrm>
            <a:off x="1108897" y="1931675"/>
            <a:ext cx="1282403" cy="1859262"/>
            <a:chOff x="565497" y="5061852"/>
            <a:chExt cx="683354" cy="99074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63BCBB7-6505-A694-BDB0-F3BC05D02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630" y="5061852"/>
              <a:ext cx="615085" cy="6150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7C4EA-800C-B547-269C-6DDFF3BCE07E}"/>
                </a:ext>
              </a:extLst>
            </p:cNvPr>
            <p:cNvSpPr txBox="1"/>
            <p:nvPr userDrawn="1"/>
          </p:nvSpPr>
          <p:spPr>
            <a:xfrm>
              <a:off x="565497" y="5724587"/>
              <a:ext cx="683354" cy="328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40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eMail</a:t>
              </a:r>
              <a:endParaRPr lang="en-GB" sz="40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28EC6F-A7EC-5F6E-AEA2-08993C8DAFE3}"/>
              </a:ext>
            </a:extLst>
          </p:cNvPr>
          <p:cNvSpPr txBox="1">
            <a:spLocks/>
          </p:cNvSpPr>
          <p:nvPr userDrawn="1"/>
        </p:nvSpPr>
        <p:spPr>
          <a:xfrm>
            <a:off x="2503324" y="6149968"/>
            <a:ext cx="3057757" cy="604862"/>
          </a:xfrm>
          <a:prstGeom prst="rect">
            <a:avLst/>
          </a:prstGeom>
          <a:ln w="508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sz="4000" b="0" dirty="0"/>
              <a:t>Basic info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11F4EE9-D77B-CBE3-A236-A917B7D07020}"/>
              </a:ext>
            </a:extLst>
          </p:cNvPr>
          <p:cNvSpPr txBox="1">
            <a:spLocks/>
          </p:cNvSpPr>
          <p:nvPr userDrawn="1"/>
        </p:nvSpPr>
        <p:spPr>
          <a:xfrm>
            <a:off x="5676565" y="6149968"/>
            <a:ext cx="2912333" cy="604862"/>
          </a:xfrm>
          <a:prstGeom prst="rect">
            <a:avLst/>
          </a:prstGeom>
          <a:ln w="508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sz="4000" b="0" dirty="0"/>
              <a:t>Interests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DF5654D-79CF-91E7-EF46-5641EF388201}"/>
              </a:ext>
            </a:extLst>
          </p:cNvPr>
          <p:cNvSpPr txBox="1">
            <a:spLocks/>
          </p:cNvSpPr>
          <p:nvPr userDrawn="1"/>
        </p:nvSpPr>
        <p:spPr>
          <a:xfrm>
            <a:off x="8704382" y="6149968"/>
            <a:ext cx="3572534" cy="604862"/>
          </a:xfrm>
          <a:prstGeom prst="rect">
            <a:avLst/>
          </a:prstGeom>
          <a:ln w="508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sz="4000" b="0" dirty="0"/>
              <a:t>Testimonials</a:t>
            </a:r>
          </a:p>
        </p:txBody>
      </p:sp>
    </p:spTree>
    <p:extLst>
      <p:ext uri="{BB962C8B-B14F-4D97-AF65-F5344CB8AC3E}">
        <p14:creationId xmlns:p14="http://schemas.microsoft.com/office/powerpoint/2010/main" val="5528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4D9FBE-B53A-D0FC-F371-8B3DF994CF29}"/>
              </a:ext>
            </a:extLst>
          </p:cNvPr>
          <p:cNvSpPr/>
          <p:nvPr userDrawn="1"/>
        </p:nvSpPr>
        <p:spPr>
          <a:xfrm>
            <a:off x="0" y="6425738"/>
            <a:ext cx="12192000" cy="4322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575F4A-0ED7-A1B1-BFB1-955512CBD574}"/>
              </a:ext>
            </a:extLst>
          </p:cNvPr>
          <p:cNvCxnSpPr/>
          <p:nvPr userDrawn="1"/>
        </p:nvCxnSpPr>
        <p:spPr>
          <a:xfrm>
            <a:off x="0" y="6425738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8B5AC42-7B1B-F0F1-7E6C-4CDA9557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19110" y="6463409"/>
            <a:ext cx="146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</a:lstStyle>
          <a:p>
            <a:fld id="{7DE8938A-3478-5E41-AF2F-033B79E7FEEE}" type="datetime12">
              <a:rPr lang="en-HK" smtClean="0"/>
              <a:pPr/>
              <a:t>7:32 pm</a:t>
            </a:fld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23857-C65D-0B7D-F6BC-780722F521B7}"/>
              </a:ext>
            </a:extLst>
          </p:cNvPr>
          <p:cNvSpPr/>
          <p:nvPr userDrawn="1"/>
        </p:nvSpPr>
        <p:spPr>
          <a:xfrm>
            <a:off x="59061" y="6480713"/>
            <a:ext cx="1215824" cy="3223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GB" sz="2200" b="1" i="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Start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6CD6710-9731-1157-4FB7-4CA2E1BAE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34700" y="6519614"/>
            <a:ext cx="246299" cy="246299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51E3E47-B4EE-0553-31FE-D7BD2503C8A6}"/>
              </a:ext>
            </a:extLst>
          </p:cNvPr>
          <p:cNvSpPr txBox="1">
            <a:spLocks/>
          </p:cNvSpPr>
          <p:nvPr userDrawn="1"/>
        </p:nvSpPr>
        <p:spPr>
          <a:xfrm>
            <a:off x="1333946" y="6480711"/>
            <a:ext cx="1629387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Basic info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06ACAD-A8F0-D22B-4D42-2A88ACA767C7}"/>
              </a:ext>
            </a:extLst>
          </p:cNvPr>
          <p:cNvSpPr txBox="1">
            <a:spLocks/>
          </p:cNvSpPr>
          <p:nvPr userDrawn="1"/>
        </p:nvSpPr>
        <p:spPr>
          <a:xfrm>
            <a:off x="3024871" y="6480711"/>
            <a:ext cx="155189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Interests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1C0D518-D0E9-F50A-80A8-3DD568B7BD69}"/>
              </a:ext>
            </a:extLst>
          </p:cNvPr>
          <p:cNvSpPr txBox="1">
            <a:spLocks/>
          </p:cNvSpPr>
          <p:nvPr userDrawn="1"/>
        </p:nvSpPr>
        <p:spPr>
          <a:xfrm>
            <a:off x="4638304" y="6480711"/>
            <a:ext cx="1903696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Testimonials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13A19CA-B239-BB7A-774A-71399CCA3046}"/>
              </a:ext>
            </a:extLst>
          </p:cNvPr>
          <p:cNvSpPr txBox="1">
            <a:spLocks/>
          </p:cNvSpPr>
          <p:nvPr userDrawn="1"/>
        </p:nvSpPr>
        <p:spPr>
          <a:xfrm>
            <a:off x="6603538" y="6480711"/>
            <a:ext cx="232008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Additional info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310E969-33B0-27F8-66F7-47F16C30313A}"/>
              </a:ext>
            </a:extLst>
          </p:cNvPr>
          <p:cNvSpPr txBox="1">
            <a:spLocks/>
          </p:cNvSpPr>
          <p:nvPr userDrawn="1"/>
        </p:nvSpPr>
        <p:spPr>
          <a:xfrm>
            <a:off x="8985163" y="6480711"/>
            <a:ext cx="1202852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Socials</a:t>
            </a:r>
          </a:p>
        </p:txBody>
      </p:sp>
    </p:spTree>
    <p:extLst>
      <p:ext uri="{BB962C8B-B14F-4D97-AF65-F5344CB8AC3E}">
        <p14:creationId xmlns:p14="http://schemas.microsoft.com/office/powerpoint/2010/main" val="300125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94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4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0.svg"/><Relationship Id="rId21" Type="http://schemas.openxmlformats.org/officeDocument/2006/relationships/image" Target="../media/image37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23" Type="http://schemas.openxmlformats.org/officeDocument/2006/relationships/image" Target="../media/image38.sv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3" Type="http://schemas.openxmlformats.org/officeDocument/2006/relationships/image" Target="../media/image16.svg"/><Relationship Id="rId21" Type="http://schemas.openxmlformats.org/officeDocument/2006/relationships/image" Target="../media/image56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3" Type="http://schemas.openxmlformats.org/officeDocument/2006/relationships/image" Target="../media/image16.svg"/><Relationship Id="rId21" Type="http://schemas.openxmlformats.org/officeDocument/2006/relationships/image" Target="../media/image56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Relationship Id="rId22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26" Type="http://schemas.openxmlformats.org/officeDocument/2006/relationships/image" Target="../media/image62.png"/><Relationship Id="rId3" Type="http://schemas.openxmlformats.org/officeDocument/2006/relationships/image" Target="../media/image16.svg"/><Relationship Id="rId21" Type="http://schemas.openxmlformats.org/officeDocument/2006/relationships/image" Target="../media/image56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5" Type="http://schemas.openxmlformats.org/officeDocument/2006/relationships/image" Target="../media/image61.sv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24" Type="http://schemas.openxmlformats.org/officeDocument/2006/relationships/image" Target="../media/image60.pn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23" Type="http://schemas.openxmlformats.org/officeDocument/2006/relationships/image" Target="../media/image59.jpg"/><Relationship Id="rId28" Type="http://schemas.openxmlformats.org/officeDocument/2006/relationships/image" Target="../media/image64.pn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Relationship Id="rId22" Type="http://schemas.openxmlformats.org/officeDocument/2006/relationships/image" Target="../media/image37.svg"/><Relationship Id="rId27" Type="http://schemas.openxmlformats.org/officeDocument/2006/relationships/image" Target="../media/image63.svg"/><Relationship Id="rId30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6C8B6E-E8CC-BFA1-D814-62D8277C0F45}"/>
              </a:ext>
            </a:extLst>
          </p:cNvPr>
          <p:cNvSpPr/>
          <p:nvPr/>
        </p:nvSpPr>
        <p:spPr>
          <a:xfrm>
            <a:off x="3673005" y="2320151"/>
            <a:ext cx="4854692" cy="1972372"/>
          </a:xfrm>
          <a:prstGeom prst="rect">
            <a:avLst/>
          </a:prstGeom>
          <a:ln w="25400">
            <a:solidFill>
              <a:schemeClr val="accent2"/>
            </a:solidFill>
          </a:ln>
          <a:effectLst>
            <a:outerShdw dist="82849" dir="2700000" algn="tl" rotWithShape="0">
              <a:schemeClr val="accent2">
                <a:alpha val="75077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EB71C-95A8-A26A-B4E1-47BF2BB4ABFF}"/>
              </a:ext>
            </a:extLst>
          </p:cNvPr>
          <p:cNvSpPr/>
          <p:nvPr/>
        </p:nvSpPr>
        <p:spPr>
          <a:xfrm>
            <a:off x="3728609" y="2373389"/>
            <a:ext cx="4734781" cy="25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Laptop Wishlist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920700-189E-F327-E997-3C4A8234365E}"/>
              </a:ext>
            </a:extLst>
          </p:cNvPr>
          <p:cNvGrpSpPr/>
          <p:nvPr/>
        </p:nvGrpSpPr>
        <p:grpSpPr>
          <a:xfrm>
            <a:off x="7879710" y="2424813"/>
            <a:ext cx="533692" cy="152482"/>
            <a:chOff x="6391607" y="463954"/>
            <a:chExt cx="823505" cy="2352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DC01BC-BC93-7759-7DFA-EC677FB23643}"/>
                </a:ext>
              </a:extLst>
            </p:cNvPr>
            <p:cNvSpPr/>
            <p:nvPr/>
          </p:nvSpPr>
          <p:spPr>
            <a:xfrm>
              <a:off x="6979827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CA268-D159-AD6E-26C7-ABE1A7E503AA}"/>
                </a:ext>
              </a:extLst>
            </p:cNvPr>
            <p:cNvSpPr/>
            <p:nvPr/>
          </p:nvSpPr>
          <p:spPr>
            <a:xfrm>
              <a:off x="6685725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871010-F512-0223-8D87-6D41A8861728}"/>
                </a:ext>
              </a:extLst>
            </p:cNvPr>
            <p:cNvSpPr/>
            <p:nvPr/>
          </p:nvSpPr>
          <p:spPr>
            <a:xfrm>
              <a:off x="6391607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62BE63-205D-256F-9875-3AAE7D0FB3C5}"/>
                </a:ext>
              </a:extLst>
            </p:cNvPr>
            <p:cNvSpPr/>
            <p:nvPr/>
          </p:nvSpPr>
          <p:spPr>
            <a:xfrm>
              <a:off x="6743956" y="527596"/>
              <a:ext cx="118800" cy="1080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CB021A-7D8D-5D82-E385-F192F2771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6224" y="635597"/>
              <a:ext cx="999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2A4B15D-F0BD-57D1-B8CD-01598B27D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7839" t="36721" r="36849" b="37037"/>
            <a:stretch/>
          </p:blipFill>
          <p:spPr>
            <a:xfrm>
              <a:off x="7026687" y="509166"/>
              <a:ext cx="139729" cy="144859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65C1A28-3871-12D3-2E4D-90B9782B7EBA}"/>
              </a:ext>
            </a:extLst>
          </p:cNvPr>
          <p:cNvSpPr/>
          <p:nvPr/>
        </p:nvSpPr>
        <p:spPr>
          <a:xfrm>
            <a:off x="7305677" y="3686249"/>
            <a:ext cx="955243" cy="27720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Cancel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8A0770-59A2-EB58-BA38-C85717372627}"/>
              </a:ext>
            </a:extLst>
          </p:cNvPr>
          <p:cNvSpPr/>
          <p:nvPr/>
        </p:nvSpPr>
        <p:spPr>
          <a:xfrm>
            <a:off x="3951215" y="3686248"/>
            <a:ext cx="3212983" cy="2772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C6CE69-8BC7-46C4-1590-B9F7434865E8}"/>
              </a:ext>
            </a:extLst>
          </p:cNvPr>
          <p:cNvSpPr/>
          <p:nvPr/>
        </p:nvSpPr>
        <p:spPr>
          <a:xfrm>
            <a:off x="3991087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9EB5CE-D07F-5E2F-4A8E-705F559B472F}"/>
              </a:ext>
            </a:extLst>
          </p:cNvPr>
          <p:cNvSpPr/>
          <p:nvPr/>
        </p:nvSpPr>
        <p:spPr>
          <a:xfrm>
            <a:off x="4149185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740D32-62CA-9A8D-4DC0-CD25E97F3ACD}"/>
              </a:ext>
            </a:extLst>
          </p:cNvPr>
          <p:cNvSpPr/>
          <p:nvPr/>
        </p:nvSpPr>
        <p:spPr>
          <a:xfrm>
            <a:off x="4307283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54AEF1-4704-43D5-C85A-E946E4F30CA7}"/>
              </a:ext>
            </a:extLst>
          </p:cNvPr>
          <p:cNvSpPr/>
          <p:nvPr/>
        </p:nvSpPr>
        <p:spPr>
          <a:xfrm>
            <a:off x="4465381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B98364-CF18-171B-983C-DE21BC22837A}"/>
              </a:ext>
            </a:extLst>
          </p:cNvPr>
          <p:cNvSpPr/>
          <p:nvPr/>
        </p:nvSpPr>
        <p:spPr>
          <a:xfrm>
            <a:off x="4623479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B055D-0146-047B-DD66-52D850B38E90}"/>
              </a:ext>
            </a:extLst>
          </p:cNvPr>
          <p:cNvSpPr/>
          <p:nvPr/>
        </p:nvSpPr>
        <p:spPr>
          <a:xfrm>
            <a:off x="4781577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79B645-E824-7372-8BC2-6AD024973876}"/>
              </a:ext>
            </a:extLst>
          </p:cNvPr>
          <p:cNvSpPr/>
          <p:nvPr/>
        </p:nvSpPr>
        <p:spPr>
          <a:xfrm>
            <a:off x="4939675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B6FDEB-20B9-E9E4-8639-08D2C54A6DBB}"/>
              </a:ext>
            </a:extLst>
          </p:cNvPr>
          <p:cNvSpPr/>
          <p:nvPr/>
        </p:nvSpPr>
        <p:spPr>
          <a:xfrm>
            <a:off x="5097773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E2F489-C926-68D2-F2CF-E62E3326E6F6}"/>
              </a:ext>
            </a:extLst>
          </p:cNvPr>
          <p:cNvSpPr/>
          <p:nvPr/>
        </p:nvSpPr>
        <p:spPr>
          <a:xfrm>
            <a:off x="5258040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CBB4E8-7A6F-2D74-EC48-A6DCA6C1B455}"/>
              </a:ext>
            </a:extLst>
          </p:cNvPr>
          <p:cNvSpPr/>
          <p:nvPr/>
        </p:nvSpPr>
        <p:spPr>
          <a:xfrm>
            <a:off x="5416138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956729-4991-B9B8-0D41-49FE8955F561}"/>
              </a:ext>
            </a:extLst>
          </p:cNvPr>
          <p:cNvSpPr/>
          <p:nvPr/>
        </p:nvSpPr>
        <p:spPr>
          <a:xfrm>
            <a:off x="5574236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A272E2-C484-8BF3-8700-AE2782D31FB2}"/>
              </a:ext>
            </a:extLst>
          </p:cNvPr>
          <p:cNvSpPr/>
          <p:nvPr/>
        </p:nvSpPr>
        <p:spPr>
          <a:xfrm>
            <a:off x="5732334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8ACC61-1CDC-E8B0-5E27-C2A398263125}"/>
              </a:ext>
            </a:extLst>
          </p:cNvPr>
          <p:cNvSpPr/>
          <p:nvPr/>
        </p:nvSpPr>
        <p:spPr>
          <a:xfrm>
            <a:off x="5890432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E823AA-C65D-61DE-70CB-64DC6A9667F8}"/>
              </a:ext>
            </a:extLst>
          </p:cNvPr>
          <p:cNvSpPr/>
          <p:nvPr/>
        </p:nvSpPr>
        <p:spPr>
          <a:xfrm>
            <a:off x="6048530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C59EC6-1578-BAA5-DBFF-B8FEE6563C94}"/>
              </a:ext>
            </a:extLst>
          </p:cNvPr>
          <p:cNvSpPr/>
          <p:nvPr/>
        </p:nvSpPr>
        <p:spPr>
          <a:xfrm>
            <a:off x="6206628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74C25-FB1F-2010-0112-A252526D1251}"/>
              </a:ext>
            </a:extLst>
          </p:cNvPr>
          <p:cNvSpPr/>
          <p:nvPr/>
        </p:nvSpPr>
        <p:spPr>
          <a:xfrm>
            <a:off x="6364727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8F9CFF-C5AD-8F26-CAA5-DBD5D32C2B1D}"/>
              </a:ext>
            </a:extLst>
          </p:cNvPr>
          <p:cNvSpPr/>
          <p:nvPr/>
        </p:nvSpPr>
        <p:spPr>
          <a:xfrm>
            <a:off x="6522825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9C2AB5-AE31-898C-A37E-D3D4CFB5F268}"/>
              </a:ext>
            </a:extLst>
          </p:cNvPr>
          <p:cNvSpPr/>
          <p:nvPr/>
        </p:nvSpPr>
        <p:spPr>
          <a:xfrm>
            <a:off x="6680923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3C93DA-E615-615F-F7A2-8B31F7B90897}"/>
              </a:ext>
            </a:extLst>
          </p:cNvPr>
          <p:cNvSpPr/>
          <p:nvPr/>
        </p:nvSpPr>
        <p:spPr>
          <a:xfrm>
            <a:off x="6839021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DB391C-E92A-D295-3B71-6D34DD6C890A}"/>
              </a:ext>
            </a:extLst>
          </p:cNvPr>
          <p:cNvSpPr/>
          <p:nvPr/>
        </p:nvSpPr>
        <p:spPr>
          <a:xfrm>
            <a:off x="6997119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BE9B8-A6F2-F408-B551-FA49E692F3FB}"/>
              </a:ext>
            </a:extLst>
          </p:cNvPr>
          <p:cNvSpPr txBox="1"/>
          <p:nvPr/>
        </p:nvSpPr>
        <p:spPr>
          <a:xfrm>
            <a:off x="3939256" y="3138377"/>
            <a:ext cx="42062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6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By : Muhammad Eric Syamir Bin Shamsurizal</a:t>
            </a:r>
          </a:p>
          <a:p>
            <a:pPr algn="l"/>
            <a:r>
              <a:rPr lang="en-GB" sz="16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ID : 22011778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D1E9F5B-6B20-797B-109E-0FA98E8A8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2117" y="2710703"/>
            <a:ext cx="426083" cy="4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B456205-5B23-A88C-788F-7A8B8424235A}"/>
              </a:ext>
            </a:extLst>
          </p:cNvPr>
          <p:cNvGrpSpPr/>
          <p:nvPr/>
        </p:nvGrpSpPr>
        <p:grpSpPr>
          <a:xfrm>
            <a:off x="109120" y="1711366"/>
            <a:ext cx="4472609" cy="4411984"/>
            <a:chOff x="109120" y="1711366"/>
            <a:chExt cx="4472609" cy="44119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D02AC2-AC26-E190-A6E1-7BD941AA0769}"/>
                </a:ext>
              </a:extLst>
            </p:cNvPr>
            <p:cNvSpPr/>
            <p:nvPr/>
          </p:nvSpPr>
          <p:spPr>
            <a:xfrm>
              <a:off x="109120" y="1711366"/>
              <a:ext cx="4472609" cy="4411984"/>
            </a:xfrm>
            <a:prstGeom prst="rect">
              <a:avLst/>
            </a:prstGeom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99" tIns="0" rIns="0" bIns="216000" rtlCol="0" anchor="b"/>
            <a:lstStyle/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urvey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I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ntro </a:t>
              </a:r>
            </a:p>
            <a:p>
              <a:pPr>
                <a:lnSpc>
                  <a:spcPct val="110000"/>
                </a:lnSpc>
                <a:spcAft>
                  <a:spcPts val="2400"/>
                </a:spcAft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R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esults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og off...</a:t>
              </a:r>
            </a:p>
            <a:p>
              <a:pPr>
                <a:lnSpc>
                  <a:spcPct val="110000"/>
                </a:lnSpc>
              </a:pP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Sh</a:t>
              </a: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u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 down...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1121DC-197E-3FC6-4924-25D71B059A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9" y="4448406"/>
              <a:ext cx="4135406" cy="0"/>
            </a:xfrm>
            <a:prstGeom prst="line">
              <a:avLst/>
            </a:prstGeom>
            <a:ln w="50800">
              <a:solidFill>
                <a:schemeClr val="accent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D8CCDC-9226-352A-BFFF-3880C00A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9" y="4497045"/>
              <a:ext cx="4135406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66C1042-3F48-9400-6831-A1296EB89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3046949"/>
              <a:ext cx="530082" cy="53008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DFD9F9F-BCA5-BC1A-F056-057A5C07B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2380604"/>
              <a:ext cx="530082" cy="53008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8FABF6E-9CDB-0B3E-8192-8661540C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1714259"/>
              <a:ext cx="530082" cy="53008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5738089-8CE5-4E26-9600-41CDEF32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86" y="3187949"/>
              <a:ext cx="359350" cy="359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7265519-27EA-1AC5-B1BF-571E79E92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5814" y="5391447"/>
              <a:ext cx="478295" cy="478295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5E89A07-E8FC-DA74-753C-5BB616ED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5814" y="3772697"/>
              <a:ext cx="478295" cy="47829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6C566FC-675B-EA87-1323-CC98005C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899" y="2388483"/>
              <a:ext cx="526125" cy="526125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64B650B-E4A3-E9B5-580E-A6CB9D0F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5814" y="4707541"/>
              <a:ext cx="478295" cy="478295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758239B-23EC-AF6C-A86E-72C22740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899" y="1711371"/>
              <a:ext cx="526125" cy="526125"/>
            </a:xfrm>
            <a:prstGeom prst="rect">
              <a:avLst/>
            </a:prstGeom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1134AE1-9BB9-E507-71A3-66E7F027334D}"/>
              </a:ext>
            </a:extLst>
          </p:cNvPr>
          <p:cNvSpPr/>
          <p:nvPr/>
        </p:nvSpPr>
        <p:spPr>
          <a:xfrm>
            <a:off x="4581729" y="1667521"/>
            <a:ext cx="3505909" cy="1533477"/>
          </a:xfrm>
          <a:prstGeom prst="rect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t"/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Model</a:t>
            </a:r>
          </a:p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Price</a:t>
            </a:r>
          </a:p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Specification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515F64-91DA-AF62-AF28-3A074D760293}"/>
              </a:ext>
            </a:extLst>
          </p:cNvPr>
          <p:cNvSpPr/>
          <p:nvPr/>
        </p:nvSpPr>
        <p:spPr>
          <a:xfrm>
            <a:off x="124623" y="1635365"/>
            <a:ext cx="4457106" cy="677108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0FC5C0-FD68-5A4A-F434-908DB4092915}"/>
              </a:ext>
            </a:extLst>
          </p:cNvPr>
          <p:cNvSpPr txBox="1"/>
          <p:nvPr/>
        </p:nvSpPr>
        <p:spPr>
          <a:xfrm>
            <a:off x="1120232" y="1660234"/>
            <a:ext cx="1795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u="sng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L</a:t>
            </a:r>
            <a:r>
              <a:rPr lang="en-GB" sz="40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aptops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334C6B54-E5BB-BA22-EED7-567F441789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70855" y="1727885"/>
            <a:ext cx="530082" cy="5300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D01360F-F8D7-795D-05C6-1A6BEB8C3D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4697" y="1711366"/>
            <a:ext cx="526125" cy="526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B699DD-D44B-2ECA-D162-F90048F39068}"/>
              </a:ext>
            </a:extLst>
          </p:cNvPr>
          <p:cNvSpPr/>
          <p:nvPr/>
        </p:nvSpPr>
        <p:spPr>
          <a:xfrm>
            <a:off x="5664643" y="3603765"/>
            <a:ext cx="4854692" cy="1972372"/>
          </a:xfrm>
          <a:prstGeom prst="rect">
            <a:avLst/>
          </a:prstGeom>
          <a:ln w="25400">
            <a:solidFill>
              <a:schemeClr val="accent2"/>
            </a:solidFill>
          </a:ln>
          <a:effectLst>
            <a:outerShdw dist="82849" dir="2700000" algn="tl" rotWithShape="0">
              <a:schemeClr val="accent2">
                <a:alpha val="75077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36B8F-13AB-F417-95B1-BB13EA3A0C92}"/>
              </a:ext>
            </a:extLst>
          </p:cNvPr>
          <p:cNvSpPr/>
          <p:nvPr/>
        </p:nvSpPr>
        <p:spPr>
          <a:xfrm>
            <a:off x="5720247" y="3657003"/>
            <a:ext cx="4734781" cy="25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Laptop Wishlist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E6BF6D-70BF-5B73-3AE8-CE04BD875AA6}"/>
              </a:ext>
            </a:extLst>
          </p:cNvPr>
          <p:cNvGrpSpPr/>
          <p:nvPr/>
        </p:nvGrpSpPr>
        <p:grpSpPr>
          <a:xfrm>
            <a:off x="9871348" y="3708427"/>
            <a:ext cx="533692" cy="152482"/>
            <a:chOff x="6391607" y="463954"/>
            <a:chExt cx="823505" cy="2352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7F34A8-6817-EC8A-CFF3-B0F68F394886}"/>
                </a:ext>
              </a:extLst>
            </p:cNvPr>
            <p:cNvSpPr/>
            <p:nvPr/>
          </p:nvSpPr>
          <p:spPr>
            <a:xfrm>
              <a:off x="6979827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19A8FC-8756-62C8-BAEC-9E44C3135FA3}"/>
                </a:ext>
              </a:extLst>
            </p:cNvPr>
            <p:cNvSpPr/>
            <p:nvPr/>
          </p:nvSpPr>
          <p:spPr>
            <a:xfrm>
              <a:off x="6685725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F377D3-52AB-9E35-A394-6A7C8D2F5A5C}"/>
                </a:ext>
              </a:extLst>
            </p:cNvPr>
            <p:cNvSpPr/>
            <p:nvPr/>
          </p:nvSpPr>
          <p:spPr>
            <a:xfrm>
              <a:off x="6391607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BCB166-BB2A-0891-49B9-9B6167F9D6E6}"/>
                </a:ext>
              </a:extLst>
            </p:cNvPr>
            <p:cNvSpPr/>
            <p:nvPr/>
          </p:nvSpPr>
          <p:spPr>
            <a:xfrm>
              <a:off x="6743956" y="527596"/>
              <a:ext cx="118800" cy="1080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99E9EC-3B89-267F-C658-4592AE71D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6224" y="635597"/>
              <a:ext cx="999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C6CAD31-2329-84D5-A610-668246C85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7839" t="36721" r="36849" b="37037"/>
            <a:stretch/>
          </p:blipFill>
          <p:spPr>
            <a:xfrm>
              <a:off x="7026687" y="509166"/>
              <a:ext cx="139729" cy="144859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8B10A9B-BF45-5487-2E34-DCEE0FD4C8CE}"/>
              </a:ext>
            </a:extLst>
          </p:cNvPr>
          <p:cNvSpPr/>
          <p:nvPr/>
        </p:nvSpPr>
        <p:spPr>
          <a:xfrm>
            <a:off x="9297315" y="4969863"/>
            <a:ext cx="955243" cy="27720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Cancel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071C25-F8FE-2ED8-0067-4366E4A00A93}"/>
              </a:ext>
            </a:extLst>
          </p:cNvPr>
          <p:cNvSpPr/>
          <p:nvPr/>
        </p:nvSpPr>
        <p:spPr>
          <a:xfrm>
            <a:off x="5942853" y="4969862"/>
            <a:ext cx="3212983" cy="2772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0FD11E-AE74-F0F6-85DE-54EF6F1BE2F2}"/>
              </a:ext>
            </a:extLst>
          </p:cNvPr>
          <p:cNvSpPr/>
          <p:nvPr/>
        </p:nvSpPr>
        <p:spPr>
          <a:xfrm>
            <a:off x="5982725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6F8376-7DB8-095B-3903-2087CE95AFB8}"/>
              </a:ext>
            </a:extLst>
          </p:cNvPr>
          <p:cNvSpPr/>
          <p:nvPr/>
        </p:nvSpPr>
        <p:spPr>
          <a:xfrm>
            <a:off x="6140823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7DB83-5580-8A02-2EAE-095DE6073AD4}"/>
              </a:ext>
            </a:extLst>
          </p:cNvPr>
          <p:cNvSpPr/>
          <p:nvPr/>
        </p:nvSpPr>
        <p:spPr>
          <a:xfrm>
            <a:off x="6298921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9682DF-3B6E-5183-8546-BB9C51B91F9D}"/>
              </a:ext>
            </a:extLst>
          </p:cNvPr>
          <p:cNvSpPr/>
          <p:nvPr/>
        </p:nvSpPr>
        <p:spPr>
          <a:xfrm>
            <a:off x="6457019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110020-34DA-826D-9B98-64DB436ADF14}"/>
              </a:ext>
            </a:extLst>
          </p:cNvPr>
          <p:cNvSpPr/>
          <p:nvPr/>
        </p:nvSpPr>
        <p:spPr>
          <a:xfrm>
            <a:off x="6615117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B034E5-3518-FE94-9CD4-51902A15D82E}"/>
              </a:ext>
            </a:extLst>
          </p:cNvPr>
          <p:cNvSpPr/>
          <p:nvPr/>
        </p:nvSpPr>
        <p:spPr>
          <a:xfrm>
            <a:off x="6773215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06B3B7-4ED6-059B-F3B8-DE9BF73910BC}"/>
              </a:ext>
            </a:extLst>
          </p:cNvPr>
          <p:cNvSpPr/>
          <p:nvPr/>
        </p:nvSpPr>
        <p:spPr>
          <a:xfrm>
            <a:off x="6931313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ABB73E-A16B-8F77-79D6-DC8883B68866}"/>
              </a:ext>
            </a:extLst>
          </p:cNvPr>
          <p:cNvSpPr/>
          <p:nvPr/>
        </p:nvSpPr>
        <p:spPr>
          <a:xfrm>
            <a:off x="7089411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6621C-8E92-C7A4-0254-DEB398DA0CE3}"/>
              </a:ext>
            </a:extLst>
          </p:cNvPr>
          <p:cNvSpPr/>
          <p:nvPr/>
        </p:nvSpPr>
        <p:spPr>
          <a:xfrm>
            <a:off x="7249678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2406A6-79C7-390A-EEC6-50C04D67CB87}"/>
              </a:ext>
            </a:extLst>
          </p:cNvPr>
          <p:cNvSpPr/>
          <p:nvPr/>
        </p:nvSpPr>
        <p:spPr>
          <a:xfrm>
            <a:off x="7407776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CEEC46-D153-1AB8-5304-F9C1782E80E1}"/>
              </a:ext>
            </a:extLst>
          </p:cNvPr>
          <p:cNvSpPr/>
          <p:nvPr/>
        </p:nvSpPr>
        <p:spPr>
          <a:xfrm>
            <a:off x="7565874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DAD440-7E14-C191-65BB-CF6E61DA9B06}"/>
              </a:ext>
            </a:extLst>
          </p:cNvPr>
          <p:cNvSpPr/>
          <p:nvPr/>
        </p:nvSpPr>
        <p:spPr>
          <a:xfrm>
            <a:off x="7723972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6B4B8-1A85-A895-B392-36724DECFE96}"/>
              </a:ext>
            </a:extLst>
          </p:cNvPr>
          <p:cNvSpPr/>
          <p:nvPr/>
        </p:nvSpPr>
        <p:spPr>
          <a:xfrm>
            <a:off x="7882070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2FF817-46BD-731B-699F-34F1C0CDBFF9}"/>
              </a:ext>
            </a:extLst>
          </p:cNvPr>
          <p:cNvSpPr/>
          <p:nvPr/>
        </p:nvSpPr>
        <p:spPr>
          <a:xfrm>
            <a:off x="8040168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C2A4A2-B038-4B69-BD2E-7CBC04FD9FD5}"/>
              </a:ext>
            </a:extLst>
          </p:cNvPr>
          <p:cNvSpPr/>
          <p:nvPr/>
        </p:nvSpPr>
        <p:spPr>
          <a:xfrm>
            <a:off x="8198266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2A5C3D-804D-5ECC-AE1D-2CC22CA13078}"/>
              </a:ext>
            </a:extLst>
          </p:cNvPr>
          <p:cNvSpPr/>
          <p:nvPr/>
        </p:nvSpPr>
        <p:spPr>
          <a:xfrm>
            <a:off x="8356365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804DEF-6826-6F00-AE04-ACF9F2EA3D5C}"/>
              </a:ext>
            </a:extLst>
          </p:cNvPr>
          <p:cNvSpPr/>
          <p:nvPr/>
        </p:nvSpPr>
        <p:spPr>
          <a:xfrm>
            <a:off x="8514463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A8BD9C-54BA-6E0C-FA39-2A83E533F2AA}"/>
              </a:ext>
            </a:extLst>
          </p:cNvPr>
          <p:cNvSpPr/>
          <p:nvPr/>
        </p:nvSpPr>
        <p:spPr>
          <a:xfrm>
            <a:off x="8672561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ACCC75-6E28-66DB-F7F5-E2A93FCF3282}"/>
              </a:ext>
            </a:extLst>
          </p:cNvPr>
          <p:cNvSpPr/>
          <p:nvPr/>
        </p:nvSpPr>
        <p:spPr>
          <a:xfrm>
            <a:off x="8830659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05B3CB-DD5E-FBFD-4779-277FA0C14666}"/>
              </a:ext>
            </a:extLst>
          </p:cNvPr>
          <p:cNvSpPr/>
          <p:nvPr/>
        </p:nvSpPr>
        <p:spPr>
          <a:xfrm>
            <a:off x="8988757" y="5005721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151A1F-63A4-8A17-C45C-D8BCF7F4F3DF}"/>
              </a:ext>
            </a:extLst>
          </p:cNvPr>
          <p:cNvSpPr txBox="1"/>
          <p:nvPr/>
        </p:nvSpPr>
        <p:spPr>
          <a:xfrm>
            <a:off x="5940010" y="4536434"/>
            <a:ext cx="43858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Choosing the best laptop for students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99E5576-E9E1-C11D-8CD5-A41DA662C3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03755" y="4099300"/>
            <a:ext cx="426083" cy="4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5FC6CA7-524F-B400-AD98-FE6A64BBB8A9}"/>
              </a:ext>
            </a:extLst>
          </p:cNvPr>
          <p:cNvGrpSpPr/>
          <p:nvPr/>
        </p:nvGrpSpPr>
        <p:grpSpPr>
          <a:xfrm>
            <a:off x="2145949" y="414240"/>
            <a:ext cx="8588407" cy="5472000"/>
            <a:chOff x="3966519" y="348342"/>
            <a:chExt cx="7601633" cy="54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48F44-5553-C62F-9912-5A57D3C30343}"/>
                </a:ext>
              </a:extLst>
            </p:cNvPr>
            <p:cNvSpPr/>
            <p:nvPr/>
          </p:nvSpPr>
          <p:spPr>
            <a:xfrm>
              <a:off x="3966519" y="348342"/>
              <a:ext cx="7601633" cy="5472000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>
              <a:outerShdw dist="82849" dir="2700000" algn="tl" rotWithShape="0">
                <a:schemeClr val="accent2">
                  <a:alpha val="75077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B91FC5-F9D6-7B5F-6452-81C8BC06F5E7}"/>
                </a:ext>
              </a:extLst>
            </p:cNvPr>
            <p:cNvSpPr/>
            <p:nvPr/>
          </p:nvSpPr>
          <p:spPr>
            <a:xfrm>
              <a:off x="4022124" y="401580"/>
              <a:ext cx="7487517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Laptop List and Specifications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1BD7D4-F842-6DBA-E3BD-9B7E18557A46}"/>
                </a:ext>
              </a:extLst>
            </p:cNvPr>
            <p:cNvGrpSpPr/>
            <p:nvPr/>
          </p:nvGrpSpPr>
          <p:grpSpPr>
            <a:xfrm>
              <a:off x="10920377" y="453004"/>
              <a:ext cx="533685" cy="152482"/>
              <a:chOff x="10630567" y="463954"/>
              <a:chExt cx="823495" cy="2352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A9745-410B-4515-EE4C-ADAB5B7BC5B7}"/>
                  </a:ext>
                </a:extLst>
              </p:cNvPr>
              <p:cNvSpPr/>
              <p:nvPr/>
            </p:nvSpPr>
            <p:spPr>
              <a:xfrm>
                <a:off x="1121877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F84D3E-87AE-0A2C-AD01-741A7907F8FD}"/>
                  </a:ext>
                </a:extLst>
              </p:cNvPr>
              <p:cNvSpPr/>
              <p:nvPr/>
            </p:nvSpPr>
            <p:spPr>
              <a:xfrm>
                <a:off x="10924672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D6ED77-79D7-DF3A-FD02-B7347B1E9E19}"/>
                  </a:ext>
                </a:extLst>
              </p:cNvPr>
              <p:cNvSpPr/>
              <p:nvPr/>
            </p:nvSpPr>
            <p:spPr>
              <a:xfrm>
                <a:off x="1063056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B6E909-A530-905D-F891-B5A75E6DB544}"/>
                  </a:ext>
                </a:extLst>
              </p:cNvPr>
              <p:cNvSpPr/>
              <p:nvPr/>
            </p:nvSpPr>
            <p:spPr>
              <a:xfrm>
                <a:off x="10982914" y="527596"/>
                <a:ext cx="118800" cy="10800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44ADB8-1F1F-E44B-47C9-7ADE5FB22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75184" y="635597"/>
                <a:ext cx="99962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25179B2-985A-A5D8-2AA6-B5988DC98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7839" t="36721" r="36849" b="37037"/>
              <a:stretch/>
            </p:blipFill>
            <p:spPr>
              <a:xfrm>
                <a:off x="11265648" y="509166"/>
                <a:ext cx="139730" cy="144859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FAC814-7110-E551-35DE-72A4262EFF68}"/>
                </a:ext>
              </a:extLst>
            </p:cNvPr>
            <p:cNvGrpSpPr/>
            <p:nvPr/>
          </p:nvGrpSpPr>
          <p:grpSpPr>
            <a:xfrm>
              <a:off x="4022124" y="708159"/>
              <a:ext cx="7487517" cy="961853"/>
              <a:chOff x="4022124" y="702684"/>
              <a:chExt cx="7487517" cy="96185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227C15-CCED-4C69-1EEF-E7E026E2258A}"/>
                  </a:ext>
                </a:extLst>
              </p:cNvPr>
              <p:cNvSpPr/>
              <p:nvPr/>
            </p:nvSpPr>
            <p:spPr>
              <a:xfrm>
                <a:off x="4022124" y="702684"/>
                <a:ext cx="7487517" cy="961853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18000" rtlCol="0" anchor="ctr"/>
              <a:lstStyle/>
              <a:p>
                <a:endParaRPr lang="en-GB" sz="22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8E00FE8-368B-88B8-7C8A-04DCAAB6704A}"/>
                  </a:ext>
                </a:extLst>
              </p:cNvPr>
              <p:cNvGrpSpPr/>
              <p:nvPr/>
            </p:nvGrpSpPr>
            <p:grpSpPr>
              <a:xfrm>
                <a:off x="4102067" y="1340818"/>
                <a:ext cx="7360644" cy="276999"/>
                <a:chOff x="4102067" y="1361167"/>
                <a:chExt cx="7360644" cy="27699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0D775-E714-3BAF-F84E-F78DBB7E5F27}"/>
                    </a:ext>
                  </a:extLst>
                </p:cNvPr>
                <p:cNvSpPr txBox="1"/>
                <p:nvPr/>
              </p:nvSpPr>
              <p:spPr>
                <a:xfrm>
                  <a:off x="4102067" y="1361167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GB" u="sng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A</a:t>
                  </a:r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ddress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7AFAB68-27C7-A090-0A88-EF7258AD614F}"/>
                    </a:ext>
                  </a:extLst>
                </p:cNvPr>
                <p:cNvSpPr/>
                <p:nvPr/>
              </p:nvSpPr>
              <p:spPr>
                <a:xfrm>
                  <a:off x="4989923" y="1384353"/>
                  <a:ext cx="6466287" cy="252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" rtlCol="0" anchor="ctr"/>
                <a:lstStyle/>
                <a:p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https://www.microsoft365.com/launch/excel?auth=2/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8FF36F-F034-7702-2750-147CF06B8485}"/>
                    </a:ext>
                  </a:extLst>
                </p:cNvPr>
                <p:cNvSpPr/>
                <p:nvPr/>
              </p:nvSpPr>
              <p:spPr>
                <a:xfrm>
                  <a:off x="11204208" y="1384352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0475A34E-AB0C-EB17-9442-CDA93571D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5400000">
                  <a:off x="11261243" y="1396775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4EEED35-033B-1EC3-61E2-0FEEED191172}"/>
                  </a:ext>
                </a:extLst>
              </p:cNvPr>
              <p:cNvGrpSpPr/>
              <p:nvPr/>
            </p:nvGrpSpPr>
            <p:grpSpPr>
              <a:xfrm>
                <a:off x="4180278" y="754392"/>
                <a:ext cx="6741430" cy="570212"/>
                <a:chOff x="4180278" y="754392"/>
                <a:chExt cx="6741430" cy="570212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8EFA1CAA-822E-9819-2DC6-72CF77586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9173" y="754392"/>
                  <a:ext cx="334694" cy="334694"/>
                </a:xfrm>
                <a:prstGeom prst="rect">
                  <a:avLst/>
                </a:prstGeom>
              </p:spPr>
            </p:pic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383BBE9A-DC11-6975-61F4-60F2A4DF9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498507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C6BE337E-5143-4C3A-EAD4-5810F8AA35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522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30A6D710-6BA0-04E8-F5E8-34010CB16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9289800" y="783436"/>
                  <a:ext cx="265968" cy="276606"/>
                </a:xfrm>
                <a:prstGeom prst="rect">
                  <a:avLst/>
                </a:prstGeom>
              </p:spPr>
            </p:pic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94CC9CD5-E6A0-DE35-1507-F23EE4B31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9448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6F275932-3343-7962-1992-2E80C3A0A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18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68798DC-D937-FF37-9B8D-8716645EC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216" y="783436"/>
                  <a:ext cx="276606" cy="276606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1828E5-69BD-C549-BAC9-EF8AB91048D8}"/>
                    </a:ext>
                  </a:extLst>
                </p:cNvPr>
                <p:cNvSpPr txBox="1"/>
                <p:nvPr/>
              </p:nvSpPr>
              <p:spPr>
                <a:xfrm>
                  <a:off x="41802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Back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C4499B3-F4BD-679C-8210-7864063BE886}"/>
                    </a:ext>
                  </a:extLst>
                </p:cNvPr>
                <p:cNvSpPr txBox="1"/>
                <p:nvPr/>
              </p:nvSpPr>
              <p:spPr>
                <a:xfrm>
                  <a:off x="481357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Forward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8FECB-64B5-24CF-8AD9-321E1DFA9C6D}"/>
                    </a:ext>
                  </a:extLst>
                </p:cNvPr>
                <p:cNvSpPr txBox="1"/>
                <p:nvPr/>
              </p:nvSpPr>
              <p:spPr>
                <a:xfrm>
                  <a:off x="579312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Stop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7DEA5AA-61B3-1D06-A570-10A6EB42C00F}"/>
                    </a:ext>
                  </a:extLst>
                </p:cNvPr>
                <p:cNvSpPr txBox="1"/>
                <p:nvPr/>
              </p:nvSpPr>
              <p:spPr>
                <a:xfrm>
                  <a:off x="642642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Refresh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08B78-9C53-F180-A62F-F3590F0C78B5}"/>
                    </a:ext>
                  </a:extLst>
                </p:cNvPr>
                <p:cNvSpPr txBox="1"/>
                <p:nvPr/>
              </p:nvSpPr>
              <p:spPr>
                <a:xfrm>
                  <a:off x="74059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Home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4DD01EC-7D7D-EE21-1665-1BA2D74DA488}"/>
                    </a:ext>
                  </a:extLst>
                </p:cNvPr>
                <p:cNvSpPr txBox="1"/>
                <p:nvPr/>
              </p:nvSpPr>
              <p:spPr>
                <a:xfrm>
                  <a:off x="8039279" y="1047605"/>
                  <a:ext cx="69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Search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6CB3AA3-354D-5101-8EA9-34E98B864BB4}"/>
                    </a:ext>
                  </a:extLst>
                </p:cNvPr>
                <p:cNvSpPr txBox="1"/>
                <p:nvPr/>
              </p:nvSpPr>
              <p:spPr>
                <a:xfrm>
                  <a:off x="8903412" y="1047605"/>
                  <a:ext cx="1038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 err="1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Favorites</a:t>
                  </a:r>
                  <a:endParaRPr lang="en-GB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D89693-44C0-B481-0A61-F10547C2B2CA}"/>
                    </a:ext>
                  </a:extLst>
                </p:cNvPr>
                <p:cNvSpPr txBox="1"/>
                <p:nvPr/>
              </p:nvSpPr>
              <p:spPr>
                <a:xfrm>
                  <a:off x="10113795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History</a:t>
                  </a: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9F07DC2C-F5EF-AB25-A839-F723F0CF6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50188" y="754392"/>
                  <a:ext cx="334694" cy="334694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3A8B87-E0BF-9569-BBB6-A443D751A87D}"/>
                </a:ext>
              </a:extLst>
            </p:cNvPr>
            <p:cNvSpPr/>
            <p:nvPr/>
          </p:nvSpPr>
          <p:spPr>
            <a:xfrm>
              <a:off x="4022123" y="1724591"/>
              <a:ext cx="7487517" cy="39370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FF35AC-EDB9-55FA-8A66-AD933119E14B}"/>
                </a:ext>
              </a:extLst>
            </p:cNvPr>
            <p:cNvGrpSpPr/>
            <p:nvPr/>
          </p:nvGrpSpPr>
          <p:grpSpPr>
            <a:xfrm>
              <a:off x="11250027" y="1724591"/>
              <a:ext cx="267225" cy="3937023"/>
              <a:chOff x="11250027" y="1724591"/>
              <a:chExt cx="267225" cy="393702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B025BA-502B-1779-65E2-8919BA9DEBB3}"/>
                  </a:ext>
                </a:extLst>
              </p:cNvPr>
              <p:cNvSpPr/>
              <p:nvPr/>
            </p:nvSpPr>
            <p:spPr>
              <a:xfrm>
                <a:off x="11250027" y="1991399"/>
                <a:ext cx="243320" cy="3415237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E5C2A5C-EB4A-2C90-9D30-ED0993735FC0}"/>
                  </a:ext>
                </a:extLst>
              </p:cNvPr>
              <p:cNvGrpSpPr/>
              <p:nvPr/>
            </p:nvGrpSpPr>
            <p:grpSpPr>
              <a:xfrm>
                <a:off x="11257639" y="1724591"/>
                <a:ext cx="259613" cy="252001"/>
                <a:chOff x="11257639" y="1724591"/>
                <a:chExt cx="259613" cy="25200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5A66232-8C82-9972-A93A-8EB609EA8F16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09C7A65-FC06-A109-CB14-5826A79A6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9D29D59-3F61-FB0B-0B5E-B821EF497D48}"/>
                  </a:ext>
                </a:extLst>
              </p:cNvPr>
              <p:cNvGrpSpPr/>
              <p:nvPr/>
            </p:nvGrpSpPr>
            <p:grpSpPr>
              <a:xfrm rot="10800000">
                <a:off x="11250027" y="5409613"/>
                <a:ext cx="259613" cy="252001"/>
                <a:chOff x="11257639" y="1724591"/>
                <a:chExt cx="259613" cy="252001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1C83A10-45E3-AAF1-1CB6-B7F6DCAC67C9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63" name="Graphic 62">
                  <a:extLst>
                    <a:ext uri="{FF2B5EF4-FFF2-40B4-BE49-F238E27FC236}">
                      <a16:creationId xmlns:a16="http://schemas.microsoft.com/office/drawing/2014/main" id="{25DB1F5F-E20C-8928-A2CB-CEDE95F89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AB6041-C30E-B35F-C670-71D13D9726B3}"/>
                  </a:ext>
                </a:extLst>
              </p:cNvPr>
              <p:cNvSpPr/>
              <p:nvPr/>
            </p:nvSpPr>
            <p:spPr>
              <a:xfrm>
                <a:off x="11257638" y="1974128"/>
                <a:ext cx="252001" cy="1169121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3FCC0F-6945-FD85-3005-A0C4BDF0F546}"/>
                </a:ext>
              </a:extLst>
            </p:cNvPr>
            <p:cNvSpPr txBox="1"/>
            <p:nvPr/>
          </p:nvSpPr>
          <p:spPr>
            <a:xfrm>
              <a:off x="6505534" y="1828731"/>
              <a:ext cx="253915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FBC376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CED97E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2BDC788-7420-C073-62E4-EA684E0AC13E}"/>
                </a:ext>
              </a:extLst>
            </p:cNvPr>
            <p:cNvGrpSpPr/>
            <p:nvPr/>
          </p:nvGrpSpPr>
          <p:grpSpPr>
            <a:xfrm>
              <a:off x="4906336" y="2910568"/>
              <a:ext cx="5737555" cy="2544708"/>
              <a:chOff x="4850761" y="2910568"/>
              <a:chExt cx="5737555" cy="254470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5BA828-F452-549D-ED8D-063F6CEE2B59}"/>
                  </a:ext>
                </a:extLst>
              </p:cNvPr>
              <p:cNvSpPr/>
              <p:nvPr/>
            </p:nvSpPr>
            <p:spPr>
              <a:xfrm>
                <a:off x="4850762" y="2910568"/>
                <a:ext cx="5737554" cy="2544708"/>
              </a:xfrm>
              <a:prstGeom prst="rect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7DC81-2229-3A05-6AE5-863F253CAF2B}"/>
                  </a:ext>
                </a:extLst>
              </p:cNvPr>
              <p:cNvSpPr txBox="1"/>
              <p:nvPr/>
            </p:nvSpPr>
            <p:spPr>
              <a:xfrm>
                <a:off x="5400643" y="3458306"/>
                <a:ext cx="5027017" cy="1949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24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5”9’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has a cat (Fieri) 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an software engineer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studied in UCSD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77188-3151-85F6-F46E-7F2E297DC093}"/>
                  </a:ext>
                </a:extLst>
              </p:cNvPr>
              <p:cNvSpPr txBox="1"/>
              <p:nvPr/>
            </p:nvSpPr>
            <p:spPr>
              <a:xfrm>
                <a:off x="5400643" y="2968723"/>
                <a:ext cx="1256754" cy="398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22F31B-D715-3F5A-26EE-F55AFAF91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761" y="3379900"/>
                <a:ext cx="5737555" cy="0"/>
              </a:xfrm>
              <a:prstGeom prst="line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1557D60B-98D8-E80C-A17F-570D791C0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502870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5FEE69B-E70D-B084-8633-5CFB383A9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889212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F77DA331-3A7C-6771-4BF9-AB68EB57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4275554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08EAD92D-6DA2-CDFC-5975-CF256435F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4661896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75DB7F4E-7FD2-3D32-BDB8-C5EC49406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5048239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7ADEF9CA-82CA-AEFE-86B0-ABA9F1D7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029705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6D7EFEFF-49EA-2B2F-D1A6-C5292E3C1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38718" y="3002527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9044334-9897-1D02-9723-1E281130A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259955" y="707566"/>
              <a:ext cx="288000" cy="288000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5F0D6B87-04BB-490D-16A5-FF7590D5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194742" y="707565"/>
              <a:ext cx="288000" cy="288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DC5BE-A8C4-8888-239E-8D7E0D8E99E6}"/>
              </a:ext>
            </a:extLst>
          </p:cNvPr>
          <p:cNvSpPr/>
          <p:nvPr/>
        </p:nvSpPr>
        <p:spPr>
          <a:xfrm>
            <a:off x="2422244" y="1876800"/>
            <a:ext cx="8035818" cy="381102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MY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3402-FABD-0DA9-41C7-76E8D221CBA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92472" y="2964871"/>
            <a:ext cx="803069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5FC6CA7-524F-B400-AD98-FE6A64BBB8A9}"/>
              </a:ext>
            </a:extLst>
          </p:cNvPr>
          <p:cNvGrpSpPr/>
          <p:nvPr/>
        </p:nvGrpSpPr>
        <p:grpSpPr>
          <a:xfrm>
            <a:off x="2295183" y="437552"/>
            <a:ext cx="7601633" cy="5472000"/>
            <a:chOff x="3966519" y="348342"/>
            <a:chExt cx="7601633" cy="54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48F44-5553-C62F-9912-5A57D3C30343}"/>
                </a:ext>
              </a:extLst>
            </p:cNvPr>
            <p:cNvSpPr/>
            <p:nvPr/>
          </p:nvSpPr>
          <p:spPr>
            <a:xfrm>
              <a:off x="3966519" y="348342"/>
              <a:ext cx="7601633" cy="5472000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>
              <a:outerShdw dist="82849" dir="2700000" algn="tl" rotWithShape="0">
                <a:schemeClr val="accent2">
                  <a:alpha val="75077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B91FC5-F9D6-7B5F-6452-81C8BC06F5E7}"/>
                </a:ext>
              </a:extLst>
            </p:cNvPr>
            <p:cNvSpPr/>
            <p:nvPr/>
          </p:nvSpPr>
          <p:spPr>
            <a:xfrm>
              <a:off x="4022124" y="401580"/>
              <a:ext cx="7487517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Windows Explorer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1BD7D4-F842-6DBA-E3BD-9B7E18557A46}"/>
                </a:ext>
              </a:extLst>
            </p:cNvPr>
            <p:cNvGrpSpPr/>
            <p:nvPr/>
          </p:nvGrpSpPr>
          <p:grpSpPr>
            <a:xfrm>
              <a:off x="10920377" y="453004"/>
              <a:ext cx="533685" cy="152482"/>
              <a:chOff x="10630567" y="463954"/>
              <a:chExt cx="823495" cy="2352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A9745-410B-4515-EE4C-ADAB5B7BC5B7}"/>
                  </a:ext>
                </a:extLst>
              </p:cNvPr>
              <p:cNvSpPr/>
              <p:nvPr/>
            </p:nvSpPr>
            <p:spPr>
              <a:xfrm>
                <a:off x="1121877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F84D3E-87AE-0A2C-AD01-741A7907F8FD}"/>
                  </a:ext>
                </a:extLst>
              </p:cNvPr>
              <p:cNvSpPr/>
              <p:nvPr/>
            </p:nvSpPr>
            <p:spPr>
              <a:xfrm>
                <a:off x="10924672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D6ED77-79D7-DF3A-FD02-B7347B1E9E19}"/>
                  </a:ext>
                </a:extLst>
              </p:cNvPr>
              <p:cNvSpPr/>
              <p:nvPr/>
            </p:nvSpPr>
            <p:spPr>
              <a:xfrm>
                <a:off x="1063056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B6E909-A530-905D-F891-B5A75E6DB544}"/>
                  </a:ext>
                </a:extLst>
              </p:cNvPr>
              <p:cNvSpPr/>
              <p:nvPr/>
            </p:nvSpPr>
            <p:spPr>
              <a:xfrm>
                <a:off x="10982914" y="527596"/>
                <a:ext cx="118800" cy="10800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44ADB8-1F1F-E44B-47C9-7ADE5FB22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75184" y="635597"/>
                <a:ext cx="99962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25179B2-985A-A5D8-2AA6-B5988DC98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7839" t="36721" r="36849" b="37037"/>
              <a:stretch/>
            </p:blipFill>
            <p:spPr>
              <a:xfrm>
                <a:off x="11265648" y="509166"/>
                <a:ext cx="139730" cy="144859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FAC814-7110-E551-35DE-72A4262EFF68}"/>
                </a:ext>
              </a:extLst>
            </p:cNvPr>
            <p:cNvGrpSpPr/>
            <p:nvPr/>
          </p:nvGrpSpPr>
          <p:grpSpPr>
            <a:xfrm>
              <a:off x="4022124" y="708159"/>
              <a:ext cx="7487517" cy="961853"/>
              <a:chOff x="4022124" y="702684"/>
              <a:chExt cx="7487517" cy="96185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227C15-CCED-4C69-1EEF-E7E026E2258A}"/>
                  </a:ext>
                </a:extLst>
              </p:cNvPr>
              <p:cNvSpPr/>
              <p:nvPr/>
            </p:nvSpPr>
            <p:spPr>
              <a:xfrm>
                <a:off x="4022124" y="702684"/>
                <a:ext cx="7487517" cy="961853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18000" rtlCol="0" anchor="ctr"/>
              <a:lstStyle/>
              <a:p>
                <a:endParaRPr lang="en-GB" sz="22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8E00FE8-368B-88B8-7C8A-04DCAAB6704A}"/>
                  </a:ext>
                </a:extLst>
              </p:cNvPr>
              <p:cNvGrpSpPr/>
              <p:nvPr/>
            </p:nvGrpSpPr>
            <p:grpSpPr>
              <a:xfrm>
                <a:off x="4102067" y="1340818"/>
                <a:ext cx="7360644" cy="276999"/>
                <a:chOff x="4102067" y="1361167"/>
                <a:chExt cx="7360644" cy="27699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0D775-E714-3BAF-F84E-F78DBB7E5F27}"/>
                    </a:ext>
                  </a:extLst>
                </p:cNvPr>
                <p:cNvSpPr txBox="1"/>
                <p:nvPr/>
              </p:nvSpPr>
              <p:spPr>
                <a:xfrm>
                  <a:off x="4102067" y="1361167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GB" u="sng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A</a:t>
                  </a:r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ddress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7AFAB68-27C7-A090-0A88-EF7258AD614F}"/>
                    </a:ext>
                  </a:extLst>
                </p:cNvPr>
                <p:cNvSpPr/>
                <p:nvPr/>
              </p:nvSpPr>
              <p:spPr>
                <a:xfrm>
                  <a:off x="4989923" y="1384353"/>
                  <a:ext cx="6466287" cy="252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" rtlCol="0" anchor="ctr"/>
                <a:lstStyle/>
                <a:p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https://forms.office.com/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8FF36F-F034-7702-2750-147CF06B8485}"/>
                    </a:ext>
                  </a:extLst>
                </p:cNvPr>
                <p:cNvSpPr/>
                <p:nvPr/>
              </p:nvSpPr>
              <p:spPr>
                <a:xfrm>
                  <a:off x="11204208" y="1384352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0475A34E-AB0C-EB17-9442-CDA93571D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5400000">
                  <a:off x="11261243" y="1396775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4EEED35-033B-1EC3-61E2-0FEEED191172}"/>
                  </a:ext>
                </a:extLst>
              </p:cNvPr>
              <p:cNvGrpSpPr/>
              <p:nvPr/>
            </p:nvGrpSpPr>
            <p:grpSpPr>
              <a:xfrm>
                <a:off x="4180278" y="754392"/>
                <a:ext cx="6741430" cy="570212"/>
                <a:chOff x="4180278" y="754392"/>
                <a:chExt cx="6741430" cy="570212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8EFA1CAA-822E-9819-2DC6-72CF77586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9173" y="754392"/>
                  <a:ext cx="334694" cy="334694"/>
                </a:xfrm>
                <a:prstGeom prst="rect">
                  <a:avLst/>
                </a:prstGeom>
              </p:spPr>
            </p:pic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383BBE9A-DC11-6975-61F4-60F2A4DF9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498507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C6BE337E-5143-4C3A-EAD4-5810F8AA35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522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30A6D710-6BA0-04E8-F5E8-34010CB16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9289800" y="783436"/>
                  <a:ext cx="265968" cy="276606"/>
                </a:xfrm>
                <a:prstGeom prst="rect">
                  <a:avLst/>
                </a:prstGeom>
              </p:spPr>
            </p:pic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94CC9CD5-E6A0-DE35-1507-F23EE4B31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9448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6F275932-3343-7962-1992-2E80C3A0A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18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68798DC-D937-FF37-9B8D-8716645EC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216" y="783436"/>
                  <a:ext cx="276606" cy="276606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1828E5-69BD-C549-BAC9-EF8AB91048D8}"/>
                    </a:ext>
                  </a:extLst>
                </p:cNvPr>
                <p:cNvSpPr txBox="1"/>
                <p:nvPr/>
              </p:nvSpPr>
              <p:spPr>
                <a:xfrm>
                  <a:off x="41802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Back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C4499B3-F4BD-679C-8210-7864063BE886}"/>
                    </a:ext>
                  </a:extLst>
                </p:cNvPr>
                <p:cNvSpPr txBox="1"/>
                <p:nvPr/>
              </p:nvSpPr>
              <p:spPr>
                <a:xfrm>
                  <a:off x="481357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Forward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8FECB-64B5-24CF-8AD9-321E1DFA9C6D}"/>
                    </a:ext>
                  </a:extLst>
                </p:cNvPr>
                <p:cNvSpPr txBox="1"/>
                <p:nvPr/>
              </p:nvSpPr>
              <p:spPr>
                <a:xfrm>
                  <a:off x="579312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Stop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7DEA5AA-61B3-1D06-A570-10A6EB42C00F}"/>
                    </a:ext>
                  </a:extLst>
                </p:cNvPr>
                <p:cNvSpPr txBox="1"/>
                <p:nvPr/>
              </p:nvSpPr>
              <p:spPr>
                <a:xfrm>
                  <a:off x="642642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Refresh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08B78-9C53-F180-A62F-F3590F0C78B5}"/>
                    </a:ext>
                  </a:extLst>
                </p:cNvPr>
                <p:cNvSpPr txBox="1"/>
                <p:nvPr/>
              </p:nvSpPr>
              <p:spPr>
                <a:xfrm>
                  <a:off x="74059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Home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4DD01EC-7D7D-EE21-1665-1BA2D74DA488}"/>
                    </a:ext>
                  </a:extLst>
                </p:cNvPr>
                <p:cNvSpPr txBox="1"/>
                <p:nvPr/>
              </p:nvSpPr>
              <p:spPr>
                <a:xfrm>
                  <a:off x="8039279" y="1047605"/>
                  <a:ext cx="69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Search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6CB3AA3-354D-5101-8EA9-34E98B864BB4}"/>
                    </a:ext>
                  </a:extLst>
                </p:cNvPr>
                <p:cNvSpPr txBox="1"/>
                <p:nvPr/>
              </p:nvSpPr>
              <p:spPr>
                <a:xfrm>
                  <a:off x="8903412" y="1047605"/>
                  <a:ext cx="1038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 err="1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Favorites</a:t>
                  </a:r>
                  <a:endParaRPr lang="en-GB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D89693-44C0-B481-0A61-F10547C2B2CA}"/>
                    </a:ext>
                  </a:extLst>
                </p:cNvPr>
                <p:cNvSpPr txBox="1"/>
                <p:nvPr/>
              </p:nvSpPr>
              <p:spPr>
                <a:xfrm>
                  <a:off x="10113795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History</a:t>
                  </a: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9F07DC2C-F5EF-AB25-A839-F723F0CF6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50188" y="754392"/>
                  <a:ext cx="334694" cy="334694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3A8B87-E0BF-9569-BBB6-A443D751A87D}"/>
                </a:ext>
              </a:extLst>
            </p:cNvPr>
            <p:cNvSpPr/>
            <p:nvPr/>
          </p:nvSpPr>
          <p:spPr>
            <a:xfrm>
              <a:off x="4022123" y="1724591"/>
              <a:ext cx="7487517" cy="39370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FF35AC-EDB9-55FA-8A66-AD933119E14B}"/>
                </a:ext>
              </a:extLst>
            </p:cNvPr>
            <p:cNvGrpSpPr/>
            <p:nvPr/>
          </p:nvGrpSpPr>
          <p:grpSpPr>
            <a:xfrm>
              <a:off x="11250027" y="1724591"/>
              <a:ext cx="267225" cy="3937023"/>
              <a:chOff x="11250027" y="1724591"/>
              <a:chExt cx="267225" cy="393702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B025BA-502B-1779-65E2-8919BA9DEBB3}"/>
                  </a:ext>
                </a:extLst>
              </p:cNvPr>
              <p:cNvSpPr/>
              <p:nvPr/>
            </p:nvSpPr>
            <p:spPr>
              <a:xfrm>
                <a:off x="11250027" y="1991399"/>
                <a:ext cx="243320" cy="3415237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E5C2A5C-EB4A-2C90-9D30-ED0993735FC0}"/>
                  </a:ext>
                </a:extLst>
              </p:cNvPr>
              <p:cNvGrpSpPr/>
              <p:nvPr/>
            </p:nvGrpSpPr>
            <p:grpSpPr>
              <a:xfrm>
                <a:off x="11257639" y="1724591"/>
                <a:ext cx="259613" cy="252001"/>
                <a:chOff x="11257639" y="1724591"/>
                <a:chExt cx="259613" cy="25200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5A66232-8C82-9972-A93A-8EB609EA8F16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09C7A65-FC06-A109-CB14-5826A79A6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9D29D59-3F61-FB0B-0B5E-B821EF497D48}"/>
                  </a:ext>
                </a:extLst>
              </p:cNvPr>
              <p:cNvGrpSpPr/>
              <p:nvPr/>
            </p:nvGrpSpPr>
            <p:grpSpPr>
              <a:xfrm rot="10800000">
                <a:off x="11250027" y="5409613"/>
                <a:ext cx="259613" cy="252001"/>
                <a:chOff x="11257639" y="1724591"/>
                <a:chExt cx="259613" cy="252001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1C83A10-45E3-AAF1-1CB6-B7F6DCAC67C9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63" name="Graphic 62">
                  <a:extLst>
                    <a:ext uri="{FF2B5EF4-FFF2-40B4-BE49-F238E27FC236}">
                      <a16:creationId xmlns:a16="http://schemas.microsoft.com/office/drawing/2014/main" id="{25DB1F5F-E20C-8928-A2CB-CEDE95F89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AB6041-C30E-B35F-C670-71D13D9726B3}"/>
                  </a:ext>
                </a:extLst>
              </p:cNvPr>
              <p:cNvSpPr/>
              <p:nvPr/>
            </p:nvSpPr>
            <p:spPr>
              <a:xfrm>
                <a:off x="11257638" y="1974128"/>
                <a:ext cx="252001" cy="1169121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3FCC0F-6945-FD85-3005-A0C4BDF0F546}"/>
                </a:ext>
              </a:extLst>
            </p:cNvPr>
            <p:cNvSpPr txBox="1"/>
            <p:nvPr/>
          </p:nvSpPr>
          <p:spPr>
            <a:xfrm>
              <a:off x="6505534" y="1828731"/>
              <a:ext cx="253915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FBC376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CED97E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2BDC788-7420-C073-62E4-EA684E0AC13E}"/>
                </a:ext>
              </a:extLst>
            </p:cNvPr>
            <p:cNvGrpSpPr/>
            <p:nvPr/>
          </p:nvGrpSpPr>
          <p:grpSpPr>
            <a:xfrm>
              <a:off x="4906336" y="2910568"/>
              <a:ext cx="5737555" cy="2544708"/>
              <a:chOff x="4850761" y="2910568"/>
              <a:chExt cx="5737555" cy="254470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5BA828-F452-549D-ED8D-063F6CEE2B59}"/>
                  </a:ext>
                </a:extLst>
              </p:cNvPr>
              <p:cNvSpPr/>
              <p:nvPr/>
            </p:nvSpPr>
            <p:spPr>
              <a:xfrm>
                <a:off x="4850762" y="2910568"/>
                <a:ext cx="5737554" cy="2544708"/>
              </a:xfrm>
              <a:prstGeom prst="rect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7DC81-2229-3A05-6AE5-863F253CAF2B}"/>
                  </a:ext>
                </a:extLst>
              </p:cNvPr>
              <p:cNvSpPr txBox="1"/>
              <p:nvPr/>
            </p:nvSpPr>
            <p:spPr>
              <a:xfrm>
                <a:off x="5400643" y="3458306"/>
                <a:ext cx="5027017" cy="1949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24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5”9’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has a cat (Fieri) 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an software engineer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studied in UCSD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77188-3151-85F6-F46E-7F2E297DC093}"/>
                  </a:ext>
                </a:extLst>
              </p:cNvPr>
              <p:cNvSpPr txBox="1"/>
              <p:nvPr/>
            </p:nvSpPr>
            <p:spPr>
              <a:xfrm>
                <a:off x="5400643" y="2968723"/>
                <a:ext cx="1256754" cy="398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22F31B-D715-3F5A-26EE-F55AFAF91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761" y="3379900"/>
                <a:ext cx="5737555" cy="0"/>
              </a:xfrm>
              <a:prstGeom prst="line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1557D60B-98D8-E80C-A17F-570D791C0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502870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5FEE69B-E70D-B084-8633-5CFB383A9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889212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F77DA331-3A7C-6771-4BF9-AB68EB57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4275554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08EAD92D-6DA2-CDFC-5975-CF256435F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4661896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75DB7F4E-7FD2-3D32-BDB8-C5EC49406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5048239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7ADEF9CA-82CA-AEFE-86B0-ABA9F1D7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029705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6D7EFEFF-49EA-2B2F-D1A6-C5292E3C1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38718" y="3002527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9044334-9897-1D02-9723-1E281130A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259955" y="707566"/>
              <a:ext cx="288000" cy="288000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5F0D6B87-04BB-490D-16A5-FF7590D5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194742" y="707565"/>
              <a:ext cx="288000" cy="288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DC5BE-A8C4-8888-239E-8D7E0D8E99E6}"/>
              </a:ext>
            </a:extLst>
          </p:cNvPr>
          <p:cNvSpPr/>
          <p:nvPr/>
        </p:nvSpPr>
        <p:spPr>
          <a:xfrm>
            <a:off x="2508942" y="1876800"/>
            <a:ext cx="6930701" cy="381102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MY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582E5-9B24-3838-0A7F-007EA90BD02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4408" r="740" b="2502"/>
          <a:stretch/>
        </p:blipFill>
        <p:spPr>
          <a:xfrm>
            <a:off x="3049625" y="1876012"/>
            <a:ext cx="5822617" cy="37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5FC6CA7-524F-B400-AD98-FE6A64BBB8A9}"/>
              </a:ext>
            </a:extLst>
          </p:cNvPr>
          <p:cNvGrpSpPr/>
          <p:nvPr/>
        </p:nvGrpSpPr>
        <p:grpSpPr>
          <a:xfrm>
            <a:off x="498562" y="161653"/>
            <a:ext cx="7601633" cy="5472000"/>
            <a:chOff x="3966519" y="348342"/>
            <a:chExt cx="7601633" cy="54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48F44-5553-C62F-9912-5A57D3C30343}"/>
                </a:ext>
              </a:extLst>
            </p:cNvPr>
            <p:cNvSpPr/>
            <p:nvPr/>
          </p:nvSpPr>
          <p:spPr>
            <a:xfrm>
              <a:off x="3966519" y="348342"/>
              <a:ext cx="7601633" cy="5472000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>
              <a:outerShdw dist="82849" dir="2700000" algn="tl" rotWithShape="0">
                <a:schemeClr val="accent2">
                  <a:alpha val="75077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B91FC5-F9D6-7B5F-6452-81C8BC06F5E7}"/>
                </a:ext>
              </a:extLst>
            </p:cNvPr>
            <p:cNvSpPr/>
            <p:nvPr/>
          </p:nvSpPr>
          <p:spPr>
            <a:xfrm>
              <a:off x="4022124" y="401580"/>
              <a:ext cx="7487517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Windows Explorer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1BD7D4-F842-6DBA-E3BD-9B7E18557A46}"/>
                </a:ext>
              </a:extLst>
            </p:cNvPr>
            <p:cNvGrpSpPr/>
            <p:nvPr/>
          </p:nvGrpSpPr>
          <p:grpSpPr>
            <a:xfrm>
              <a:off x="10920377" y="453004"/>
              <a:ext cx="533685" cy="152482"/>
              <a:chOff x="10630567" y="463954"/>
              <a:chExt cx="823495" cy="2352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A9745-410B-4515-EE4C-ADAB5B7BC5B7}"/>
                  </a:ext>
                </a:extLst>
              </p:cNvPr>
              <p:cNvSpPr/>
              <p:nvPr/>
            </p:nvSpPr>
            <p:spPr>
              <a:xfrm>
                <a:off x="1121877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F84D3E-87AE-0A2C-AD01-741A7907F8FD}"/>
                  </a:ext>
                </a:extLst>
              </p:cNvPr>
              <p:cNvSpPr/>
              <p:nvPr/>
            </p:nvSpPr>
            <p:spPr>
              <a:xfrm>
                <a:off x="10924672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D6ED77-79D7-DF3A-FD02-B7347B1E9E19}"/>
                  </a:ext>
                </a:extLst>
              </p:cNvPr>
              <p:cNvSpPr/>
              <p:nvPr/>
            </p:nvSpPr>
            <p:spPr>
              <a:xfrm>
                <a:off x="1063056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B6E909-A530-905D-F891-B5A75E6DB544}"/>
                  </a:ext>
                </a:extLst>
              </p:cNvPr>
              <p:cNvSpPr/>
              <p:nvPr/>
            </p:nvSpPr>
            <p:spPr>
              <a:xfrm>
                <a:off x="10982914" y="527596"/>
                <a:ext cx="118800" cy="10800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44ADB8-1F1F-E44B-47C9-7ADE5FB22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75184" y="635597"/>
                <a:ext cx="99962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25179B2-985A-A5D8-2AA6-B5988DC98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7839" t="36721" r="36849" b="37037"/>
              <a:stretch/>
            </p:blipFill>
            <p:spPr>
              <a:xfrm>
                <a:off x="11265648" y="509166"/>
                <a:ext cx="139730" cy="144859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FAC814-7110-E551-35DE-72A4262EFF68}"/>
                </a:ext>
              </a:extLst>
            </p:cNvPr>
            <p:cNvGrpSpPr/>
            <p:nvPr/>
          </p:nvGrpSpPr>
          <p:grpSpPr>
            <a:xfrm>
              <a:off x="4022124" y="708159"/>
              <a:ext cx="7487517" cy="961853"/>
              <a:chOff x="4022124" y="702684"/>
              <a:chExt cx="7487517" cy="96185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227C15-CCED-4C69-1EEF-E7E026E2258A}"/>
                  </a:ext>
                </a:extLst>
              </p:cNvPr>
              <p:cNvSpPr/>
              <p:nvPr/>
            </p:nvSpPr>
            <p:spPr>
              <a:xfrm>
                <a:off x="4022124" y="702684"/>
                <a:ext cx="7487517" cy="961853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18000" rtlCol="0" anchor="ctr"/>
              <a:lstStyle/>
              <a:p>
                <a:endParaRPr lang="en-GB" sz="22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8E00FE8-368B-88B8-7C8A-04DCAAB6704A}"/>
                  </a:ext>
                </a:extLst>
              </p:cNvPr>
              <p:cNvGrpSpPr/>
              <p:nvPr/>
            </p:nvGrpSpPr>
            <p:grpSpPr>
              <a:xfrm>
                <a:off x="4102067" y="1340818"/>
                <a:ext cx="7360644" cy="276999"/>
                <a:chOff x="4102067" y="1361167"/>
                <a:chExt cx="7360644" cy="27699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0D775-E714-3BAF-F84E-F78DBB7E5F27}"/>
                    </a:ext>
                  </a:extLst>
                </p:cNvPr>
                <p:cNvSpPr txBox="1"/>
                <p:nvPr/>
              </p:nvSpPr>
              <p:spPr>
                <a:xfrm>
                  <a:off x="4102067" y="1361167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GB" u="sng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A</a:t>
                  </a:r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ddress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7AFAB68-27C7-A090-0A88-EF7258AD614F}"/>
                    </a:ext>
                  </a:extLst>
                </p:cNvPr>
                <p:cNvSpPr/>
                <p:nvPr/>
              </p:nvSpPr>
              <p:spPr>
                <a:xfrm>
                  <a:off x="4989923" y="1384353"/>
                  <a:ext cx="6466287" cy="252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" rtlCol="0" anchor="ctr"/>
                <a:lstStyle/>
                <a:p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https://google.com/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8FF36F-F034-7702-2750-147CF06B8485}"/>
                    </a:ext>
                  </a:extLst>
                </p:cNvPr>
                <p:cNvSpPr/>
                <p:nvPr/>
              </p:nvSpPr>
              <p:spPr>
                <a:xfrm>
                  <a:off x="11204208" y="1384352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0475A34E-AB0C-EB17-9442-CDA93571D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5400000">
                  <a:off x="11261243" y="1396775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4EEED35-033B-1EC3-61E2-0FEEED191172}"/>
                  </a:ext>
                </a:extLst>
              </p:cNvPr>
              <p:cNvGrpSpPr/>
              <p:nvPr/>
            </p:nvGrpSpPr>
            <p:grpSpPr>
              <a:xfrm>
                <a:off x="4180278" y="754392"/>
                <a:ext cx="6741430" cy="570212"/>
                <a:chOff x="4180278" y="754392"/>
                <a:chExt cx="6741430" cy="570212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8EFA1CAA-822E-9819-2DC6-72CF77586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9173" y="754392"/>
                  <a:ext cx="334694" cy="334694"/>
                </a:xfrm>
                <a:prstGeom prst="rect">
                  <a:avLst/>
                </a:prstGeom>
              </p:spPr>
            </p:pic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383BBE9A-DC11-6975-61F4-60F2A4DF9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498507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C6BE337E-5143-4C3A-EAD4-5810F8AA35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522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30A6D710-6BA0-04E8-F5E8-34010CB16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9289800" y="783436"/>
                  <a:ext cx="265968" cy="276606"/>
                </a:xfrm>
                <a:prstGeom prst="rect">
                  <a:avLst/>
                </a:prstGeom>
              </p:spPr>
            </p:pic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94CC9CD5-E6A0-DE35-1507-F23EE4B31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9448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6F275932-3343-7962-1992-2E80C3A0A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18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68798DC-D937-FF37-9B8D-8716645EC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216" y="783436"/>
                  <a:ext cx="276606" cy="276606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1828E5-69BD-C549-BAC9-EF8AB91048D8}"/>
                    </a:ext>
                  </a:extLst>
                </p:cNvPr>
                <p:cNvSpPr txBox="1"/>
                <p:nvPr/>
              </p:nvSpPr>
              <p:spPr>
                <a:xfrm>
                  <a:off x="41802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Back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C4499B3-F4BD-679C-8210-7864063BE886}"/>
                    </a:ext>
                  </a:extLst>
                </p:cNvPr>
                <p:cNvSpPr txBox="1"/>
                <p:nvPr/>
              </p:nvSpPr>
              <p:spPr>
                <a:xfrm>
                  <a:off x="481357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Forward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8FECB-64B5-24CF-8AD9-321E1DFA9C6D}"/>
                    </a:ext>
                  </a:extLst>
                </p:cNvPr>
                <p:cNvSpPr txBox="1"/>
                <p:nvPr/>
              </p:nvSpPr>
              <p:spPr>
                <a:xfrm>
                  <a:off x="579312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Stop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7DEA5AA-61B3-1D06-A570-10A6EB42C00F}"/>
                    </a:ext>
                  </a:extLst>
                </p:cNvPr>
                <p:cNvSpPr txBox="1"/>
                <p:nvPr/>
              </p:nvSpPr>
              <p:spPr>
                <a:xfrm>
                  <a:off x="642642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Refresh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08B78-9C53-F180-A62F-F3590F0C78B5}"/>
                    </a:ext>
                  </a:extLst>
                </p:cNvPr>
                <p:cNvSpPr txBox="1"/>
                <p:nvPr/>
              </p:nvSpPr>
              <p:spPr>
                <a:xfrm>
                  <a:off x="74059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Home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4DD01EC-7D7D-EE21-1665-1BA2D74DA488}"/>
                    </a:ext>
                  </a:extLst>
                </p:cNvPr>
                <p:cNvSpPr txBox="1"/>
                <p:nvPr/>
              </p:nvSpPr>
              <p:spPr>
                <a:xfrm>
                  <a:off x="8039279" y="1047605"/>
                  <a:ext cx="69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Search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6CB3AA3-354D-5101-8EA9-34E98B864BB4}"/>
                    </a:ext>
                  </a:extLst>
                </p:cNvPr>
                <p:cNvSpPr txBox="1"/>
                <p:nvPr/>
              </p:nvSpPr>
              <p:spPr>
                <a:xfrm>
                  <a:off x="8903412" y="1047605"/>
                  <a:ext cx="1038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 err="1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Favorites</a:t>
                  </a:r>
                  <a:endParaRPr lang="en-GB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D89693-44C0-B481-0A61-F10547C2B2CA}"/>
                    </a:ext>
                  </a:extLst>
                </p:cNvPr>
                <p:cNvSpPr txBox="1"/>
                <p:nvPr/>
              </p:nvSpPr>
              <p:spPr>
                <a:xfrm>
                  <a:off x="10113795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History</a:t>
                  </a: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9F07DC2C-F5EF-AB25-A839-F723F0CF6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50188" y="754392"/>
                  <a:ext cx="334694" cy="334694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3A8B87-E0BF-9569-BBB6-A443D751A87D}"/>
                </a:ext>
              </a:extLst>
            </p:cNvPr>
            <p:cNvSpPr/>
            <p:nvPr/>
          </p:nvSpPr>
          <p:spPr>
            <a:xfrm>
              <a:off x="4022123" y="1724591"/>
              <a:ext cx="7487517" cy="39370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FF35AC-EDB9-55FA-8A66-AD933119E14B}"/>
                </a:ext>
              </a:extLst>
            </p:cNvPr>
            <p:cNvGrpSpPr/>
            <p:nvPr/>
          </p:nvGrpSpPr>
          <p:grpSpPr>
            <a:xfrm>
              <a:off x="11250027" y="1724591"/>
              <a:ext cx="267225" cy="3937023"/>
              <a:chOff x="11250027" y="1724591"/>
              <a:chExt cx="267225" cy="393702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B025BA-502B-1779-65E2-8919BA9DEBB3}"/>
                  </a:ext>
                </a:extLst>
              </p:cNvPr>
              <p:cNvSpPr/>
              <p:nvPr/>
            </p:nvSpPr>
            <p:spPr>
              <a:xfrm>
                <a:off x="11250027" y="1991399"/>
                <a:ext cx="243320" cy="3415237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E5C2A5C-EB4A-2C90-9D30-ED0993735FC0}"/>
                  </a:ext>
                </a:extLst>
              </p:cNvPr>
              <p:cNvGrpSpPr/>
              <p:nvPr/>
            </p:nvGrpSpPr>
            <p:grpSpPr>
              <a:xfrm>
                <a:off x="11257639" y="1724591"/>
                <a:ext cx="259613" cy="252001"/>
                <a:chOff x="11257639" y="1724591"/>
                <a:chExt cx="259613" cy="25200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5A66232-8C82-9972-A93A-8EB609EA8F16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09C7A65-FC06-A109-CB14-5826A79A6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9D29D59-3F61-FB0B-0B5E-B821EF497D48}"/>
                  </a:ext>
                </a:extLst>
              </p:cNvPr>
              <p:cNvGrpSpPr/>
              <p:nvPr/>
            </p:nvGrpSpPr>
            <p:grpSpPr>
              <a:xfrm rot="10800000">
                <a:off x="11250027" y="5409613"/>
                <a:ext cx="259613" cy="252001"/>
                <a:chOff x="11257639" y="1724591"/>
                <a:chExt cx="259613" cy="252001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1C83A10-45E3-AAF1-1CB6-B7F6DCAC67C9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63" name="Graphic 62">
                  <a:extLst>
                    <a:ext uri="{FF2B5EF4-FFF2-40B4-BE49-F238E27FC236}">
                      <a16:creationId xmlns:a16="http://schemas.microsoft.com/office/drawing/2014/main" id="{25DB1F5F-E20C-8928-A2CB-CEDE95F89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AB6041-C30E-B35F-C670-71D13D9726B3}"/>
                  </a:ext>
                </a:extLst>
              </p:cNvPr>
              <p:cNvSpPr/>
              <p:nvPr/>
            </p:nvSpPr>
            <p:spPr>
              <a:xfrm>
                <a:off x="11257638" y="1974128"/>
                <a:ext cx="252001" cy="1169121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3FCC0F-6945-FD85-3005-A0C4BDF0F546}"/>
                </a:ext>
              </a:extLst>
            </p:cNvPr>
            <p:cNvSpPr txBox="1"/>
            <p:nvPr/>
          </p:nvSpPr>
          <p:spPr>
            <a:xfrm>
              <a:off x="6505534" y="1828731"/>
              <a:ext cx="253915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FBC376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CED97E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2BDC788-7420-C073-62E4-EA684E0AC13E}"/>
                </a:ext>
              </a:extLst>
            </p:cNvPr>
            <p:cNvGrpSpPr/>
            <p:nvPr/>
          </p:nvGrpSpPr>
          <p:grpSpPr>
            <a:xfrm>
              <a:off x="4906336" y="2910568"/>
              <a:ext cx="5737555" cy="2544708"/>
              <a:chOff x="4850761" y="2910568"/>
              <a:chExt cx="5737555" cy="254470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5BA828-F452-549D-ED8D-063F6CEE2B59}"/>
                  </a:ext>
                </a:extLst>
              </p:cNvPr>
              <p:cNvSpPr/>
              <p:nvPr/>
            </p:nvSpPr>
            <p:spPr>
              <a:xfrm>
                <a:off x="4850762" y="2910568"/>
                <a:ext cx="5737554" cy="2544708"/>
              </a:xfrm>
              <a:prstGeom prst="rect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7DC81-2229-3A05-6AE5-863F253CAF2B}"/>
                  </a:ext>
                </a:extLst>
              </p:cNvPr>
              <p:cNvSpPr txBox="1"/>
              <p:nvPr/>
            </p:nvSpPr>
            <p:spPr>
              <a:xfrm>
                <a:off x="5375154" y="3523144"/>
                <a:ext cx="4873129" cy="28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MSI Stealth 16 Mercedes-AMG Motorsport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77188-3151-85F6-F46E-7F2E297DC093}"/>
                  </a:ext>
                </a:extLst>
              </p:cNvPr>
              <p:cNvSpPr txBox="1"/>
              <p:nvPr/>
            </p:nvSpPr>
            <p:spPr>
              <a:xfrm>
                <a:off x="5400642" y="3003279"/>
                <a:ext cx="5027017" cy="284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The most chosen laptop is 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22F31B-D715-3F5A-26EE-F55AFAF91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761" y="3379900"/>
                <a:ext cx="5737555" cy="0"/>
              </a:xfrm>
              <a:prstGeom prst="line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1557D60B-98D8-E80C-A17F-570D791C0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502870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7ADEF9CA-82CA-AEFE-86B0-ABA9F1D7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029705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6D7EFEFF-49EA-2B2F-D1A6-C5292E3C1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38718" y="3002527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9044334-9897-1D02-9723-1E281130A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259955" y="707566"/>
              <a:ext cx="288000" cy="288000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5F0D6B87-04BB-490D-16A5-FF7590D5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194742" y="707565"/>
              <a:ext cx="288000" cy="288000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64C210-265F-1957-49C5-DF73AC9613BD}"/>
              </a:ext>
            </a:extLst>
          </p:cNvPr>
          <p:cNvCxnSpPr>
            <a:cxnSpLocks/>
          </p:cNvCxnSpPr>
          <p:nvPr/>
        </p:nvCxnSpPr>
        <p:spPr>
          <a:xfrm>
            <a:off x="1440032" y="3836763"/>
            <a:ext cx="5737555" cy="0"/>
          </a:xfrm>
          <a:prstGeom prst="line">
            <a:avLst/>
          </a:prstGeom>
          <a:noFill/>
          <a:ln w="25400"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3BDBF-E7EC-C38F-85F5-EA9BBC8ED8BC}"/>
              </a:ext>
            </a:extLst>
          </p:cNvPr>
          <p:cNvSpPr/>
          <p:nvPr/>
        </p:nvSpPr>
        <p:spPr>
          <a:xfrm>
            <a:off x="1139923" y="3854937"/>
            <a:ext cx="6197235" cy="16106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MY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4C0347-0AF5-8834-1D82-03030F046109}"/>
              </a:ext>
            </a:extLst>
          </p:cNvPr>
          <p:cNvGrpSpPr/>
          <p:nvPr/>
        </p:nvGrpSpPr>
        <p:grpSpPr>
          <a:xfrm>
            <a:off x="8058111" y="1137959"/>
            <a:ext cx="3352800" cy="4794237"/>
            <a:chOff x="861713" y="1371025"/>
            <a:chExt cx="3352800" cy="47942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61B91E-AE44-8592-7DC8-B52FA594FC93}"/>
                </a:ext>
              </a:extLst>
            </p:cNvPr>
            <p:cNvSpPr/>
            <p:nvPr/>
          </p:nvSpPr>
          <p:spPr>
            <a:xfrm>
              <a:off x="861713" y="1371025"/>
              <a:ext cx="3352800" cy="4794237"/>
            </a:xfrm>
            <a:prstGeom prst="rect">
              <a:avLst/>
            </a:prstGeom>
            <a:ln w="28575">
              <a:solidFill>
                <a:schemeClr val="accent2"/>
              </a:solidFill>
            </a:ln>
            <a:effectLst>
              <a:outerShdw dist="82849" dir="2700000" algn="tl" rotWithShape="0">
                <a:schemeClr val="accent2">
                  <a:alpha val="75077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FEC2A-AA60-017A-E3F0-4D1410248B33}"/>
                </a:ext>
              </a:extLst>
            </p:cNvPr>
            <p:cNvSpPr/>
            <p:nvPr/>
          </p:nvSpPr>
          <p:spPr>
            <a:xfrm>
              <a:off x="926115" y="1432760"/>
              <a:ext cx="3226785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Photos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BE45BC-0FDE-D311-26AF-9FDAD8F32C74}"/>
                </a:ext>
              </a:extLst>
            </p:cNvPr>
            <p:cNvGrpSpPr/>
            <p:nvPr/>
          </p:nvGrpSpPr>
          <p:grpSpPr>
            <a:xfrm>
              <a:off x="3573384" y="1484792"/>
              <a:ext cx="533685" cy="152482"/>
              <a:chOff x="11072777" y="605404"/>
              <a:chExt cx="533685" cy="15248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8214ED2-0A11-E64F-3307-D168836D849F}"/>
                  </a:ext>
                </a:extLst>
              </p:cNvPr>
              <p:cNvSpPr/>
              <p:nvPr/>
            </p:nvSpPr>
            <p:spPr>
              <a:xfrm>
                <a:off x="11453980" y="605404"/>
                <a:ext cx="152482" cy="15248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4DA360F-9F82-428A-5FF9-05EB74DCB06A}"/>
                  </a:ext>
                </a:extLst>
              </p:cNvPr>
              <p:cNvSpPr/>
              <p:nvPr/>
            </p:nvSpPr>
            <p:spPr>
              <a:xfrm>
                <a:off x="11263379" y="605404"/>
                <a:ext cx="152482" cy="15248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2AB6370-E4BD-A71A-AFA1-F71469D47255}"/>
                  </a:ext>
                </a:extLst>
              </p:cNvPr>
              <p:cNvSpPr/>
              <p:nvPr/>
            </p:nvSpPr>
            <p:spPr>
              <a:xfrm>
                <a:off x="11072777" y="605404"/>
                <a:ext cx="152482" cy="15248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761E1DD-3A36-66BD-CF05-FFC4DDE42834}"/>
                  </a:ext>
                </a:extLst>
              </p:cNvPr>
              <p:cNvSpPr/>
              <p:nvPr/>
            </p:nvSpPr>
            <p:spPr>
              <a:xfrm>
                <a:off x="11301124" y="646649"/>
                <a:ext cx="76991" cy="6999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436C103-7B4F-B98A-430D-7033F06D5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1692" y="716641"/>
                <a:ext cx="64783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1863600D-ADAA-0FB1-9AA0-CC3F764A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 l="37839" t="36721" r="36849" b="37037"/>
              <a:stretch/>
            </p:blipFill>
            <p:spPr>
              <a:xfrm>
                <a:off x="11484356" y="634705"/>
                <a:ext cx="90555" cy="9387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E9ED7-ADCA-6654-E213-9B47918FA901}"/>
                </a:ext>
              </a:extLst>
            </p:cNvPr>
            <p:cNvSpPr txBox="1"/>
            <p:nvPr/>
          </p:nvSpPr>
          <p:spPr>
            <a:xfrm>
              <a:off x="954478" y="170386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Edit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609B96-A43F-E444-CD2A-5E1BE11F84B9}"/>
                </a:ext>
              </a:extLst>
            </p:cNvPr>
            <p:cNvSpPr txBox="1"/>
            <p:nvPr/>
          </p:nvSpPr>
          <p:spPr>
            <a:xfrm>
              <a:off x="1531466" y="170386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View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8CC4ED-2BA0-FA4D-AAF9-FCEDFB4DB88A}"/>
                </a:ext>
              </a:extLst>
            </p:cNvPr>
            <p:cNvSpPr txBox="1"/>
            <p:nvPr/>
          </p:nvSpPr>
          <p:spPr>
            <a:xfrm>
              <a:off x="2108454" y="1703862"/>
              <a:ext cx="57708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Tools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68A1B6-3725-9A0C-CA70-322D3B3F6324}"/>
                </a:ext>
              </a:extLst>
            </p:cNvPr>
            <p:cNvSpPr txBox="1"/>
            <p:nvPr/>
          </p:nvSpPr>
          <p:spPr>
            <a:xfrm>
              <a:off x="2800857" y="170386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Help</a:t>
              </a:r>
            </a:p>
          </p:txBody>
        </p:sp>
        <p:pic>
          <p:nvPicPr>
            <p:cNvPr id="30" name="Picture 29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104C1908-3615-8BA1-C17A-B58AC9532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18199" r="20973"/>
            <a:stretch/>
          </p:blipFill>
          <p:spPr>
            <a:xfrm>
              <a:off x="942156" y="2017858"/>
              <a:ext cx="3191913" cy="3572369"/>
            </a:xfrm>
            <a:prstGeom prst="rect">
              <a:avLst/>
            </a:prstGeom>
            <a:ln w="25400" cap="sq">
              <a:solidFill>
                <a:schemeClr val="accent2"/>
              </a:solidFill>
              <a:miter lim="800000"/>
            </a:ln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2244C0-3935-85FF-5E70-B966137C29BE}"/>
                </a:ext>
              </a:extLst>
            </p:cNvPr>
            <p:cNvGrpSpPr/>
            <p:nvPr/>
          </p:nvGrpSpPr>
          <p:grpSpPr>
            <a:xfrm>
              <a:off x="1855788" y="5685643"/>
              <a:ext cx="1364648" cy="362078"/>
              <a:chOff x="1937011" y="5685643"/>
              <a:chExt cx="1364648" cy="3620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98929A-CCB9-FCF0-F645-1B1343CAD270}"/>
                  </a:ext>
                </a:extLst>
              </p:cNvPr>
              <p:cNvSpPr/>
              <p:nvPr/>
            </p:nvSpPr>
            <p:spPr>
              <a:xfrm>
                <a:off x="2438296" y="5685643"/>
                <a:ext cx="362078" cy="36207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7054E00-A3D2-E22C-BF05-B42AAF24B96D}"/>
                  </a:ext>
                </a:extLst>
              </p:cNvPr>
              <p:cNvSpPr/>
              <p:nvPr/>
            </p:nvSpPr>
            <p:spPr>
              <a:xfrm>
                <a:off x="2939581" y="5685643"/>
                <a:ext cx="362078" cy="362078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4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C2E3DE-6E82-3F4B-04CA-5967602D2DA6}"/>
                  </a:ext>
                </a:extLst>
              </p:cNvPr>
              <p:cNvSpPr/>
              <p:nvPr/>
            </p:nvSpPr>
            <p:spPr>
              <a:xfrm>
                <a:off x="1937011" y="5685643"/>
                <a:ext cx="362078" cy="36207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C5306FFE-EA67-8255-FA1D-320E7F510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945983" y="5692442"/>
                <a:ext cx="348480" cy="348480"/>
              </a:xfrm>
              <a:prstGeom prst="rect">
                <a:avLst/>
              </a:prstGeom>
            </p:spPr>
          </p:pic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70999C81-13EA-4DF3-8A60-F85B618D2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984284" y="5728257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821A9003-6006-9FE2-F0A7-E7E0F8ED6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2467202" y="5714427"/>
                <a:ext cx="304267" cy="304267"/>
              </a:xfrm>
              <a:prstGeom prst="rect">
                <a:avLst/>
              </a:prstGeom>
            </p:spPr>
          </p:pic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25FE9AF-2B47-5C90-C900-399BED3E9EA9}"/>
              </a:ext>
            </a:extLst>
          </p:cNvPr>
          <p:cNvSpPr/>
          <p:nvPr/>
        </p:nvSpPr>
        <p:spPr>
          <a:xfrm>
            <a:off x="8150876" y="1784791"/>
            <a:ext cx="3179591" cy="3557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MY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pic>
        <p:nvPicPr>
          <p:cNvPr id="1028" name="Picture 4" descr="Stealth 16 Mercedes-AMG Motorsport A13V – Luxury Gaming Experience">
            <a:extLst>
              <a:ext uri="{FF2B5EF4-FFF2-40B4-BE49-F238E27FC236}">
                <a16:creationId xmlns:a16="http://schemas.microsoft.com/office/drawing/2014/main" id="{E0ABA9E1-2722-5F4A-9678-E1D1D817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17" y="1993747"/>
            <a:ext cx="3069043" cy="28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6" grpId="0" animBg="1"/>
    </p:bldLst>
  </p:timing>
</p:sld>
</file>

<file path=ppt/theme/theme1.xml><?xml version="1.0" encoding="utf-8"?>
<a:theme xmlns:a="http://schemas.openxmlformats.org/drawingml/2006/main" name="Win98">
  <a:themeElements>
    <a:clrScheme name="Windows98 Retr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4EDEF"/>
      </a:accent1>
      <a:accent2>
        <a:srgbClr val="02527C"/>
      </a:accent2>
      <a:accent3>
        <a:srgbClr val="2099A1"/>
      </a:accent3>
      <a:accent4>
        <a:srgbClr val="FF2365"/>
      </a:accent4>
      <a:accent5>
        <a:srgbClr val="D6F095"/>
      </a:accent5>
      <a:accent6>
        <a:srgbClr val="C9D3B1"/>
      </a:accent6>
      <a:hlink>
        <a:srgbClr val="005C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2"/>
          </a:solidFill>
        </a:ln>
      </a:spPr>
      <a:bodyPr lIns="0" tIns="0" rIns="0" bIns="0" rtlCol="0" anchor="ctr"/>
      <a:lstStyle>
        <a:defPPr algn="ctr">
          <a:defRPr sz="2000" dirty="0">
            <a:solidFill>
              <a:schemeClr val="accent2"/>
            </a:solidFill>
            <a:latin typeface="FAIRFAX" panose="02000000000000000000" pitchFamily="2" charset="0"/>
            <a:ea typeface="FAIRFAX" panose="02000000000000000000" pitchFamily="2" charset="0"/>
            <a:cs typeface="FAIRFAX" panose="020000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accent2"/>
            </a:solidFill>
            <a:latin typeface="FAIRFAX" panose="02000000000000000000" pitchFamily="2" charset="0"/>
            <a:ea typeface="FAIRFAX" panose="02000000000000000000" pitchFamily="2" charset="0"/>
            <a:cs typeface="FAIRFAX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176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Fairfax</vt:lpstr>
      <vt:lpstr>Arial</vt:lpstr>
      <vt:lpstr>Fairfax</vt:lpstr>
      <vt:lpstr>Win98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subject/>
  <dc:creator>D Story Productions @dstoryco</dc:creator>
  <cp:keywords/>
  <dc:description/>
  <cp:lastModifiedBy>Muhammad Eric Syamir Bin Shamsurizal</cp:lastModifiedBy>
  <cp:revision>61</cp:revision>
  <dcterms:created xsi:type="dcterms:W3CDTF">2023-08-16T06:58:20Z</dcterms:created>
  <dcterms:modified xsi:type="dcterms:W3CDTF">2023-09-29T12:37:05Z</dcterms:modified>
  <cp:category/>
</cp:coreProperties>
</file>