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54;p13"/>
          <p:cNvSpPr/>
          <p:nvPr/>
        </p:nvSpPr>
        <p:spPr>
          <a:xfrm>
            <a:off x="311760" y="1282320"/>
            <a:ext cx="8519760" cy="20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Project-Mood Swinger Theme-Entertainment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77" name="Google Shape;55;p13"/>
          <p:cNvSpPr/>
          <p:nvPr/>
        </p:nvSpPr>
        <p:spPr>
          <a:xfrm>
            <a:off x="311760" y="3719520"/>
            <a:ext cx="8519760" cy="79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23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Team Name-  Rookie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MEMBERS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Priyanshu Sarkar    Vaibhav Gupta    Shanmukha Uppari    Mohammed Sadikot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78" name="Google Shape;56;p13" descr=""/>
          <p:cNvPicPr/>
          <p:nvPr/>
        </p:nvPicPr>
        <p:blipFill>
          <a:blip r:embed="rId1"/>
          <a:stretch/>
        </p:blipFill>
        <p:spPr>
          <a:xfrm>
            <a:off x="3004200" y="-159480"/>
            <a:ext cx="3134520" cy="313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61;p14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Problem Statement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0" name="Google Shape;62;p14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</a:rPr>
              <a:t>Theme-Entertainment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</a:rPr>
              <a:t>A bot that changes the mood of the people.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1" name="Google Shape;63;p14" descr=""/>
          <p:cNvPicPr/>
          <p:nvPr/>
        </p:nvPicPr>
        <p:blipFill>
          <a:blip r:embed="rId1"/>
          <a:stretch/>
        </p:blipFill>
        <p:spPr>
          <a:xfrm>
            <a:off x="7428600" y="3916800"/>
            <a:ext cx="1714680" cy="171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68;p15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Our Solution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3" name="Google Shape;69;p15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</a:rPr>
              <a:t>Created a frontend website which provides options of various fields like Facts,News,sports,Music,etc.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</a:rPr>
              <a:t>People can choose their hobby and can click on the given option which directs them to the website of their interest.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4" name="Google Shape;70;p15" descr=""/>
          <p:cNvPicPr/>
          <p:nvPr/>
        </p:nvPicPr>
        <p:blipFill>
          <a:blip r:embed="rId1"/>
          <a:stretch/>
        </p:blipFill>
        <p:spPr>
          <a:xfrm>
            <a:off x="7428600" y="3916800"/>
            <a:ext cx="1714680" cy="171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5;p16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Impact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6" name="Google Shape;76;p16"/>
          <p:cNvSpPr/>
          <p:nvPr/>
        </p:nvSpPr>
        <p:spPr>
          <a:xfrm>
            <a:off x="457200" y="1143000"/>
            <a:ext cx="8519760" cy="34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</a:rPr>
              <a:t>Our website will acts as an entertaining interface between user and their field of interest which helps them to have some fun in their mean time.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</a:rPr>
              <a:t>Easily accessible by every user to create an entertaining impact on others.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7" name="Google Shape;77;p16" descr=""/>
          <p:cNvPicPr/>
          <p:nvPr/>
        </p:nvPicPr>
        <p:blipFill>
          <a:blip r:embed="rId1"/>
          <a:stretch/>
        </p:blipFill>
        <p:spPr>
          <a:xfrm>
            <a:off x="7428600" y="3916800"/>
            <a:ext cx="1714680" cy="171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2;p17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Technology Stack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9" name="Google Shape;83;p17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</a:rPr>
              <a:t>HTML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</a:rPr>
              <a:t>CSS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</a:rPr>
              <a:t>Git 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</a:rPr>
              <a:t>Github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0" name="Google Shape;84;p17" descr=""/>
          <p:cNvPicPr/>
          <p:nvPr/>
        </p:nvPicPr>
        <p:blipFill>
          <a:blip r:embed="rId1"/>
          <a:stretch/>
        </p:blipFill>
        <p:spPr>
          <a:xfrm>
            <a:off x="7428600" y="3916800"/>
            <a:ext cx="1714680" cy="171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89;p18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3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Future Prospects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92" name="Google Shape;90;p18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To help people to engage in learning activities while entertaining themselves.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To make this website more realible with node.js and angular.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To make it a bot named Mood Swinger with AI.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3" name="Google Shape;91;p18" descr=""/>
          <p:cNvPicPr/>
          <p:nvPr/>
        </p:nvPicPr>
        <p:blipFill>
          <a:blip r:embed="rId1"/>
          <a:stretch/>
        </p:blipFill>
        <p:spPr>
          <a:xfrm>
            <a:off x="7428600" y="3916800"/>
            <a:ext cx="1714680" cy="171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6;p19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3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Innovation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95" name="Google Shape;97;p19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</a:rPr>
              <a:t>An idea to help people to utilize their time when they are getting bored.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</a:rPr>
              <a:t>Education tab will provide them knowledge with fun.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</a:rPr>
              <a:t>Innovate an idea which focuses on learning with fun.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6" name="Google Shape;98;p19" descr=""/>
          <p:cNvPicPr/>
          <p:nvPr/>
        </p:nvPicPr>
        <p:blipFill>
          <a:blip r:embed="rId1"/>
          <a:stretch/>
        </p:blipFill>
        <p:spPr>
          <a:xfrm>
            <a:off x="7428600" y="3916800"/>
            <a:ext cx="1714680" cy="171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103;p20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Feasibility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8" name="Google Shape;104;p20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</a:rPr>
              <a:t>Can be accessed by every users as it is a simple and compact frontend website.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</a:rPr>
              <a:t>Can be accessed by people of all age bars as it consists of various field of interest.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9" name="Google Shape;105;p20" descr=""/>
          <p:cNvPicPr/>
          <p:nvPr/>
        </p:nvPicPr>
        <p:blipFill>
          <a:blip r:embed="rId1"/>
          <a:stretch/>
        </p:blipFill>
        <p:spPr>
          <a:xfrm>
            <a:off x="7428600" y="3916800"/>
            <a:ext cx="1714680" cy="171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LibreOffice/7.1.1.2$Windows_X86_64 LibreOffice_project/fe0b08f4af1bacafe4c7ecc87ce55bb426164676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2021-10-10T10:25:19Z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