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5CFC6A-E3E4-4C28-8749-D393C9C0D2C9}" v="2" dt="2022-07-30T17:00:03.9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30/07/2022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30/07/2022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6"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0"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0"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4"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8"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2"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7/30/2022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8"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8"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itsmeRahul04" TargetMode="External"/><Relationship Id="rId7" Type="http://schemas.openxmlformats.org/officeDocument/2006/relationships/image" Target="../media/image17.jp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781479727"/>
              </p:ext>
            </p:extLst>
          </p:nvPr>
        </p:nvGraphicFramePr>
        <p:xfrm>
          <a:off x="9229514" y="1143000"/>
          <a:ext cx="2962486" cy="4347738"/>
        </p:xfrm>
        <a:graphic>
          <a:graphicData uri="http://schemas.openxmlformats.org/drawingml/2006/table">
            <a:tbl>
              <a:tblPr firstRow="1" bandRow="1">
                <a:tableStyleId>{0E3FDE45-AF77-4B5C-9715-49D594BDF05E}</a:tableStyleId>
              </a:tblPr>
              <a:tblGrid>
                <a:gridCol w="733811">
                  <a:extLst>
                    <a:ext uri="{9D8B030D-6E8A-4147-A177-3AD203B41FA5}">
                      <a16:colId xmlns:a16="http://schemas.microsoft.com/office/drawing/2014/main" val="3331298770"/>
                    </a:ext>
                  </a:extLst>
                </a:gridCol>
                <a:gridCol w="2228675">
                  <a:extLst>
                    <a:ext uri="{9D8B030D-6E8A-4147-A177-3AD203B41FA5}">
                      <a16:colId xmlns:a16="http://schemas.microsoft.com/office/drawing/2014/main" val="879084521"/>
                    </a:ext>
                  </a:extLst>
                </a:gridCol>
              </a:tblGrid>
              <a:tr h="560094">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4227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7094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560094">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36886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1073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 Postgres SQL </a:t>
                      </a:r>
                    </a:p>
                  </a:txBody>
                  <a:tcPr/>
                </a:tc>
                <a:extLst>
                  <a:ext uri="{0D108BD9-81ED-4DB2-BD59-A6C34878D82A}">
                    <a16:rowId xmlns:a16="http://schemas.microsoft.com/office/drawing/2014/main" val="2298680090"/>
                  </a:ext>
                </a:extLst>
              </a:tr>
              <a:tr h="42746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txBody>
                  <a:tcPr/>
                </a:tc>
                <a:extLst>
                  <a:ext uri="{0D108BD9-81ED-4DB2-BD59-A6C34878D82A}">
                    <a16:rowId xmlns:a16="http://schemas.microsoft.com/office/drawing/2014/main" val="9512774"/>
                  </a:ext>
                </a:extLst>
              </a:tr>
              <a:tr h="32816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56009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781301"/>
            <a:ext cx="4008437" cy="2289174"/>
          </a:xfrm>
        </p:spPr>
        <p:txBody>
          <a:bodyPr/>
          <a:lstStyle/>
          <a:p>
            <a:pPr eaLnBrk="1" hangingPunct="1">
              <a:lnSpc>
                <a:spcPct val="114000"/>
              </a:lnSpc>
            </a:pPr>
            <a:r>
              <a:rPr lang="en-US" altLang="nl-NL" b="1" dirty="0"/>
              <a:t>Online Railway Reservation System(</a:t>
            </a:r>
            <a:r>
              <a:rPr lang="en-US" altLang="nl-NL" b="1" dirty="0" err="1"/>
              <a:t>Casestudy</a:t>
            </a:r>
            <a:r>
              <a:rPr lang="en-US" altLang="nl-NL" b="1" dirty="0"/>
              <a:t>)</a:t>
            </a:r>
          </a:p>
          <a:p>
            <a:pPr eaLnBrk="1" hangingPunct="1">
              <a:lnSpc>
                <a:spcPct val="114000"/>
              </a:lnSpc>
            </a:pPr>
            <a:r>
              <a:rPr lang="en-US" altLang="nl-NL" b="1" dirty="0"/>
              <a:t>Created online Railway Reservation System which is used by the passenger to book tickets from one station to another. With the help of various microservices we made the backend and with the react we made the frontend</a:t>
            </a:r>
          </a:p>
          <a:p>
            <a:pPr eaLnBrk="1" hangingPunct="1">
              <a:lnSpc>
                <a:spcPct val="114000"/>
              </a:lnSpc>
            </a:pPr>
            <a:r>
              <a:rPr lang="en-US" altLang="nl-NL" b="1" dirty="0"/>
              <a:t>Agriculture Loan(Spring Project)</a:t>
            </a:r>
          </a:p>
          <a:p>
            <a:pPr eaLnBrk="1" hangingPunct="1">
              <a:lnSpc>
                <a:spcPct val="114000"/>
              </a:lnSpc>
            </a:pPr>
            <a:r>
              <a:rPr lang="en-US" altLang="nl-NL" b="1" dirty="0"/>
              <a:t>Created Agriculture loan application which is build to help customer to apply agriculture loans which is developed to automate all the activities of CRUD operation for loan ,documents and users through an application. We can create a system where we can manage all the information in a single place.</a:t>
            </a:r>
          </a:p>
          <a:p>
            <a:pPr eaLnBrk="1" hangingPunct="1">
              <a:lnSpc>
                <a:spcPct val="114000"/>
              </a:lnSpc>
            </a:pPr>
            <a:r>
              <a:rPr lang="en-US" altLang="nl-NL" b="1" dirty="0"/>
              <a:t>Note making system(React Project)</a:t>
            </a:r>
          </a:p>
          <a:p>
            <a:pPr eaLnBrk="1" hangingPunct="1">
              <a:lnSpc>
                <a:spcPct val="114000"/>
              </a:lnSpc>
            </a:pPr>
            <a:r>
              <a:rPr lang="en-US" altLang="nl-NL" b="1" dirty="0"/>
              <a:t>This application is built to help customer to keep their notes updated. User can save and delete the note and it is easy to use.</a:t>
            </a:r>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09955" y="1594595"/>
            <a:ext cx="2373313" cy="325438"/>
          </a:xfrm>
        </p:spPr>
        <p:txBody>
          <a:bodyPr/>
          <a:lstStyle/>
          <a:p>
            <a:pPr eaLnBrk="1" hangingPunct="1"/>
            <a:r>
              <a:rPr lang="nl-NL" altLang="nl-NL" dirty="0"/>
              <a:t>rahul.d.patil@capgemini.com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61826" y="1820440"/>
            <a:ext cx="2382837" cy="199185"/>
          </a:xfrm>
        </p:spPr>
        <p:txBody>
          <a:bodyPr/>
          <a:lstStyle/>
          <a:p>
            <a:pPr eaLnBrk="1" hangingPunct="1"/>
            <a:r>
              <a:rPr lang="nl-NL" altLang="nl-NL" dirty="0"/>
              <a:t>+91 9987596680</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4057650" cy="2509043"/>
          </a:xfrm>
        </p:spPr>
        <p:txBody>
          <a:bodyPr/>
          <a:lstStyle/>
          <a:p>
            <a:r>
              <a:rPr lang="en-US" altLang="en-US" sz="1100" b="1" dirty="0"/>
              <a:t>Full Stack Developer</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React</a:t>
            </a:r>
            <a:r>
              <a:rPr lang="en-US" dirty="0"/>
              <a:t> with Authentication</a:t>
            </a:r>
          </a:p>
          <a:p>
            <a:pPr marL="171450" indent="-171450">
              <a:buFont typeface="Arial" panose="020B0604020202020204" pitchFamily="34" charset="0"/>
              <a:buChar char="•"/>
            </a:pPr>
            <a:r>
              <a:rPr lang="en-US" sz="1000" dirty="0"/>
              <a:t>Hands on experience in developing web pages using </a:t>
            </a:r>
            <a:r>
              <a:rPr lang="en-US" sz="1000" b="1" dirty="0"/>
              <a:t>HTML5, CSS3, Object Oriented Java script.</a:t>
            </a:r>
          </a:p>
          <a:p>
            <a:pPr marL="171450" indent="-171450">
              <a:buFont typeface="Arial" panose="020B0604020202020204" pitchFamily="34" charset="0"/>
              <a:buChar char="•"/>
            </a:pPr>
            <a:r>
              <a:rPr lang="en-US" dirty="0"/>
              <a:t>C</a:t>
            </a:r>
            <a:r>
              <a:rPr lang="en-US" sz="1000" dirty="0"/>
              <a:t>urrentl</a:t>
            </a:r>
            <a:r>
              <a:rPr lang="en-US" dirty="0"/>
              <a:t>y improving skills on </a:t>
            </a:r>
            <a:r>
              <a:rPr lang="en-US" dirty="0" err="1"/>
              <a:t>itransform</a:t>
            </a:r>
            <a:r>
              <a:rPr lang="en-US" dirty="0"/>
              <a:t>-platform.</a:t>
            </a:r>
          </a:p>
          <a:p>
            <a:pPr marL="171450" indent="-171450">
              <a:buFont typeface="Arial" panose="020B0604020202020204" pitchFamily="34" charset="0"/>
              <a:buChar char="•"/>
            </a:pPr>
            <a:r>
              <a:rPr lang="en-US" sz="1000" dirty="0"/>
              <a:t>Having good know</a:t>
            </a:r>
            <a:r>
              <a:rPr lang="en-US" dirty="0"/>
              <a:t>ledge on spring core, Spring MVC ,Spring boot.</a:t>
            </a:r>
          </a:p>
          <a:p>
            <a:pPr marL="171450" indent="-171450">
              <a:buFont typeface="Arial" panose="020B0604020202020204" pitchFamily="34" charset="0"/>
              <a:buChar char="•"/>
            </a:pPr>
            <a:r>
              <a:rPr lang="en-US" sz="1000" dirty="0"/>
              <a:t>Having knowledge about microservices.</a:t>
            </a:r>
          </a:p>
          <a:p>
            <a:pPr marL="171450" indent="-171450">
              <a:buFont typeface="Arial" panose="020B0604020202020204" pitchFamily="34" charset="0"/>
              <a:buChar char="•"/>
            </a:pPr>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Rahul </a:t>
            </a:r>
            <a:r>
              <a:rPr lang="en-IN" altLang="en-US" dirty="0" err="1"/>
              <a:t>Ramkrishna</a:t>
            </a:r>
            <a:r>
              <a:rPr lang="en-IN" altLang="en-US" dirty="0"/>
              <a:t> Patil</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64411" y="6357024"/>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https://github.com/itsmeRahul04</a:t>
            </a:r>
          </a:p>
        </p:txBody>
      </p:sp>
      <p:pic>
        <p:nvPicPr>
          <p:cNvPr id="7181" name="Picture 6" descr="Movie, play, video icon">
            <a:extLst>
              <a:ext uri="{FF2B5EF4-FFF2-40B4-BE49-F238E27FC236}">
                <a16:creationId xmlns:a16="http://schemas.microsoft.com/office/drawing/2014/main" id="{568E79A1-196A-4599-9F1F-AD39B99F12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5025" y="6392863"/>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Mechanical : 2016-2020</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descr="A person wearing glasses&#10;&#10;Description automatically generated with medium confidence">
            <a:extLst>
              <a:ext uri="{FF2B5EF4-FFF2-40B4-BE49-F238E27FC236}">
                <a16:creationId xmlns:a16="http://schemas.microsoft.com/office/drawing/2014/main" id="{9EEFEC67-B2CB-46BD-AED3-92F8DE758027}"/>
              </a:ext>
            </a:extLst>
          </p:cNvPr>
          <p:cNvPicPr>
            <a:picLocks noGrp="1" noChangeAspect="1"/>
          </p:cNvPicPr>
          <p:nvPr>
            <p:ph type="pic" sz="quarter" idx="46"/>
          </p:nvPr>
        </p:nvPicPr>
        <p:blipFill>
          <a:blip r:embed="rId7">
            <a:extLst>
              <a:ext uri="{28A0092B-C50C-407E-A947-70E740481C1C}">
                <a14:useLocalDpi xmlns:a14="http://schemas.microsoft.com/office/drawing/2010/main" val="0"/>
              </a:ext>
            </a:extLst>
          </a:blip>
          <a:srcRect t="8683" b="8683"/>
          <a:stretch>
            <a:fillRect/>
          </a:stretch>
        </p:blipFill>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4371</TotalTime>
  <Words>360</Words>
  <Application>Microsoft Office PowerPoint</Application>
  <PresentationFormat>Widescreen</PresentationFormat>
  <Paragraphs>58</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Patil, Rahul</cp:lastModifiedBy>
  <cp:revision>103</cp:revision>
  <dcterms:created xsi:type="dcterms:W3CDTF">2020-09-22T06:24:34Z</dcterms:created>
  <dcterms:modified xsi:type="dcterms:W3CDTF">2022-08-01T04:47:54Z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