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8" r:id="rId10"/>
    <p:sldId id="267" r:id="rId11"/>
    <p:sldId id="270" r:id="rId12"/>
    <p:sldId id="271" r:id="rId13"/>
    <p:sldId id="264" r:id="rId14"/>
    <p:sldId id="26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285684-CF31-28F2-2CE3-5C564929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E7E267-482D-7E27-B01A-5785B514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A62746-884A-037C-43FA-87BA0AC9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85971-7BD7-C2F6-C293-6E2AC858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CFEB44-010D-3E6F-C0CD-E6E6F6A5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AA05B-8DB0-CE3D-3855-75690F8C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A389C9-B576-EDEE-8D28-8F121171D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83B2EA-506D-1E6C-CFAA-98A9E196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069D24-A3AB-838A-CC3F-1D329485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27D257-A090-73A0-AA5A-39ECF5E9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540C0EA-3602-536C-F877-4FB5AE313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AB6DE1-6154-F205-D8C4-36DFE1EBD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FA48D5-99B2-DB8A-B9A5-1CB536FD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04B16-61E9-1033-8306-4502BCF6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74247C-1685-1138-BAB2-BC0BA5FB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7848F-B442-85D3-B6FE-CD1B056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7C1383-B679-7D01-7453-D8280519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C828B8-0DCF-C5CD-DEE1-72F3D6A7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38C31-DF14-2011-CA22-D230F6B4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B64DF-8B12-1111-FCE5-35AB4F75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25692-9A09-130B-E782-4E899E16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215D2E-3DEF-6DAA-CEF0-9F584DAC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457257-AED5-541C-7F4D-6A09D948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F1E65B-CE90-5A6A-BEB9-A027B5F6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038E88-4B88-0F7F-2F76-175B3DCF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B78CB-F8E2-347E-1055-1A1F2DCA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42C6AF-C0B1-2621-4AA2-3FB4927DB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4F6352-EABD-E592-B478-DAA8893C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3D5A3B-474F-603A-7D40-671D3A70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AFDF29-2138-BFBE-8281-E760C844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C17A3F-4F8A-F825-B9C5-AB882428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2222D7-1023-98FA-20F0-B5636F2D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541F51-640A-C425-02FF-CF0C6BF4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537D5-8D5F-0489-402A-92F45975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BA34E6-9505-DC66-C643-A355AFCB0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D890C9-DF4F-C414-4F4C-8C361B0C0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FA28BE-FED0-00A1-00F8-0420DD49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745F17C-FB74-0287-C3E1-06BC6674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22DCCC-A3CF-C1D0-1261-8BC94F1F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1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58687-C9D0-5382-4104-32F53D00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52B7F6-0107-7427-4341-BF9DC4E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E50324-6B2D-1D28-EC06-1FC1BEC6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FB388A-843F-0FC2-8E85-14B08BAA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7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0E62506-EA06-D7B7-41D5-6160F672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66DD7C-401B-D8B4-F35E-82140204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14E36D-35A1-B8D5-9F36-DC956C0E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8C99C-BAF4-F2D5-107C-9E17E5A1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02D7F6-C921-CDCE-6CF1-DF5537A63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2BFFB6-E947-EF06-E385-E0D5D7828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2ED852-5970-2242-10F9-66554764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125847-2CAE-6B52-CDFD-EDD6B329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CF6EA3-4813-A839-06A3-43A0C967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6D889-DD50-0E39-FBC3-C6E27DA3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A21B501-DD3A-11C7-FE97-A8C15BCB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D2F592-FE69-7E99-0218-0EA7589C8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E759AB-A4FC-C3CE-0492-66192837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F952CE-FBA1-7FB3-1FF0-7D7A83EB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3182B9-9603-3870-70BF-2AF41BC8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3FDDC0-C3AC-F2E3-3CB1-C992D44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7E3A40-E836-D64E-DDD9-4183467E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9BB5B4-22DF-971A-C7AF-0896754B3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95A53-DFBB-4308-AFF9-52701F35363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ECB2FF-7E93-81F5-6F22-DBFBC3519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B21E23-3B0C-CEF1-4244-11FA444C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29961-DBDD-43D1-8224-CD453CBC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37DF3-C17E-FF26-0B06-290D1ECED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806" y="328986"/>
            <a:ext cx="10950388" cy="106950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 Package Management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81031C7-954F-AB9C-3C02-C218AC2E1DF8}"/>
              </a:ext>
            </a:extLst>
          </p:cNvPr>
          <p:cNvSpPr txBox="1">
            <a:spLocks/>
          </p:cNvSpPr>
          <p:nvPr/>
        </p:nvSpPr>
        <p:spPr>
          <a:xfrm>
            <a:off x="1183341" y="1871008"/>
            <a:ext cx="94667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Adhikari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Biswas Banstola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Dipesh Adhikari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Subash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 By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Er. Rajendra Bahadur Thapa</a:t>
            </a:r>
          </a:p>
        </p:txBody>
      </p:sp>
    </p:spTree>
    <p:extLst>
      <p:ext uri="{BB962C8B-B14F-4D97-AF65-F5344CB8AC3E}">
        <p14:creationId xmlns:p14="http://schemas.microsoft.com/office/powerpoint/2010/main" val="23980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C480F-1312-4427-0006-483725CC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7827"/>
            <a:ext cx="4394200" cy="9796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 Diagram: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357DEC9-2F89-16F2-0ED7-8D1D5D828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76" y="107576"/>
            <a:ext cx="6805181" cy="64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847F5-D383-27E7-1F53-C9A7EFDB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170331"/>
            <a:ext cx="38354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31C438A-31C2-5A03-0138-F89AE901C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24" y="161365"/>
            <a:ext cx="5567082" cy="64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79A6C-9366-FF35-03F4-7C3C1D55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58" y="1968501"/>
            <a:ext cx="5419166" cy="241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0B82B81-2070-AE6C-18B2-CC2F5B479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71" y="175743"/>
            <a:ext cx="5323970" cy="65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8CC2D-AA18-3149-CB5D-517199C8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67F3F4-EF24-C806-CAB3-67051858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4623582" cy="35845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9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 10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5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Coding: 16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4 days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No description available.">
            <a:extLst>
              <a:ext uri="{FF2B5EF4-FFF2-40B4-BE49-F238E27FC236}">
                <a16:creationId xmlns:a16="http://schemas.microsoft.com/office/drawing/2014/main" xmlns="" id="{4B262277-E2A4-DFE6-70E4-798FDEC69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82" y="1312577"/>
            <a:ext cx="6683325" cy="4483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6A97D-B7C3-8E8E-6C95-A4D40BD1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3EB114-E146-ABF2-2F24-7FB2A3E3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seamless booking process .And Improved 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714625"/>
            <a:ext cx="4089400" cy="1325563"/>
          </a:xfrm>
        </p:spPr>
        <p:txBody>
          <a:bodyPr>
            <a:noAutofit/>
          </a:bodyPr>
          <a:lstStyle/>
          <a:p>
            <a:r>
              <a:rPr lang="en-GB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5DD45-F8CD-5E58-C391-BA16A61E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CE3B56-00C3-C70B-5F02-404EB652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 is renowned for its scenic beauty and vibrant culture, attracting numerous travelers.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travelling tours can be complex due to multiple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a good packages , insufficient information about the destination , provided packages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solve it with an online platform for easy travel planning and booking.</a:t>
            </a:r>
          </a:p>
        </p:txBody>
      </p:sp>
    </p:spTree>
    <p:extLst>
      <p:ext uri="{BB962C8B-B14F-4D97-AF65-F5344CB8AC3E}">
        <p14:creationId xmlns:p14="http://schemas.microsoft.com/office/powerpoint/2010/main" val="238531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312942-9869-D5C5-54B5-D5D5C14F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6C6BB9-448B-120C-8B09-67FFA86A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Available online platform lacks security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platforms do not provides better information about available  packages than our 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simply provide us Email without logging in to our 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can contact with them easily. (Customer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support)</a:t>
            </a:r>
          </a:p>
        </p:txBody>
      </p:sp>
    </p:spTree>
    <p:extLst>
      <p:ext uri="{BB962C8B-B14F-4D97-AF65-F5344CB8AC3E}">
        <p14:creationId xmlns:p14="http://schemas.microsoft.com/office/powerpoint/2010/main" val="15504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C8FA6-C1AB-09AC-B202-246F9BA9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61C0191-C010-A0E8-4257-C60519145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813176"/>
            <a:ext cx="107863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information on travel destinations and adventure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to choose and customize their desired packages.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9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631AB-1339-11E5-875E-F7FD8ED1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1696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34A853-193C-8262-547D-20F317CC5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30"/>
            <a:ext cx="10515600" cy="502714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interface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descriptions of adventure activities.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has full control  to accept and reject the bookings done by the customer.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add notes while booking the packages 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choose the dates for the packages they like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2E0C6-382F-0A41-AFEE-A7919D31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Features(more features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88C11E-D73B-BE3E-AFCD-E9CD9D48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login portals for the admin and the Customer,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admins can use our system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be added .(have separate account for each admins)</a:t>
            </a:r>
          </a:p>
        </p:txBody>
      </p:sp>
    </p:spTree>
    <p:extLst>
      <p:ext uri="{BB962C8B-B14F-4D97-AF65-F5344CB8AC3E}">
        <p14:creationId xmlns:p14="http://schemas.microsoft.com/office/powerpoint/2010/main" val="245659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852DA-37A0-42E8-8E87-D228B3BC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4032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97668-B61B-9B33-4E6B-2A24AC15A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576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22951"/>
              </p:ext>
            </p:extLst>
          </p:nvPr>
        </p:nvGraphicFramePr>
        <p:xfrm>
          <a:off x="1587500" y="1828802"/>
          <a:ext cx="8089900" cy="4159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0469"/>
                <a:gridCol w="5019431"/>
              </a:tblGrid>
              <a:tr h="4395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Name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66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edit codes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95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Xampp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as localhost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389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document creation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38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make ER-diagrams, use case diagrams, Sequence diagrams.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7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FBDCDD-3A63-EF03-2642-395526F7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22300"/>
            <a:ext cx="10668000" cy="7239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08668"/>
              </p:ext>
            </p:extLst>
          </p:nvPr>
        </p:nvGraphicFramePr>
        <p:xfrm>
          <a:off x="1433512" y="1362599"/>
          <a:ext cx="9069388" cy="4734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1253"/>
                <a:gridCol w="5218135"/>
              </a:tblGrid>
              <a:tr h="760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languages 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17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Webpage programming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40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Webpage styling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49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Front-end and Client side Programming 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49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and server side programming 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21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handling.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97BB5-9A09-8DCC-45CD-DCF5F857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8255"/>
            <a:ext cx="101092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8720DF-F0C6-734D-5FC8-E7BA1A68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367</Words>
  <Application>Microsoft Office PowerPoint</Application>
  <PresentationFormat>Custom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Tour Package Management System</vt:lpstr>
      <vt:lpstr>Background:</vt:lpstr>
      <vt:lpstr>Why us ? </vt:lpstr>
      <vt:lpstr>Objectives:</vt:lpstr>
      <vt:lpstr>Features:</vt:lpstr>
      <vt:lpstr>Features(more features):</vt:lpstr>
      <vt:lpstr>Development Tools Used:</vt:lpstr>
      <vt:lpstr>Programming Languages Used: </vt:lpstr>
      <vt:lpstr>Use Case diagram:</vt:lpstr>
      <vt:lpstr>    ER- Diagram:</vt:lpstr>
      <vt:lpstr>SSD for User:</vt:lpstr>
      <vt:lpstr>SSD for Admin:</vt:lpstr>
      <vt:lpstr>Project Schedule:</vt:lpstr>
      <vt:lpstr>Conclusion: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Package Management System</dc:title>
  <dc:creator>biswas banstola</dc:creator>
  <cp:lastModifiedBy>Ankit</cp:lastModifiedBy>
  <cp:revision>85</cp:revision>
  <dcterms:created xsi:type="dcterms:W3CDTF">2024-06-17T12:07:46Z</dcterms:created>
  <dcterms:modified xsi:type="dcterms:W3CDTF">2024-06-17T17:35:43Z</dcterms:modified>
</cp:coreProperties>
</file>