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93" r:id="rId3"/>
    <p:sldId id="257" r:id="rId4"/>
    <p:sldId id="259" r:id="rId5"/>
    <p:sldId id="260" r:id="rId6"/>
    <p:sldId id="294" r:id="rId7"/>
    <p:sldId id="295" r:id="rId8"/>
    <p:sldId id="296" r:id="rId9"/>
  </p:sldIdLst>
  <p:sldSz cx="9144000" cy="5143500" type="screen16x9"/>
  <p:notesSz cx="6858000" cy="9144000"/>
  <p:embeddedFontLst>
    <p:embeddedFont>
      <p:font typeface="Assistant" panose="020B0604020202020204" charset="-79"/>
      <p:regular r:id="rId11"/>
      <p:bold r:id="rId12"/>
    </p:embeddedFont>
    <p:embeddedFont>
      <p:font typeface="Arial Narrow" panose="020B0606020202030204" pitchFamily="34" charset="0"/>
      <p:regular r:id="rId13"/>
      <p:bold r:id="rId14"/>
      <p:italic r:id="rId15"/>
      <p:boldItalic r:id="rId16"/>
    </p:embeddedFont>
    <p:embeddedFont>
      <p:font typeface="Crimson Text" panose="020B0604020202020204" charset="0"/>
      <p:regular r:id="rId17"/>
      <p:bold r:id="rId18"/>
      <p:italic r:id="rId19"/>
      <p:boldItalic r:id="rId20"/>
    </p:embeddedFont>
    <p:embeddedFont>
      <p:font typeface="Arial Rounded MT Bold" panose="020F0704030504030204" pitchFamily="34" charset="0"/>
      <p:regular r:id="rId21"/>
    </p:embeddedFont>
    <p:embeddedFont>
      <p:font typeface="Arial Black" panose="020B0A04020102020204" pitchFamily="34" charset="0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FC345E-34C9-4406-9F0D-3C4390A42852}">
  <a:tblStyle styleId="{61FC345E-34C9-4406-9F0D-3C4390A428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040E9B-29F7-412F-B44B-148CD682937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81196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305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077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340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487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4080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702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167025" y="61275"/>
            <a:ext cx="8793725" cy="5016700"/>
            <a:chOff x="167025" y="61275"/>
            <a:chExt cx="8793725" cy="501670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277013" y="200275"/>
              <a:ext cx="8589975" cy="4742925"/>
              <a:chOff x="240475" y="247550"/>
              <a:chExt cx="8589975" cy="4742925"/>
            </a:xfrm>
          </p:grpSpPr>
          <p:grpSp>
            <p:nvGrpSpPr>
              <p:cNvPr id="12" name="Google Shape;12;p2"/>
              <p:cNvGrpSpPr/>
              <p:nvPr/>
            </p:nvGrpSpPr>
            <p:grpSpPr>
              <a:xfrm>
                <a:off x="240475" y="1389875"/>
                <a:ext cx="3815400" cy="3600600"/>
                <a:chOff x="440875" y="1289225"/>
                <a:chExt cx="3815400" cy="3600600"/>
              </a:xfrm>
            </p:grpSpPr>
            <p:cxnSp>
              <p:nvCxnSpPr>
                <p:cNvPr id="13" name="Google Shape;13;p2"/>
                <p:cNvCxnSpPr/>
                <p:nvPr/>
              </p:nvCxnSpPr>
              <p:spPr>
                <a:xfrm>
                  <a:off x="440875" y="1289225"/>
                  <a:ext cx="0" cy="3361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 rot="10800000">
                  <a:off x="553675" y="4889825"/>
                  <a:ext cx="3702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5" name="Google Shape;15;p2"/>
              <p:cNvGrpSpPr/>
              <p:nvPr/>
            </p:nvGrpSpPr>
            <p:grpSpPr>
              <a:xfrm rot="10800000">
                <a:off x="5015050" y="247550"/>
                <a:ext cx="3815400" cy="3600600"/>
                <a:chOff x="440875" y="1289225"/>
                <a:chExt cx="3815400" cy="3600600"/>
              </a:xfrm>
            </p:grpSpPr>
            <p:cxnSp>
              <p:nvCxnSpPr>
                <p:cNvPr id="16" name="Google Shape;16;p2"/>
                <p:cNvCxnSpPr/>
                <p:nvPr/>
              </p:nvCxnSpPr>
              <p:spPr>
                <a:xfrm>
                  <a:off x="440875" y="1289225"/>
                  <a:ext cx="0" cy="3334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 rot="10800000">
                  <a:off x="570475" y="4889825"/>
                  <a:ext cx="36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8" name="Google Shape;18;p2"/>
            <p:cNvSpPr/>
            <p:nvPr/>
          </p:nvSpPr>
          <p:spPr>
            <a:xfrm>
              <a:off x="8742750" y="61275"/>
              <a:ext cx="218000" cy="368575"/>
            </a:xfrm>
            <a:custGeom>
              <a:avLst/>
              <a:gdLst/>
              <a:ahLst/>
              <a:cxnLst/>
              <a:rect l="l" t="t" r="r" b="b"/>
              <a:pathLst>
                <a:path w="8720" h="14743" extrusionOk="0">
                  <a:moveTo>
                    <a:pt x="4468" y="3069"/>
                  </a:moveTo>
                  <a:cubicBezTo>
                    <a:pt x="4478" y="3100"/>
                    <a:pt x="4488" y="3131"/>
                    <a:pt x="4497" y="3163"/>
                  </a:cubicBezTo>
                  <a:lnTo>
                    <a:pt x="4497" y="3163"/>
                  </a:lnTo>
                  <a:cubicBezTo>
                    <a:pt x="4490" y="3128"/>
                    <a:pt x="4481" y="3096"/>
                    <a:pt x="4468" y="3069"/>
                  </a:cubicBezTo>
                  <a:close/>
                  <a:moveTo>
                    <a:pt x="4497" y="3163"/>
                  </a:moveTo>
                  <a:cubicBezTo>
                    <a:pt x="4509" y="3224"/>
                    <a:pt x="4518" y="3294"/>
                    <a:pt x="4542" y="3364"/>
                  </a:cubicBezTo>
                  <a:cubicBezTo>
                    <a:pt x="4542" y="3438"/>
                    <a:pt x="4578" y="3475"/>
                    <a:pt x="4578" y="3512"/>
                  </a:cubicBezTo>
                  <a:cubicBezTo>
                    <a:pt x="4578" y="3623"/>
                    <a:pt x="4652" y="3697"/>
                    <a:pt x="4652" y="3845"/>
                  </a:cubicBezTo>
                  <a:lnTo>
                    <a:pt x="4652" y="3808"/>
                  </a:lnTo>
                  <a:lnTo>
                    <a:pt x="4652" y="3734"/>
                  </a:lnTo>
                  <a:cubicBezTo>
                    <a:pt x="4589" y="3544"/>
                    <a:pt x="4553" y="3353"/>
                    <a:pt x="4497" y="3163"/>
                  </a:cubicBezTo>
                  <a:close/>
                  <a:moveTo>
                    <a:pt x="4412" y="3522"/>
                  </a:moveTo>
                  <a:cubicBezTo>
                    <a:pt x="4384" y="3522"/>
                    <a:pt x="4357" y="3531"/>
                    <a:pt x="4357" y="3549"/>
                  </a:cubicBezTo>
                  <a:cubicBezTo>
                    <a:pt x="4542" y="3993"/>
                    <a:pt x="4689" y="4400"/>
                    <a:pt x="4874" y="4769"/>
                  </a:cubicBezTo>
                  <a:lnTo>
                    <a:pt x="4911" y="4769"/>
                  </a:lnTo>
                  <a:cubicBezTo>
                    <a:pt x="4874" y="4584"/>
                    <a:pt x="4763" y="4400"/>
                    <a:pt x="4689" y="4215"/>
                  </a:cubicBezTo>
                  <a:lnTo>
                    <a:pt x="4689" y="4215"/>
                  </a:lnTo>
                  <a:cubicBezTo>
                    <a:pt x="4837" y="4474"/>
                    <a:pt x="4948" y="4806"/>
                    <a:pt x="5096" y="5102"/>
                  </a:cubicBezTo>
                  <a:cubicBezTo>
                    <a:pt x="5096" y="5114"/>
                    <a:pt x="5100" y="5119"/>
                    <a:pt x="5106" y="5119"/>
                  </a:cubicBezTo>
                  <a:cubicBezTo>
                    <a:pt x="5117" y="5119"/>
                    <a:pt x="5133" y="5102"/>
                    <a:pt x="5133" y="5102"/>
                  </a:cubicBezTo>
                  <a:cubicBezTo>
                    <a:pt x="4948" y="4769"/>
                    <a:pt x="4837" y="4400"/>
                    <a:pt x="4652" y="4030"/>
                  </a:cubicBezTo>
                  <a:lnTo>
                    <a:pt x="4652" y="4030"/>
                  </a:lnTo>
                  <a:cubicBezTo>
                    <a:pt x="4726" y="4215"/>
                    <a:pt x="4763" y="4363"/>
                    <a:pt x="4874" y="4548"/>
                  </a:cubicBezTo>
                  <a:lnTo>
                    <a:pt x="4874" y="4584"/>
                  </a:lnTo>
                  <a:lnTo>
                    <a:pt x="4652" y="4104"/>
                  </a:lnTo>
                  <a:lnTo>
                    <a:pt x="4652" y="4067"/>
                  </a:lnTo>
                  <a:lnTo>
                    <a:pt x="4652" y="3993"/>
                  </a:lnTo>
                  <a:cubicBezTo>
                    <a:pt x="4578" y="3845"/>
                    <a:pt x="4505" y="3697"/>
                    <a:pt x="4468" y="3549"/>
                  </a:cubicBezTo>
                  <a:cubicBezTo>
                    <a:pt x="4468" y="3531"/>
                    <a:pt x="4440" y="3522"/>
                    <a:pt x="4412" y="3522"/>
                  </a:cubicBezTo>
                  <a:close/>
                  <a:moveTo>
                    <a:pt x="4837" y="5065"/>
                  </a:moveTo>
                  <a:lnTo>
                    <a:pt x="4837" y="5065"/>
                  </a:lnTo>
                  <a:cubicBezTo>
                    <a:pt x="4844" y="5085"/>
                    <a:pt x="4851" y="5104"/>
                    <a:pt x="4859" y="5123"/>
                  </a:cubicBezTo>
                  <a:lnTo>
                    <a:pt x="4859" y="5123"/>
                  </a:lnTo>
                  <a:cubicBezTo>
                    <a:pt x="4837" y="5101"/>
                    <a:pt x="4837" y="5096"/>
                    <a:pt x="4837" y="5065"/>
                  </a:cubicBezTo>
                  <a:close/>
                  <a:moveTo>
                    <a:pt x="4985" y="5176"/>
                  </a:moveTo>
                  <a:cubicBezTo>
                    <a:pt x="4996" y="5213"/>
                    <a:pt x="5008" y="5250"/>
                    <a:pt x="5021" y="5286"/>
                  </a:cubicBezTo>
                  <a:lnTo>
                    <a:pt x="5021" y="5286"/>
                  </a:lnTo>
                  <a:cubicBezTo>
                    <a:pt x="5039" y="5310"/>
                    <a:pt x="5056" y="5336"/>
                    <a:pt x="5072" y="5362"/>
                  </a:cubicBezTo>
                  <a:lnTo>
                    <a:pt x="5072" y="5362"/>
                  </a:lnTo>
                  <a:cubicBezTo>
                    <a:pt x="5042" y="5302"/>
                    <a:pt x="5013" y="5240"/>
                    <a:pt x="4985" y="5176"/>
                  </a:cubicBezTo>
                  <a:close/>
                  <a:moveTo>
                    <a:pt x="4727" y="5697"/>
                  </a:moveTo>
                  <a:cubicBezTo>
                    <a:pt x="4728" y="5706"/>
                    <a:pt x="4734" y="5713"/>
                    <a:pt x="4742" y="5720"/>
                  </a:cubicBezTo>
                  <a:lnTo>
                    <a:pt x="4742" y="5720"/>
                  </a:lnTo>
                  <a:cubicBezTo>
                    <a:pt x="4737" y="5712"/>
                    <a:pt x="4732" y="5704"/>
                    <a:pt x="4727" y="5697"/>
                  </a:cubicBezTo>
                  <a:close/>
                  <a:moveTo>
                    <a:pt x="5072" y="5362"/>
                  </a:moveTo>
                  <a:cubicBezTo>
                    <a:pt x="5138" y="5492"/>
                    <a:pt x="5206" y="5614"/>
                    <a:pt x="5260" y="5733"/>
                  </a:cubicBezTo>
                  <a:lnTo>
                    <a:pt x="5260" y="5733"/>
                  </a:lnTo>
                  <a:cubicBezTo>
                    <a:pt x="5212" y="5607"/>
                    <a:pt x="5148" y="5480"/>
                    <a:pt x="5072" y="5362"/>
                  </a:cubicBezTo>
                  <a:close/>
                  <a:moveTo>
                    <a:pt x="4742" y="5720"/>
                  </a:moveTo>
                  <a:cubicBezTo>
                    <a:pt x="4759" y="5744"/>
                    <a:pt x="4778" y="5771"/>
                    <a:pt x="4800" y="5805"/>
                  </a:cubicBezTo>
                  <a:cubicBezTo>
                    <a:pt x="4800" y="5753"/>
                    <a:pt x="4764" y="5737"/>
                    <a:pt x="4742" y="5720"/>
                  </a:cubicBezTo>
                  <a:close/>
                  <a:moveTo>
                    <a:pt x="4973" y="5351"/>
                  </a:moveTo>
                  <a:cubicBezTo>
                    <a:pt x="5038" y="5462"/>
                    <a:pt x="5109" y="5572"/>
                    <a:pt x="5170" y="5694"/>
                  </a:cubicBezTo>
                  <a:cubicBezTo>
                    <a:pt x="5207" y="5805"/>
                    <a:pt x="5244" y="5878"/>
                    <a:pt x="5281" y="5915"/>
                  </a:cubicBezTo>
                  <a:lnTo>
                    <a:pt x="5170" y="5805"/>
                  </a:lnTo>
                  <a:cubicBezTo>
                    <a:pt x="5075" y="5638"/>
                    <a:pt x="5026" y="5487"/>
                    <a:pt x="4973" y="5351"/>
                  </a:cubicBezTo>
                  <a:close/>
                  <a:moveTo>
                    <a:pt x="4652" y="1775"/>
                  </a:moveTo>
                  <a:cubicBezTo>
                    <a:pt x="4726" y="3069"/>
                    <a:pt x="5022" y="4326"/>
                    <a:pt x="5466" y="5546"/>
                  </a:cubicBezTo>
                  <a:cubicBezTo>
                    <a:pt x="5614" y="5878"/>
                    <a:pt x="5762" y="6211"/>
                    <a:pt x="5909" y="6470"/>
                  </a:cubicBezTo>
                  <a:lnTo>
                    <a:pt x="5651" y="6248"/>
                  </a:lnTo>
                  <a:lnTo>
                    <a:pt x="5799" y="6396"/>
                  </a:lnTo>
                  <a:cubicBezTo>
                    <a:pt x="5651" y="6285"/>
                    <a:pt x="5577" y="6174"/>
                    <a:pt x="5429" y="6063"/>
                  </a:cubicBezTo>
                  <a:cubicBezTo>
                    <a:pt x="5392" y="6026"/>
                    <a:pt x="5392" y="5989"/>
                    <a:pt x="5318" y="5915"/>
                  </a:cubicBezTo>
                  <a:cubicBezTo>
                    <a:pt x="5311" y="5888"/>
                    <a:pt x="5303" y="5861"/>
                    <a:pt x="5295" y="5833"/>
                  </a:cubicBezTo>
                  <a:lnTo>
                    <a:pt x="5295" y="5833"/>
                  </a:lnTo>
                  <a:cubicBezTo>
                    <a:pt x="5303" y="5848"/>
                    <a:pt x="5310" y="5863"/>
                    <a:pt x="5318" y="5878"/>
                  </a:cubicBezTo>
                  <a:cubicBezTo>
                    <a:pt x="5302" y="5830"/>
                    <a:pt x="5282" y="5782"/>
                    <a:pt x="5260" y="5733"/>
                  </a:cubicBezTo>
                  <a:lnTo>
                    <a:pt x="5260" y="5733"/>
                  </a:lnTo>
                  <a:cubicBezTo>
                    <a:pt x="5273" y="5767"/>
                    <a:pt x="5285" y="5800"/>
                    <a:pt x="5295" y="5833"/>
                  </a:cubicBezTo>
                  <a:lnTo>
                    <a:pt x="5295" y="5833"/>
                  </a:lnTo>
                  <a:cubicBezTo>
                    <a:pt x="5204" y="5658"/>
                    <a:pt x="5095" y="5482"/>
                    <a:pt x="5021" y="5286"/>
                  </a:cubicBezTo>
                  <a:lnTo>
                    <a:pt x="5021" y="5286"/>
                  </a:lnTo>
                  <a:cubicBezTo>
                    <a:pt x="4964" y="5205"/>
                    <a:pt x="4902" y="5130"/>
                    <a:pt x="4837" y="5065"/>
                  </a:cubicBezTo>
                  <a:lnTo>
                    <a:pt x="4837" y="5065"/>
                  </a:lnTo>
                  <a:cubicBezTo>
                    <a:pt x="4837" y="5065"/>
                    <a:pt x="4837" y="5065"/>
                    <a:pt x="4837" y="5065"/>
                  </a:cubicBezTo>
                  <a:lnTo>
                    <a:pt x="4837" y="5065"/>
                  </a:lnTo>
                  <a:cubicBezTo>
                    <a:pt x="4837" y="5065"/>
                    <a:pt x="4837" y="5065"/>
                    <a:pt x="4837" y="5065"/>
                  </a:cubicBezTo>
                  <a:lnTo>
                    <a:pt x="4837" y="4991"/>
                  </a:lnTo>
                  <a:cubicBezTo>
                    <a:pt x="4763" y="4917"/>
                    <a:pt x="4726" y="4806"/>
                    <a:pt x="4689" y="4695"/>
                  </a:cubicBezTo>
                  <a:cubicBezTo>
                    <a:pt x="4689" y="4363"/>
                    <a:pt x="4578" y="4030"/>
                    <a:pt x="4394" y="3808"/>
                  </a:cubicBezTo>
                  <a:lnTo>
                    <a:pt x="4357" y="3808"/>
                  </a:lnTo>
                  <a:cubicBezTo>
                    <a:pt x="4479" y="3961"/>
                    <a:pt x="4525" y="4114"/>
                    <a:pt x="4559" y="4267"/>
                  </a:cubicBezTo>
                  <a:lnTo>
                    <a:pt x="4559" y="4267"/>
                  </a:lnTo>
                  <a:cubicBezTo>
                    <a:pt x="4554" y="4253"/>
                    <a:pt x="4548" y="4236"/>
                    <a:pt x="4542" y="4215"/>
                  </a:cubicBezTo>
                  <a:cubicBezTo>
                    <a:pt x="4526" y="4199"/>
                    <a:pt x="4498" y="4190"/>
                    <a:pt x="4476" y="4190"/>
                  </a:cubicBezTo>
                  <a:cubicBezTo>
                    <a:pt x="4444" y="4190"/>
                    <a:pt x="4424" y="4208"/>
                    <a:pt x="4468" y="4252"/>
                  </a:cubicBezTo>
                  <a:cubicBezTo>
                    <a:pt x="4468" y="4363"/>
                    <a:pt x="4505" y="4400"/>
                    <a:pt x="4505" y="4437"/>
                  </a:cubicBezTo>
                  <a:cubicBezTo>
                    <a:pt x="4394" y="4289"/>
                    <a:pt x="4357" y="4178"/>
                    <a:pt x="4283" y="4067"/>
                  </a:cubicBezTo>
                  <a:lnTo>
                    <a:pt x="4283" y="4067"/>
                  </a:lnTo>
                  <a:cubicBezTo>
                    <a:pt x="4357" y="4252"/>
                    <a:pt x="4468" y="4400"/>
                    <a:pt x="4542" y="4584"/>
                  </a:cubicBezTo>
                  <a:cubicBezTo>
                    <a:pt x="4542" y="4584"/>
                    <a:pt x="4531" y="4595"/>
                    <a:pt x="4527" y="4604"/>
                  </a:cubicBezTo>
                  <a:lnTo>
                    <a:pt x="4527" y="4604"/>
                  </a:lnTo>
                  <a:cubicBezTo>
                    <a:pt x="4504" y="4572"/>
                    <a:pt x="4499" y="4536"/>
                    <a:pt x="4468" y="4474"/>
                  </a:cubicBezTo>
                  <a:cubicBezTo>
                    <a:pt x="4448" y="4464"/>
                    <a:pt x="4431" y="4459"/>
                    <a:pt x="4416" y="4459"/>
                  </a:cubicBezTo>
                  <a:cubicBezTo>
                    <a:pt x="4376" y="4459"/>
                    <a:pt x="4357" y="4493"/>
                    <a:pt x="4357" y="4548"/>
                  </a:cubicBezTo>
                  <a:cubicBezTo>
                    <a:pt x="4357" y="4621"/>
                    <a:pt x="4394" y="4658"/>
                    <a:pt x="4394" y="4769"/>
                  </a:cubicBezTo>
                  <a:cubicBezTo>
                    <a:pt x="4357" y="4658"/>
                    <a:pt x="4320" y="4621"/>
                    <a:pt x="4320" y="4584"/>
                  </a:cubicBezTo>
                  <a:cubicBezTo>
                    <a:pt x="4320" y="4574"/>
                    <a:pt x="4310" y="4569"/>
                    <a:pt x="4299" y="4569"/>
                  </a:cubicBezTo>
                  <a:cubicBezTo>
                    <a:pt x="4271" y="4569"/>
                    <a:pt x="4230" y="4595"/>
                    <a:pt x="4283" y="4621"/>
                  </a:cubicBezTo>
                  <a:lnTo>
                    <a:pt x="4689" y="5731"/>
                  </a:lnTo>
                  <a:cubicBezTo>
                    <a:pt x="4468" y="5361"/>
                    <a:pt x="4283" y="4991"/>
                    <a:pt x="4024" y="4621"/>
                  </a:cubicBezTo>
                  <a:cubicBezTo>
                    <a:pt x="4209" y="4104"/>
                    <a:pt x="4357" y="3549"/>
                    <a:pt x="4468" y="3069"/>
                  </a:cubicBezTo>
                  <a:cubicBezTo>
                    <a:pt x="4542" y="2588"/>
                    <a:pt x="4652" y="2181"/>
                    <a:pt x="4652" y="1775"/>
                  </a:cubicBezTo>
                  <a:close/>
                  <a:moveTo>
                    <a:pt x="3543" y="6840"/>
                  </a:moveTo>
                  <a:cubicBezTo>
                    <a:pt x="3541" y="6840"/>
                    <a:pt x="3540" y="6842"/>
                    <a:pt x="3540" y="6847"/>
                  </a:cubicBezTo>
                  <a:lnTo>
                    <a:pt x="3540" y="6847"/>
                  </a:lnTo>
                  <a:cubicBezTo>
                    <a:pt x="3541" y="6844"/>
                    <a:pt x="3542" y="6841"/>
                    <a:pt x="3543" y="6840"/>
                  </a:cubicBezTo>
                  <a:close/>
                  <a:moveTo>
                    <a:pt x="1214" y="7025"/>
                  </a:moveTo>
                  <a:lnTo>
                    <a:pt x="1214" y="7025"/>
                  </a:lnTo>
                  <a:cubicBezTo>
                    <a:pt x="1325" y="7099"/>
                    <a:pt x="1473" y="7135"/>
                    <a:pt x="1547" y="7135"/>
                  </a:cubicBezTo>
                  <a:cubicBezTo>
                    <a:pt x="1473" y="7099"/>
                    <a:pt x="1325" y="7098"/>
                    <a:pt x="1214" y="7025"/>
                  </a:cubicBezTo>
                  <a:close/>
                  <a:moveTo>
                    <a:pt x="2102" y="7099"/>
                  </a:moveTo>
                  <a:lnTo>
                    <a:pt x="2102" y="7099"/>
                  </a:lnTo>
                  <a:cubicBezTo>
                    <a:pt x="2139" y="7172"/>
                    <a:pt x="2212" y="7209"/>
                    <a:pt x="2249" y="7283"/>
                  </a:cubicBezTo>
                  <a:cubicBezTo>
                    <a:pt x="2249" y="7209"/>
                    <a:pt x="2139" y="7172"/>
                    <a:pt x="2102" y="7099"/>
                  </a:cubicBezTo>
                  <a:close/>
                  <a:moveTo>
                    <a:pt x="2212" y="7025"/>
                  </a:moveTo>
                  <a:lnTo>
                    <a:pt x="2212" y="7098"/>
                  </a:lnTo>
                  <a:cubicBezTo>
                    <a:pt x="2249" y="7135"/>
                    <a:pt x="2323" y="7172"/>
                    <a:pt x="2397" y="7283"/>
                  </a:cubicBezTo>
                  <a:cubicBezTo>
                    <a:pt x="2397" y="7283"/>
                    <a:pt x="2323" y="7283"/>
                    <a:pt x="2323" y="7320"/>
                  </a:cubicBezTo>
                  <a:cubicBezTo>
                    <a:pt x="2323" y="7283"/>
                    <a:pt x="2286" y="7283"/>
                    <a:pt x="2249" y="7283"/>
                  </a:cubicBezTo>
                  <a:cubicBezTo>
                    <a:pt x="2064" y="7209"/>
                    <a:pt x="1917" y="7209"/>
                    <a:pt x="1732" y="7172"/>
                  </a:cubicBezTo>
                  <a:cubicBezTo>
                    <a:pt x="1880" y="7135"/>
                    <a:pt x="2064" y="7098"/>
                    <a:pt x="2212" y="7025"/>
                  </a:cubicBezTo>
                  <a:close/>
                  <a:moveTo>
                    <a:pt x="2397" y="6988"/>
                  </a:moveTo>
                  <a:lnTo>
                    <a:pt x="2767" y="7357"/>
                  </a:lnTo>
                  <a:lnTo>
                    <a:pt x="2656" y="7357"/>
                  </a:lnTo>
                  <a:cubicBezTo>
                    <a:pt x="2508" y="7283"/>
                    <a:pt x="2397" y="7172"/>
                    <a:pt x="2249" y="7025"/>
                  </a:cubicBezTo>
                  <a:cubicBezTo>
                    <a:pt x="2323" y="6988"/>
                    <a:pt x="2397" y="6988"/>
                    <a:pt x="2397" y="6988"/>
                  </a:cubicBezTo>
                  <a:close/>
                  <a:moveTo>
                    <a:pt x="6686" y="7209"/>
                  </a:moveTo>
                  <a:lnTo>
                    <a:pt x="6945" y="7357"/>
                  </a:lnTo>
                  <a:lnTo>
                    <a:pt x="6871" y="7357"/>
                  </a:lnTo>
                  <a:cubicBezTo>
                    <a:pt x="6834" y="7357"/>
                    <a:pt x="6760" y="7283"/>
                    <a:pt x="6686" y="7209"/>
                  </a:cubicBezTo>
                  <a:close/>
                  <a:moveTo>
                    <a:pt x="3115" y="7357"/>
                  </a:moveTo>
                  <a:cubicBezTo>
                    <a:pt x="3131" y="7366"/>
                    <a:pt x="3146" y="7375"/>
                    <a:pt x="3162" y="7384"/>
                  </a:cubicBezTo>
                  <a:lnTo>
                    <a:pt x="3162" y="7384"/>
                  </a:lnTo>
                  <a:cubicBezTo>
                    <a:pt x="3169" y="7373"/>
                    <a:pt x="3161" y="7357"/>
                    <a:pt x="3137" y="7357"/>
                  </a:cubicBezTo>
                  <a:close/>
                  <a:moveTo>
                    <a:pt x="2841" y="7357"/>
                  </a:moveTo>
                  <a:cubicBezTo>
                    <a:pt x="2841" y="7366"/>
                    <a:pt x="2841" y="7376"/>
                    <a:pt x="2841" y="7384"/>
                  </a:cubicBezTo>
                  <a:lnTo>
                    <a:pt x="2841" y="7384"/>
                  </a:lnTo>
                  <a:cubicBezTo>
                    <a:pt x="2830" y="7373"/>
                    <a:pt x="2817" y="7364"/>
                    <a:pt x="2804" y="7357"/>
                  </a:cubicBezTo>
                  <a:close/>
                  <a:moveTo>
                    <a:pt x="6507" y="7308"/>
                  </a:moveTo>
                  <a:cubicBezTo>
                    <a:pt x="6558" y="7349"/>
                    <a:pt x="6613" y="7376"/>
                    <a:pt x="6686" y="7394"/>
                  </a:cubicBezTo>
                  <a:lnTo>
                    <a:pt x="6575" y="7394"/>
                  </a:lnTo>
                  <a:cubicBezTo>
                    <a:pt x="6549" y="7369"/>
                    <a:pt x="6528" y="7339"/>
                    <a:pt x="6507" y="7308"/>
                  </a:cubicBezTo>
                  <a:close/>
                  <a:moveTo>
                    <a:pt x="955" y="7246"/>
                  </a:moveTo>
                  <a:lnTo>
                    <a:pt x="955" y="7246"/>
                  </a:lnTo>
                  <a:cubicBezTo>
                    <a:pt x="1177" y="7320"/>
                    <a:pt x="1399" y="7357"/>
                    <a:pt x="1584" y="7357"/>
                  </a:cubicBezTo>
                  <a:cubicBezTo>
                    <a:pt x="1621" y="7357"/>
                    <a:pt x="1732" y="7394"/>
                    <a:pt x="1769" y="7394"/>
                  </a:cubicBezTo>
                  <a:lnTo>
                    <a:pt x="1806" y="7431"/>
                  </a:lnTo>
                  <a:lnTo>
                    <a:pt x="1510" y="7431"/>
                  </a:lnTo>
                  <a:cubicBezTo>
                    <a:pt x="1325" y="7357"/>
                    <a:pt x="1140" y="7320"/>
                    <a:pt x="955" y="7246"/>
                  </a:cubicBezTo>
                  <a:close/>
                  <a:moveTo>
                    <a:pt x="6197" y="7274"/>
                  </a:moveTo>
                  <a:cubicBezTo>
                    <a:pt x="6213" y="7337"/>
                    <a:pt x="6230" y="7394"/>
                    <a:pt x="6279" y="7468"/>
                  </a:cubicBezTo>
                  <a:cubicBezTo>
                    <a:pt x="6247" y="7403"/>
                    <a:pt x="6221" y="7338"/>
                    <a:pt x="6197" y="7274"/>
                  </a:cubicBezTo>
                  <a:close/>
                  <a:moveTo>
                    <a:pt x="1012" y="7452"/>
                  </a:moveTo>
                  <a:lnTo>
                    <a:pt x="1012" y="7452"/>
                  </a:lnTo>
                  <a:cubicBezTo>
                    <a:pt x="1078" y="7469"/>
                    <a:pt x="1146" y="7487"/>
                    <a:pt x="1214" y="7505"/>
                  </a:cubicBezTo>
                  <a:lnTo>
                    <a:pt x="1103" y="7505"/>
                  </a:lnTo>
                  <a:cubicBezTo>
                    <a:pt x="1067" y="7481"/>
                    <a:pt x="1038" y="7464"/>
                    <a:pt x="1012" y="7452"/>
                  </a:cubicBezTo>
                  <a:close/>
                  <a:moveTo>
                    <a:pt x="2021" y="7483"/>
                  </a:moveTo>
                  <a:lnTo>
                    <a:pt x="2021" y="7483"/>
                  </a:lnTo>
                  <a:cubicBezTo>
                    <a:pt x="2097" y="7509"/>
                    <a:pt x="2173" y="7517"/>
                    <a:pt x="2249" y="7542"/>
                  </a:cubicBezTo>
                  <a:cubicBezTo>
                    <a:pt x="2168" y="7542"/>
                    <a:pt x="2107" y="7522"/>
                    <a:pt x="2021" y="7483"/>
                  </a:cubicBezTo>
                  <a:close/>
                  <a:moveTo>
                    <a:pt x="1695" y="7209"/>
                  </a:moveTo>
                  <a:lnTo>
                    <a:pt x="1695" y="7209"/>
                  </a:lnTo>
                  <a:cubicBezTo>
                    <a:pt x="1880" y="7246"/>
                    <a:pt x="2101" y="7320"/>
                    <a:pt x="2286" y="7357"/>
                  </a:cubicBezTo>
                  <a:cubicBezTo>
                    <a:pt x="2323" y="7431"/>
                    <a:pt x="2397" y="7505"/>
                    <a:pt x="2434" y="7579"/>
                  </a:cubicBezTo>
                  <a:cubicBezTo>
                    <a:pt x="2323" y="7542"/>
                    <a:pt x="2286" y="7542"/>
                    <a:pt x="2212" y="7505"/>
                  </a:cubicBezTo>
                  <a:cubicBezTo>
                    <a:pt x="2212" y="7505"/>
                    <a:pt x="2138" y="7505"/>
                    <a:pt x="2138" y="7468"/>
                  </a:cubicBezTo>
                  <a:cubicBezTo>
                    <a:pt x="2028" y="7394"/>
                    <a:pt x="1917" y="7357"/>
                    <a:pt x="1769" y="7357"/>
                  </a:cubicBezTo>
                  <a:cubicBezTo>
                    <a:pt x="1732" y="7320"/>
                    <a:pt x="1732" y="7283"/>
                    <a:pt x="1695" y="7209"/>
                  </a:cubicBezTo>
                  <a:close/>
                  <a:moveTo>
                    <a:pt x="7425" y="7505"/>
                  </a:moveTo>
                  <a:cubicBezTo>
                    <a:pt x="7610" y="7505"/>
                    <a:pt x="7758" y="7542"/>
                    <a:pt x="7943" y="7653"/>
                  </a:cubicBezTo>
                  <a:cubicBezTo>
                    <a:pt x="7795" y="7653"/>
                    <a:pt x="7684" y="7579"/>
                    <a:pt x="7610" y="7579"/>
                  </a:cubicBezTo>
                  <a:cubicBezTo>
                    <a:pt x="7573" y="7542"/>
                    <a:pt x="7499" y="7542"/>
                    <a:pt x="7425" y="7505"/>
                  </a:cubicBezTo>
                  <a:close/>
                  <a:moveTo>
                    <a:pt x="2989" y="7394"/>
                  </a:moveTo>
                  <a:cubicBezTo>
                    <a:pt x="3063" y="7394"/>
                    <a:pt x="3174" y="7542"/>
                    <a:pt x="3321" y="7690"/>
                  </a:cubicBezTo>
                  <a:cubicBezTo>
                    <a:pt x="3174" y="7579"/>
                    <a:pt x="3063" y="7505"/>
                    <a:pt x="2989" y="7394"/>
                  </a:cubicBezTo>
                  <a:close/>
                  <a:moveTo>
                    <a:pt x="3432" y="6729"/>
                  </a:moveTo>
                  <a:lnTo>
                    <a:pt x="3432" y="6729"/>
                  </a:lnTo>
                  <a:cubicBezTo>
                    <a:pt x="3536" y="6884"/>
                    <a:pt x="3749" y="7294"/>
                    <a:pt x="3981" y="7691"/>
                  </a:cubicBezTo>
                  <a:lnTo>
                    <a:pt x="3981" y="7691"/>
                  </a:lnTo>
                  <a:cubicBezTo>
                    <a:pt x="3869" y="7518"/>
                    <a:pt x="3748" y="7341"/>
                    <a:pt x="3617" y="7172"/>
                  </a:cubicBezTo>
                  <a:cubicBezTo>
                    <a:pt x="3580" y="7025"/>
                    <a:pt x="3543" y="6914"/>
                    <a:pt x="3432" y="6729"/>
                  </a:cubicBezTo>
                  <a:close/>
                  <a:moveTo>
                    <a:pt x="4213" y="7602"/>
                  </a:moveTo>
                  <a:cubicBezTo>
                    <a:pt x="4255" y="7644"/>
                    <a:pt x="4299" y="7685"/>
                    <a:pt x="4320" y="7727"/>
                  </a:cubicBezTo>
                  <a:cubicBezTo>
                    <a:pt x="4283" y="7690"/>
                    <a:pt x="4246" y="7644"/>
                    <a:pt x="4213" y="7602"/>
                  </a:cubicBezTo>
                  <a:close/>
                  <a:moveTo>
                    <a:pt x="7129" y="7468"/>
                  </a:moveTo>
                  <a:cubicBezTo>
                    <a:pt x="7240" y="7505"/>
                    <a:pt x="7388" y="7542"/>
                    <a:pt x="7462" y="7579"/>
                  </a:cubicBezTo>
                  <a:cubicBezTo>
                    <a:pt x="7462" y="7579"/>
                    <a:pt x="7462" y="7653"/>
                    <a:pt x="7499" y="7653"/>
                  </a:cubicBezTo>
                  <a:cubicBezTo>
                    <a:pt x="7573" y="7653"/>
                    <a:pt x="7610" y="7690"/>
                    <a:pt x="7647" y="7690"/>
                  </a:cubicBezTo>
                  <a:cubicBezTo>
                    <a:pt x="7573" y="7690"/>
                    <a:pt x="7462" y="7727"/>
                    <a:pt x="7425" y="7727"/>
                  </a:cubicBezTo>
                  <a:cubicBezTo>
                    <a:pt x="7240" y="7653"/>
                    <a:pt x="7092" y="7542"/>
                    <a:pt x="6945" y="7468"/>
                  </a:cubicBezTo>
                  <a:close/>
                  <a:moveTo>
                    <a:pt x="5540" y="7283"/>
                  </a:moveTo>
                  <a:cubicBezTo>
                    <a:pt x="5614" y="7468"/>
                    <a:pt x="5762" y="7579"/>
                    <a:pt x="5909" y="7764"/>
                  </a:cubicBezTo>
                  <a:lnTo>
                    <a:pt x="5946" y="7764"/>
                  </a:lnTo>
                  <a:lnTo>
                    <a:pt x="5909" y="7727"/>
                  </a:lnTo>
                  <a:cubicBezTo>
                    <a:pt x="5799" y="7579"/>
                    <a:pt x="5651" y="7468"/>
                    <a:pt x="5540" y="7283"/>
                  </a:cubicBezTo>
                  <a:close/>
                  <a:moveTo>
                    <a:pt x="6390" y="7727"/>
                  </a:moveTo>
                  <a:lnTo>
                    <a:pt x="6390" y="7727"/>
                  </a:lnTo>
                  <a:cubicBezTo>
                    <a:pt x="6353" y="7727"/>
                    <a:pt x="6316" y="7764"/>
                    <a:pt x="6279" y="7764"/>
                  </a:cubicBezTo>
                  <a:cubicBezTo>
                    <a:pt x="6316" y="7764"/>
                    <a:pt x="6353" y="7764"/>
                    <a:pt x="6390" y="7727"/>
                  </a:cubicBezTo>
                  <a:close/>
                  <a:moveTo>
                    <a:pt x="6760" y="7690"/>
                  </a:moveTo>
                  <a:cubicBezTo>
                    <a:pt x="6778" y="7705"/>
                    <a:pt x="6797" y="7719"/>
                    <a:pt x="6816" y="7732"/>
                  </a:cubicBezTo>
                  <a:lnTo>
                    <a:pt x="6816" y="7732"/>
                  </a:lnTo>
                  <a:cubicBezTo>
                    <a:pt x="6787" y="7742"/>
                    <a:pt x="6756" y="7753"/>
                    <a:pt x="6723" y="7764"/>
                  </a:cubicBezTo>
                  <a:cubicBezTo>
                    <a:pt x="6711" y="7764"/>
                    <a:pt x="6699" y="7764"/>
                    <a:pt x="6686" y="7766"/>
                  </a:cubicBezTo>
                  <a:lnTo>
                    <a:pt x="6686" y="7766"/>
                  </a:lnTo>
                  <a:cubicBezTo>
                    <a:pt x="6686" y="7766"/>
                    <a:pt x="6686" y="7765"/>
                    <a:pt x="6686" y="7764"/>
                  </a:cubicBezTo>
                  <a:cubicBezTo>
                    <a:pt x="6686" y="7727"/>
                    <a:pt x="6649" y="7727"/>
                    <a:pt x="6649" y="7690"/>
                  </a:cubicBezTo>
                  <a:close/>
                  <a:moveTo>
                    <a:pt x="6590" y="7820"/>
                  </a:moveTo>
                  <a:lnTo>
                    <a:pt x="6590" y="7820"/>
                  </a:lnTo>
                  <a:cubicBezTo>
                    <a:pt x="6591" y="7821"/>
                    <a:pt x="6591" y="7821"/>
                    <a:pt x="6592" y="7821"/>
                  </a:cubicBezTo>
                  <a:lnTo>
                    <a:pt x="6592" y="7821"/>
                  </a:lnTo>
                  <a:cubicBezTo>
                    <a:pt x="6587" y="7826"/>
                    <a:pt x="6581" y="7832"/>
                    <a:pt x="6575" y="7838"/>
                  </a:cubicBezTo>
                  <a:cubicBezTo>
                    <a:pt x="6581" y="7832"/>
                    <a:pt x="6586" y="7826"/>
                    <a:pt x="6590" y="7820"/>
                  </a:cubicBezTo>
                  <a:close/>
                  <a:moveTo>
                    <a:pt x="2138" y="7690"/>
                  </a:moveTo>
                  <a:cubicBezTo>
                    <a:pt x="2249" y="7727"/>
                    <a:pt x="2323" y="7838"/>
                    <a:pt x="2471" y="7875"/>
                  </a:cubicBezTo>
                  <a:cubicBezTo>
                    <a:pt x="2355" y="7805"/>
                    <a:pt x="2253" y="7750"/>
                    <a:pt x="2166" y="7691"/>
                  </a:cubicBezTo>
                  <a:lnTo>
                    <a:pt x="2166" y="7691"/>
                  </a:lnTo>
                  <a:cubicBezTo>
                    <a:pt x="2157" y="7690"/>
                    <a:pt x="2148" y="7690"/>
                    <a:pt x="2138" y="7690"/>
                  </a:cubicBezTo>
                  <a:close/>
                  <a:moveTo>
                    <a:pt x="2434" y="7357"/>
                  </a:moveTo>
                  <a:cubicBezTo>
                    <a:pt x="2545" y="7431"/>
                    <a:pt x="2656" y="7579"/>
                    <a:pt x="2804" y="7653"/>
                  </a:cubicBezTo>
                  <a:cubicBezTo>
                    <a:pt x="2878" y="7727"/>
                    <a:pt x="2989" y="7764"/>
                    <a:pt x="3063" y="7875"/>
                  </a:cubicBezTo>
                  <a:cubicBezTo>
                    <a:pt x="2952" y="7764"/>
                    <a:pt x="2730" y="7690"/>
                    <a:pt x="2545" y="7653"/>
                  </a:cubicBezTo>
                  <a:cubicBezTo>
                    <a:pt x="2471" y="7542"/>
                    <a:pt x="2397" y="7431"/>
                    <a:pt x="2323" y="7357"/>
                  </a:cubicBezTo>
                  <a:close/>
                  <a:moveTo>
                    <a:pt x="5946" y="7838"/>
                  </a:moveTo>
                  <a:cubicBezTo>
                    <a:pt x="5946" y="7838"/>
                    <a:pt x="5946" y="7875"/>
                    <a:pt x="5983" y="7875"/>
                  </a:cubicBezTo>
                  <a:cubicBezTo>
                    <a:pt x="5983" y="7875"/>
                    <a:pt x="5983" y="7838"/>
                    <a:pt x="5946" y="7838"/>
                  </a:cubicBezTo>
                  <a:close/>
                  <a:moveTo>
                    <a:pt x="2545" y="7764"/>
                  </a:moveTo>
                  <a:cubicBezTo>
                    <a:pt x="2619" y="7764"/>
                    <a:pt x="2619" y="7764"/>
                    <a:pt x="2656" y="7838"/>
                  </a:cubicBezTo>
                  <a:lnTo>
                    <a:pt x="2804" y="7949"/>
                  </a:lnTo>
                  <a:cubicBezTo>
                    <a:pt x="2693" y="7912"/>
                    <a:pt x="2656" y="7838"/>
                    <a:pt x="2545" y="7764"/>
                  </a:cubicBezTo>
                  <a:close/>
                  <a:moveTo>
                    <a:pt x="7308" y="7936"/>
                  </a:moveTo>
                  <a:lnTo>
                    <a:pt x="7308" y="7936"/>
                  </a:lnTo>
                  <a:cubicBezTo>
                    <a:pt x="7310" y="7940"/>
                    <a:pt x="7312" y="7944"/>
                    <a:pt x="7314" y="7949"/>
                  </a:cubicBezTo>
                  <a:lnTo>
                    <a:pt x="7388" y="7949"/>
                  </a:lnTo>
                  <a:cubicBezTo>
                    <a:pt x="7361" y="7945"/>
                    <a:pt x="7334" y="7940"/>
                    <a:pt x="7308" y="7936"/>
                  </a:cubicBezTo>
                  <a:close/>
                  <a:moveTo>
                    <a:pt x="4689" y="7764"/>
                  </a:moveTo>
                  <a:lnTo>
                    <a:pt x="4689" y="7764"/>
                  </a:lnTo>
                  <a:cubicBezTo>
                    <a:pt x="4837" y="7887"/>
                    <a:pt x="5000" y="7993"/>
                    <a:pt x="5159" y="8073"/>
                  </a:cubicBezTo>
                  <a:lnTo>
                    <a:pt x="5159" y="8073"/>
                  </a:lnTo>
                  <a:cubicBezTo>
                    <a:pt x="5127" y="8050"/>
                    <a:pt x="5095" y="8022"/>
                    <a:pt x="5059" y="7986"/>
                  </a:cubicBezTo>
                  <a:cubicBezTo>
                    <a:pt x="4911" y="7912"/>
                    <a:pt x="4837" y="7875"/>
                    <a:pt x="4689" y="7764"/>
                  </a:cubicBezTo>
                  <a:close/>
                  <a:moveTo>
                    <a:pt x="1288" y="7542"/>
                  </a:moveTo>
                  <a:cubicBezTo>
                    <a:pt x="1510" y="7542"/>
                    <a:pt x="1769" y="7542"/>
                    <a:pt x="2028" y="7579"/>
                  </a:cubicBezTo>
                  <a:cubicBezTo>
                    <a:pt x="2069" y="7620"/>
                    <a:pt x="2115" y="7656"/>
                    <a:pt x="2166" y="7691"/>
                  </a:cubicBezTo>
                  <a:lnTo>
                    <a:pt x="2166" y="7691"/>
                  </a:lnTo>
                  <a:cubicBezTo>
                    <a:pt x="2262" y="7696"/>
                    <a:pt x="2333" y="7727"/>
                    <a:pt x="2434" y="7727"/>
                  </a:cubicBezTo>
                  <a:cubicBezTo>
                    <a:pt x="2514" y="7860"/>
                    <a:pt x="2651" y="7973"/>
                    <a:pt x="2762" y="8095"/>
                  </a:cubicBezTo>
                  <a:lnTo>
                    <a:pt x="2762" y="8095"/>
                  </a:lnTo>
                  <a:cubicBezTo>
                    <a:pt x="2654" y="8060"/>
                    <a:pt x="2581" y="8059"/>
                    <a:pt x="2508" y="8023"/>
                  </a:cubicBezTo>
                  <a:cubicBezTo>
                    <a:pt x="2286" y="7875"/>
                    <a:pt x="2064" y="7764"/>
                    <a:pt x="1843" y="7690"/>
                  </a:cubicBezTo>
                  <a:cubicBezTo>
                    <a:pt x="1769" y="7690"/>
                    <a:pt x="1769" y="7727"/>
                    <a:pt x="1843" y="7727"/>
                  </a:cubicBezTo>
                  <a:cubicBezTo>
                    <a:pt x="1870" y="7727"/>
                    <a:pt x="1877" y="7747"/>
                    <a:pt x="1893" y="7757"/>
                  </a:cubicBezTo>
                  <a:lnTo>
                    <a:pt x="1893" y="7757"/>
                  </a:lnTo>
                  <a:cubicBezTo>
                    <a:pt x="1647" y="7688"/>
                    <a:pt x="1467" y="7650"/>
                    <a:pt x="1288" y="7542"/>
                  </a:cubicBezTo>
                  <a:close/>
                  <a:moveTo>
                    <a:pt x="2781" y="8115"/>
                  </a:moveTo>
                  <a:cubicBezTo>
                    <a:pt x="2791" y="8127"/>
                    <a:pt x="2801" y="8139"/>
                    <a:pt x="2811" y="8152"/>
                  </a:cubicBezTo>
                  <a:lnTo>
                    <a:pt x="2811" y="8152"/>
                  </a:lnTo>
                  <a:cubicBezTo>
                    <a:pt x="2797" y="8140"/>
                    <a:pt x="2782" y="8134"/>
                    <a:pt x="2767" y="8134"/>
                  </a:cubicBezTo>
                  <a:cubicBezTo>
                    <a:pt x="2767" y="8134"/>
                    <a:pt x="2776" y="8125"/>
                    <a:pt x="2781" y="8115"/>
                  </a:cubicBezTo>
                  <a:close/>
                  <a:moveTo>
                    <a:pt x="5159" y="8073"/>
                  </a:moveTo>
                  <a:lnTo>
                    <a:pt x="5159" y="8073"/>
                  </a:lnTo>
                  <a:cubicBezTo>
                    <a:pt x="5225" y="8121"/>
                    <a:pt x="5292" y="8146"/>
                    <a:pt x="5392" y="8171"/>
                  </a:cubicBezTo>
                  <a:cubicBezTo>
                    <a:pt x="5317" y="8146"/>
                    <a:pt x="5239" y="8113"/>
                    <a:pt x="5159" y="8073"/>
                  </a:cubicBezTo>
                  <a:close/>
                  <a:moveTo>
                    <a:pt x="5466" y="8060"/>
                  </a:moveTo>
                  <a:cubicBezTo>
                    <a:pt x="5540" y="8097"/>
                    <a:pt x="5577" y="8134"/>
                    <a:pt x="5577" y="8208"/>
                  </a:cubicBezTo>
                  <a:cubicBezTo>
                    <a:pt x="5540" y="8208"/>
                    <a:pt x="5466" y="8208"/>
                    <a:pt x="5429" y="8134"/>
                  </a:cubicBezTo>
                  <a:cubicBezTo>
                    <a:pt x="5429" y="8097"/>
                    <a:pt x="5466" y="8097"/>
                    <a:pt x="5466" y="8060"/>
                  </a:cubicBezTo>
                  <a:close/>
                  <a:moveTo>
                    <a:pt x="3358" y="7727"/>
                  </a:moveTo>
                  <a:cubicBezTo>
                    <a:pt x="3432" y="7912"/>
                    <a:pt x="3543" y="8060"/>
                    <a:pt x="3580" y="8097"/>
                  </a:cubicBezTo>
                  <a:cubicBezTo>
                    <a:pt x="3617" y="8134"/>
                    <a:pt x="3617" y="8208"/>
                    <a:pt x="3691" y="8282"/>
                  </a:cubicBezTo>
                  <a:cubicBezTo>
                    <a:pt x="3587" y="8212"/>
                    <a:pt x="3451" y="8111"/>
                    <a:pt x="3343" y="8037"/>
                  </a:cubicBezTo>
                  <a:lnTo>
                    <a:pt x="3343" y="8037"/>
                  </a:lnTo>
                  <a:cubicBezTo>
                    <a:pt x="3343" y="8037"/>
                    <a:pt x="3344" y="8037"/>
                    <a:pt x="3344" y="8037"/>
                  </a:cubicBezTo>
                  <a:cubicBezTo>
                    <a:pt x="3358" y="8037"/>
                    <a:pt x="3358" y="8003"/>
                    <a:pt x="3358" y="7949"/>
                  </a:cubicBezTo>
                  <a:lnTo>
                    <a:pt x="3248" y="7875"/>
                  </a:lnTo>
                  <a:lnTo>
                    <a:pt x="3321" y="7875"/>
                  </a:lnTo>
                  <a:cubicBezTo>
                    <a:pt x="3358" y="7875"/>
                    <a:pt x="3395" y="7838"/>
                    <a:pt x="3358" y="7764"/>
                  </a:cubicBezTo>
                  <a:lnTo>
                    <a:pt x="3358" y="7727"/>
                  </a:lnTo>
                  <a:close/>
                  <a:moveTo>
                    <a:pt x="4713" y="8147"/>
                  </a:moveTo>
                  <a:cubicBezTo>
                    <a:pt x="4747" y="8207"/>
                    <a:pt x="4781" y="8264"/>
                    <a:pt x="4815" y="8320"/>
                  </a:cubicBezTo>
                  <a:lnTo>
                    <a:pt x="4815" y="8320"/>
                  </a:lnTo>
                  <a:cubicBezTo>
                    <a:pt x="4811" y="8308"/>
                    <a:pt x="4806" y="8295"/>
                    <a:pt x="4800" y="8282"/>
                  </a:cubicBezTo>
                  <a:cubicBezTo>
                    <a:pt x="4771" y="8236"/>
                    <a:pt x="4742" y="8192"/>
                    <a:pt x="4713" y="8147"/>
                  </a:cubicBezTo>
                  <a:close/>
                  <a:moveTo>
                    <a:pt x="7019" y="7875"/>
                  </a:moveTo>
                  <a:cubicBezTo>
                    <a:pt x="6760" y="7949"/>
                    <a:pt x="6575" y="8023"/>
                    <a:pt x="6390" y="8134"/>
                  </a:cubicBezTo>
                  <a:cubicBezTo>
                    <a:pt x="6353" y="8134"/>
                    <a:pt x="6390" y="8171"/>
                    <a:pt x="6390" y="8245"/>
                  </a:cubicBezTo>
                  <a:cubicBezTo>
                    <a:pt x="6279" y="8282"/>
                    <a:pt x="6168" y="8319"/>
                    <a:pt x="6020" y="8355"/>
                  </a:cubicBezTo>
                  <a:lnTo>
                    <a:pt x="6168" y="8245"/>
                  </a:lnTo>
                  <a:cubicBezTo>
                    <a:pt x="6316" y="8097"/>
                    <a:pt x="6464" y="7986"/>
                    <a:pt x="6575" y="7912"/>
                  </a:cubicBezTo>
                  <a:cubicBezTo>
                    <a:pt x="6723" y="7875"/>
                    <a:pt x="6871" y="7875"/>
                    <a:pt x="7019" y="7875"/>
                  </a:cubicBezTo>
                  <a:close/>
                  <a:moveTo>
                    <a:pt x="4974" y="8592"/>
                  </a:moveTo>
                  <a:cubicBezTo>
                    <a:pt x="4978" y="8599"/>
                    <a:pt x="4981" y="8607"/>
                    <a:pt x="4985" y="8614"/>
                  </a:cubicBezTo>
                  <a:cubicBezTo>
                    <a:pt x="4985" y="8605"/>
                    <a:pt x="4981" y="8598"/>
                    <a:pt x="4974" y="8592"/>
                  </a:cubicBezTo>
                  <a:close/>
                  <a:moveTo>
                    <a:pt x="5022" y="8577"/>
                  </a:moveTo>
                  <a:cubicBezTo>
                    <a:pt x="4985" y="8577"/>
                    <a:pt x="4985" y="8614"/>
                    <a:pt x="4985" y="8614"/>
                  </a:cubicBezTo>
                  <a:cubicBezTo>
                    <a:pt x="5022" y="8614"/>
                    <a:pt x="5022" y="8577"/>
                    <a:pt x="5022" y="8577"/>
                  </a:cubicBezTo>
                  <a:close/>
                  <a:moveTo>
                    <a:pt x="4615" y="7949"/>
                  </a:moveTo>
                  <a:cubicBezTo>
                    <a:pt x="4637" y="7998"/>
                    <a:pt x="4659" y="8045"/>
                    <a:pt x="4683" y="8090"/>
                  </a:cubicBezTo>
                  <a:lnTo>
                    <a:pt x="4683" y="8090"/>
                  </a:lnTo>
                  <a:lnTo>
                    <a:pt x="4666" y="8074"/>
                  </a:lnTo>
                  <a:lnTo>
                    <a:pt x="4666" y="8074"/>
                  </a:lnTo>
                  <a:cubicBezTo>
                    <a:pt x="4682" y="8098"/>
                    <a:pt x="4698" y="8122"/>
                    <a:pt x="4713" y="8147"/>
                  </a:cubicBezTo>
                  <a:lnTo>
                    <a:pt x="4713" y="8147"/>
                  </a:lnTo>
                  <a:cubicBezTo>
                    <a:pt x="4703" y="8128"/>
                    <a:pt x="4693" y="8109"/>
                    <a:pt x="4683" y="8090"/>
                  </a:cubicBezTo>
                  <a:lnTo>
                    <a:pt x="4683" y="8090"/>
                  </a:lnTo>
                  <a:lnTo>
                    <a:pt x="5207" y="8614"/>
                  </a:lnTo>
                  <a:cubicBezTo>
                    <a:pt x="5022" y="8392"/>
                    <a:pt x="4800" y="8208"/>
                    <a:pt x="4615" y="7949"/>
                  </a:cubicBezTo>
                  <a:close/>
                  <a:moveTo>
                    <a:pt x="3432" y="8577"/>
                  </a:moveTo>
                  <a:lnTo>
                    <a:pt x="3432" y="8577"/>
                  </a:lnTo>
                  <a:cubicBezTo>
                    <a:pt x="3480" y="8637"/>
                    <a:pt x="3524" y="8697"/>
                    <a:pt x="3565" y="8756"/>
                  </a:cubicBezTo>
                  <a:lnTo>
                    <a:pt x="3565" y="8756"/>
                  </a:lnTo>
                  <a:cubicBezTo>
                    <a:pt x="3533" y="8669"/>
                    <a:pt x="3496" y="8609"/>
                    <a:pt x="3432" y="8577"/>
                  </a:cubicBezTo>
                  <a:close/>
                  <a:moveTo>
                    <a:pt x="5651" y="8688"/>
                  </a:moveTo>
                  <a:cubicBezTo>
                    <a:pt x="5614" y="8762"/>
                    <a:pt x="5577" y="8836"/>
                    <a:pt x="5540" y="8873"/>
                  </a:cubicBezTo>
                  <a:cubicBezTo>
                    <a:pt x="5577" y="8799"/>
                    <a:pt x="5614" y="8762"/>
                    <a:pt x="5651" y="8688"/>
                  </a:cubicBezTo>
                  <a:close/>
                  <a:moveTo>
                    <a:pt x="3432" y="7505"/>
                  </a:moveTo>
                  <a:lnTo>
                    <a:pt x="3432" y="7505"/>
                  </a:lnTo>
                  <a:cubicBezTo>
                    <a:pt x="3506" y="7579"/>
                    <a:pt x="3580" y="7653"/>
                    <a:pt x="3691" y="7690"/>
                  </a:cubicBezTo>
                  <a:cubicBezTo>
                    <a:pt x="3901" y="8080"/>
                    <a:pt x="4087" y="8494"/>
                    <a:pt x="4307" y="8893"/>
                  </a:cubicBezTo>
                  <a:lnTo>
                    <a:pt x="4307" y="8893"/>
                  </a:lnTo>
                  <a:cubicBezTo>
                    <a:pt x="4043" y="8447"/>
                    <a:pt x="3738" y="7963"/>
                    <a:pt x="3432" y="7505"/>
                  </a:cubicBezTo>
                  <a:close/>
                  <a:moveTo>
                    <a:pt x="3778" y="7304"/>
                  </a:moveTo>
                  <a:lnTo>
                    <a:pt x="3778" y="7304"/>
                  </a:lnTo>
                  <a:cubicBezTo>
                    <a:pt x="4095" y="7814"/>
                    <a:pt x="4640" y="8589"/>
                    <a:pt x="4837" y="8836"/>
                  </a:cubicBezTo>
                  <a:cubicBezTo>
                    <a:pt x="4800" y="8873"/>
                    <a:pt x="4800" y="8947"/>
                    <a:pt x="4726" y="8984"/>
                  </a:cubicBezTo>
                  <a:cubicBezTo>
                    <a:pt x="4684" y="8871"/>
                    <a:pt x="4490" y="8531"/>
                    <a:pt x="4271" y="8154"/>
                  </a:cubicBezTo>
                  <a:lnTo>
                    <a:pt x="4271" y="8154"/>
                  </a:lnTo>
                  <a:cubicBezTo>
                    <a:pt x="4275" y="8160"/>
                    <a:pt x="4279" y="8165"/>
                    <a:pt x="4283" y="8171"/>
                  </a:cubicBezTo>
                  <a:cubicBezTo>
                    <a:pt x="4274" y="8157"/>
                    <a:pt x="4266" y="8143"/>
                    <a:pt x="4257" y="8129"/>
                  </a:cubicBezTo>
                  <a:lnTo>
                    <a:pt x="4257" y="8129"/>
                  </a:lnTo>
                  <a:cubicBezTo>
                    <a:pt x="4092" y="7846"/>
                    <a:pt x="3915" y="7544"/>
                    <a:pt x="3778" y="7304"/>
                  </a:cubicBezTo>
                  <a:close/>
                  <a:moveTo>
                    <a:pt x="6168" y="8614"/>
                  </a:moveTo>
                  <a:lnTo>
                    <a:pt x="6168" y="8614"/>
                  </a:lnTo>
                  <a:cubicBezTo>
                    <a:pt x="5909" y="8836"/>
                    <a:pt x="5651" y="9169"/>
                    <a:pt x="5466" y="9428"/>
                  </a:cubicBezTo>
                  <a:cubicBezTo>
                    <a:pt x="5651" y="9169"/>
                    <a:pt x="5909" y="8873"/>
                    <a:pt x="6168" y="8614"/>
                  </a:cubicBezTo>
                  <a:close/>
                  <a:moveTo>
                    <a:pt x="5204" y="9389"/>
                  </a:moveTo>
                  <a:cubicBezTo>
                    <a:pt x="5192" y="9413"/>
                    <a:pt x="5181" y="9438"/>
                    <a:pt x="5170" y="9465"/>
                  </a:cubicBezTo>
                  <a:cubicBezTo>
                    <a:pt x="5180" y="9439"/>
                    <a:pt x="5192" y="9414"/>
                    <a:pt x="5204" y="9389"/>
                  </a:cubicBezTo>
                  <a:close/>
                  <a:moveTo>
                    <a:pt x="3913" y="8762"/>
                  </a:moveTo>
                  <a:lnTo>
                    <a:pt x="3913" y="8762"/>
                  </a:lnTo>
                  <a:cubicBezTo>
                    <a:pt x="3987" y="8836"/>
                    <a:pt x="4098" y="8984"/>
                    <a:pt x="4135" y="9058"/>
                  </a:cubicBezTo>
                  <a:lnTo>
                    <a:pt x="4431" y="9613"/>
                  </a:lnTo>
                  <a:cubicBezTo>
                    <a:pt x="4357" y="9649"/>
                    <a:pt x="4357" y="9760"/>
                    <a:pt x="4320" y="9797"/>
                  </a:cubicBezTo>
                  <a:cubicBezTo>
                    <a:pt x="4246" y="9428"/>
                    <a:pt x="4098" y="9132"/>
                    <a:pt x="3913" y="8762"/>
                  </a:cubicBezTo>
                  <a:close/>
                  <a:moveTo>
                    <a:pt x="5042" y="8734"/>
                  </a:moveTo>
                  <a:lnTo>
                    <a:pt x="5042" y="8734"/>
                  </a:lnTo>
                  <a:cubicBezTo>
                    <a:pt x="4931" y="9174"/>
                    <a:pt x="4778" y="9610"/>
                    <a:pt x="4652" y="10019"/>
                  </a:cubicBezTo>
                  <a:cubicBezTo>
                    <a:pt x="4642" y="9988"/>
                    <a:pt x="4629" y="9954"/>
                    <a:pt x="4613" y="9918"/>
                  </a:cubicBezTo>
                  <a:lnTo>
                    <a:pt x="4613" y="9918"/>
                  </a:lnTo>
                  <a:cubicBezTo>
                    <a:pt x="4615" y="9915"/>
                    <a:pt x="4615" y="9912"/>
                    <a:pt x="4615" y="9908"/>
                  </a:cubicBezTo>
                  <a:cubicBezTo>
                    <a:pt x="4652" y="9576"/>
                    <a:pt x="4726" y="9280"/>
                    <a:pt x="4874" y="9021"/>
                  </a:cubicBezTo>
                  <a:cubicBezTo>
                    <a:pt x="4911" y="9021"/>
                    <a:pt x="4985" y="8984"/>
                    <a:pt x="4911" y="8910"/>
                  </a:cubicBezTo>
                  <a:cubicBezTo>
                    <a:pt x="4974" y="8847"/>
                    <a:pt x="5010" y="8811"/>
                    <a:pt x="5042" y="8734"/>
                  </a:cubicBezTo>
                  <a:close/>
                  <a:moveTo>
                    <a:pt x="2730" y="7838"/>
                  </a:moveTo>
                  <a:lnTo>
                    <a:pt x="2730" y="7838"/>
                  </a:lnTo>
                  <a:cubicBezTo>
                    <a:pt x="3174" y="8023"/>
                    <a:pt x="3469" y="8282"/>
                    <a:pt x="3802" y="8614"/>
                  </a:cubicBezTo>
                  <a:lnTo>
                    <a:pt x="3802" y="8651"/>
                  </a:lnTo>
                  <a:cubicBezTo>
                    <a:pt x="3987" y="9021"/>
                    <a:pt x="4172" y="9428"/>
                    <a:pt x="4320" y="9871"/>
                  </a:cubicBezTo>
                  <a:cubicBezTo>
                    <a:pt x="4320" y="9945"/>
                    <a:pt x="4283" y="9982"/>
                    <a:pt x="4320" y="10056"/>
                  </a:cubicBezTo>
                  <a:lnTo>
                    <a:pt x="4357" y="10056"/>
                  </a:lnTo>
                  <a:cubicBezTo>
                    <a:pt x="4357" y="10056"/>
                    <a:pt x="4357" y="9982"/>
                    <a:pt x="4394" y="9982"/>
                  </a:cubicBezTo>
                  <a:cubicBezTo>
                    <a:pt x="4394" y="9968"/>
                    <a:pt x="4405" y="9953"/>
                    <a:pt x="4419" y="9939"/>
                  </a:cubicBezTo>
                  <a:lnTo>
                    <a:pt x="4419" y="9939"/>
                  </a:lnTo>
                  <a:cubicBezTo>
                    <a:pt x="4357" y="10106"/>
                    <a:pt x="4357" y="10216"/>
                    <a:pt x="4357" y="10426"/>
                  </a:cubicBezTo>
                  <a:cubicBezTo>
                    <a:pt x="4283" y="9945"/>
                    <a:pt x="4098" y="9539"/>
                    <a:pt x="3802" y="9169"/>
                  </a:cubicBezTo>
                  <a:lnTo>
                    <a:pt x="3802" y="9132"/>
                  </a:lnTo>
                  <a:cubicBezTo>
                    <a:pt x="3727" y="9007"/>
                    <a:pt x="3652" y="8881"/>
                    <a:pt x="3565" y="8756"/>
                  </a:cubicBezTo>
                  <a:lnTo>
                    <a:pt x="3565" y="8756"/>
                  </a:lnTo>
                  <a:cubicBezTo>
                    <a:pt x="3570" y="8770"/>
                    <a:pt x="3575" y="8784"/>
                    <a:pt x="3580" y="8799"/>
                  </a:cubicBezTo>
                  <a:lnTo>
                    <a:pt x="3321" y="8503"/>
                  </a:lnTo>
                  <a:lnTo>
                    <a:pt x="2996" y="8198"/>
                  </a:lnTo>
                  <a:lnTo>
                    <a:pt x="2996" y="8198"/>
                  </a:lnTo>
                  <a:cubicBezTo>
                    <a:pt x="3018" y="8214"/>
                    <a:pt x="3040" y="8230"/>
                    <a:pt x="3063" y="8245"/>
                  </a:cubicBezTo>
                  <a:lnTo>
                    <a:pt x="3100" y="8282"/>
                  </a:lnTo>
                  <a:lnTo>
                    <a:pt x="3248" y="8429"/>
                  </a:lnTo>
                  <a:cubicBezTo>
                    <a:pt x="3258" y="8440"/>
                    <a:pt x="3272" y="8445"/>
                    <a:pt x="3285" y="8445"/>
                  </a:cubicBezTo>
                  <a:cubicBezTo>
                    <a:pt x="3315" y="8445"/>
                    <a:pt x="3337" y="8419"/>
                    <a:pt x="3285" y="8392"/>
                  </a:cubicBezTo>
                  <a:lnTo>
                    <a:pt x="2730" y="7838"/>
                  </a:lnTo>
                  <a:close/>
                  <a:moveTo>
                    <a:pt x="4294" y="10439"/>
                  </a:moveTo>
                  <a:lnTo>
                    <a:pt x="4294" y="10439"/>
                  </a:lnTo>
                  <a:cubicBezTo>
                    <a:pt x="4303" y="10462"/>
                    <a:pt x="4311" y="10483"/>
                    <a:pt x="4320" y="10500"/>
                  </a:cubicBezTo>
                  <a:lnTo>
                    <a:pt x="4320" y="10611"/>
                  </a:lnTo>
                  <a:cubicBezTo>
                    <a:pt x="4320" y="10557"/>
                    <a:pt x="4310" y="10499"/>
                    <a:pt x="4294" y="10439"/>
                  </a:cubicBezTo>
                  <a:close/>
                  <a:moveTo>
                    <a:pt x="3740" y="9305"/>
                  </a:moveTo>
                  <a:cubicBezTo>
                    <a:pt x="3873" y="9508"/>
                    <a:pt x="3991" y="9722"/>
                    <a:pt x="4098" y="9945"/>
                  </a:cubicBezTo>
                  <a:cubicBezTo>
                    <a:pt x="4172" y="10204"/>
                    <a:pt x="4246" y="10500"/>
                    <a:pt x="4320" y="10722"/>
                  </a:cubicBezTo>
                  <a:lnTo>
                    <a:pt x="4320" y="10759"/>
                  </a:lnTo>
                  <a:cubicBezTo>
                    <a:pt x="4147" y="10240"/>
                    <a:pt x="3974" y="9785"/>
                    <a:pt x="3740" y="9305"/>
                  </a:cubicBezTo>
                  <a:close/>
                  <a:moveTo>
                    <a:pt x="3987" y="4806"/>
                  </a:moveTo>
                  <a:cubicBezTo>
                    <a:pt x="4283" y="5324"/>
                    <a:pt x="4505" y="5841"/>
                    <a:pt x="4837" y="6359"/>
                  </a:cubicBezTo>
                  <a:cubicBezTo>
                    <a:pt x="4847" y="6369"/>
                    <a:pt x="4857" y="6374"/>
                    <a:pt x="4866" y="6374"/>
                  </a:cubicBezTo>
                  <a:cubicBezTo>
                    <a:pt x="4891" y="6374"/>
                    <a:pt x="4911" y="6339"/>
                    <a:pt x="4911" y="6285"/>
                  </a:cubicBezTo>
                  <a:cubicBezTo>
                    <a:pt x="4800" y="5989"/>
                    <a:pt x="4689" y="5657"/>
                    <a:pt x="4542" y="5324"/>
                  </a:cubicBezTo>
                  <a:lnTo>
                    <a:pt x="4542" y="5324"/>
                  </a:lnTo>
                  <a:cubicBezTo>
                    <a:pt x="4615" y="5361"/>
                    <a:pt x="4652" y="5472"/>
                    <a:pt x="4652" y="5509"/>
                  </a:cubicBezTo>
                  <a:lnTo>
                    <a:pt x="4652" y="5546"/>
                  </a:lnTo>
                  <a:cubicBezTo>
                    <a:pt x="4675" y="5612"/>
                    <a:pt x="4697" y="5652"/>
                    <a:pt x="4727" y="5697"/>
                  </a:cubicBezTo>
                  <a:lnTo>
                    <a:pt x="4727" y="5697"/>
                  </a:lnTo>
                  <a:cubicBezTo>
                    <a:pt x="4726" y="5696"/>
                    <a:pt x="4726" y="5695"/>
                    <a:pt x="4726" y="5694"/>
                  </a:cubicBezTo>
                  <a:lnTo>
                    <a:pt x="4726" y="5694"/>
                  </a:lnTo>
                  <a:cubicBezTo>
                    <a:pt x="4800" y="5731"/>
                    <a:pt x="4800" y="5805"/>
                    <a:pt x="4837" y="5878"/>
                  </a:cubicBezTo>
                  <a:cubicBezTo>
                    <a:pt x="4837" y="5891"/>
                    <a:pt x="4841" y="5895"/>
                    <a:pt x="4847" y="5895"/>
                  </a:cubicBezTo>
                  <a:cubicBezTo>
                    <a:pt x="4858" y="5895"/>
                    <a:pt x="4874" y="5878"/>
                    <a:pt x="4874" y="5878"/>
                  </a:cubicBezTo>
                  <a:cubicBezTo>
                    <a:pt x="4837" y="5841"/>
                    <a:pt x="4837" y="5805"/>
                    <a:pt x="4837" y="5694"/>
                  </a:cubicBezTo>
                  <a:cubicBezTo>
                    <a:pt x="4837" y="5657"/>
                    <a:pt x="4800" y="5546"/>
                    <a:pt x="4726" y="5472"/>
                  </a:cubicBezTo>
                  <a:cubicBezTo>
                    <a:pt x="4689" y="5324"/>
                    <a:pt x="4652" y="5250"/>
                    <a:pt x="4615" y="5102"/>
                  </a:cubicBezTo>
                  <a:lnTo>
                    <a:pt x="4615" y="5102"/>
                  </a:lnTo>
                  <a:cubicBezTo>
                    <a:pt x="4689" y="5250"/>
                    <a:pt x="4800" y="5361"/>
                    <a:pt x="4837" y="5546"/>
                  </a:cubicBezTo>
                  <a:cubicBezTo>
                    <a:pt x="4837" y="5570"/>
                    <a:pt x="4841" y="5579"/>
                    <a:pt x="4847" y="5579"/>
                  </a:cubicBezTo>
                  <a:cubicBezTo>
                    <a:pt x="4858" y="5579"/>
                    <a:pt x="4874" y="5546"/>
                    <a:pt x="4874" y="5546"/>
                  </a:cubicBezTo>
                  <a:cubicBezTo>
                    <a:pt x="4911" y="5657"/>
                    <a:pt x="4985" y="5731"/>
                    <a:pt x="4985" y="5841"/>
                  </a:cubicBezTo>
                  <a:cubicBezTo>
                    <a:pt x="4985" y="5841"/>
                    <a:pt x="4911" y="5841"/>
                    <a:pt x="4911" y="5878"/>
                  </a:cubicBezTo>
                  <a:cubicBezTo>
                    <a:pt x="4985" y="5915"/>
                    <a:pt x="5022" y="5989"/>
                    <a:pt x="5059" y="6063"/>
                  </a:cubicBezTo>
                  <a:cubicBezTo>
                    <a:pt x="5207" y="6396"/>
                    <a:pt x="5355" y="6655"/>
                    <a:pt x="5577" y="6951"/>
                  </a:cubicBezTo>
                  <a:cubicBezTo>
                    <a:pt x="5577" y="6961"/>
                    <a:pt x="5580" y="6966"/>
                    <a:pt x="5584" y="6966"/>
                  </a:cubicBezTo>
                  <a:cubicBezTo>
                    <a:pt x="5595" y="6966"/>
                    <a:pt x="5614" y="6940"/>
                    <a:pt x="5614" y="6914"/>
                  </a:cubicBezTo>
                  <a:cubicBezTo>
                    <a:pt x="5614" y="6840"/>
                    <a:pt x="5577" y="6840"/>
                    <a:pt x="5577" y="6803"/>
                  </a:cubicBezTo>
                  <a:cubicBezTo>
                    <a:pt x="5577" y="6766"/>
                    <a:pt x="5540" y="6729"/>
                    <a:pt x="5466" y="6618"/>
                  </a:cubicBezTo>
                  <a:cubicBezTo>
                    <a:pt x="5429" y="6581"/>
                    <a:pt x="5392" y="6470"/>
                    <a:pt x="5392" y="6433"/>
                  </a:cubicBezTo>
                  <a:lnTo>
                    <a:pt x="5392" y="6433"/>
                  </a:lnTo>
                  <a:cubicBezTo>
                    <a:pt x="5466" y="6581"/>
                    <a:pt x="5577" y="6729"/>
                    <a:pt x="5651" y="6914"/>
                  </a:cubicBezTo>
                  <a:cubicBezTo>
                    <a:pt x="5670" y="6924"/>
                    <a:pt x="5688" y="6928"/>
                    <a:pt x="5701" y="6928"/>
                  </a:cubicBezTo>
                  <a:cubicBezTo>
                    <a:pt x="5739" y="6928"/>
                    <a:pt x="5752" y="6894"/>
                    <a:pt x="5725" y="6840"/>
                  </a:cubicBezTo>
                  <a:lnTo>
                    <a:pt x="5577" y="6581"/>
                  </a:lnTo>
                  <a:lnTo>
                    <a:pt x="5577" y="6581"/>
                  </a:lnTo>
                  <a:cubicBezTo>
                    <a:pt x="5725" y="6766"/>
                    <a:pt x="5909" y="6914"/>
                    <a:pt x="6094" y="7025"/>
                  </a:cubicBezTo>
                  <a:cubicBezTo>
                    <a:pt x="6136" y="7108"/>
                    <a:pt x="6166" y="7191"/>
                    <a:pt x="6197" y="7274"/>
                  </a:cubicBezTo>
                  <a:lnTo>
                    <a:pt x="6197" y="7274"/>
                  </a:lnTo>
                  <a:cubicBezTo>
                    <a:pt x="6190" y="7249"/>
                    <a:pt x="6184" y="7223"/>
                    <a:pt x="6176" y="7196"/>
                  </a:cubicBezTo>
                  <a:lnTo>
                    <a:pt x="6176" y="7196"/>
                  </a:lnTo>
                  <a:cubicBezTo>
                    <a:pt x="6181" y="7203"/>
                    <a:pt x="6190" y="7209"/>
                    <a:pt x="6205" y="7209"/>
                  </a:cubicBezTo>
                  <a:cubicBezTo>
                    <a:pt x="6316" y="7357"/>
                    <a:pt x="6464" y="7579"/>
                    <a:pt x="6501" y="7690"/>
                  </a:cubicBezTo>
                  <a:cubicBezTo>
                    <a:pt x="6464" y="7653"/>
                    <a:pt x="6390" y="7579"/>
                    <a:pt x="6353" y="7579"/>
                  </a:cubicBezTo>
                  <a:cubicBezTo>
                    <a:pt x="6279" y="7505"/>
                    <a:pt x="6131" y="7394"/>
                    <a:pt x="6020" y="7357"/>
                  </a:cubicBezTo>
                  <a:cubicBezTo>
                    <a:pt x="5983" y="7357"/>
                    <a:pt x="5983" y="7394"/>
                    <a:pt x="5983" y="7394"/>
                  </a:cubicBezTo>
                  <a:cubicBezTo>
                    <a:pt x="6131" y="7505"/>
                    <a:pt x="6316" y="7653"/>
                    <a:pt x="6464" y="7727"/>
                  </a:cubicBezTo>
                  <a:lnTo>
                    <a:pt x="6501" y="7727"/>
                  </a:lnTo>
                  <a:cubicBezTo>
                    <a:pt x="6512" y="7738"/>
                    <a:pt x="6524" y="7753"/>
                    <a:pt x="6536" y="7768"/>
                  </a:cubicBezTo>
                  <a:lnTo>
                    <a:pt x="6536" y="7768"/>
                  </a:lnTo>
                  <a:cubicBezTo>
                    <a:pt x="6500" y="7839"/>
                    <a:pt x="6463" y="7875"/>
                    <a:pt x="6390" y="7875"/>
                  </a:cubicBezTo>
                  <a:cubicBezTo>
                    <a:pt x="6316" y="7912"/>
                    <a:pt x="6168" y="7949"/>
                    <a:pt x="6094" y="8023"/>
                  </a:cubicBezTo>
                  <a:cubicBezTo>
                    <a:pt x="6020" y="8060"/>
                    <a:pt x="6094" y="8097"/>
                    <a:pt x="6131" y="8097"/>
                  </a:cubicBezTo>
                  <a:cubicBezTo>
                    <a:pt x="6131" y="8097"/>
                    <a:pt x="6131" y="8097"/>
                    <a:pt x="6131" y="8097"/>
                  </a:cubicBezTo>
                  <a:lnTo>
                    <a:pt x="6131" y="8097"/>
                  </a:lnTo>
                  <a:cubicBezTo>
                    <a:pt x="5959" y="8269"/>
                    <a:pt x="5789" y="8444"/>
                    <a:pt x="5651" y="8651"/>
                  </a:cubicBezTo>
                  <a:cubicBezTo>
                    <a:pt x="5614" y="8762"/>
                    <a:pt x="5540" y="8799"/>
                    <a:pt x="5466" y="8873"/>
                  </a:cubicBezTo>
                  <a:cubicBezTo>
                    <a:pt x="5429" y="8836"/>
                    <a:pt x="5429" y="8799"/>
                    <a:pt x="5392" y="8762"/>
                  </a:cubicBezTo>
                  <a:cubicBezTo>
                    <a:pt x="5577" y="8466"/>
                    <a:pt x="5799" y="8134"/>
                    <a:pt x="5946" y="7838"/>
                  </a:cubicBezTo>
                  <a:lnTo>
                    <a:pt x="5983" y="7764"/>
                  </a:lnTo>
                  <a:cubicBezTo>
                    <a:pt x="5983" y="7764"/>
                    <a:pt x="5967" y="7748"/>
                    <a:pt x="5956" y="7748"/>
                  </a:cubicBezTo>
                  <a:cubicBezTo>
                    <a:pt x="5951" y="7748"/>
                    <a:pt x="5946" y="7752"/>
                    <a:pt x="5946" y="7764"/>
                  </a:cubicBezTo>
                  <a:cubicBezTo>
                    <a:pt x="5835" y="7912"/>
                    <a:pt x="5725" y="8097"/>
                    <a:pt x="5614" y="8282"/>
                  </a:cubicBezTo>
                  <a:cubicBezTo>
                    <a:pt x="5540" y="8429"/>
                    <a:pt x="5466" y="8577"/>
                    <a:pt x="5392" y="8688"/>
                  </a:cubicBezTo>
                  <a:cubicBezTo>
                    <a:pt x="5355" y="8503"/>
                    <a:pt x="5281" y="8319"/>
                    <a:pt x="5392" y="8208"/>
                  </a:cubicBezTo>
                  <a:cubicBezTo>
                    <a:pt x="5466" y="8208"/>
                    <a:pt x="5577" y="8245"/>
                    <a:pt x="5614" y="8282"/>
                  </a:cubicBezTo>
                  <a:lnTo>
                    <a:pt x="5614" y="8245"/>
                  </a:lnTo>
                  <a:cubicBezTo>
                    <a:pt x="5577" y="8134"/>
                    <a:pt x="5540" y="8097"/>
                    <a:pt x="5540" y="8023"/>
                  </a:cubicBezTo>
                  <a:cubicBezTo>
                    <a:pt x="5466" y="7912"/>
                    <a:pt x="5429" y="7838"/>
                    <a:pt x="5392" y="7764"/>
                  </a:cubicBezTo>
                  <a:cubicBezTo>
                    <a:pt x="5096" y="7025"/>
                    <a:pt x="4615" y="6396"/>
                    <a:pt x="4098" y="5805"/>
                  </a:cubicBezTo>
                  <a:cubicBezTo>
                    <a:pt x="4098" y="5805"/>
                    <a:pt x="4061" y="5805"/>
                    <a:pt x="4061" y="5841"/>
                  </a:cubicBezTo>
                  <a:cubicBezTo>
                    <a:pt x="4172" y="5989"/>
                    <a:pt x="4283" y="6100"/>
                    <a:pt x="4357" y="6285"/>
                  </a:cubicBezTo>
                  <a:cubicBezTo>
                    <a:pt x="4357" y="6285"/>
                    <a:pt x="4320" y="6322"/>
                    <a:pt x="4357" y="6322"/>
                  </a:cubicBezTo>
                  <a:cubicBezTo>
                    <a:pt x="4726" y="6951"/>
                    <a:pt x="5059" y="7542"/>
                    <a:pt x="5429" y="8097"/>
                  </a:cubicBezTo>
                  <a:cubicBezTo>
                    <a:pt x="5392" y="8134"/>
                    <a:pt x="5392" y="8134"/>
                    <a:pt x="5392" y="8171"/>
                  </a:cubicBezTo>
                  <a:cubicBezTo>
                    <a:pt x="5281" y="8355"/>
                    <a:pt x="5244" y="8614"/>
                    <a:pt x="5355" y="8799"/>
                  </a:cubicBezTo>
                  <a:cubicBezTo>
                    <a:pt x="5355" y="8836"/>
                    <a:pt x="5281" y="8836"/>
                    <a:pt x="5281" y="8873"/>
                  </a:cubicBezTo>
                  <a:cubicBezTo>
                    <a:pt x="5281" y="8910"/>
                    <a:pt x="5355" y="8910"/>
                    <a:pt x="5355" y="8910"/>
                  </a:cubicBezTo>
                  <a:lnTo>
                    <a:pt x="5392" y="8873"/>
                  </a:lnTo>
                  <a:cubicBezTo>
                    <a:pt x="5429" y="8910"/>
                    <a:pt x="5429" y="8984"/>
                    <a:pt x="5466" y="8984"/>
                  </a:cubicBezTo>
                  <a:cubicBezTo>
                    <a:pt x="5466" y="8984"/>
                    <a:pt x="5466" y="8984"/>
                    <a:pt x="5466" y="8984"/>
                  </a:cubicBezTo>
                  <a:lnTo>
                    <a:pt x="5466" y="8984"/>
                  </a:lnTo>
                  <a:cubicBezTo>
                    <a:pt x="5466" y="8984"/>
                    <a:pt x="5466" y="8984"/>
                    <a:pt x="5466" y="8984"/>
                  </a:cubicBezTo>
                  <a:lnTo>
                    <a:pt x="5466" y="8984"/>
                  </a:lnTo>
                  <a:cubicBezTo>
                    <a:pt x="5454" y="9004"/>
                    <a:pt x="5442" y="9023"/>
                    <a:pt x="5430" y="9042"/>
                  </a:cubicBezTo>
                  <a:lnTo>
                    <a:pt x="5430" y="9042"/>
                  </a:lnTo>
                  <a:cubicBezTo>
                    <a:pt x="5442" y="9022"/>
                    <a:pt x="5454" y="9003"/>
                    <a:pt x="5466" y="8984"/>
                  </a:cubicBezTo>
                  <a:lnTo>
                    <a:pt x="5466" y="8984"/>
                  </a:lnTo>
                  <a:cubicBezTo>
                    <a:pt x="5402" y="9080"/>
                    <a:pt x="5283" y="9231"/>
                    <a:pt x="5204" y="9389"/>
                  </a:cubicBezTo>
                  <a:lnTo>
                    <a:pt x="5204" y="9389"/>
                  </a:lnTo>
                  <a:cubicBezTo>
                    <a:pt x="5267" y="9265"/>
                    <a:pt x="5347" y="9169"/>
                    <a:pt x="5430" y="9042"/>
                  </a:cubicBezTo>
                  <a:lnTo>
                    <a:pt x="5430" y="9042"/>
                  </a:lnTo>
                  <a:cubicBezTo>
                    <a:pt x="5186" y="9439"/>
                    <a:pt x="4978" y="9931"/>
                    <a:pt x="4837" y="10389"/>
                  </a:cubicBezTo>
                  <a:lnTo>
                    <a:pt x="4837" y="10500"/>
                  </a:lnTo>
                  <a:cubicBezTo>
                    <a:pt x="4837" y="10500"/>
                    <a:pt x="4837" y="10537"/>
                    <a:pt x="4800" y="10537"/>
                  </a:cubicBezTo>
                  <a:cubicBezTo>
                    <a:pt x="4726" y="10463"/>
                    <a:pt x="4726" y="10315"/>
                    <a:pt x="4689" y="10204"/>
                  </a:cubicBezTo>
                  <a:cubicBezTo>
                    <a:pt x="4800" y="9797"/>
                    <a:pt x="4911" y="9391"/>
                    <a:pt x="5096" y="8984"/>
                  </a:cubicBezTo>
                  <a:lnTo>
                    <a:pt x="5096" y="8984"/>
                  </a:lnTo>
                  <a:cubicBezTo>
                    <a:pt x="4912" y="9351"/>
                    <a:pt x="4802" y="9719"/>
                    <a:pt x="4655" y="10122"/>
                  </a:cubicBezTo>
                  <a:lnTo>
                    <a:pt x="4655" y="10122"/>
                  </a:lnTo>
                  <a:cubicBezTo>
                    <a:pt x="4654" y="10120"/>
                    <a:pt x="4653" y="10117"/>
                    <a:pt x="4652" y="10114"/>
                  </a:cubicBezTo>
                  <a:lnTo>
                    <a:pt x="4652" y="10114"/>
                  </a:lnTo>
                  <a:lnTo>
                    <a:pt x="4652" y="10130"/>
                  </a:lnTo>
                  <a:cubicBezTo>
                    <a:pt x="4653" y="10127"/>
                    <a:pt x="4654" y="10125"/>
                    <a:pt x="4655" y="10122"/>
                  </a:cubicBezTo>
                  <a:lnTo>
                    <a:pt x="4655" y="10122"/>
                  </a:lnTo>
                  <a:cubicBezTo>
                    <a:pt x="4669" y="10160"/>
                    <a:pt x="4681" y="10200"/>
                    <a:pt x="4689" y="10241"/>
                  </a:cubicBezTo>
                  <a:cubicBezTo>
                    <a:pt x="4542" y="10352"/>
                    <a:pt x="4505" y="10611"/>
                    <a:pt x="4468" y="10796"/>
                  </a:cubicBezTo>
                  <a:cubicBezTo>
                    <a:pt x="4431" y="10833"/>
                    <a:pt x="4431" y="10870"/>
                    <a:pt x="4431" y="10906"/>
                  </a:cubicBezTo>
                  <a:cubicBezTo>
                    <a:pt x="4431" y="10870"/>
                    <a:pt x="4357" y="10833"/>
                    <a:pt x="4357" y="10722"/>
                  </a:cubicBezTo>
                  <a:cubicBezTo>
                    <a:pt x="4431" y="10463"/>
                    <a:pt x="4431" y="10167"/>
                    <a:pt x="4468" y="9908"/>
                  </a:cubicBezTo>
                  <a:cubicBezTo>
                    <a:pt x="4468" y="9900"/>
                    <a:pt x="4466" y="9893"/>
                    <a:pt x="4463" y="9889"/>
                  </a:cubicBezTo>
                  <a:lnTo>
                    <a:pt x="4463" y="9889"/>
                  </a:lnTo>
                  <a:cubicBezTo>
                    <a:pt x="4466" y="9883"/>
                    <a:pt x="4468" y="9877"/>
                    <a:pt x="4468" y="9871"/>
                  </a:cubicBezTo>
                  <a:lnTo>
                    <a:pt x="4468" y="9871"/>
                  </a:lnTo>
                  <a:cubicBezTo>
                    <a:pt x="4468" y="9871"/>
                    <a:pt x="4461" y="9875"/>
                    <a:pt x="4451" y="9881"/>
                  </a:cubicBezTo>
                  <a:lnTo>
                    <a:pt x="4451" y="9881"/>
                  </a:lnTo>
                  <a:cubicBezTo>
                    <a:pt x="4450" y="9881"/>
                    <a:pt x="4450" y="9881"/>
                    <a:pt x="4449" y="9881"/>
                  </a:cubicBezTo>
                  <a:cubicBezTo>
                    <a:pt x="4446" y="9881"/>
                    <a:pt x="4443" y="9881"/>
                    <a:pt x="4441" y="9883"/>
                  </a:cubicBezTo>
                  <a:lnTo>
                    <a:pt x="4441" y="9883"/>
                  </a:lnTo>
                  <a:cubicBezTo>
                    <a:pt x="4470" y="9830"/>
                    <a:pt x="4478" y="9777"/>
                    <a:pt x="4505" y="9723"/>
                  </a:cubicBezTo>
                  <a:cubicBezTo>
                    <a:pt x="4515" y="9775"/>
                    <a:pt x="4531" y="9824"/>
                    <a:pt x="4550" y="9872"/>
                  </a:cubicBezTo>
                  <a:lnTo>
                    <a:pt x="4550" y="9872"/>
                  </a:lnTo>
                  <a:cubicBezTo>
                    <a:pt x="4547" y="9884"/>
                    <a:pt x="4544" y="9896"/>
                    <a:pt x="4542" y="9908"/>
                  </a:cubicBezTo>
                  <a:cubicBezTo>
                    <a:pt x="4542" y="9908"/>
                    <a:pt x="4554" y="9915"/>
                    <a:pt x="4569" y="9920"/>
                  </a:cubicBezTo>
                  <a:lnTo>
                    <a:pt x="4569" y="9920"/>
                  </a:lnTo>
                  <a:cubicBezTo>
                    <a:pt x="4597" y="9984"/>
                    <a:pt x="4628" y="10048"/>
                    <a:pt x="4652" y="10114"/>
                  </a:cubicBezTo>
                  <a:lnTo>
                    <a:pt x="4652" y="10114"/>
                  </a:lnTo>
                  <a:lnTo>
                    <a:pt x="4652" y="10093"/>
                  </a:lnTo>
                  <a:cubicBezTo>
                    <a:pt x="4779" y="9651"/>
                    <a:pt x="4932" y="9181"/>
                    <a:pt x="5043" y="8731"/>
                  </a:cubicBezTo>
                  <a:lnTo>
                    <a:pt x="5043" y="8731"/>
                  </a:lnTo>
                  <a:cubicBezTo>
                    <a:pt x="5049" y="8718"/>
                    <a:pt x="5054" y="8704"/>
                    <a:pt x="5059" y="8688"/>
                  </a:cubicBezTo>
                  <a:lnTo>
                    <a:pt x="5059" y="8688"/>
                  </a:lnTo>
                  <a:cubicBezTo>
                    <a:pt x="5057" y="8691"/>
                    <a:pt x="5054" y="8693"/>
                    <a:pt x="5052" y="8696"/>
                  </a:cubicBezTo>
                  <a:lnTo>
                    <a:pt x="5052" y="8696"/>
                  </a:lnTo>
                  <a:cubicBezTo>
                    <a:pt x="5067" y="8632"/>
                    <a:pt x="5082" y="8569"/>
                    <a:pt x="5096" y="8505"/>
                  </a:cubicBezTo>
                  <a:lnTo>
                    <a:pt x="5096" y="8505"/>
                  </a:lnTo>
                  <a:cubicBezTo>
                    <a:pt x="5082" y="8569"/>
                    <a:pt x="5067" y="8633"/>
                    <a:pt x="5051" y="8697"/>
                  </a:cubicBezTo>
                  <a:lnTo>
                    <a:pt x="5051" y="8697"/>
                  </a:lnTo>
                  <a:cubicBezTo>
                    <a:pt x="5017" y="8740"/>
                    <a:pt x="4980" y="8839"/>
                    <a:pt x="4911" y="8873"/>
                  </a:cubicBezTo>
                  <a:cubicBezTo>
                    <a:pt x="4911" y="8836"/>
                    <a:pt x="4874" y="8836"/>
                    <a:pt x="4874" y="8799"/>
                  </a:cubicBezTo>
                  <a:cubicBezTo>
                    <a:pt x="4911" y="8799"/>
                    <a:pt x="4911" y="8799"/>
                    <a:pt x="4911" y="8762"/>
                  </a:cubicBezTo>
                  <a:lnTo>
                    <a:pt x="4911" y="8688"/>
                  </a:lnTo>
                  <a:cubicBezTo>
                    <a:pt x="4911" y="8688"/>
                    <a:pt x="4911" y="8651"/>
                    <a:pt x="4985" y="8651"/>
                  </a:cubicBezTo>
                  <a:lnTo>
                    <a:pt x="4985" y="8688"/>
                  </a:lnTo>
                  <a:cubicBezTo>
                    <a:pt x="4985" y="8711"/>
                    <a:pt x="4989" y="8720"/>
                    <a:pt x="4994" y="8720"/>
                  </a:cubicBezTo>
                  <a:cubicBezTo>
                    <a:pt x="5005" y="8720"/>
                    <a:pt x="5022" y="8677"/>
                    <a:pt x="5022" y="8651"/>
                  </a:cubicBezTo>
                  <a:cubicBezTo>
                    <a:pt x="5022" y="8651"/>
                    <a:pt x="5022" y="8614"/>
                    <a:pt x="4985" y="8614"/>
                  </a:cubicBezTo>
                  <a:cubicBezTo>
                    <a:pt x="4985" y="8614"/>
                    <a:pt x="4985" y="8651"/>
                    <a:pt x="4911" y="8651"/>
                  </a:cubicBezTo>
                  <a:cubicBezTo>
                    <a:pt x="4940" y="8622"/>
                    <a:pt x="4946" y="8593"/>
                    <a:pt x="4943" y="8569"/>
                  </a:cubicBezTo>
                  <a:lnTo>
                    <a:pt x="4943" y="8569"/>
                  </a:lnTo>
                  <a:cubicBezTo>
                    <a:pt x="4954" y="8578"/>
                    <a:pt x="4966" y="8584"/>
                    <a:pt x="4974" y="8592"/>
                  </a:cubicBezTo>
                  <a:lnTo>
                    <a:pt x="4974" y="8592"/>
                  </a:lnTo>
                  <a:cubicBezTo>
                    <a:pt x="4925" y="8498"/>
                    <a:pt x="4871" y="8410"/>
                    <a:pt x="4815" y="8320"/>
                  </a:cubicBezTo>
                  <a:lnTo>
                    <a:pt x="4815" y="8320"/>
                  </a:lnTo>
                  <a:cubicBezTo>
                    <a:pt x="4852" y="8417"/>
                    <a:pt x="4874" y="8495"/>
                    <a:pt x="4852" y="8495"/>
                  </a:cubicBezTo>
                  <a:cubicBezTo>
                    <a:pt x="4836" y="8495"/>
                    <a:pt x="4798" y="8455"/>
                    <a:pt x="4726" y="8355"/>
                  </a:cubicBezTo>
                  <a:cubicBezTo>
                    <a:pt x="4726" y="8319"/>
                    <a:pt x="4689" y="8319"/>
                    <a:pt x="4689" y="8282"/>
                  </a:cubicBezTo>
                  <a:cubicBezTo>
                    <a:pt x="4357" y="7727"/>
                    <a:pt x="3987" y="7172"/>
                    <a:pt x="3543" y="6729"/>
                  </a:cubicBezTo>
                  <a:lnTo>
                    <a:pt x="3469" y="6729"/>
                  </a:lnTo>
                  <a:cubicBezTo>
                    <a:pt x="3543" y="6803"/>
                    <a:pt x="3617" y="6914"/>
                    <a:pt x="3654" y="7025"/>
                  </a:cubicBezTo>
                  <a:cubicBezTo>
                    <a:pt x="3611" y="6981"/>
                    <a:pt x="3580" y="6913"/>
                    <a:pt x="3540" y="6848"/>
                  </a:cubicBezTo>
                  <a:lnTo>
                    <a:pt x="3540" y="6848"/>
                  </a:lnTo>
                  <a:cubicBezTo>
                    <a:pt x="3540" y="6848"/>
                    <a:pt x="3540" y="6848"/>
                    <a:pt x="3540" y="6847"/>
                  </a:cubicBezTo>
                  <a:lnTo>
                    <a:pt x="3540" y="6847"/>
                  </a:lnTo>
                  <a:cubicBezTo>
                    <a:pt x="3540" y="6847"/>
                    <a:pt x="3540" y="6848"/>
                    <a:pt x="3540" y="6848"/>
                  </a:cubicBezTo>
                  <a:lnTo>
                    <a:pt x="3540" y="6848"/>
                  </a:lnTo>
                  <a:cubicBezTo>
                    <a:pt x="3511" y="6803"/>
                    <a:pt x="3478" y="6759"/>
                    <a:pt x="3432" y="6729"/>
                  </a:cubicBezTo>
                  <a:lnTo>
                    <a:pt x="3432" y="6729"/>
                  </a:lnTo>
                  <a:cubicBezTo>
                    <a:pt x="3432" y="6729"/>
                    <a:pt x="3432" y="6729"/>
                    <a:pt x="3432" y="6729"/>
                  </a:cubicBezTo>
                  <a:lnTo>
                    <a:pt x="3395" y="6729"/>
                  </a:lnTo>
                  <a:cubicBezTo>
                    <a:pt x="3395" y="6655"/>
                    <a:pt x="3358" y="6618"/>
                    <a:pt x="3358" y="6581"/>
                  </a:cubicBezTo>
                  <a:cubicBezTo>
                    <a:pt x="3358" y="6556"/>
                    <a:pt x="3350" y="6548"/>
                    <a:pt x="3339" y="6548"/>
                  </a:cubicBezTo>
                  <a:cubicBezTo>
                    <a:pt x="3317" y="6548"/>
                    <a:pt x="3285" y="6581"/>
                    <a:pt x="3285" y="6581"/>
                  </a:cubicBezTo>
                  <a:lnTo>
                    <a:pt x="3480" y="7021"/>
                  </a:lnTo>
                  <a:lnTo>
                    <a:pt x="3480" y="7021"/>
                  </a:lnTo>
                  <a:cubicBezTo>
                    <a:pt x="3428" y="6945"/>
                    <a:pt x="3375" y="6872"/>
                    <a:pt x="3321" y="6803"/>
                  </a:cubicBezTo>
                  <a:lnTo>
                    <a:pt x="3321" y="6803"/>
                  </a:lnTo>
                  <a:cubicBezTo>
                    <a:pt x="3401" y="6916"/>
                    <a:pt x="3473" y="7047"/>
                    <a:pt x="3541" y="7184"/>
                  </a:cubicBezTo>
                  <a:lnTo>
                    <a:pt x="3541" y="7184"/>
                  </a:lnTo>
                  <a:cubicBezTo>
                    <a:pt x="3370" y="6920"/>
                    <a:pt x="3208" y="6724"/>
                    <a:pt x="3174" y="6655"/>
                  </a:cubicBezTo>
                  <a:lnTo>
                    <a:pt x="3174" y="6655"/>
                  </a:lnTo>
                  <a:cubicBezTo>
                    <a:pt x="3285" y="6988"/>
                    <a:pt x="3469" y="7320"/>
                    <a:pt x="3617" y="7616"/>
                  </a:cubicBezTo>
                  <a:cubicBezTo>
                    <a:pt x="3548" y="7557"/>
                    <a:pt x="3479" y="7495"/>
                    <a:pt x="3412" y="7431"/>
                  </a:cubicBezTo>
                  <a:lnTo>
                    <a:pt x="3412" y="7431"/>
                  </a:lnTo>
                  <a:cubicBezTo>
                    <a:pt x="3383" y="7430"/>
                    <a:pt x="3358" y="7424"/>
                    <a:pt x="3358" y="7394"/>
                  </a:cubicBezTo>
                  <a:cubicBezTo>
                    <a:pt x="3342" y="7378"/>
                    <a:pt x="3333" y="7362"/>
                    <a:pt x="3322" y="7343"/>
                  </a:cubicBezTo>
                  <a:lnTo>
                    <a:pt x="3322" y="7343"/>
                  </a:lnTo>
                  <a:cubicBezTo>
                    <a:pt x="3352" y="7373"/>
                    <a:pt x="3382" y="7402"/>
                    <a:pt x="3412" y="7431"/>
                  </a:cubicBezTo>
                  <a:lnTo>
                    <a:pt x="3412" y="7431"/>
                  </a:lnTo>
                  <a:cubicBezTo>
                    <a:pt x="3419" y="7431"/>
                    <a:pt x="3425" y="7431"/>
                    <a:pt x="3432" y="7431"/>
                  </a:cubicBezTo>
                  <a:cubicBezTo>
                    <a:pt x="3359" y="7395"/>
                    <a:pt x="3322" y="7321"/>
                    <a:pt x="3249" y="7248"/>
                  </a:cubicBezTo>
                  <a:lnTo>
                    <a:pt x="3249" y="7248"/>
                  </a:lnTo>
                  <a:cubicBezTo>
                    <a:pt x="3290" y="7289"/>
                    <a:pt x="3308" y="7318"/>
                    <a:pt x="3322" y="7343"/>
                  </a:cubicBezTo>
                  <a:lnTo>
                    <a:pt x="3322" y="7343"/>
                  </a:lnTo>
                  <a:cubicBezTo>
                    <a:pt x="3170" y="7189"/>
                    <a:pt x="3028" y="7021"/>
                    <a:pt x="2915" y="6840"/>
                  </a:cubicBezTo>
                  <a:lnTo>
                    <a:pt x="2878" y="6840"/>
                  </a:lnTo>
                  <a:cubicBezTo>
                    <a:pt x="2915" y="6877"/>
                    <a:pt x="2989" y="6988"/>
                    <a:pt x="2989" y="7025"/>
                  </a:cubicBezTo>
                  <a:lnTo>
                    <a:pt x="3248" y="7431"/>
                  </a:lnTo>
                  <a:cubicBezTo>
                    <a:pt x="3241" y="7428"/>
                    <a:pt x="3234" y="7425"/>
                    <a:pt x="3227" y="7423"/>
                  </a:cubicBezTo>
                  <a:lnTo>
                    <a:pt x="3227" y="7423"/>
                  </a:lnTo>
                  <a:cubicBezTo>
                    <a:pt x="3273" y="7450"/>
                    <a:pt x="3317" y="7478"/>
                    <a:pt x="3358" y="7505"/>
                  </a:cubicBezTo>
                  <a:cubicBezTo>
                    <a:pt x="3726" y="8129"/>
                    <a:pt x="4129" y="8790"/>
                    <a:pt x="4533" y="9378"/>
                  </a:cubicBezTo>
                  <a:lnTo>
                    <a:pt x="4533" y="9378"/>
                  </a:lnTo>
                  <a:lnTo>
                    <a:pt x="4582" y="9292"/>
                  </a:lnTo>
                  <a:lnTo>
                    <a:pt x="4582" y="9292"/>
                  </a:lnTo>
                  <a:cubicBezTo>
                    <a:pt x="4593" y="9312"/>
                    <a:pt x="4604" y="9333"/>
                    <a:pt x="4615" y="9354"/>
                  </a:cubicBezTo>
                  <a:cubicBezTo>
                    <a:pt x="4652" y="9243"/>
                    <a:pt x="4689" y="9206"/>
                    <a:pt x="4726" y="9095"/>
                  </a:cubicBezTo>
                  <a:lnTo>
                    <a:pt x="4706" y="9075"/>
                  </a:lnTo>
                  <a:lnTo>
                    <a:pt x="4706" y="9075"/>
                  </a:lnTo>
                  <a:cubicBezTo>
                    <a:pt x="4702" y="9082"/>
                    <a:pt x="4696" y="9088"/>
                    <a:pt x="4689" y="9095"/>
                  </a:cubicBezTo>
                  <a:cubicBezTo>
                    <a:pt x="4689" y="9095"/>
                    <a:pt x="4689" y="9169"/>
                    <a:pt x="4652" y="9169"/>
                  </a:cubicBezTo>
                  <a:lnTo>
                    <a:pt x="4582" y="9292"/>
                  </a:lnTo>
                  <a:lnTo>
                    <a:pt x="4582" y="9292"/>
                  </a:lnTo>
                  <a:cubicBezTo>
                    <a:pt x="4338" y="8841"/>
                    <a:pt x="4127" y="8486"/>
                    <a:pt x="3950" y="8097"/>
                  </a:cubicBezTo>
                  <a:cubicBezTo>
                    <a:pt x="3822" y="7840"/>
                    <a:pt x="3694" y="7495"/>
                    <a:pt x="3541" y="7184"/>
                  </a:cubicBezTo>
                  <a:lnTo>
                    <a:pt x="3541" y="7184"/>
                  </a:lnTo>
                  <a:cubicBezTo>
                    <a:pt x="3554" y="7205"/>
                    <a:pt x="3567" y="7225"/>
                    <a:pt x="3580" y="7246"/>
                  </a:cubicBezTo>
                  <a:lnTo>
                    <a:pt x="3480" y="7021"/>
                  </a:lnTo>
                  <a:lnTo>
                    <a:pt x="3480" y="7021"/>
                  </a:lnTo>
                  <a:cubicBezTo>
                    <a:pt x="3900" y="7626"/>
                    <a:pt x="4295" y="8400"/>
                    <a:pt x="4689" y="9058"/>
                  </a:cubicBezTo>
                  <a:lnTo>
                    <a:pt x="4706" y="9075"/>
                  </a:lnTo>
                  <a:lnTo>
                    <a:pt x="4706" y="9075"/>
                  </a:lnTo>
                  <a:cubicBezTo>
                    <a:pt x="4729" y="9045"/>
                    <a:pt x="4740" y="9014"/>
                    <a:pt x="4800" y="8984"/>
                  </a:cubicBezTo>
                  <a:cubicBezTo>
                    <a:pt x="4800" y="9021"/>
                    <a:pt x="4837" y="9021"/>
                    <a:pt x="4837" y="9021"/>
                  </a:cubicBezTo>
                  <a:cubicBezTo>
                    <a:pt x="4704" y="9254"/>
                    <a:pt x="4631" y="9516"/>
                    <a:pt x="4564" y="9809"/>
                  </a:cubicBezTo>
                  <a:lnTo>
                    <a:pt x="4564" y="9809"/>
                  </a:lnTo>
                  <a:cubicBezTo>
                    <a:pt x="4534" y="9746"/>
                    <a:pt x="4501" y="9679"/>
                    <a:pt x="4468" y="9613"/>
                  </a:cubicBezTo>
                  <a:cubicBezTo>
                    <a:pt x="4468" y="9587"/>
                    <a:pt x="4485" y="9561"/>
                    <a:pt x="4496" y="9523"/>
                  </a:cubicBezTo>
                  <a:lnTo>
                    <a:pt x="4496" y="9523"/>
                  </a:lnTo>
                  <a:cubicBezTo>
                    <a:pt x="4499" y="9528"/>
                    <a:pt x="4502" y="9533"/>
                    <a:pt x="4505" y="9539"/>
                  </a:cubicBezTo>
                  <a:cubicBezTo>
                    <a:pt x="4505" y="9502"/>
                    <a:pt x="4542" y="9428"/>
                    <a:pt x="4542" y="9391"/>
                  </a:cubicBezTo>
                  <a:cubicBezTo>
                    <a:pt x="4539" y="9386"/>
                    <a:pt x="4536" y="9382"/>
                    <a:pt x="4533" y="9378"/>
                  </a:cubicBezTo>
                  <a:lnTo>
                    <a:pt x="4533" y="9378"/>
                  </a:lnTo>
                  <a:lnTo>
                    <a:pt x="4505" y="9428"/>
                  </a:lnTo>
                  <a:cubicBezTo>
                    <a:pt x="4542" y="9465"/>
                    <a:pt x="4505" y="9465"/>
                    <a:pt x="4505" y="9465"/>
                  </a:cubicBezTo>
                  <a:cubicBezTo>
                    <a:pt x="4505" y="9487"/>
                    <a:pt x="4501" y="9507"/>
                    <a:pt x="4496" y="9523"/>
                  </a:cubicBezTo>
                  <a:lnTo>
                    <a:pt x="4496" y="9523"/>
                  </a:lnTo>
                  <a:cubicBezTo>
                    <a:pt x="4277" y="9123"/>
                    <a:pt x="4057" y="8758"/>
                    <a:pt x="3765" y="8429"/>
                  </a:cubicBezTo>
                  <a:cubicBezTo>
                    <a:pt x="3691" y="8208"/>
                    <a:pt x="3543" y="7949"/>
                    <a:pt x="3395" y="7764"/>
                  </a:cubicBezTo>
                  <a:cubicBezTo>
                    <a:pt x="3358" y="7690"/>
                    <a:pt x="3211" y="7468"/>
                    <a:pt x="3063" y="7394"/>
                  </a:cubicBezTo>
                  <a:lnTo>
                    <a:pt x="3137" y="7394"/>
                  </a:lnTo>
                  <a:cubicBezTo>
                    <a:pt x="3144" y="7394"/>
                    <a:pt x="3150" y="7393"/>
                    <a:pt x="3154" y="7390"/>
                  </a:cubicBezTo>
                  <a:lnTo>
                    <a:pt x="3154" y="7390"/>
                  </a:lnTo>
                  <a:cubicBezTo>
                    <a:pt x="3179" y="7401"/>
                    <a:pt x="3203" y="7412"/>
                    <a:pt x="3227" y="7423"/>
                  </a:cubicBezTo>
                  <a:lnTo>
                    <a:pt x="3227" y="7423"/>
                  </a:lnTo>
                  <a:cubicBezTo>
                    <a:pt x="3206" y="7410"/>
                    <a:pt x="3184" y="7397"/>
                    <a:pt x="3162" y="7384"/>
                  </a:cubicBezTo>
                  <a:lnTo>
                    <a:pt x="3162" y="7384"/>
                  </a:lnTo>
                  <a:cubicBezTo>
                    <a:pt x="3160" y="7386"/>
                    <a:pt x="3158" y="7389"/>
                    <a:pt x="3154" y="7390"/>
                  </a:cubicBezTo>
                  <a:lnTo>
                    <a:pt x="3154" y="7390"/>
                  </a:lnTo>
                  <a:cubicBezTo>
                    <a:pt x="3131" y="7380"/>
                    <a:pt x="3106" y="7369"/>
                    <a:pt x="3082" y="7357"/>
                  </a:cubicBezTo>
                  <a:lnTo>
                    <a:pt x="2878" y="7357"/>
                  </a:lnTo>
                  <a:lnTo>
                    <a:pt x="2841" y="7320"/>
                  </a:lnTo>
                  <a:lnTo>
                    <a:pt x="2656" y="7135"/>
                  </a:lnTo>
                  <a:cubicBezTo>
                    <a:pt x="2654" y="7133"/>
                    <a:pt x="2651" y="7131"/>
                    <a:pt x="2648" y="7128"/>
                  </a:cubicBezTo>
                  <a:lnTo>
                    <a:pt x="2648" y="7128"/>
                  </a:lnTo>
                  <a:cubicBezTo>
                    <a:pt x="2791" y="7214"/>
                    <a:pt x="2940" y="7291"/>
                    <a:pt x="3082" y="7357"/>
                  </a:cubicBezTo>
                  <a:lnTo>
                    <a:pt x="3115" y="7357"/>
                  </a:lnTo>
                  <a:cubicBezTo>
                    <a:pt x="2946" y="7262"/>
                    <a:pt x="2766" y="7172"/>
                    <a:pt x="2619" y="7098"/>
                  </a:cubicBezTo>
                  <a:cubicBezTo>
                    <a:pt x="2560" y="7051"/>
                    <a:pt x="2538" y="7034"/>
                    <a:pt x="2538" y="7034"/>
                  </a:cubicBezTo>
                  <a:lnTo>
                    <a:pt x="2538" y="7034"/>
                  </a:lnTo>
                  <a:cubicBezTo>
                    <a:pt x="2538" y="7034"/>
                    <a:pt x="2615" y="7097"/>
                    <a:pt x="2648" y="7128"/>
                  </a:cubicBezTo>
                  <a:lnTo>
                    <a:pt x="2648" y="7128"/>
                  </a:lnTo>
                  <a:cubicBezTo>
                    <a:pt x="2575" y="7084"/>
                    <a:pt x="2503" y="7037"/>
                    <a:pt x="2434" y="6988"/>
                  </a:cubicBezTo>
                  <a:cubicBezTo>
                    <a:pt x="2765" y="6789"/>
                    <a:pt x="3007" y="6532"/>
                    <a:pt x="3266" y="6268"/>
                  </a:cubicBezTo>
                  <a:lnTo>
                    <a:pt x="3266" y="6268"/>
                  </a:lnTo>
                  <a:cubicBezTo>
                    <a:pt x="3738" y="6780"/>
                    <a:pt x="4140" y="7328"/>
                    <a:pt x="4505" y="7912"/>
                  </a:cubicBezTo>
                  <a:lnTo>
                    <a:pt x="4666" y="8074"/>
                  </a:lnTo>
                  <a:lnTo>
                    <a:pt x="4666" y="8074"/>
                  </a:lnTo>
                  <a:cubicBezTo>
                    <a:pt x="4242" y="7410"/>
                    <a:pt x="3861" y="6777"/>
                    <a:pt x="3358" y="6174"/>
                  </a:cubicBezTo>
                  <a:cubicBezTo>
                    <a:pt x="3327" y="6205"/>
                    <a:pt x="3296" y="6237"/>
                    <a:pt x="3266" y="6268"/>
                  </a:cubicBezTo>
                  <a:lnTo>
                    <a:pt x="3266" y="6268"/>
                  </a:lnTo>
                  <a:cubicBezTo>
                    <a:pt x="3260" y="6261"/>
                    <a:pt x="3254" y="6255"/>
                    <a:pt x="3248" y="6248"/>
                  </a:cubicBezTo>
                  <a:cubicBezTo>
                    <a:pt x="3580" y="5841"/>
                    <a:pt x="3802" y="5361"/>
                    <a:pt x="3987" y="4806"/>
                  </a:cubicBezTo>
                  <a:close/>
                  <a:moveTo>
                    <a:pt x="4800" y="10870"/>
                  </a:moveTo>
                  <a:lnTo>
                    <a:pt x="4800" y="10943"/>
                  </a:lnTo>
                  <a:cubicBezTo>
                    <a:pt x="4779" y="10987"/>
                    <a:pt x="4760" y="11033"/>
                    <a:pt x="4744" y="11081"/>
                  </a:cubicBezTo>
                  <a:lnTo>
                    <a:pt x="4744" y="11081"/>
                  </a:lnTo>
                  <a:lnTo>
                    <a:pt x="4800" y="10870"/>
                  </a:lnTo>
                  <a:close/>
                  <a:moveTo>
                    <a:pt x="4652" y="10278"/>
                  </a:moveTo>
                  <a:lnTo>
                    <a:pt x="4652" y="10315"/>
                  </a:lnTo>
                  <a:cubicBezTo>
                    <a:pt x="4542" y="10685"/>
                    <a:pt x="4505" y="11054"/>
                    <a:pt x="4542" y="11461"/>
                  </a:cubicBezTo>
                  <a:cubicBezTo>
                    <a:pt x="4505" y="11350"/>
                    <a:pt x="4505" y="11202"/>
                    <a:pt x="4468" y="11054"/>
                  </a:cubicBezTo>
                  <a:lnTo>
                    <a:pt x="4468" y="10833"/>
                  </a:lnTo>
                  <a:cubicBezTo>
                    <a:pt x="4505" y="10648"/>
                    <a:pt x="4578" y="10463"/>
                    <a:pt x="4652" y="10278"/>
                  </a:cubicBezTo>
                  <a:close/>
                  <a:moveTo>
                    <a:pt x="4689" y="10426"/>
                  </a:moveTo>
                  <a:cubicBezTo>
                    <a:pt x="4689" y="10500"/>
                    <a:pt x="4726" y="10611"/>
                    <a:pt x="4726" y="10722"/>
                  </a:cubicBezTo>
                  <a:cubicBezTo>
                    <a:pt x="4689" y="11017"/>
                    <a:pt x="4615" y="11239"/>
                    <a:pt x="4542" y="11535"/>
                  </a:cubicBezTo>
                  <a:cubicBezTo>
                    <a:pt x="4542" y="11128"/>
                    <a:pt x="4615" y="10796"/>
                    <a:pt x="4689" y="10426"/>
                  </a:cubicBezTo>
                  <a:close/>
                  <a:moveTo>
                    <a:pt x="4468" y="11757"/>
                  </a:moveTo>
                  <a:lnTo>
                    <a:pt x="4468" y="12274"/>
                  </a:lnTo>
                  <a:cubicBezTo>
                    <a:pt x="4468" y="12163"/>
                    <a:pt x="4505" y="12127"/>
                    <a:pt x="4505" y="12016"/>
                  </a:cubicBezTo>
                  <a:cubicBezTo>
                    <a:pt x="4505" y="11942"/>
                    <a:pt x="4468" y="11831"/>
                    <a:pt x="4468" y="11757"/>
                  </a:cubicBezTo>
                  <a:close/>
                  <a:moveTo>
                    <a:pt x="4615" y="0"/>
                  </a:moveTo>
                  <a:cubicBezTo>
                    <a:pt x="4542" y="555"/>
                    <a:pt x="4542" y="1183"/>
                    <a:pt x="4615" y="1738"/>
                  </a:cubicBezTo>
                  <a:lnTo>
                    <a:pt x="4542" y="1738"/>
                  </a:lnTo>
                  <a:cubicBezTo>
                    <a:pt x="4357" y="2773"/>
                    <a:pt x="4135" y="3808"/>
                    <a:pt x="3765" y="4806"/>
                  </a:cubicBezTo>
                  <a:cubicBezTo>
                    <a:pt x="3323" y="5984"/>
                    <a:pt x="2698" y="6649"/>
                    <a:pt x="1561" y="7166"/>
                  </a:cubicBezTo>
                  <a:lnTo>
                    <a:pt x="1561" y="7166"/>
                  </a:lnTo>
                  <a:cubicBezTo>
                    <a:pt x="1547" y="7155"/>
                    <a:pt x="1547" y="7135"/>
                    <a:pt x="1547" y="7135"/>
                  </a:cubicBezTo>
                  <a:lnTo>
                    <a:pt x="1547" y="7172"/>
                  </a:lnTo>
                  <a:cubicBezTo>
                    <a:pt x="1552" y="7170"/>
                    <a:pt x="1557" y="7168"/>
                    <a:pt x="1561" y="7166"/>
                  </a:cubicBezTo>
                  <a:lnTo>
                    <a:pt x="1561" y="7166"/>
                  </a:lnTo>
                  <a:cubicBezTo>
                    <a:pt x="1567" y="7170"/>
                    <a:pt x="1574" y="7172"/>
                    <a:pt x="1584" y="7172"/>
                  </a:cubicBezTo>
                  <a:lnTo>
                    <a:pt x="1658" y="7172"/>
                  </a:lnTo>
                  <a:cubicBezTo>
                    <a:pt x="1695" y="7209"/>
                    <a:pt x="1695" y="7246"/>
                    <a:pt x="1732" y="7320"/>
                  </a:cubicBezTo>
                  <a:lnTo>
                    <a:pt x="918" y="7172"/>
                  </a:lnTo>
                  <a:cubicBezTo>
                    <a:pt x="844" y="7172"/>
                    <a:pt x="844" y="7209"/>
                    <a:pt x="844" y="7246"/>
                  </a:cubicBezTo>
                  <a:cubicBezTo>
                    <a:pt x="623" y="7209"/>
                    <a:pt x="364" y="7135"/>
                    <a:pt x="105" y="7062"/>
                  </a:cubicBezTo>
                  <a:cubicBezTo>
                    <a:pt x="98" y="7058"/>
                    <a:pt x="92" y="7057"/>
                    <a:pt x="86" y="7057"/>
                  </a:cubicBezTo>
                  <a:cubicBezTo>
                    <a:pt x="25" y="7057"/>
                    <a:pt x="1" y="7209"/>
                    <a:pt x="68" y="7209"/>
                  </a:cubicBezTo>
                  <a:cubicBezTo>
                    <a:pt x="315" y="7284"/>
                    <a:pt x="563" y="7341"/>
                    <a:pt x="821" y="7404"/>
                  </a:cubicBezTo>
                  <a:lnTo>
                    <a:pt x="821" y="7404"/>
                  </a:lnTo>
                  <a:cubicBezTo>
                    <a:pt x="811" y="7420"/>
                    <a:pt x="819" y="7454"/>
                    <a:pt x="844" y="7505"/>
                  </a:cubicBezTo>
                  <a:cubicBezTo>
                    <a:pt x="918" y="7505"/>
                    <a:pt x="918" y="7505"/>
                    <a:pt x="955" y="7542"/>
                  </a:cubicBezTo>
                  <a:lnTo>
                    <a:pt x="955" y="7579"/>
                  </a:lnTo>
                  <a:lnTo>
                    <a:pt x="1029" y="7579"/>
                  </a:lnTo>
                  <a:cubicBezTo>
                    <a:pt x="1510" y="7764"/>
                    <a:pt x="1954" y="7912"/>
                    <a:pt x="2471" y="8060"/>
                  </a:cubicBezTo>
                  <a:cubicBezTo>
                    <a:pt x="2988" y="8370"/>
                    <a:pt x="3397" y="8789"/>
                    <a:pt x="3722" y="9278"/>
                  </a:cubicBezTo>
                  <a:lnTo>
                    <a:pt x="3722" y="9278"/>
                  </a:lnTo>
                  <a:cubicBezTo>
                    <a:pt x="3965" y="9851"/>
                    <a:pt x="4142" y="10488"/>
                    <a:pt x="4320" y="11091"/>
                  </a:cubicBezTo>
                  <a:lnTo>
                    <a:pt x="4320" y="11794"/>
                  </a:lnTo>
                  <a:lnTo>
                    <a:pt x="4357" y="11794"/>
                  </a:lnTo>
                  <a:cubicBezTo>
                    <a:pt x="4357" y="11609"/>
                    <a:pt x="4357" y="11424"/>
                    <a:pt x="4431" y="11276"/>
                  </a:cubicBezTo>
                  <a:cubicBezTo>
                    <a:pt x="4468" y="11387"/>
                    <a:pt x="4468" y="11498"/>
                    <a:pt x="4505" y="11609"/>
                  </a:cubicBezTo>
                  <a:lnTo>
                    <a:pt x="4505" y="12385"/>
                  </a:lnTo>
                  <a:cubicBezTo>
                    <a:pt x="4431" y="12940"/>
                    <a:pt x="4357" y="13531"/>
                    <a:pt x="4357" y="14160"/>
                  </a:cubicBezTo>
                  <a:cubicBezTo>
                    <a:pt x="4357" y="14160"/>
                    <a:pt x="4390" y="14176"/>
                    <a:pt x="4411" y="14176"/>
                  </a:cubicBezTo>
                  <a:cubicBezTo>
                    <a:pt x="4422" y="14176"/>
                    <a:pt x="4431" y="14172"/>
                    <a:pt x="4431" y="14160"/>
                  </a:cubicBezTo>
                  <a:cubicBezTo>
                    <a:pt x="4431" y="13975"/>
                    <a:pt x="4468" y="13827"/>
                    <a:pt x="4468" y="13642"/>
                  </a:cubicBezTo>
                  <a:lnTo>
                    <a:pt x="4468" y="14197"/>
                  </a:lnTo>
                  <a:lnTo>
                    <a:pt x="4468" y="14382"/>
                  </a:lnTo>
                  <a:lnTo>
                    <a:pt x="4468" y="14714"/>
                  </a:lnTo>
                  <a:cubicBezTo>
                    <a:pt x="4468" y="14733"/>
                    <a:pt x="4486" y="14742"/>
                    <a:pt x="4505" y="14742"/>
                  </a:cubicBezTo>
                  <a:cubicBezTo>
                    <a:pt x="4523" y="14742"/>
                    <a:pt x="4542" y="14733"/>
                    <a:pt x="4542" y="14714"/>
                  </a:cubicBezTo>
                  <a:cubicBezTo>
                    <a:pt x="4542" y="14271"/>
                    <a:pt x="4542" y="13901"/>
                    <a:pt x="4652" y="13494"/>
                  </a:cubicBezTo>
                  <a:cubicBezTo>
                    <a:pt x="4652" y="13476"/>
                    <a:pt x="4643" y="13467"/>
                    <a:pt x="4634" y="13467"/>
                  </a:cubicBezTo>
                  <a:cubicBezTo>
                    <a:pt x="4625" y="13467"/>
                    <a:pt x="4615" y="13476"/>
                    <a:pt x="4615" y="13494"/>
                  </a:cubicBezTo>
                  <a:cubicBezTo>
                    <a:pt x="4615" y="13531"/>
                    <a:pt x="4542" y="13642"/>
                    <a:pt x="4505" y="13790"/>
                  </a:cubicBezTo>
                  <a:lnTo>
                    <a:pt x="4505" y="13347"/>
                  </a:lnTo>
                  <a:cubicBezTo>
                    <a:pt x="4505" y="13088"/>
                    <a:pt x="4542" y="12792"/>
                    <a:pt x="4615" y="12533"/>
                  </a:cubicBezTo>
                  <a:lnTo>
                    <a:pt x="4615" y="12607"/>
                  </a:lnTo>
                  <a:lnTo>
                    <a:pt x="4615" y="13347"/>
                  </a:lnTo>
                  <a:cubicBezTo>
                    <a:pt x="4615" y="13384"/>
                    <a:pt x="4625" y="13402"/>
                    <a:pt x="4639" y="13402"/>
                  </a:cubicBezTo>
                  <a:cubicBezTo>
                    <a:pt x="4652" y="13402"/>
                    <a:pt x="4671" y="13384"/>
                    <a:pt x="4689" y="13347"/>
                  </a:cubicBezTo>
                  <a:lnTo>
                    <a:pt x="4689" y="13273"/>
                  </a:lnTo>
                  <a:cubicBezTo>
                    <a:pt x="4726" y="12866"/>
                    <a:pt x="4726" y="12496"/>
                    <a:pt x="4652" y="12127"/>
                  </a:cubicBezTo>
                  <a:cubicBezTo>
                    <a:pt x="4689" y="11979"/>
                    <a:pt x="4689" y="11831"/>
                    <a:pt x="4726" y="11683"/>
                  </a:cubicBezTo>
                  <a:cubicBezTo>
                    <a:pt x="4726" y="12496"/>
                    <a:pt x="4837" y="13273"/>
                    <a:pt x="4800" y="14049"/>
                  </a:cubicBezTo>
                  <a:cubicBezTo>
                    <a:pt x="4800" y="14071"/>
                    <a:pt x="4828" y="14108"/>
                    <a:pt x="4849" y="14108"/>
                  </a:cubicBezTo>
                  <a:cubicBezTo>
                    <a:pt x="4863" y="14108"/>
                    <a:pt x="4874" y="14093"/>
                    <a:pt x="4874" y="14049"/>
                  </a:cubicBezTo>
                  <a:cubicBezTo>
                    <a:pt x="4985" y="13420"/>
                    <a:pt x="4911" y="12792"/>
                    <a:pt x="4874" y="12163"/>
                  </a:cubicBezTo>
                  <a:lnTo>
                    <a:pt x="4874" y="12163"/>
                  </a:lnTo>
                  <a:cubicBezTo>
                    <a:pt x="4874" y="12164"/>
                    <a:pt x="4891" y="12180"/>
                    <a:pt x="4902" y="12180"/>
                  </a:cubicBezTo>
                  <a:cubicBezTo>
                    <a:pt x="4907" y="12180"/>
                    <a:pt x="4911" y="12176"/>
                    <a:pt x="4911" y="12163"/>
                  </a:cubicBezTo>
                  <a:cubicBezTo>
                    <a:pt x="4985" y="11794"/>
                    <a:pt x="4985" y="11387"/>
                    <a:pt x="4911" y="10943"/>
                  </a:cubicBezTo>
                  <a:lnTo>
                    <a:pt x="5059" y="10537"/>
                  </a:lnTo>
                  <a:cubicBezTo>
                    <a:pt x="5207" y="10167"/>
                    <a:pt x="5355" y="9834"/>
                    <a:pt x="5466" y="9465"/>
                  </a:cubicBezTo>
                  <a:lnTo>
                    <a:pt x="5466" y="9428"/>
                  </a:lnTo>
                  <a:lnTo>
                    <a:pt x="5429" y="9428"/>
                  </a:lnTo>
                  <a:cubicBezTo>
                    <a:pt x="5614" y="9095"/>
                    <a:pt x="5799" y="8799"/>
                    <a:pt x="6020" y="8503"/>
                  </a:cubicBezTo>
                  <a:cubicBezTo>
                    <a:pt x="6020" y="8540"/>
                    <a:pt x="6094" y="8540"/>
                    <a:pt x="6131" y="8540"/>
                  </a:cubicBezTo>
                  <a:cubicBezTo>
                    <a:pt x="6464" y="8355"/>
                    <a:pt x="6834" y="8245"/>
                    <a:pt x="7092" y="7986"/>
                  </a:cubicBezTo>
                  <a:cubicBezTo>
                    <a:pt x="7180" y="7957"/>
                    <a:pt x="7244" y="7951"/>
                    <a:pt x="7285" y="7931"/>
                  </a:cubicBezTo>
                  <a:lnTo>
                    <a:pt x="7285" y="7931"/>
                  </a:lnTo>
                  <a:cubicBezTo>
                    <a:pt x="7293" y="7933"/>
                    <a:pt x="7300" y="7934"/>
                    <a:pt x="7308" y="7936"/>
                  </a:cubicBezTo>
                  <a:lnTo>
                    <a:pt x="7308" y="7936"/>
                  </a:lnTo>
                  <a:cubicBezTo>
                    <a:pt x="7305" y="7931"/>
                    <a:pt x="7303" y="7927"/>
                    <a:pt x="7301" y="7923"/>
                  </a:cubicBezTo>
                  <a:lnTo>
                    <a:pt x="7301" y="7923"/>
                  </a:lnTo>
                  <a:cubicBezTo>
                    <a:pt x="7306" y="7920"/>
                    <a:pt x="7310" y="7916"/>
                    <a:pt x="7314" y="7912"/>
                  </a:cubicBezTo>
                  <a:lnTo>
                    <a:pt x="7684" y="7912"/>
                  </a:lnTo>
                  <a:cubicBezTo>
                    <a:pt x="7758" y="7912"/>
                    <a:pt x="7758" y="7875"/>
                    <a:pt x="7684" y="7875"/>
                  </a:cubicBezTo>
                  <a:cubicBezTo>
                    <a:pt x="7647" y="7875"/>
                    <a:pt x="7610" y="7801"/>
                    <a:pt x="7573" y="7801"/>
                  </a:cubicBezTo>
                  <a:cubicBezTo>
                    <a:pt x="7647" y="7764"/>
                    <a:pt x="7758" y="7764"/>
                    <a:pt x="7832" y="7727"/>
                  </a:cubicBezTo>
                  <a:cubicBezTo>
                    <a:pt x="7980" y="7764"/>
                    <a:pt x="8202" y="7838"/>
                    <a:pt x="8497" y="7838"/>
                  </a:cubicBezTo>
                  <a:lnTo>
                    <a:pt x="8497" y="7875"/>
                  </a:lnTo>
                  <a:cubicBezTo>
                    <a:pt x="8534" y="7875"/>
                    <a:pt x="8534" y="7838"/>
                    <a:pt x="8497" y="7838"/>
                  </a:cubicBezTo>
                  <a:lnTo>
                    <a:pt x="8497" y="7838"/>
                  </a:lnTo>
                  <a:cubicBezTo>
                    <a:pt x="8571" y="7838"/>
                    <a:pt x="8682" y="7875"/>
                    <a:pt x="8719" y="7875"/>
                  </a:cubicBezTo>
                  <a:cubicBezTo>
                    <a:pt x="8608" y="7838"/>
                    <a:pt x="8497" y="7838"/>
                    <a:pt x="8386" y="7764"/>
                  </a:cubicBezTo>
                  <a:cubicBezTo>
                    <a:pt x="8350" y="7727"/>
                    <a:pt x="8276" y="7727"/>
                    <a:pt x="8239" y="7690"/>
                  </a:cubicBezTo>
                  <a:cubicBezTo>
                    <a:pt x="8313" y="7690"/>
                    <a:pt x="8313" y="7579"/>
                    <a:pt x="8202" y="7579"/>
                  </a:cubicBezTo>
                  <a:lnTo>
                    <a:pt x="8054" y="7579"/>
                  </a:lnTo>
                  <a:cubicBezTo>
                    <a:pt x="7795" y="7468"/>
                    <a:pt x="7499" y="7394"/>
                    <a:pt x="7203" y="7394"/>
                  </a:cubicBezTo>
                  <a:cubicBezTo>
                    <a:pt x="6871" y="7209"/>
                    <a:pt x="6538" y="7025"/>
                    <a:pt x="6279" y="6803"/>
                  </a:cubicBezTo>
                  <a:cubicBezTo>
                    <a:pt x="4837" y="5102"/>
                    <a:pt x="4689" y="1960"/>
                    <a:pt x="4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7025" y="4709400"/>
              <a:ext cx="218000" cy="368575"/>
            </a:xfrm>
            <a:custGeom>
              <a:avLst/>
              <a:gdLst/>
              <a:ahLst/>
              <a:cxnLst/>
              <a:rect l="l" t="t" r="r" b="b"/>
              <a:pathLst>
                <a:path w="8720" h="14743" extrusionOk="0">
                  <a:moveTo>
                    <a:pt x="4468" y="3069"/>
                  </a:moveTo>
                  <a:cubicBezTo>
                    <a:pt x="4478" y="3100"/>
                    <a:pt x="4488" y="3131"/>
                    <a:pt x="4497" y="3163"/>
                  </a:cubicBezTo>
                  <a:lnTo>
                    <a:pt x="4497" y="3163"/>
                  </a:lnTo>
                  <a:cubicBezTo>
                    <a:pt x="4490" y="3128"/>
                    <a:pt x="4481" y="3096"/>
                    <a:pt x="4468" y="3069"/>
                  </a:cubicBezTo>
                  <a:close/>
                  <a:moveTo>
                    <a:pt x="4497" y="3163"/>
                  </a:moveTo>
                  <a:cubicBezTo>
                    <a:pt x="4509" y="3224"/>
                    <a:pt x="4518" y="3294"/>
                    <a:pt x="4542" y="3364"/>
                  </a:cubicBezTo>
                  <a:cubicBezTo>
                    <a:pt x="4542" y="3438"/>
                    <a:pt x="4578" y="3475"/>
                    <a:pt x="4578" y="3512"/>
                  </a:cubicBezTo>
                  <a:cubicBezTo>
                    <a:pt x="4578" y="3623"/>
                    <a:pt x="4652" y="3697"/>
                    <a:pt x="4652" y="3845"/>
                  </a:cubicBezTo>
                  <a:lnTo>
                    <a:pt x="4652" y="3808"/>
                  </a:lnTo>
                  <a:lnTo>
                    <a:pt x="4652" y="3734"/>
                  </a:lnTo>
                  <a:cubicBezTo>
                    <a:pt x="4589" y="3544"/>
                    <a:pt x="4553" y="3353"/>
                    <a:pt x="4497" y="3163"/>
                  </a:cubicBezTo>
                  <a:close/>
                  <a:moveTo>
                    <a:pt x="4412" y="3522"/>
                  </a:moveTo>
                  <a:cubicBezTo>
                    <a:pt x="4384" y="3522"/>
                    <a:pt x="4357" y="3531"/>
                    <a:pt x="4357" y="3549"/>
                  </a:cubicBezTo>
                  <a:cubicBezTo>
                    <a:pt x="4542" y="3993"/>
                    <a:pt x="4689" y="4400"/>
                    <a:pt x="4874" y="4769"/>
                  </a:cubicBezTo>
                  <a:lnTo>
                    <a:pt x="4911" y="4769"/>
                  </a:lnTo>
                  <a:cubicBezTo>
                    <a:pt x="4874" y="4584"/>
                    <a:pt x="4763" y="4400"/>
                    <a:pt x="4689" y="4215"/>
                  </a:cubicBezTo>
                  <a:lnTo>
                    <a:pt x="4689" y="4215"/>
                  </a:lnTo>
                  <a:cubicBezTo>
                    <a:pt x="4837" y="4474"/>
                    <a:pt x="4948" y="4806"/>
                    <a:pt x="5096" y="5102"/>
                  </a:cubicBezTo>
                  <a:cubicBezTo>
                    <a:pt x="5096" y="5114"/>
                    <a:pt x="5100" y="5119"/>
                    <a:pt x="5106" y="5119"/>
                  </a:cubicBezTo>
                  <a:cubicBezTo>
                    <a:pt x="5117" y="5119"/>
                    <a:pt x="5133" y="5102"/>
                    <a:pt x="5133" y="5102"/>
                  </a:cubicBezTo>
                  <a:cubicBezTo>
                    <a:pt x="4948" y="4769"/>
                    <a:pt x="4837" y="4400"/>
                    <a:pt x="4652" y="4030"/>
                  </a:cubicBezTo>
                  <a:lnTo>
                    <a:pt x="4652" y="4030"/>
                  </a:lnTo>
                  <a:cubicBezTo>
                    <a:pt x="4726" y="4215"/>
                    <a:pt x="4763" y="4363"/>
                    <a:pt x="4874" y="4548"/>
                  </a:cubicBezTo>
                  <a:lnTo>
                    <a:pt x="4874" y="4584"/>
                  </a:lnTo>
                  <a:lnTo>
                    <a:pt x="4652" y="4104"/>
                  </a:lnTo>
                  <a:lnTo>
                    <a:pt x="4652" y="4067"/>
                  </a:lnTo>
                  <a:lnTo>
                    <a:pt x="4652" y="3993"/>
                  </a:lnTo>
                  <a:cubicBezTo>
                    <a:pt x="4578" y="3845"/>
                    <a:pt x="4505" y="3697"/>
                    <a:pt x="4468" y="3549"/>
                  </a:cubicBezTo>
                  <a:cubicBezTo>
                    <a:pt x="4468" y="3531"/>
                    <a:pt x="4440" y="3522"/>
                    <a:pt x="4412" y="3522"/>
                  </a:cubicBezTo>
                  <a:close/>
                  <a:moveTo>
                    <a:pt x="4837" y="5065"/>
                  </a:moveTo>
                  <a:lnTo>
                    <a:pt x="4837" y="5065"/>
                  </a:lnTo>
                  <a:cubicBezTo>
                    <a:pt x="4844" y="5085"/>
                    <a:pt x="4851" y="5104"/>
                    <a:pt x="4859" y="5123"/>
                  </a:cubicBezTo>
                  <a:lnTo>
                    <a:pt x="4859" y="5123"/>
                  </a:lnTo>
                  <a:cubicBezTo>
                    <a:pt x="4837" y="5101"/>
                    <a:pt x="4837" y="5096"/>
                    <a:pt x="4837" y="5065"/>
                  </a:cubicBezTo>
                  <a:close/>
                  <a:moveTo>
                    <a:pt x="4985" y="5176"/>
                  </a:moveTo>
                  <a:cubicBezTo>
                    <a:pt x="4996" y="5213"/>
                    <a:pt x="5008" y="5250"/>
                    <a:pt x="5021" y="5286"/>
                  </a:cubicBezTo>
                  <a:lnTo>
                    <a:pt x="5021" y="5286"/>
                  </a:lnTo>
                  <a:cubicBezTo>
                    <a:pt x="5039" y="5310"/>
                    <a:pt x="5056" y="5336"/>
                    <a:pt x="5072" y="5362"/>
                  </a:cubicBezTo>
                  <a:lnTo>
                    <a:pt x="5072" y="5362"/>
                  </a:lnTo>
                  <a:cubicBezTo>
                    <a:pt x="5042" y="5302"/>
                    <a:pt x="5013" y="5240"/>
                    <a:pt x="4985" y="5176"/>
                  </a:cubicBezTo>
                  <a:close/>
                  <a:moveTo>
                    <a:pt x="4727" y="5697"/>
                  </a:moveTo>
                  <a:cubicBezTo>
                    <a:pt x="4728" y="5706"/>
                    <a:pt x="4734" y="5713"/>
                    <a:pt x="4742" y="5720"/>
                  </a:cubicBezTo>
                  <a:lnTo>
                    <a:pt x="4742" y="5720"/>
                  </a:lnTo>
                  <a:cubicBezTo>
                    <a:pt x="4737" y="5712"/>
                    <a:pt x="4732" y="5704"/>
                    <a:pt x="4727" y="5697"/>
                  </a:cubicBezTo>
                  <a:close/>
                  <a:moveTo>
                    <a:pt x="5072" y="5362"/>
                  </a:moveTo>
                  <a:cubicBezTo>
                    <a:pt x="5138" y="5492"/>
                    <a:pt x="5206" y="5614"/>
                    <a:pt x="5260" y="5733"/>
                  </a:cubicBezTo>
                  <a:lnTo>
                    <a:pt x="5260" y="5733"/>
                  </a:lnTo>
                  <a:cubicBezTo>
                    <a:pt x="5212" y="5607"/>
                    <a:pt x="5148" y="5480"/>
                    <a:pt x="5072" y="5362"/>
                  </a:cubicBezTo>
                  <a:close/>
                  <a:moveTo>
                    <a:pt x="4742" y="5720"/>
                  </a:moveTo>
                  <a:cubicBezTo>
                    <a:pt x="4759" y="5744"/>
                    <a:pt x="4778" y="5771"/>
                    <a:pt x="4800" y="5805"/>
                  </a:cubicBezTo>
                  <a:cubicBezTo>
                    <a:pt x="4800" y="5753"/>
                    <a:pt x="4764" y="5737"/>
                    <a:pt x="4742" y="5720"/>
                  </a:cubicBezTo>
                  <a:close/>
                  <a:moveTo>
                    <a:pt x="4973" y="5351"/>
                  </a:moveTo>
                  <a:cubicBezTo>
                    <a:pt x="5038" y="5462"/>
                    <a:pt x="5109" y="5572"/>
                    <a:pt x="5170" y="5694"/>
                  </a:cubicBezTo>
                  <a:cubicBezTo>
                    <a:pt x="5207" y="5805"/>
                    <a:pt x="5244" y="5878"/>
                    <a:pt x="5281" y="5915"/>
                  </a:cubicBezTo>
                  <a:lnTo>
                    <a:pt x="5170" y="5805"/>
                  </a:lnTo>
                  <a:cubicBezTo>
                    <a:pt x="5075" y="5638"/>
                    <a:pt x="5026" y="5487"/>
                    <a:pt x="4973" y="5351"/>
                  </a:cubicBezTo>
                  <a:close/>
                  <a:moveTo>
                    <a:pt x="4652" y="1775"/>
                  </a:moveTo>
                  <a:cubicBezTo>
                    <a:pt x="4726" y="3069"/>
                    <a:pt x="5022" y="4326"/>
                    <a:pt x="5466" y="5546"/>
                  </a:cubicBezTo>
                  <a:cubicBezTo>
                    <a:pt x="5614" y="5878"/>
                    <a:pt x="5762" y="6211"/>
                    <a:pt x="5909" y="6470"/>
                  </a:cubicBezTo>
                  <a:lnTo>
                    <a:pt x="5651" y="6248"/>
                  </a:lnTo>
                  <a:lnTo>
                    <a:pt x="5799" y="6396"/>
                  </a:lnTo>
                  <a:cubicBezTo>
                    <a:pt x="5651" y="6285"/>
                    <a:pt x="5577" y="6174"/>
                    <a:pt x="5429" y="6063"/>
                  </a:cubicBezTo>
                  <a:cubicBezTo>
                    <a:pt x="5392" y="6026"/>
                    <a:pt x="5392" y="5989"/>
                    <a:pt x="5318" y="5915"/>
                  </a:cubicBezTo>
                  <a:cubicBezTo>
                    <a:pt x="5311" y="5888"/>
                    <a:pt x="5303" y="5861"/>
                    <a:pt x="5295" y="5833"/>
                  </a:cubicBezTo>
                  <a:lnTo>
                    <a:pt x="5295" y="5833"/>
                  </a:lnTo>
                  <a:cubicBezTo>
                    <a:pt x="5303" y="5848"/>
                    <a:pt x="5310" y="5863"/>
                    <a:pt x="5318" y="5878"/>
                  </a:cubicBezTo>
                  <a:cubicBezTo>
                    <a:pt x="5302" y="5830"/>
                    <a:pt x="5282" y="5782"/>
                    <a:pt x="5260" y="5733"/>
                  </a:cubicBezTo>
                  <a:lnTo>
                    <a:pt x="5260" y="5733"/>
                  </a:lnTo>
                  <a:cubicBezTo>
                    <a:pt x="5273" y="5767"/>
                    <a:pt x="5285" y="5800"/>
                    <a:pt x="5295" y="5833"/>
                  </a:cubicBezTo>
                  <a:lnTo>
                    <a:pt x="5295" y="5833"/>
                  </a:lnTo>
                  <a:cubicBezTo>
                    <a:pt x="5204" y="5658"/>
                    <a:pt x="5095" y="5482"/>
                    <a:pt x="5021" y="5286"/>
                  </a:cubicBezTo>
                  <a:lnTo>
                    <a:pt x="5021" y="5286"/>
                  </a:lnTo>
                  <a:cubicBezTo>
                    <a:pt x="4964" y="5205"/>
                    <a:pt x="4902" y="5130"/>
                    <a:pt x="4837" y="5065"/>
                  </a:cubicBezTo>
                  <a:lnTo>
                    <a:pt x="4837" y="5065"/>
                  </a:lnTo>
                  <a:cubicBezTo>
                    <a:pt x="4837" y="5065"/>
                    <a:pt x="4837" y="5065"/>
                    <a:pt x="4837" y="5065"/>
                  </a:cubicBezTo>
                  <a:lnTo>
                    <a:pt x="4837" y="5065"/>
                  </a:lnTo>
                  <a:cubicBezTo>
                    <a:pt x="4837" y="5065"/>
                    <a:pt x="4837" y="5065"/>
                    <a:pt x="4837" y="5065"/>
                  </a:cubicBezTo>
                  <a:lnTo>
                    <a:pt x="4837" y="4991"/>
                  </a:lnTo>
                  <a:cubicBezTo>
                    <a:pt x="4763" y="4917"/>
                    <a:pt x="4726" y="4806"/>
                    <a:pt x="4689" y="4695"/>
                  </a:cubicBezTo>
                  <a:cubicBezTo>
                    <a:pt x="4689" y="4363"/>
                    <a:pt x="4578" y="4030"/>
                    <a:pt x="4394" y="3808"/>
                  </a:cubicBezTo>
                  <a:lnTo>
                    <a:pt x="4357" y="3808"/>
                  </a:lnTo>
                  <a:cubicBezTo>
                    <a:pt x="4479" y="3961"/>
                    <a:pt x="4525" y="4114"/>
                    <a:pt x="4559" y="4267"/>
                  </a:cubicBezTo>
                  <a:lnTo>
                    <a:pt x="4559" y="4267"/>
                  </a:lnTo>
                  <a:cubicBezTo>
                    <a:pt x="4554" y="4253"/>
                    <a:pt x="4548" y="4236"/>
                    <a:pt x="4542" y="4215"/>
                  </a:cubicBezTo>
                  <a:cubicBezTo>
                    <a:pt x="4526" y="4199"/>
                    <a:pt x="4498" y="4190"/>
                    <a:pt x="4476" y="4190"/>
                  </a:cubicBezTo>
                  <a:cubicBezTo>
                    <a:pt x="4444" y="4190"/>
                    <a:pt x="4424" y="4208"/>
                    <a:pt x="4468" y="4252"/>
                  </a:cubicBezTo>
                  <a:cubicBezTo>
                    <a:pt x="4468" y="4363"/>
                    <a:pt x="4505" y="4400"/>
                    <a:pt x="4505" y="4437"/>
                  </a:cubicBezTo>
                  <a:cubicBezTo>
                    <a:pt x="4394" y="4289"/>
                    <a:pt x="4357" y="4178"/>
                    <a:pt x="4283" y="4067"/>
                  </a:cubicBezTo>
                  <a:lnTo>
                    <a:pt x="4283" y="4067"/>
                  </a:lnTo>
                  <a:cubicBezTo>
                    <a:pt x="4357" y="4252"/>
                    <a:pt x="4468" y="4400"/>
                    <a:pt x="4542" y="4584"/>
                  </a:cubicBezTo>
                  <a:cubicBezTo>
                    <a:pt x="4542" y="4584"/>
                    <a:pt x="4531" y="4595"/>
                    <a:pt x="4527" y="4604"/>
                  </a:cubicBezTo>
                  <a:lnTo>
                    <a:pt x="4527" y="4604"/>
                  </a:lnTo>
                  <a:cubicBezTo>
                    <a:pt x="4504" y="4572"/>
                    <a:pt x="4499" y="4536"/>
                    <a:pt x="4468" y="4474"/>
                  </a:cubicBezTo>
                  <a:cubicBezTo>
                    <a:pt x="4448" y="4464"/>
                    <a:pt x="4431" y="4459"/>
                    <a:pt x="4416" y="4459"/>
                  </a:cubicBezTo>
                  <a:cubicBezTo>
                    <a:pt x="4376" y="4459"/>
                    <a:pt x="4357" y="4493"/>
                    <a:pt x="4357" y="4548"/>
                  </a:cubicBezTo>
                  <a:cubicBezTo>
                    <a:pt x="4357" y="4621"/>
                    <a:pt x="4394" y="4658"/>
                    <a:pt x="4394" y="4769"/>
                  </a:cubicBezTo>
                  <a:cubicBezTo>
                    <a:pt x="4357" y="4658"/>
                    <a:pt x="4320" y="4621"/>
                    <a:pt x="4320" y="4584"/>
                  </a:cubicBezTo>
                  <a:cubicBezTo>
                    <a:pt x="4320" y="4574"/>
                    <a:pt x="4310" y="4569"/>
                    <a:pt x="4299" y="4569"/>
                  </a:cubicBezTo>
                  <a:cubicBezTo>
                    <a:pt x="4271" y="4569"/>
                    <a:pt x="4230" y="4595"/>
                    <a:pt x="4283" y="4621"/>
                  </a:cubicBezTo>
                  <a:lnTo>
                    <a:pt x="4689" y="5731"/>
                  </a:lnTo>
                  <a:cubicBezTo>
                    <a:pt x="4468" y="5361"/>
                    <a:pt x="4283" y="4991"/>
                    <a:pt x="4024" y="4621"/>
                  </a:cubicBezTo>
                  <a:cubicBezTo>
                    <a:pt x="4209" y="4104"/>
                    <a:pt x="4357" y="3549"/>
                    <a:pt x="4468" y="3069"/>
                  </a:cubicBezTo>
                  <a:cubicBezTo>
                    <a:pt x="4542" y="2588"/>
                    <a:pt x="4652" y="2181"/>
                    <a:pt x="4652" y="1775"/>
                  </a:cubicBezTo>
                  <a:close/>
                  <a:moveTo>
                    <a:pt x="3543" y="6840"/>
                  </a:moveTo>
                  <a:cubicBezTo>
                    <a:pt x="3541" y="6840"/>
                    <a:pt x="3540" y="6842"/>
                    <a:pt x="3540" y="6847"/>
                  </a:cubicBezTo>
                  <a:lnTo>
                    <a:pt x="3540" y="6847"/>
                  </a:lnTo>
                  <a:cubicBezTo>
                    <a:pt x="3541" y="6844"/>
                    <a:pt x="3542" y="6841"/>
                    <a:pt x="3543" y="6840"/>
                  </a:cubicBezTo>
                  <a:close/>
                  <a:moveTo>
                    <a:pt x="1214" y="7025"/>
                  </a:moveTo>
                  <a:lnTo>
                    <a:pt x="1214" y="7025"/>
                  </a:lnTo>
                  <a:cubicBezTo>
                    <a:pt x="1325" y="7099"/>
                    <a:pt x="1473" y="7135"/>
                    <a:pt x="1547" y="7135"/>
                  </a:cubicBezTo>
                  <a:cubicBezTo>
                    <a:pt x="1473" y="7099"/>
                    <a:pt x="1325" y="7098"/>
                    <a:pt x="1214" y="7025"/>
                  </a:cubicBezTo>
                  <a:close/>
                  <a:moveTo>
                    <a:pt x="2102" y="7099"/>
                  </a:moveTo>
                  <a:lnTo>
                    <a:pt x="2102" y="7099"/>
                  </a:lnTo>
                  <a:cubicBezTo>
                    <a:pt x="2139" y="7172"/>
                    <a:pt x="2212" y="7209"/>
                    <a:pt x="2249" y="7283"/>
                  </a:cubicBezTo>
                  <a:cubicBezTo>
                    <a:pt x="2249" y="7209"/>
                    <a:pt x="2139" y="7172"/>
                    <a:pt x="2102" y="7099"/>
                  </a:cubicBezTo>
                  <a:close/>
                  <a:moveTo>
                    <a:pt x="2212" y="7025"/>
                  </a:moveTo>
                  <a:lnTo>
                    <a:pt x="2212" y="7098"/>
                  </a:lnTo>
                  <a:cubicBezTo>
                    <a:pt x="2249" y="7135"/>
                    <a:pt x="2323" y="7172"/>
                    <a:pt x="2397" y="7283"/>
                  </a:cubicBezTo>
                  <a:cubicBezTo>
                    <a:pt x="2397" y="7283"/>
                    <a:pt x="2323" y="7283"/>
                    <a:pt x="2323" y="7320"/>
                  </a:cubicBezTo>
                  <a:cubicBezTo>
                    <a:pt x="2323" y="7283"/>
                    <a:pt x="2286" y="7283"/>
                    <a:pt x="2249" y="7283"/>
                  </a:cubicBezTo>
                  <a:cubicBezTo>
                    <a:pt x="2064" y="7209"/>
                    <a:pt x="1917" y="7209"/>
                    <a:pt x="1732" y="7172"/>
                  </a:cubicBezTo>
                  <a:cubicBezTo>
                    <a:pt x="1880" y="7135"/>
                    <a:pt x="2064" y="7098"/>
                    <a:pt x="2212" y="7025"/>
                  </a:cubicBezTo>
                  <a:close/>
                  <a:moveTo>
                    <a:pt x="2397" y="6988"/>
                  </a:moveTo>
                  <a:lnTo>
                    <a:pt x="2767" y="7357"/>
                  </a:lnTo>
                  <a:lnTo>
                    <a:pt x="2656" y="7357"/>
                  </a:lnTo>
                  <a:cubicBezTo>
                    <a:pt x="2508" y="7283"/>
                    <a:pt x="2397" y="7172"/>
                    <a:pt x="2249" y="7025"/>
                  </a:cubicBezTo>
                  <a:cubicBezTo>
                    <a:pt x="2323" y="6988"/>
                    <a:pt x="2397" y="6988"/>
                    <a:pt x="2397" y="6988"/>
                  </a:cubicBezTo>
                  <a:close/>
                  <a:moveTo>
                    <a:pt x="6686" y="7209"/>
                  </a:moveTo>
                  <a:lnTo>
                    <a:pt x="6945" y="7357"/>
                  </a:lnTo>
                  <a:lnTo>
                    <a:pt x="6871" y="7357"/>
                  </a:lnTo>
                  <a:cubicBezTo>
                    <a:pt x="6834" y="7357"/>
                    <a:pt x="6760" y="7283"/>
                    <a:pt x="6686" y="7209"/>
                  </a:cubicBezTo>
                  <a:close/>
                  <a:moveTo>
                    <a:pt x="3115" y="7357"/>
                  </a:moveTo>
                  <a:cubicBezTo>
                    <a:pt x="3131" y="7366"/>
                    <a:pt x="3146" y="7375"/>
                    <a:pt x="3162" y="7384"/>
                  </a:cubicBezTo>
                  <a:lnTo>
                    <a:pt x="3162" y="7384"/>
                  </a:lnTo>
                  <a:cubicBezTo>
                    <a:pt x="3169" y="7373"/>
                    <a:pt x="3161" y="7357"/>
                    <a:pt x="3137" y="7357"/>
                  </a:cubicBezTo>
                  <a:close/>
                  <a:moveTo>
                    <a:pt x="2841" y="7357"/>
                  </a:moveTo>
                  <a:cubicBezTo>
                    <a:pt x="2841" y="7366"/>
                    <a:pt x="2841" y="7376"/>
                    <a:pt x="2841" y="7384"/>
                  </a:cubicBezTo>
                  <a:lnTo>
                    <a:pt x="2841" y="7384"/>
                  </a:lnTo>
                  <a:cubicBezTo>
                    <a:pt x="2830" y="7373"/>
                    <a:pt x="2817" y="7364"/>
                    <a:pt x="2804" y="7357"/>
                  </a:cubicBezTo>
                  <a:close/>
                  <a:moveTo>
                    <a:pt x="6507" y="7308"/>
                  </a:moveTo>
                  <a:cubicBezTo>
                    <a:pt x="6558" y="7349"/>
                    <a:pt x="6613" y="7376"/>
                    <a:pt x="6686" y="7394"/>
                  </a:cubicBezTo>
                  <a:lnTo>
                    <a:pt x="6575" y="7394"/>
                  </a:lnTo>
                  <a:cubicBezTo>
                    <a:pt x="6549" y="7369"/>
                    <a:pt x="6528" y="7339"/>
                    <a:pt x="6507" y="7308"/>
                  </a:cubicBezTo>
                  <a:close/>
                  <a:moveTo>
                    <a:pt x="955" y="7246"/>
                  </a:moveTo>
                  <a:lnTo>
                    <a:pt x="955" y="7246"/>
                  </a:lnTo>
                  <a:cubicBezTo>
                    <a:pt x="1177" y="7320"/>
                    <a:pt x="1399" y="7357"/>
                    <a:pt x="1584" y="7357"/>
                  </a:cubicBezTo>
                  <a:cubicBezTo>
                    <a:pt x="1621" y="7357"/>
                    <a:pt x="1732" y="7394"/>
                    <a:pt x="1769" y="7394"/>
                  </a:cubicBezTo>
                  <a:lnTo>
                    <a:pt x="1806" y="7431"/>
                  </a:lnTo>
                  <a:lnTo>
                    <a:pt x="1510" y="7431"/>
                  </a:lnTo>
                  <a:cubicBezTo>
                    <a:pt x="1325" y="7357"/>
                    <a:pt x="1140" y="7320"/>
                    <a:pt x="955" y="7246"/>
                  </a:cubicBezTo>
                  <a:close/>
                  <a:moveTo>
                    <a:pt x="6197" y="7274"/>
                  </a:moveTo>
                  <a:cubicBezTo>
                    <a:pt x="6213" y="7337"/>
                    <a:pt x="6230" y="7394"/>
                    <a:pt x="6279" y="7468"/>
                  </a:cubicBezTo>
                  <a:cubicBezTo>
                    <a:pt x="6247" y="7403"/>
                    <a:pt x="6221" y="7338"/>
                    <a:pt x="6197" y="7274"/>
                  </a:cubicBezTo>
                  <a:close/>
                  <a:moveTo>
                    <a:pt x="1012" y="7452"/>
                  </a:moveTo>
                  <a:lnTo>
                    <a:pt x="1012" y="7452"/>
                  </a:lnTo>
                  <a:cubicBezTo>
                    <a:pt x="1078" y="7469"/>
                    <a:pt x="1146" y="7487"/>
                    <a:pt x="1214" y="7505"/>
                  </a:cubicBezTo>
                  <a:lnTo>
                    <a:pt x="1103" y="7505"/>
                  </a:lnTo>
                  <a:cubicBezTo>
                    <a:pt x="1067" y="7481"/>
                    <a:pt x="1038" y="7464"/>
                    <a:pt x="1012" y="7452"/>
                  </a:cubicBezTo>
                  <a:close/>
                  <a:moveTo>
                    <a:pt x="2021" y="7483"/>
                  </a:moveTo>
                  <a:lnTo>
                    <a:pt x="2021" y="7483"/>
                  </a:lnTo>
                  <a:cubicBezTo>
                    <a:pt x="2097" y="7509"/>
                    <a:pt x="2173" y="7517"/>
                    <a:pt x="2249" y="7542"/>
                  </a:cubicBezTo>
                  <a:cubicBezTo>
                    <a:pt x="2168" y="7542"/>
                    <a:pt x="2107" y="7522"/>
                    <a:pt x="2021" y="7483"/>
                  </a:cubicBezTo>
                  <a:close/>
                  <a:moveTo>
                    <a:pt x="1695" y="7209"/>
                  </a:moveTo>
                  <a:lnTo>
                    <a:pt x="1695" y="7209"/>
                  </a:lnTo>
                  <a:cubicBezTo>
                    <a:pt x="1880" y="7246"/>
                    <a:pt x="2101" y="7320"/>
                    <a:pt x="2286" y="7357"/>
                  </a:cubicBezTo>
                  <a:cubicBezTo>
                    <a:pt x="2323" y="7431"/>
                    <a:pt x="2397" y="7505"/>
                    <a:pt x="2434" y="7579"/>
                  </a:cubicBezTo>
                  <a:cubicBezTo>
                    <a:pt x="2323" y="7542"/>
                    <a:pt x="2286" y="7542"/>
                    <a:pt x="2212" y="7505"/>
                  </a:cubicBezTo>
                  <a:cubicBezTo>
                    <a:pt x="2212" y="7505"/>
                    <a:pt x="2138" y="7505"/>
                    <a:pt x="2138" y="7468"/>
                  </a:cubicBezTo>
                  <a:cubicBezTo>
                    <a:pt x="2028" y="7394"/>
                    <a:pt x="1917" y="7357"/>
                    <a:pt x="1769" y="7357"/>
                  </a:cubicBezTo>
                  <a:cubicBezTo>
                    <a:pt x="1732" y="7320"/>
                    <a:pt x="1732" y="7283"/>
                    <a:pt x="1695" y="7209"/>
                  </a:cubicBezTo>
                  <a:close/>
                  <a:moveTo>
                    <a:pt x="7425" y="7505"/>
                  </a:moveTo>
                  <a:cubicBezTo>
                    <a:pt x="7610" y="7505"/>
                    <a:pt x="7758" y="7542"/>
                    <a:pt x="7943" y="7653"/>
                  </a:cubicBezTo>
                  <a:cubicBezTo>
                    <a:pt x="7795" y="7653"/>
                    <a:pt x="7684" y="7579"/>
                    <a:pt x="7610" y="7579"/>
                  </a:cubicBezTo>
                  <a:cubicBezTo>
                    <a:pt x="7573" y="7542"/>
                    <a:pt x="7499" y="7542"/>
                    <a:pt x="7425" y="7505"/>
                  </a:cubicBezTo>
                  <a:close/>
                  <a:moveTo>
                    <a:pt x="2989" y="7394"/>
                  </a:moveTo>
                  <a:cubicBezTo>
                    <a:pt x="3063" y="7394"/>
                    <a:pt x="3174" y="7542"/>
                    <a:pt x="3321" y="7690"/>
                  </a:cubicBezTo>
                  <a:cubicBezTo>
                    <a:pt x="3174" y="7579"/>
                    <a:pt x="3063" y="7505"/>
                    <a:pt x="2989" y="7394"/>
                  </a:cubicBezTo>
                  <a:close/>
                  <a:moveTo>
                    <a:pt x="3432" y="6729"/>
                  </a:moveTo>
                  <a:lnTo>
                    <a:pt x="3432" y="6729"/>
                  </a:lnTo>
                  <a:cubicBezTo>
                    <a:pt x="3536" y="6884"/>
                    <a:pt x="3749" y="7294"/>
                    <a:pt x="3981" y="7691"/>
                  </a:cubicBezTo>
                  <a:lnTo>
                    <a:pt x="3981" y="7691"/>
                  </a:lnTo>
                  <a:cubicBezTo>
                    <a:pt x="3869" y="7518"/>
                    <a:pt x="3748" y="7341"/>
                    <a:pt x="3617" y="7172"/>
                  </a:cubicBezTo>
                  <a:cubicBezTo>
                    <a:pt x="3580" y="7025"/>
                    <a:pt x="3543" y="6914"/>
                    <a:pt x="3432" y="6729"/>
                  </a:cubicBezTo>
                  <a:close/>
                  <a:moveTo>
                    <a:pt x="4213" y="7602"/>
                  </a:moveTo>
                  <a:cubicBezTo>
                    <a:pt x="4255" y="7644"/>
                    <a:pt x="4299" y="7685"/>
                    <a:pt x="4320" y="7727"/>
                  </a:cubicBezTo>
                  <a:cubicBezTo>
                    <a:pt x="4283" y="7690"/>
                    <a:pt x="4246" y="7644"/>
                    <a:pt x="4213" y="7602"/>
                  </a:cubicBezTo>
                  <a:close/>
                  <a:moveTo>
                    <a:pt x="7129" y="7468"/>
                  </a:moveTo>
                  <a:cubicBezTo>
                    <a:pt x="7240" y="7505"/>
                    <a:pt x="7388" y="7542"/>
                    <a:pt x="7462" y="7579"/>
                  </a:cubicBezTo>
                  <a:cubicBezTo>
                    <a:pt x="7462" y="7579"/>
                    <a:pt x="7462" y="7653"/>
                    <a:pt x="7499" y="7653"/>
                  </a:cubicBezTo>
                  <a:cubicBezTo>
                    <a:pt x="7573" y="7653"/>
                    <a:pt x="7610" y="7690"/>
                    <a:pt x="7647" y="7690"/>
                  </a:cubicBezTo>
                  <a:cubicBezTo>
                    <a:pt x="7573" y="7690"/>
                    <a:pt x="7462" y="7727"/>
                    <a:pt x="7425" y="7727"/>
                  </a:cubicBezTo>
                  <a:cubicBezTo>
                    <a:pt x="7240" y="7653"/>
                    <a:pt x="7092" y="7542"/>
                    <a:pt x="6945" y="7468"/>
                  </a:cubicBezTo>
                  <a:close/>
                  <a:moveTo>
                    <a:pt x="5540" y="7283"/>
                  </a:moveTo>
                  <a:cubicBezTo>
                    <a:pt x="5614" y="7468"/>
                    <a:pt x="5762" y="7579"/>
                    <a:pt x="5909" y="7764"/>
                  </a:cubicBezTo>
                  <a:lnTo>
                    <a:pt x="5946" y="7764"/>
                  </a:lnTo>
                  <a:lnTo>
                    <a:pt x="5909" y="7727"/>
                  </a:lnTo>
                  <a:cubicBezTo>
                    <a:pt x="5799" y="7579"/>
                    <a:pt x="5651" y="7468"/>
                    <a:pt x="5540" y="7283"/>
                  </a:cubicBezTo>
                  <a:close/>
                  <a:moveTo>
                    <a:pt x="6390" y="7727"/>
                  </a:moveTo>
                  <a:lnTo>
                    <a:pt x="6390" y="7727"/>
                  </a:lnTo>
                  <a:cubicBezTo>
                    <a:pt x="6353" y="7727"/>
                    <a:pt x="6316" y="7764"/>
                    <a:pt x="6279" y="7764"/>
                  </a:cubicBezTo>
                  <a:cubicBezTo>
                    <a:pt x="6316" y="7764"/>
                    <a:pt x="6353" y="7764"/>
                    <a:pt x="6390" y="7727"/>
                  </a:cubicBezTo>
                  <a:close/>
                  <a:moveTo>
                    <a:pt x="6760" y="7690"/>
                  </a:moveTo>
                  <a:cubicBezTo>
                    <a:pt x="6778" y="7705"/>
                    <a:pt x="6797" y="7719"/>
                    <a:pt x="6816" y="7732"/>
                  </a:cubicBezTo>
                  <a:lnTo>
                    <a:pt x="6816" y="7732"/>
                  </a:lnTo>
                  <a:cubicBezTo>
                    <a:pt x="6787" y="7742"/>
                    <a:pt x="6756" y="7753"/>
                    <a:pt x="6723" y="7764"/>
                  </a:cubicBezTo>
                  <a:cubicBezTo>
                    <a:pt x="6711" y="7764"/>
                    <a:pt x="6699" y="7764"/>
                    <a:pt x="6686" y="7766"/>
                  </a:cubicBezTo>
                  <a:lnTo>
                    <a:pt x="6686" y="7766"/>
                  </a:lnTo>
                  <a:cubicBezTo>
                    <a:pt x="6686" y="7766"/>
                    <a:pt x="6686" y="7765"/>
                    <a:pt x="6686" y="7764"/>
                  </a:cubicBezTo>
                  <a:cubicBezTo>
                    <a:pt x="6686" y="7727"/>
                    <a:pt x="6649" y="7727"/>
                    <a:pt x="6649" y="7690"/>
                  </a:cubicBezTo>
                  <a:close/>
                  <a:moveTo>
                    <a:pt x="6590" y="7820"/>
                  </a:moveTo>
                  <a:lnTo>
                    <a:pt x="6590" y="7820"/>
                  </a:lnTo>
                  <a:cubicBezTo>
                    <a:pt x="6591" y="7821"/>
                    <a:pt x="6591" y="7821"/>
                    <a:pt x="6592" y="7821"/>
                  </a:cubicBezTo>
                  <a:lnTo>
                    <a:pt x="6592" y="7821"/>
                  </a:lnTo>
                  <a:cubicBezTo>
                    <a:pt x="6587" y="7826"/>
                    <a:pt x="6581" y="7832"/>
                    <a:pt x="6575" y="7838"/>
                  </a:cubicBezTo>
                  <a:cubicBezTo>
                    <a:pt x="6581" y="7832"/>
                    <a:pt x="6586" y="7826"/>
                    <a:pt x="6590" y="7820"/>
                  </a:cubicBezTo>
                  <a:close/>
                  <a:moveTo>
                    <a:pt x="2138" y="7690"/>
                  </a:moveTo>
                  <a:cubicBezTo>
                    <a:pt x="2249" y="7727"/>
                    <a:pt x="2323" y="7838"/>
                    <a:pt x="2471" y="7875"/>
                  </a:cubicBezTo>
                  <a:cubicBezTo>
                    <a:pt x="2355" y="7805"/>
                    <a:pt x="2253" y="7750"/>
                    <a:pt x="2166" y="7691"/>
                  </a:cubicBezTo>
                  <a:lnTo>
                    <a:pt x="2166" y="7691"/>
                  </a:lnTo>
                  <a:cubicBezTo>
                    <a:pt x="2157" y="7690"/>
                    <a:pt x="2148" y="7690"/>
                    <a:pt x="2138" y="7690"/>
                  </a:cubicBezTo>
                  <a:close/>
                  <a:moveTo>
                    <a:pt x="2434" y="7357"/>
                  </a:moveTo>
                  <a:cubicBezTo>
                    <a:pt x="2545" y="7431"/>
                    <a:pt x="2656" y="7579"/>
                    <a:pt x="2804" y="7653"/>
                  </a:cubicBezTo>
                  <a:cubicBezTo>
                    <a:pt x="2878" y="7727"/>
                    <a:pt x="2989" y="7764"/>
                    <a:pt x="3063" y="7875"/>
                  </a:cubicBezTo>
                  <a:cubicBezTo>
                    <a:pt x="2952" y="7764"/>
                    <a:pt x="2730" y="7690"/>
                    <a:pt x="2545" y="7653"/>
                  </a:cubicBezTo>
                  <a:cubicBezTo>
                    <a:pt x="2471" y="7542"/>
                    <a:pt x="2397" y="7431"/>
                    <a:pt x="2323" y="7357"/>
                  </a:cubicBezTo>
                  <a:close/>
                  <a:moveTo>
                    <a:pt x="5946" y="7838"/>
                  </a:moveTo>
                  <a:cubicBezTo>
                    <a:pt x="5946" y="7838"/>
                    <a:pt x="5946" y="7875"/>
                    <a:pt x="5983" y="7875"/>
                  </a:cubicBezTo>
                  <a:cubicBezTo>
                    <a:pt x="5983" y="7875"/>
                    <a:pt x="5983" y="7838"/>
                    <a:pt x="5946" y="7838"/>
                  </a:cubicBezTo>
                  <a:close/>
                  <a:moveTo>
                    <a:pt x="2545" y="7764"/>
                  </a:moveTo>
                  <a:cubicBezTo>
                    <a:pt x="2619" y="7764"/>
                    <a:pt x="2619" y="7764"/>
                    <a:pt x="2656" y="7838"/>
                  </a:cubicBezTo>
                  <a:lnTo>
                    <a:pt x="2804" y="7949"/>
                  </a:lnTo>
                  <a:cubicBezTo>
                    <a:pt x="2693" y="7912"/>
                    <a:pt x="2656" y="7838"/>
                    <a:pt x="2545" y="7764"/>
                  </a:cubicBezTo>
                  <a:close/>
                  <a:moveTo>
                    <a:pt x="7308" y="7936"/>
                  </a:moveTo>
                  <a:lnTo>
                    <a:pt x="7308" y="7936"/>
                  </a:lnTo>
                  <a:cubicBezTo>
                    <a:pt x="7310" y="7940"/>
                    <a:pt x="7312" y="7944"/>
                    <a:pt x="7314" y="7949"/>
                  </a:cubicBezTo>
                  <a:lnTo>
                    <a:pt x="7388" y="7949"/>
                  </a:lnTo>
                  <a:cubicBezTo>
                    <a:pt x="7361" y="7945"/>
                    <a:pt x="7334" y="7940"/>
                    <a:pt x="7308" y="7936"/>
                  </a:cubicBezTo>
                  <a:close/>
                  <a:moveTo>
                    <a:pt x="4689" y="7764"/>
                  </a:moveTo>
                  <a:lnTo>
                    <a:pt x="4689" y="7764"/>
                  </a:lnTo>
                  <a:cubicBezTo>
                    <a:pt x="4837" y="7887"/>
                    <a:pt x="5000" y="7993"/>
                    <a:pt x="5159" y="8073"/>
                  </a:cubicBezTo>
                  <a:lnTo>
                    <a:pt x="5159" y="8073"/>
                  </a:lnTo>
                  <a:cubicBezTo>
                    <a:pt x="5127" y="8050"/>
                    <a:pt x="5095" y="8022"/>
                    <a:pt x="5059" y="7986"/>
                  </a:cubicBezTo>
                  <a:cubicBezTo>
                    <a:pt x="4911" y="7912"/>
                    <a:pt x="4837" y="7875"/>
                    <a:pt x="4689" y="7764"/>
                  </a:cubicBezTo>
                  <a:close/>
                  <a:moveTo>
                    <a:pt x="1288" y="7542"/>
                  </a:moveTo>
                  <a:cubicBezTo>
                    <a:pt x="1510" y="7542"/>
                    <a:pt x="1769" y="7542"/>
                    <a:pt x="2028" y="7579"/>
                  </a:cubicBezTo>
                  <a:cubicBezTo>
                    <a:pt x="2069" y="7620"/>
                    <a:pt x="2115" y="7656"/>
                    <a:pt x="2166" y="7691"/>
                  </a:cubicBezTo>
                  <a:lnTo>
                    <a:pt x="2166" y="7691"/>
                  </a:lnTo>
                  <a:cubicBezTo>
                    <a:pt x="2262" y="7696"/>
                    <a:pt x="2333" y="7727"/>
                    <a:pt x="2434" y="7727"/>
                  </a:cubicBezTo>
                  <a:cubicBezTo>
                    <a:pt x="2514" y="7860"/>
                    <a:pt x="2651" y="7973"/>
                    <a:pt x="2762" y="8095"/>
                  </a:cubicBezTo>
                  <a:lnTo>
                    <a:pt x="2762" y="8095"/>
                  </a:lnTo>
                  <a:cubicBezTo>
                    <a:pt x="2654" y="8060"/>
                    <a:pt x="2581" y="8059"/>
                    <a:pt x="2508" y="8023"/>
                  </a:cubicBezTo>
                  <a:cubicBezTo>
                    <a:pt x="2286" y="7875"/>
                    <a:pt x="2064" y="7764"/>
                    <a:pt x="1843" y="7690"/>
                  </a:cubicBezTo>
                  <a:cubicBezTo>
                    <a:pt x="1769" y="7690"/>
                    <a:pt x="1769" y="7727"/>
                    <a:pt x="1843" y="7727"/>
                  </a:cubicBezTo>
                  <a:cubicBezTo>
                    <a:pt x="1870" y="7727"/>
                    <a:pt x="1877" y="7747"/>
                    <a:pt x="1893" y="7757"/>
                  </a:cubicBezTo>
                  <a:lnTo>
                    <a:pt x="1893" y="7757"/>
                  </a:lnTo>
                  <a:cubicBezTo>
                    <a:pt x="1647" y="7688"/>
                    <a:pt x="1467" y="7650"/>
                    <a:pt x="1288" y="7542"/>
                  </a:cubicBezTo>
                  <a:close/>
                  <a:moveTo>
                    <a:pt x="2781" y="8115"/>
                  </a:moveTo>
                  <a:cubicBezTo>
                    <a:pt x="2791" y="8127"/>
                    <a:pt x="2801" y="8139"/>
                    <a:pt x="2811" y="8152"/>
                  </a:cubicBezTo>
                  <a:lnTo>
                    <a:pt x="2811" y="8152"/>
                  </a:lnTo>
                  <a:cubicBezTo>
                    <a:pt x="2797" y="8140"/>
                    <a:pt x="2782" y="8134"/>
                    <a:pt x="2767" y="8134"/>
                  </a:cubicBezTo>
                  <a:cubicBezTo>
                    <a:pt x="2767" y="8134"/>
                    <a:pt x="2776" y="8125"/>
                    <a:pt x="2781" y="8115"/>
                  </a:cubicBezTo>
                  <a:close/>
                  <a:moveTo>
                    <a:pt x="5159" y="8073"/>
                  </a:moveTo>
                  <a:lnTo>
                    <a:pt x="5159" y="8073"/>
                  </a:lnTo>
                  <a:cubicBezTo>
                    <a:pt x="5225" y="8121"/>
                    <a:pt x="5292" y="8146"/>
                    <a:pt x="5392" y="8171"/>
                  </a:cubicBezTo>
                  <a:cubicBezTo>
                    <a:pt x="5317" y="8146"/>
                    <a:pt x="5239" y="8113"/>
                    <a:pt x="5159" y="8073"/>
                  </a:cubicBezTo>
                  <a:close/>
                  <a:moveTo>
                    <a:pt x="5466" y="8060"/>
                  </a:moveTo>
                  <a:cubicBezTo>
                    <a:pt x="5540" y="8097"/>
                    <a:pt x="5577" y="8134"/>
                    <a:pt x="5577" y="8208"/>
                  </a:cubicBezTo>
                  <a:cubicBezTo>
                    <a:pt x="5540" y="8208"/>
                    <a:pt x="5466" y="8208"/>
                    <a:pt x="5429" y="8134"/>
                  </a:cubicBezTo>
                  <a:cubicBezTo>
                    <a:pt x="5429" y="8097"/>
                    <a:pt x="5466" y="8097"/>
                    <a:pt x="5466" y="8060"/>
                  </a:cubicBezTo>
                  <a:close/>
                  <a:moveTo>
                    <a:pt x="3358" y="7727"/>
                  </a:moveTo>
                  <a:cubicBezTo>
                    <a:pt x="3432" y="7912"/>
                    <a:pt x="3543" y="8060"/>
                    <a:pt x="3580" y="8097"/>
                  </a:cubicBezTo>
                  <a:cubicBezTo>
                    <a:pt x="3617" y="8134"/>
                    <a:pt x="3617" y="8208"/>
                    <a:pt x="3691" y="8282"/>
                  </a:cubicBezTo>
                  <a:cubicBezTo>
                    <a:pt x="3587" y="8212"/>
                    <a:pt x="3451" y="8111"/>
                    <a:pt x="3343" y="8037"/>
                  </a:cubicBezTo>
                  <a:lnTo>
                    <a:pt x="3343" y="8037"/>
                  </a:lnTo>
                  <a:cubicBezTo>
                    <a:pt x="3343" y="8037"/>
                    <a:pt x="3344" y="8037"/>
                    <a:pt x="3344" y="8037"/>
                  </a:cubicBezTo>
                  <a:cubicBezTo>
                    <a:pt x="3358" y="8037"/>
                    <a:pt x="3358" y="8003"/>
                    <a:pt x="3358" y="7949"/>
                  </a:cubicBezTo>
                  <a:lnTo>
                    <a:pt x="3248" y="7875"/>
                  </a:lnTo>
                  <a:lnTo>
                    <a:pt x="3321" y="7875"/>
                  </a:lnTo>
                  <a:cubicBezTo>
                    <a:pt x="3358" y="7875"/>
                    <a:pt x="3395" y="7838"/>
                    <a:pt x="3358" y="7764"/>
                  </a:cubicBezTo>
                  <a:lnTo>
                    <a:pt x="3358" y="7727"/>
                  </a:lnTo>
                  <a:close/>
                  <a:moveTo>
                    <a:pt x="4713" y="8147"/>
                  </a:moveTo>
                  <a:cubicBezTo>
                    <a:pt x="4747" y="8207"/>
                    <a:pt x="4781" y="8264"/>
                    <a:pt x="4815" y="8320"/>
                  </a:cubicBezTo>
                  <a:lnTo>
                    <a:pt x="4815" y="8320"/>
                  </a:lnTo>
                  <a:cubicBezTo>
                    <a:pt x="4811" y="8308"/>
                    <a:pt x="4806" y="8295"/>
                    <a:pt x="4800" y="8282"/>
                  </a:cubicBezTo>
                  <a:cubicBezTo>
                    <a:pt x="4771" y="8236"/>
                    <a:pt x="4742" y="8192"/>
                    <a:pt x="4713" y="8147"/>
                  </a:cubicBezTo>
                  <a:close/>
                  <a:moveTo>
                    <a:pt x="7019" y="7875"/>
                  </a:moveTo>
                  <a:cubicBezTo>
                    <a:pt x="6760" y="7949"/>
                    <a:pt x="6575" y="8023"/>
                    <a:pt x="6390" y="8134"/>
                  </a:cubicBezTo>
                  <a:cubicBezTo>
                    <a:pt x="6353" y="8134"/>
                    <a:pt x="6390" y="8171"/>
                    <a:pt x="6390" y="8245"/>
                  </a:cubicBezTo>
                  <a:cubicBezTo>
                    <a:pt x="6279" y="8282"/>
                    <a:pt x="6168" y="8319"/>
                    <a:pt x="6020" y="8355"/>
                  </a:cubicBezTo>
                  <a:lnTo>
                    <a:pt x="6168" y="8245"/>
                  </a:lnTo>
                  <a:cubicBezTo>
                    <a:pt x="6316" y="8097"/>
                    <a:pt x="6464" y="7986"/>
                    <a:pt x="6575" y="7912"/>
                  </a:cubicBezTo>
                  <a:cubicBezTo>
                    <a:pt x="6723" y="7875"/>
                    <a:pt x="6871" y="7875"/>
                    <a:pt x="7019" y="7875"/>
                  </a:cubicBezTo>
                  <a:close/>
                  <a:moveTo>
                    <a:pt x="4974" y="8592"/>
                  </a:moveTo>
                  <a:cubicBezTo>
                    <a:pt x="4978" y="8599"/>
                    <a:pt x="4981" y="8607"/>
                    <a:pt x="4985" y="8614"/>
                  </a:cubicBezTo>
                  <a:cubicBezTo>
                    <a:pt x="4985" y="8605"/>
                    <a:pt x="4981" y="8598"/>
                    <a:pt x="4974" y="8592"/>
                  </a:cubicBezTo>
                  <a:close/>
                  <a:moveTo>
                    <a:pt x="5022" y="8577"/>
                  </a:moveTo>
                  <a:cubicBezTo>
                    <a:pt x="4985" y="8577"/>
                    <a:pt x="4985" y="8614"/>
                    <a:pt x="4985" y="8614"/>
                  </a:cubicBezTo>
                  <a:cubicBezTo>
                    <a:pt x="5022" y="8614"/>
                    <a:pt x="5022" y="8577"/>
                    <a:pt x="5022" y="8577"/>
                  </a:cubicBezTo>
                  <a:close/>
                  <a:moveTo>
                    <a:pt x="4615" y="7949"/>
                  </a:moveTo>
                  <a:cubicBezTo>
                    <a:pt x="4637" y="7998"/>
                    <a:pt x="4659" y="8045"/>
                    <a:pt x="4683" y="8090"/>
                  </a:cubicBezTo>
                  <a:lnTo>
                    <a:pt x="4683" y="8090"/>
                  </a:lnTo>
                  <a:lnTo>
                    <a:pt x="4666" y="8074"/>
                  </a:lnTo>
                  <a:lnTo>
                    <a:pt x="4666" y="8074"/>
                  </a:lnTo>
                  <a:cubicBezTo>
                    <a:pt x="4682" y="8098"/>
                    <a:pt x="4698" y="8122"/>
                    <a:pt x="4713" y="8147"/>
                  </a:cubicBezTo>
                  <a:lnTo>
                    <a:pt x="4713" y="8147"/>
                  </a:lnTo>
                  <a:cubicBezTo>
                    <a:pt x="4703" y="8128"/>
                    <a:pt x="4693" y="8109"/>
                    <a:pt x="4683" y="8090"/>
                  </a:cubicBezTo>
                  <a:lnTo>
                    <a:pt x="4683" y="8090"/>
                  </a:lnTo>
                  <a:lnTo>
                    <a:pt x="5207" y="8614"/>
                  </a:lnTo>
                  <a:cubicBezTo>
                    <a:pt x="5022" y="8392"/>
                    <a:pt x="4800" y="8208"/>
                    <a:pt x="4615" y="7949"/>
                  </a:cubicBezTo>
                  <a:close/>
                  <a:moveTo>
                    <a:pt x="3432" y="8577"/>
                  </a:moveTo>
                  <a:lnTo>
                    <a:pt x="3432" y="8577"/>
                  </a:lnTo>
                  <a:cubicBezTo>
                    <a:pt x="3480" y="8637"/>
                    <a:pt x="3524" y="8697"/>
                    <a:pt x="3565" y="8756"/>
                  </a:cubicBezTo>
                  <a:lnTo>
                    <a:pt x="3565" y="8756"/>
                  </a:lnTo>
                  <a:cubicBezTo>
                    <a:pt x="3533" y="8669"/>
                    <a:pt x="3496" y="8609"/>
                    <a:pt x="3432" y="8577"/>
                  </a:cubicBezTo>
                  <a:close/>
                  <a:moveTo>
                    <a:pt x="5651" y="8688"/>
                  </a:moveTo>
                  <a:cubicBezTo>
                    <a:pt x="5614" y="8762"/>
                    <a:pt x="5577" y="8836"/>
                    <a:pt x="5540" y="8873"/>
                  </a:cubicBezTo>
                  <a:cubicBezTo>
                    <a:pt x="5577" y="8799"/>
                    <a:pt x="5614" y="8762"/>
                    <a:pt x="5651" y="8688"/>
                  </a:cubicBezTo>
                  <a:close/>
                  <a:moveTo>
                    <a:pt x="3432" y="7505"/>
                  </a:moveTo>
                  <a:lnTo>
                    <a:pt x="3432" y="7505"/>
                  </a:lnTo>
                  <a:cubicBezTo>
                    <a:pt x="3506" y="7579"/>
                    <a:pt x="3580" y="7653"/>
                    <a:pt x="3691" y="7690"/>
                  </a:cubicBezTo>
                  <a:cubicBezTo>
                    <a:pt x="3901" y="8080"/>
                    <a:pt x="4087" y="8494"/>
                    <a:pt x="4307" y="8893"/>
                  </a:cubicBezTo>
                  <a:lnTo>
                    <a:pt x="4307" y="8893"/>
                  </a:lnTo>
                  <a:cubicBezTo>
                    <a:pt x="4043" y="8447"/>
                    <a:pt x="3738" y="7963"/>
                    <a:pt x="3432" y="7505"/>
                  </a:cubicBezTo>
                  <a:close/>
                  <a:moveTo>
                    <a:pt x="3778" y="7304"/>
                  </a:moveTo>
                  <a:lnTo>
                    <a:pt x="3778" y="7304"/>
                  </a:lnTo>
                  <a:cubicBezTo>
                    <a:pt x="4095" y="7814"/>
                    <a:pt x="4640" y="8589"/>
                    <a:pt x="4837" y="8836"/>
                  </a:cubicBezTo>
                  <a:cubicBezTo>
                    <a:pt x="4800" y="8873"/>
                    <a:pt x="4800" y="8947"/>
                    <a:pt x="4726" y="8984"/>
                  </a:cubicBezTo>
                  <a:cubicBezTo>
                    <a:pt x="4684" y="8871"/>
                    <a:pt x="4490" y="8531"/>
                    <a:pt x="4271" y="8154"/>
                  </a:cubicBezTo>
                  <a:lnTo>
                    <a:pt x="4271" y="8154"/>
                  </a:lnTo>
                  <a:cubicBezTo>
                    <a:pt x="4275" y="8160"/>
                    <a:pt x="4279" y="8165"/>
                    <a:pt x="4283" y="8171"/>
                  </a:cubicBezTo>
                  <a:cubicBezTo>
                    <a:pt x="4274" y="8157"/>
                    <a:pt x="4266" y="8143"/>
                    <a:pt x="4257" y="8129"/>
                  </a:cubicBezTo>
                  <a:lnTo>
                    <a:pt x="4257" y="8129"/>
                  </a:lnTo>
                  <a:cubicBezTo>
                    <a:pt x="4092" y="7846"/>
                    <a:pt x="3915" y="7544"/>
                    <a:pt x="3778" y="7304"/>
                  </a:cubicBezTo>
                  <a:close/>
                  <a:moveTo>
                    <a:pt x="6168" y="8614"/>
                  </a:moveTo>
                  <a:lnTo>
                    <a:pt x="6168" y="8614"/>
                  </a:lnTo>
                  <a:cubicBezTo>
                    <a:pt x="5909" y="8836"/>
                    <a:pt x="5651" y="9169"/>
                    <a:pt x="5466" y="9428"/>
                  </a:cubicBezTo>
                  <a:cubicBezTo>
                    <a:pt x="5651" y="9169"/>
                    <a:pt x="5909" y="8873"/>
                    <a:pt x="6168" y="8614"/>
                  </a:cubicBezTo>
                  <a:close/>
                  <a:moveTo>
                    <a:pt x="5204" y="9389"/>
                  </a:moveTo>
                  <a:cubicBezTo>
                    <a:pt x="5192" y="9413"/>
                    <a:pt x="5181" y="9438"/>
                    <a:pt x="5170" y="9465"/>
                  </a:cubicBezTo>
                  <a:cubicBezTo>
                    <a:pt x="5180" y="9439"/>
                    <a:pt x="5192" y="9414"/>
                    <a:pt x="5204" y="9389"/>
                  </a:cubicBezTo>
                  <a:close/>
                  <a:moveTo>
                    <a:pt x="3913" y="8762"/>
                  </a:moveTo>
                  <a:lnTo>
                    <a:pt x="3913" y="8762"/>
                  </a:lnTo>
                  <a:cubicBezTo>
                    <a:pt x="3987" y="8836"/>
                    <a:pt x="4098" y="8984"/>
                    <a:pt x="4135" y="9058"/>
                  </a:cubicBezTo>
                  <a:lnTo>
                    <a:pt x="4431" y="9613"/>
                  </a:lnTo>
                  <a:cubicBezTo>
                    <a:pt x="4357" y="9649"/>
                    <a:pt x="4357" y="9760"/>
                    <a:pt x="4320" y="9797"/>
                  </a:cubicBezTo>
                  <a:cubicBezTo>
                    <a:pt x="4246" y="9428"/>
                    <a:pt x="4098" y="9132"/>
                    <a:pt x="3913" y="8762"/>
                  </a:cubicBezTo>
                  <a:close/>
                  <a:moveTo>
                    <a:pt x="5042" y="8734"/>
                  </a:moveTo>
                  <a:lnTo>
                    <a:pt x="5042" y="8734"/>
                  </a:lnTo>
                  <a:cubicBezTo>
                    <a:pt x="4931" y="9174"/>
                    <a:pt x="4778" y="9610"/>
                    <a:pt x="4652" y="10019"/>
                  </a:cubicBezTo>
                  <a:cubicBezTo>
                    <a:pt x="4642" y="9988"/>
                    <a:pt x="4629" y="9954"/>
                    <a:pt x="4613" y="9918"/>
                  </a:cubicBezTo>
                  <a:lnTo>
                    <a:pt x="4613" y="9918"/>
                  </a:lnTo>
                  <a:cubicBezTo>
                    <a:pt x="4615" y="9915"/>
                    <a:pt x="4615" y="9912"/>
                    <a:pt x="4615" y="9908"/>
                  </a:cubicBezTo>
                  <a:cubicBezTo>
                    <a:pt x="4652" y="9576"/>
                    <a:pt x="4726" y="9280"/>
                    <a:pt x="4874" y="9021"/>
                  </a:cubicBezTo>
                  <a:cubicBezTo>
                    <a:pt x="4911" y="9021"/>
                    <a:pt x="4985" y="8984"/>
                    <a:pt x="4911" y="8910"/>
                  </a:cubicBezTo>
                  <a:cubicBezTo>
                    <a:pt x="4974" y="8847"/>
                    <a:pt x="5010" y="8811"/>
                    <a:pt x="5042" y="8734"/>
                  </a:cubicBezTo>
                  <a:close/>
                  <a:moveTo>
                    <a:pt x="2730" y="7838"/>
                  </a:moveTo>
                  <a:lnTo>
                    <a:pt x="2730" y="7838"/>
                  </a:lnTo>
                  <a:cubicBezTo>
                    <a:pt x="3174" y="8023"/>
                    <a:pt x="3469" y="8282"/>
                    <a:pt x="3802" y="8614"/>
                  </a:cubicBezTo>
                  <a:lnTo>
                    <a:pt x="3802" y="8651"/>
                  </a:lnTo>
                  <a:cubicBezTo>
                    <a:pt x="3987" y="9021"/>
                    <a:pt x="4172" y="9428"/>
                    <a:pt x="4320" y="9871"/>
                  </a:cubicBezTo>
                  <a:cubicBezTo>
                    <a:pt x="4320" y="9945"/>
                    <a:pt x="4283" y="9982"/>
                    <a:pt x="4320" y="10056"/>
                  </a:cubicBezTo>
                  <a:lnTo>
                    <a:pt x="4357" y="10056"/>
                  </a:lnTo>
                  <a:cubicBezTo>
                    <a:pt x="4357" y="10056"/>
                    <a:pt x="4357" y="9982"/>
                    <a:pt x="4394" y="9982"/>
                  </a:cubicBezTo>
                  <a:cubicBezTo>
                    <a:pt x="4394" y="9968"/>
                    <a:pt x="4405" y="9953"/>
                    <a:pt x="4419" y="9939"/>
                  </a:cubicBezTo>
                  <a:lnTo>
                    <a:pt x="4419" y="9939"/>
                  </a:lnTo>
                  <a:cubicBezTo>
                    <a:pt x="4357" y="10106"/>
                    <a:pt x="4357" y="10216"/>
                    <a:pt x="4357" y="10426"/>
                  </a:cubicBezTo>
                  <a:cubicBezTo>
                    <a:pt x="4283" y="9945"/>
                    <a:pt x="4098" y="9539"/>
                    <a:pt x="3802" y="9169"/>
                  </a:cubicBezTo>
                  <a:lnTo>
                    <a:pt x="3802" y="9132"/>
                  </a:lnTo>
                  <a:cubicBezTo>
                    <a:pt x="3727" y="9007"/>
                    <a:pt x="3652" y="8881"/>
                    <a:pt x="3565" y="8756"/>
                  </a:cubicBezTo>
                  <a:lnTo>
                    <a:pt x="3565" y="8756"/>
                  </a:lnTo>
                  <a:cubicBezTo>
                    <a:pt x="3570" y="8770"/>
                    <a:pt x="3575" y="8784"/>
                    <a:pt x="3580" y="8799"/>
                  </a:cubicBezTo>
                  <a:lnTo>
                    <a:pt x="3321" y="8503"/>
                  </a:lnTo>
                  <a:lnTo>
                    <a:pt x="2996" y="8198"/>
                  </a:lnTo>
                  <a:lnTo>
                    <a:pt x="2996" y="8198"/>
                  </a:lnTo>
                  <a:cubicBezTo>
                    <a:pt x="3018" y="8214"/>
                    <a:pt x="3040" y="8230"/>
                    <a:pt x="3063" y="8245"/>
                  </a:cubicBezTo>
                  <a:lnTo>
                    <a:pt x="3100" y="8282"/>
                  </a:lnTo>
                  <a:lnTo>
                    <a:pt x="3248" y="8429"/>
                  </a:lnTo>
                  <a:cubicBezTo>
                    <a:pt x="3258" y="8440"/>
                    <a:pt x="3272" y="8445"/>
                    <a:pt x="3285" y="8445"/>
                  </a:cubicBezTo>
                  <a:cubicBezTo>
                    <a:pt x="3315" y="8445"/>
                    <a:pt x="3337" y="8419"/>
                    <a:pt x="3285" y="8392"/>
                  </a:cubicBezTo>
                  <a:lnTo>
                    <a:pt x="2730" y="7838"/>
                  </a:lnTo>
                  <a:close/>
                  <a:moveTo>
                    <a:pt x="4294" y="10439"/>
                  </a:moveTo>
                  <a:lnTo>
                    <a:pt x="4294" y="10439"/>
                  </a:lnTo>
                  <a:cubicBezTo>
                    <a:pt x="4303" y="10462"/>
                    <a:pt x="4311" y="10483"/>
                    <a:pt x="4320" y="10500"/>
                  </a:cubicBezTo>
                  <a:lnTo>
                    <a:pt x="4320" y="10611"/>
                  </a:lnTo>
                  <a:cubicBezTo>
                    <a:pt x="4320" y="10557"/>
                    <a:pt x="4310" y="10499"/>
                    <a:pt x="4294" y="10439"/>
                  </a:cubicBezTo>
                  <a:close/>
                  <a:moveTo>
                    <a:pt x="3740" y="9305"/>
                  </a:moveTo>
                  <a:cubicBezTo>
                    <a:pt x="3873" y="9508"/>
                    <a:pt x="3991" y="9722"/>
                    <a:pt x="4098" y="9945"/>
                  </a:cubicBezTo>
                  <a:cubicBezTo>
                    <a:pt x="4172" y="10204"/>
                    <a:pt x="4246" y="10500"/>
                    <a:pt x="4320" y="10722"/>
                  </a:cubicBezTo>
                  <a:lnTo>
                    <a:pt x="4320" y="10759"/>
                  </a:lnTo>
                  <a:cubicBezTo>
                    <a:pt x="4147" y="10240"/>
                    <a:pt x="3974" y="9785"/>
                    <a:pt x="3740" y="9305"/>
                  </a:cubicBezTo>
                  <a:close/>
                  <a:moveTo>
                    <a:pt x="3987" y="4806"/>
                  </a:moveTo>
                  <a:cubicBezTo>
                    <a:pt x="4283" y="5324"/>
                    <a:pt x="4505" y="5841"/>
                    <a:pt x="4837" y="6359"/>
                  </a:cubicBezTo>
                  <a:cubicBezTo>
                    <a:pt x="4847" y="6369"/>
                    <a:pt x="4857" y="6374"/>
                    <a:pt x="4866" y="6374"/>
                  </a:cubicBezTo>
                  <a:cubicBezTo>
                    <a:pt x="4891" y="6374"/>
                    <a:pt x="4911" y="6339"/>
                    <a:pt x="4911" y="6285"/>
                  </a:cubicBezTo>
                  <a:cubicBezTo>
                    <a:pt x="4800" y="5989"/>
                    <a:pt x="4689" y="5657"/>
                    <a:pt x="4542" y="5324"/>
                  </a:cubicBezTo>
                  <a:lnTo>
                    <a:pt x="4542" y="5324"/>
                  </a:lnTo>
                  <a:cubicBezTo>
                    <a:pt x="4615" y="5361"/>
                    <a:pt x="4652" y="5472"/>
                    <a:pt x="4652" y="5509"/>
                  </a:cubicBezTo>
                  <a:lnTo>
                    <a:pt x="4652" y="5546"/>
                  </a:lnTo>
                  <a:cubicBezTo>
                    <a:pt x="4675" y="5612"/>
                    <a:pt x="4697" y="5652"/>
                    <a:pt x="4727" y="5697"/>
                  </a:cubicBezTo>
                  <a:lnTo>
                    <a:pt x="4727" y="5697"/>
                  </a:lnTo>
                  <a:cubicBezTo>
                    <a:pt x="4726" y="5696"/>
                    <a:pt x="4726" y="5695"/>
                    <a:pt x="4726" y="5694"/>
                  </a:cubicBezTo>
                  <a:lnTo>
                    <a:pt x="4726" y="5694"/>
                  </a:lnTo>
                  <a:cubicBezTo>
                    <a:pt x="4800" y="5731"/>
                    <a:pt x="4800" y="5805"/>
                    <a:pt x="4837" y="5878"/>
                  </a:cubicBezTo>
                  <a:cubicBezTo>
                    <a:pt x="4837" y="5891"/>
                    <a:pt x="4841" y="5895"/>
                    <a:pt x="4847" y="5895"/>
                  </a:cubicBezTo>
                  <a:cubicBezTo>
                    <a:pt x="4858" y="5895"/>
                    <a:pt x="4874" y="5878"/>
                    <a:pt x="4874" y="5878"/>
                  </a:cubicBezTo>
                  <a:cubicBezTo>
                    <a:pt x="4837" y="5841"/>
                    <a:pt x="4837" y="5805"/>
                    <a:pt x="4837" y="5694"/>
                  </a:cubicBezTo>
                  <a:cubicBezTo>
                    <a:pt x="4837" y="5657"/>
                    <a:pt x="4800" y="5546"/>
                    <a:pt x="4726" y="5472"/>
                  </a:cubicBezTo>
                  <a:cubicBezTo>
                    <a:pt x="4689" y="5324"/>
                    <a:pt x="4652" y="5250"/>
                    <a:pt x="4615" y="5102"/>
                  </a:cubicBezTo>
                  <a:lnTo>
                    <a:pt x="4615" y="5102"/>
                  </a:lnTo>
                  <a:cubicBezTo>
                    <a:pt x="4689" y="5250"/>
                    <a:pt x="4800" y="5361"/>
                    <a:pt x="4837" y="5546"/>
                  </a:cubicBezTo>
                  <a:cubicBezTo>
                    <a:pt x="4837" y="5570"/>
                    <a:pt x="4841" y="5579"/>
                    <a:pt x="4847" y="5579"/>
                  </a:cubicBezTo>
                  <a:cubicBezTo>
                    <a:pt x="4858" y="5579"/>
                    <a:pt x="4874" y="5546"/>
                    <a:pt x="4874" y="5546"/>
                  </a:cubicBezTo>
                  <a:cubicBezTo>
                    <a:pt x="4911" y="5657"/>
                    <a:pt x="4985" y="5731"/>
                    <a:pt x="4985" y="5841"/>
                  </a:cubicBezTo>
                  <a:cubicBezTo>
                    <a:pt x="4985" y="5841"/>
                    <a:pt x="4911" y="5841"/>
                    <a:pt x="4911" y="5878"/>
                  </a:cubicBezTo>
                  <a:cubicBezTo>
                    <a:pt x="4985" y="5915"/>
                    <a:pt x="5022" y="5989"/>
                    <a:pt x="5059" y="6063"/>
                  </a:cubicBezTo>
                  <a:cubicBezTo>
                    <a:pt x="5207" y="6396"/>
                    <a:pt x="5355" y="6655"/>
                    <a:pt x="5577" y="6951"/>
                  </a:cubicBezTo>
                  <a:cubicBezTo>
                    <a:pt x="5577" y="6961"/>
                    <a:pt x="5580" y="6966"/>
                    <a:pt x="5584" y="6966"/>
                  </a:cubicBezTo>
                  <a:cubicBezTo>
                    <a:pt x="5595" y="6966"/>
                    <a:pt x="5614" y="6940"/>
                    <a:pt x="5614" y="6914"/>
                  </a:cubicBezTo>
                  <a:cubicBezTo>
                    <a:pt x="5614" y="6840"/>
                    <a:pt x="5577" y="6840"/>
                    <a:pt x="5577" y="6803"/>
                  </a:cubicBezTo>
                  <a:cubicBezTo>
                    <a:pt x="5577" y="6766"/>
                    <a:pt x="5540" y="6729"/>
                    <a:pt x="5466" y="6618"/>
                  </a:cubicBezTo>
                  <a:cubicBezTo>
                    <a:pt x="5429" y="6581"/>
                    <a:pt x="5392" y="6470"/>
                    <a:pt x="5392" y="6433"/>
                  </a:cubicBezTo>
                  <a:lnTo>
                    <a:pt x="5392" y="6433"/>
                  </a:lnTo>
                  <a:cubicBezTo>
                    <a:pt x="5466" y="6581"/>
                    <a:pt x="5577" y="6729"/>
                    <a:pt x="5651" y="6914"/>
                  </a:cubicBezTo>
                  <a:cubicBezTo>
                    <a:pt x="5670" y="6924"/>
                    <a:pt x="5688" y="6928"/>
                    <a:pt x="5701" y="6928"/>
                  </a:cubicBezTo>
                  <a:cubicBezTo>
                    <a:pt x="5739" y="6928"/>
                    <a:pt x="5752" y="6894"/>
                    <a:pt x="5725" y="6840"/>
                  </a:cubicBezTo>
                  <a:lnTo>
                    <a:pt x="5577" y="6581"/>
                  </a:lnTo>
                  <a:lnTo>
                    <a:pt x="5577" y="6581"/>
                  </a:lnTo>
                  <a:cubicBezTo>
                    <a:pt x="5725" y="6766"/>
                    <a:pt x="5909" y="6914"/>
                    <a:pt x="6094" y="7025"/>
                  </a:cubicBezTo>
                  <a:cubicBezTo>
                    <a:pt x="6136" y="7108"/>
                    <a:pt x="6166" y="7191"/>
                    <a:pt x="6197" y="7274"/>
                  </a:cubicBezTo>
                  <a:lnTo>
                    <a:pt x="6197" y="7274"/>
                  </a:lnTo>
                  <a:cubicBezTo>
                    <a:pt x="6190" y="7249"/>
                    <a:pt x="6184" y="7223"/>
                    <a:pt x="6176" y="7196"/>
                  </a:cubicBezTo>
                  <a:lnTo>
                    <a:pt x="6176" y="7196"/>
                  </a:lnTo>
                  <a:cubicBezTo>
                    <a:pt x="6181" y="7203"/>
                    <a:pt x="6190" y="7209"/>
                    <a:pt x="6205" y="7209"/>
                  </a:cubicBezTo>
                  <a:cubicBezTo>
                    <a:pt x="6316" y="7357"/>
                    <a:pt x="6464" y="7579"/>
                    <a:pt x="6501" y="7690"/>
                  </a:cubicBezTo>
                  <a:cubicBezTo>
                    <a:pt x="6464" y="7653"/>
                    <a:pt x="6390" y="7579"/>
                    <a:pt x="6353" y="7579"/>
                  </a:cubicBezTo>
                  <a:cubicBezTo>
                    <a:pt x="6279" y="7505"/>
                    <a:pt x="6131" y="7394"/>
                    <a:pt x="6020" y="7357"/>
                  </a:cubicBezTo>
                  <a:cubicBezTo>
                    <a:pt x="5983" y="7357"/>
                    <a:pt x="5983" y="7394"/>
                    <a:pt x="5983" y="7394"/>
                  </a:cubicBezTo>
                  <a:cubicBezTo>
                    <a:pt x="6131" y="7505"/>
                    <a:pt x="6316" y="7653"/>
                    <a:pt x="6464" y="7727"/>
                  </a:cubicBezTo>
                  <a:lnTo>
                    <a:pt x="6501" y="7727"/>
                  </a:lnTo>
                  <a:cubicBezTo>
                    <a:pt x="6512" y="7738"/>
                    <a:pt x="6524" y="7753"/>
                    <a:pt x="6536" y="7768"/>
                  </a:cubicBezTo>
                  <a:lnTo>
                    <a:pt x="6536" y="7768"/>
                  </a:lnTo>
                  <a:cubicBezTo>
                    <a:pt x="6500" y="7839"/>
                    <a:pt x="6463" y="7875"/>
                    <a:pt x="6390" y="7875"/>
                  </a:cubicBezTo>
                  <a:cubicBezTo>
                    <a:pt x="6316" y="7912"/>
                    <a:pt x="6168" y="7949"/>
                    <a:pt x="6094" y="8023"/>
                  </a:cubicBezTo>
                  <a:cubicBezTo>
                    <a:pt x="6020" y="8060"/>
                    <a:pt x="6094" y="8097"/>
                    <a:pt x="6131" y="8097"/>
                  </a:cubicBezTo>
                  <a:cubicBezTo>
                    <a:pt x="6131" y="8097"/>
                    <a:pt x="6131" y="8097"/>
                    <a:pt x="6131" y="8097"/>
                  </a:cubicBezTo>
                  <a:lnTo>
                    <a:pt x="6131" y="8097"/>
                  </a:lnTo>
                  <a:cubicBezTo>
                    <a:pt x="5959" y="8269"/>
                    <a:pt x="5789" y="8444"/>
                    <a:pt x="5651" y="8651"/>
                  </a:cubicBezTo>
                  <a:cubicBezTo>
                    <a:pt x="5614" y="8762"/>
                    <a:pt x="5540" y="8799"/>
                    <a:pt x="5466" y="8873"/>
                  </a:cubicBezTo>
                  <a:cubicBezTo>
                    <a:pt x="5429" y="8836"/>
                    <a:pt x="5429" y="8799"/>
                    <a:pt x="5392" y="8762"/>
                  </a:cubicBezTo>
                  <a:cubicBezTo>
                    <a:pt x="5577" y="8466"/>
                    <a:pt x="5799" y="8134"/>
                    <a:pt x="5946" y="7838"/>
                  </a:cubicBezTo>
                  <a:lnTo>
                    <a:pt x="5983" y="7764"/>
                  </a:lnTo>
                  <a:cubicBezTo>
                    <a:pt x="5983" y="7764"/>
                    <a:pt x="5967" y="7748"/>
                    <a:pt x="5956" y="7748"/>
                  </a:cubicBezTo>
                  <a:cubicBezTo>
                    <a:pt x="5951" y="7748"/>
                    <a:pt x="5946" y="7752"/>
                    <a:pt x="5946" y="7764"/>
                  </a:cubicBezTo>
                  <a:cubicBezTo>
                    <a:pt x="5835" y="7912"/>
                    <a:pt x="5725" y="8097"/>
                    <a:pt x="5614" y="8282"/>
                  </a:cubicBezTo>
                  <a:cubicBezTo>
                    <a:pt x="5540" y="8429"/>
                    <a:pt x="5466" y="8577"/>
                    <a:pt x="5392" y="8688"/>
                  </a:cubicBezTo>
                  <a:cubicBezTo>
                    <a:pt x="5355" y="8503"/>
                    <a:pt x="5281" y="8319"/>
                    <a:pt x="5392" y="8208"/>
                  </a:cubicBezTo>
                  <a:cubicBezTo>
                    <a:pt x="5466" y="8208"/>
                    <a:pt x="5577" y="8245"/>
                    <a:pt x="5614" y="8282"/>
                  </a:cubicBezTo>
                  <a:lnTo>
                    <a:pt x="5614" y="8245"/>
                  </a:lnTo>
                  <a:cubicBezTo>
                    <a:pt x="5577" y="8134"/>
                    <a:pt x="5540" y="8097"/>
                    <a:pt x="5540" y="8023"/>
                  </a:cubicBezTo>
                  <a:cubicBezTo>
                    <a:pt x="5466" y="7912"/>
                    <a:pt x="5429" y="7838"/>
                    <a:pt x="5392" y="7764"/>
                  </a:cubicBezTo>
                  <a:cubicBezTo>
                    <a:pt x="5096" y="7025"/>
                    <a:pt x="4615" y="6396"/>
                    <a:pt x="4098" y="5805"/>
                  </a:cubicBezTo>
                  <a:cubicBezTo>
                    <a:pt x="4098" y="5805"/>
                    <a:pt x="4061" y="5805"/>
                    <a:pt x="4061" y="5841"/>
                  </a:cubicBezTo>
                  <a:cubicBezTo>
                    <a:pt x="4172" y="5989"/>
                    <a:pt x="4283" y="6100"/>
                    <a:pt x="4357" y="6285"/>
                  </a:cubicBezTo>
                  <a:cubicBezTo>
                    <a:pt x="4357" y="6285"/>
                    <a:pt x="4320" y="6322"/>
                    <a:pt x="4357" y="6322"/>
                  </a:cubicBezTo>
                  <a:cubicBezTo>
                    <a:pt x="4726" y="6951"/>
                    <a:pt x="5059" y="7542"/>
                    <a:pt x="5429" y="8097"/>
                  </a:cubicBezTo>
                  <a:cubicBezTo>
                    <a:pt x="5392" y="8134"/>
                    <a:pt x="5392" y="8134"/>
                    <a:pt x="5392" y="8171"/>
                  </a:cubicBezTo>
                  <a:cubicBezTo>
                    <a:pt x="5281" y="8355"/>
                    <a:pt x="5244" y="8614"/>
                    <a:pt x="5355" y="8799"/>
                  </a:cubicBezTo>
                  <a:cubicBezTo>
                    <a:pt x="5355" y="8836"/>
                    <a:pt x="5281" y="8836"/>
                    <a:pt x="5281" y="8873"/>
                  </a:cubicBezTo>
                  <a:cubicBezTo>
                    <a:pt x="5281" y="8910"/>
                    <a:pt x="5355" y="8910"/>
                    <a:pt x="5355" y="8910"/>
                  </a:cubicBezTo>
                  <a:lnTo>
                    <a:pt x="5392" y="8873"/>
                  </a:lnTo>
                  <a:cubicBezTo>
                    <a:pt x="5429" y="8910"/>
                    <a:pt x="5429" y="8984"/>
                    <a:pt x="5466" y="8984"/>
                  </a:cubicBezTo>
                  <a:cubicBezTo>
                    <a:pt x="5466" y="8984"/>
                    <a:pt x="5466" y="8984"/>
                    <a:pt x="5466" y="8984"/>
                  </a:cubicBezTo>
                  <a:lnTo>
                    <a:pt x="5466" y="8984"/>
                  </a:lnTo>
                  <a:cubicBezTo>
                    <a:pt x="5466" y="8984"/>
                    <a:pt x="5466" y="8984"/>
                    <a:pt x="5466" y="8984"/>
                  </a:cubicBezTo>
                  <a:lnTo>
                    <a:pt x="5466" y="8984"/>
                  </a:lnTo>
                  <a:cubicBezTo>
                    <a:pt x="5454" y="9004"/>
                    <a:pt x="5442" y="9023"/>
                    <a:pt x="5430" y="9042"/>
                  </a:cubicBezTo>
                  <a:lnTo>
                    <a:pt x="5430" y="9042"/>
                  </a:lnTo>
                  <a:cubicBezTo>
                    <a:pt x="5442" y="9022"/>
                    <a:pt x="5454" y="9003"/>
                    <a:pt x="5466" y="8984"/>
                  </a:cubicBezTo>
                  <a:lnTo>
                    <a:pt x="5466" y="8984"/>
                  </a:lnTo>
                  <a:cubicBezTo>
                    <a:pt x="5402" y="9080"/>
                    <a:pt x="5283" y="9231"/>
                    <a:pt x="5204" y="9389"/>
                  </a:cubicBezTo>
                  <a:lnTo>
                    <a:pt x="5204" y="9389"/>
                  </a:lnTo>
                  <a:cubicBezTo>
                    <a:pt x="5267" y="9265"/>
                    <a:pt x="5347" y="9169"/>
                    <a:pt x="5430" y="9042"/>
                  </a:cubicBezTo>
                  <a:lnTo>
                    <a:pt x="5430" y="9042"/>
                  </a:lnTo>
                  <a:cubicBezTo>
                    <a:pt x="5186" y="9439"/>
                    <a:pt x="4978" y="9931"/>
                    <a:pt x="4837" y="10389"/>
                  </a:cubicBezTo>
                  <a:lnTo>
                    <a:pt x="4837" y="10500"/>
                  </a:lnTo>
                  <a:cubicBezTo>
                    <a:pt x="4837" y="10500"/>
                    <a:pt x="4837" y="10537"/>
                    <a:pt x="4800" y="10537"/>
                  </a:cubicBezTo>
                  <a:cubicBezTo>
                    <a:pt x="4726" y="10463"/>
                    <a:pt x="4726" y="10315"/>
                    <a:pt x="4689" y="10204"/>
                  </a:cubicBezTo>
                  <a:cubicBezTo>
                    <a:pt x="4800" y="9797"/>
                    <a:pt x="4911" y="9391"/>
                    <a:pt x="5096" y="8984"/>
                  </a:cubicBezTo>
                  <a:lnTo>
                    <a:pt x="5096" y="8984"/>
                  </a:lnTo>
                  <a:cubicBezTo>
                    <a:pt x="4912" y="9351"/>
                    <a:pt x="4802" y="9719"/>
                    <a:pt x="4655" y="10122"/>
                  </a:cubicBezTo>
                  <a:lnTo>
                    <a:pt x="4655" y="10122"/>
                  </a:lnTo>
                  <a:cubicBezTo>
                    <a:pt x="4654" y="10120"/>
                    <a:pt x="4653" y="10117"/>
                    <a:pt x="4652" y="10114"/>
                  </a:cubicBezTo>
                  <a:lnTo>
                    <a:pt x="4652" y="10114"/>
                  </a:lnTo>
                  <a:lnTo>
                    <a:pt x="4652" y="10130"/>
                  </a:lnTo>
                  <a:cubicBezTo>
                    <a:pt x="4653" y="10127"/>
                    <a:pt x="4654" y="10125"/>
                    <a:pt x="4655" y="10122"/>
                  </a:cubicBezTo>
                  <a:lnTo>
                    <a:pt x="4655" y="10122"/>
                  </a:lnTo>
                  <a:cubicBezTo>
                    <a:pt x="4669" y="10160"/>
                    <a:pt x="4681" y="10200"/>
                    <a:pt x="4689" y="10241"/>
                  </a:cubicBezTo>
                  <a:cubicBezTo>
                    <a:pt x="4542" y="10352"/>
                    <a:pt x="4505" y="10611"/>
                    <a:pt x="4468" y="10796"/>
                  </a:cubicBezTo>
                  <a:cubicBezTo>
                    <a:pt x="4431" y="10833"/>
                    <a:pt x="4431" y="10870"/>
                    <a:pt x="4431" y="10906"/>
                  </a:cubicBezTo>
                  <a:cubicBezTo>
                    <a:pt x="4431" y="10870"/>
                    <a:pt x="4357" y="10833"/>
                    <a:pt x="4357" y="10722"/>
                  </a:cubicBezTo>
                  <a:cubicBezTo>
                    <a:pt x="4431" y="10463"/>
                    <a:pt x="4431" y="10167"/>
                    <a:pt x="4468" y="9908"/>
                  </a:cubicBezTo>
                  <a:cubicBezTo>
                    <a:pt x="4468" y="9900"/>
                    <a:pt x="4466" y="9893"/>
                    <a:pt x="4463" y="9889"/>
                  </a:cubicBezTo>
                  <a:lnTo>
                    <a:pt x="4463" y="9889"/>
                  </a:lnTo>
                  <a:cubicBezTo>
                    <a:pt x="4466" y="9883"/>
                    <a:pt x="4468" y="9877"/>
                    <a:pt x="4468" y="9871"/>
                  </a:cubicBezTo>
                  <a:lnTo>
                    <a:pt x="4468" y="9871"/>
                  </a:lnTo>
                  <a:cubicBezTo>
                    <a:pt x="4468" y="9871"/>
                    <a:pt x="4461" y="9875"/>
                    <a:pt x="4451" y="9881"/>
                  </a:cubicBezTo>
                  <a:lnTo>
                    <a:pt x="4451" y="9881"/>
                  </a:lnTo>
                  <a:cubicBezTo>
                    <a:pt x="4450" y="9881"/>
                    <a:pt x="4450" y="9881"/>
                    <a:pt x="4449" y="9881"/>
                  </a:cubicBezTo>
                  <a:cubicBezTo>
                    <a:pt x="4446" y="9881"/>
                    <a:pt x="4443" y="9881"/>
                    <a:pt x="4441" y="9883"/>
                  </a:cubicBezTo>
                  <a:lnTo>
                    <a:pt x="4441" y="9883"/>
                  </a:lnTo>
                  <a:cubicBezTo>
                    <a:pt x="4470" y="9830"/>
                    <a:pt x="4478" y="9777"/>
                    <a:pt x="4505" y="9723"/>
                  </a:cubicBezTo>
                  <a:cubicBezTo>
                    <a:pt x="4515" y="9775"/>
                    <a:pt x="4531" y="9824"/>
                    <a:pt x="4550" y="9872"/>
                  </a:cubicBezTo>
                  <a:lnTo>
                    <a:pt x="4550" y="9872"/>
                  </a:lnTo>
                  <a:cubicBezTo>
                    <a:pt x="4547" y="9884"/>
                    <a:pt x="4544" y="9896"/>
                    <a:pt x="4542" y="9908"/>
                  </a:cubicBezTo>
                  <a:cubicBezTo>
                    <a:pt x="4542" y="9908"/>
                    <a:pt x="4554" y="9915"/>
                    <a:pt x="4569" y="9920"/>
                  </a:cubicBezTo>
                  <a:lnTo>
                    <a:pt x="4569" y="9920"/>
                  </a:lnTo>
                  <a:cubicBezTo>
                    <a:pt x="4597" y="9984"/>
                    <a:pt x="4628" y="10048"/>
                    <a:pt x="4652" y="10114"/>
                  </a:cubicBezTo>
                  <a:lnTo>
                    <a:pt x="4652" y="10114"/>
                  </a:lnTo>
                  <a:lnTo>
                    <a:pt x="4652" y="10093"/>
                  </a:lnTo>
                  <a:cubicBezTo>
                    <a:pt x="4779" y="9651"/>
                    <a:pt x="4932" y="9181"/>
                    <a:pt x="5043" y="8731"/>
                  </a:cubicBezTo>
                  <a:lnTo>
                    <a:pt x="5043" y="8731"/>
                  </a:lnTo>
                  <a:cubicBezTo>
                    <a:pt x="5049" y="8718"/>
                    <a:pt x="5054" y="8704"/>
                    <a:pt x="5059" y="8688"/>
                  </a:cubicBezTo>
                  <a:lnTo>
                    <a:pt x="5059" y="8688"/>
                  </a:lnTo>
                  <a:cubicBezTo>
                    <a:pt x="5057" y="8691"/>
                    <a:pt x="5054" y="8693"/>
                    <a:pt x="5052" y="8696"/>
                  </a:cubicBezTo>
                  <a:lnTo>
                    <a:pt x="5052" y="8696"/>
                  </a:lnTo>
                  <a:cubicBezTo>
                    <a:pt x="5067" y="8632"/>
                    <a:pt x="5082" y="8569"/>
                    <a:pt x="5096" y="8505"/>
                  </a:cubicBezTo>
                  <a:lnTo>
                    <a:pt x="5096" y="8505"/>
                  </a:lnTo>
                  <a:cubicBezTo>
                    <a:pt x="5082" y="8569"/>
                    <a:pt x="5067" y="8633"/>
                    <a:pt x="5051" y="8697"/>
                  </a:cubicBezTo>
                  <a:lnTo>
                    <a:pt x="5051" y="8697"/>
                  </a:lnTo>
                  <a:cubicBezTo>
                    <a:pt x="5017" y="8740"/>
                    <a:pt x="4980" y="8839"/>
                    <a:pt x="4911" y="8873"/>
                  </a:cubicBezTo>
                  <a:cubicBezTo>
                    <a:pt x="4911" y="8836"/>
                    <a:pt x="4874" y="8836"/>
                    <a:pt x="4874" y="8799"/>
                  </a:cubicBezTo>
                  <a:cubicBezTo>
                    <a:pt x="4911" y="8799"/>
                    <a:pt x="4911" y="8799"/>
                    <a:pt x="4911" y="8762"/>
                  </a:cubicBezTo>
                  <a:lnTo>
                    <a:pt x="4911" y="8688"/>
                  </a:lnTo>
                  <a:cubicBezTo>
                    <a:pt x="4911" y="8688"/>
                    <a:pt x="4911" y="8651"/>
                    <a:pt x="4985" y="8651"/>
                  </a:cubicBezTo>
                  <a:lnTo>
                    <a:pt x="4985" y="8688"/>
                  </a:lnTo>
                  <a:cubicBezTo>
                    <a:pt x="4985" y="8711"/>
                    <a:pt x="4989" y="8720"/>
                    <a:pt x="4994" y="8720"/>
                  </a:cubicBezTo>
                  <a:cubicBezTo>
                    <a:pt x="5005" y="8720"/>
                    <a:pt x="5022" y="8677"/>
                    <a:pt x="5022" y="8651"/>
                  </a:cubicBezTo>
                  <a:cubicBezTo>
                    <a:pt x="5022" y="8651"/>
                    <a:pt x="5022" y="8614"/>
                    <a:pt x="4985" y="8614"/>
                  </a:cubicBezTo>
                  <a:cubicBezTo>
                    <a:pt x="4985" y="8614"/>
                    <a:pt x="4985" y="8651"/>
                    <a:pt x="4911" y="8651"/>
                  </a:cubicBezTo>
                  <a:cubicBezTo>
                    <a:pt x="4940" y="8622"/>
                    <a:pt x="4946" y="8593"/>
                    <a:pt x="4943" y="8569"/>
                  </a:cubicBezTo>
                  <a:lnTo>
                    <a:pt x="4943" y="8569"/>
                  </a:lnTo>
                  <a:cubicBezTo>
                    <a:pt x="4954" y="8578"/>
                    <a:pt x="4966" y="8584"/>
                    <a:pt x="4974" y="8592"/>
                  </a:cubicBezTo>
                  <a:lnTo>
                    <a:pt x="4974" y="8592"/>
                  </a:lnTo>
                  <a:cubicBezTo>
                    <a:pt x="4925" y="8498"/>
                    <a:pt x="4871" y="8410"/>
                    <a:pt x="4815" y="8320"/>
                  </a:cubicBezTo>
                  <a:lnTo>
                    <a:pt x="4815" y="8320"/>
                  </a:lnTo>
                  <a:cubicBezTo>
                    <a:pt x="4852" y="8417"/>
                    <a:pt x="4874" y="8495"/>
                    <a:pt x="4852" y="8495"/>
                  </a:cubicBezTo>
                  <a:cubicBezTo>
                    <a:pt x="4836" y="8495"/>
                    <a:pt x="4798" y="8455"/>
                    <a:pt x="4726" y="8355"/>
                  </a:cubicBezTo>
                  <a:cubicBezTo>
                    <a:pt x="4726" y="8319"/>
                    <a:pt x="4689" y="8319"/>
                    <a:pt x="4689" y="8282"/>
                  </a:cubicBezTo>
                  <a:cubicBezTo>
                    <a:pt x="4357" y="7727"/>
                    <a:pt x="3987" y="7172"/>
                    <a:pt x="3543" y="6729"/>
                  </a:cubicBezTo>
                  <a:lnTo>
                    <a:pt x="3469" y="6729"/>
                  </a:lnTo>
                  <a:cubicBezTo>
                    <a:pt x="3543" y="6803"/>
                    <a:pt x="3617" y="6914"/>
                    <a:pt x="3654" y="7025"/>
                  </a:cubicBezTo>
                  <a:cubicBezTo>
                    <a:pt x="3611" y="6981"/>
                    <a:pt x="3580" y="6913"/>
                    <a:pt x="3540" y="6848"/>
                  </a:cubicBezTo>
                  <a:lnTo>
                    <a:pt x="3540" y="6848"/>
                  </a:lnTo>
                  <a:cubicBezTo>
                    <a:pt x="3540" y="6848"/>
                    <a:pt x="3540" y="6848"/>
                    <a:pt x="3540" y="6847"/>
                  </a:cubicBezTo>
                  <a:lnTo>
                    <a:pt x="3540" y="6847"/>
                  </a:lnTo>
                  <a:cubicBezTo>
                    <a:pt x="3540" y="6847"/>
                    <a:pt x="3540" y="6848"/>
                    <a:pt x="3540" y="6848"/>
                  </a:cubicBezTo>
                  <a:lnTo>
                    <a:pt x="3540" y="6848"/>
                  </a:lnTo>
                  <a:cubicBezTo>
                    <a:pt x="3511" y="6803"/>
                    <a:pt x="3478" y="6759"/>
                    <a:pt x="3432" y="6729"/>
                  </a:cubicBezTo>
                  <a:lnTo>
                    <a:pt x="3432" y="6729"/>
                  </a:lnTo>
                  <a:cubicBezTo>
                    <a:pt x="3432" y="6729"/>
                    <a:pt x="3432" y="6729"/>
                    <a:pt x="3432" y="6729"/>
                  </a:cubicBezTo>
                  <a:lnTo>
                    <a:pt x="3395" y="6729"/>
                  </a:lnTo>
                  <a:cubicBezTo>
                    <a:pt x="3395" y="6655"/>
                    <a:pt x="3358" y="6618"/>
                    <a:pt x="3358" y="6581"/>
                  </a:cubicBezTo>
                  <a:cubicBezTo>
                    <a:pt x="3358" y="6556"/>
                    <a:pt x="3350" y="6548"/>
                    <a:pt x="3339" y="6548"/>
                  </a:cubicBezTo>
                  <a:cubicBezTo>
                    <a:pt x="3317" y="6548"/>
                    <a:pt x="3285" y="6581"/>
                    <a:pt x="3285" y="6581"/>
                  </a:cubicBezTo>
                  <a:lnTo>
                    <a:pt x="3480" y="7021"/>
                  </a:lnTo>
                  <a:lnTo>
                    <a:pt x="3480" y="7021"/>
                  </a:lnTo>
                  <a:cubicBezTo>
                    <a:pt x="3428" y="6945"/>
                    <a:pt x="3375" y="6872"/>
                    <a:pt x="3321" y="6803"/>
                  </a:cubicBezTo>
                  <a:lnTo>
                    <a:pt x="3321" y="6803"/>
                  </a:lnTo>
                  <a:cubicBezTo>
                    <a:pt x="3401" y="6916"/>
                    <a:pt x="3473" y="7047"/>
                    <a:pt x="3541" y="7184"/>
                  </a:cubicBezTo>
                  <a:lnTo>
                    <a:pt x="3541" y="7184"/>
                  </a:lnTo>
                  <a:cubicBezTo>
                    <a:pt x="3370" y="6920"/>
                    <a:pt x="3208" y="6724"/>
                    <a:pt x="3174" y="6655"/>
                  </a:cubicBezTo>
                  <a:lnTo>
                    <a:pt x="3174" y="6655"/>
                  </a:lnTo>
                  <a:cubicBezTo>
                    <a:pt x="3285" y="6988"/>
                    <a:pt x="3469" y="7320"/>
                    <a:pt x="3617" y="7616"/>
                  </a:cubicBezTo>
                  <a:cubicBezTo>
                    <a:pt x="3548" y="7557"/>
                    <a:pt x="3479" y="7495"/>
                    <a:pt x="3412" y="7431"/>
                  </a:cubicBezTo>
                  <a:lnTo>
                    <a:pt x="3412" y="7431"/>
                  </a:lnTo>
                  <a:cubicBezTo>
                    <a:pt x="3383" y="7430"/>
                    <a:pt x="3358" y="7424"/>
                    <a:pt x="3358" y="7394"/>
                  </a:cubicBezTo>
                  <a:cubicBezTo>
                    <a:pt x="3342" y="7378"/>
                    <a:pt x="3333" y="7362"/>
                    <a:pt x="3322" y="7343"/>
                  </a:cubicBezTo>
                  <a:lnTo>
                    <a:pt x="3322" y="7343"/>
                  </a:lnTo>
                  <a:cubicBezTo>
                    <a:pt x="3352" y="7373"/>
                    <a:pt x="3382" y="7402"/>
                    <a:pt x="3412" y="7431"/>
                  </a:cubicBezTo>
                  <a:lnTo>
                    <a:pt x="3412" y="7431"/>
                  </a:lnTo>
                  <a:cubicBezTo>
                    <a:pt x="3419" y="7431"/>
                    <a:pt x="3425" y="7431"/>
                    <a:pt x="3432" y="7431"/>
                  </a:cubicBezTo>
                  <a:cubicBezTo>
                    <a:pt x="3359" y="7395"/>
                    <a:pt x="3322" y="7321"/>
                    <a:pt x="3249" y="7248"/>
                  </a:cubicBezTo>
                  <a:lnTo>
                    <a:pt x="3249" y="7248"/>
                  </a:lnTo>
                  <a:cubicBezTo>
                    <a:pt x="3290" y="7289"/>
                    <a:pt x="3308" y="7318"/>
                    <a:pt x="3322" y="7343"/>
                  </a:cubicBezTo>
                  <a:lnTo>
                    <a:pt x="3322" y="7343"/>
                  </a:lnTo>
                  <a:cubicBezTo>
                    <a:pt x="3170" y="7189"/>
                    <a:pt x="3028" y="7021"/>
                    <a:pt x="2915" y="6840"/>
                  </a:cubicBezTo>
                  <a:lnTo>
                    <a:pt x="2878" y="6840"/>
                  </a:lnTo>
                  <a:cubicBezTo>
                    <a:pt x="2915" y="6877"/>
                    <a:pt x="2989" y="6988"/>
                    <a:pt x="2989" y="7025"/>
                  </a:cubicBezTo>
                  <a:lnTo>
                    <a:pt x="3248" y="7431"/>
                  </a:lnTo>
                  <a:cubicBezTo>
                    <a:pt x="3241" y="7428"/>
                    <a:pt x="3234" y="7425"/>
                    <a:pt x="3227" y="7423"/>
                  </a:cubicBezTo>
                  <a:lnTo>
                    <a:pt x="3227" y="7423"/>
                  </a:lnTo>
                  <a:cubicBezTo>
                    <a:pt x="3273" y="7450"/>
                    <a:pt x="3317" y="7478"/>
                    <a:pt x="3358" y="7505"/>
                  </a:cubicBezTo>
                  <a:cubicBezTo>
                    <a:pt x="3726" y="8129"/>
                    <a:pt x="4129" y="8790"/>
                    <a:pt x="4533" y="9378"/>
                  </a:cubicBezTo>
                  <a:lnTo>
                    <a:pt x="4533" y="9378"/>
                  </a:lnTo>
                  <a:lnTo>
                    <a:pt x="4582" y="9292"/>
                  </a:lnTo>
                  <a:lnTo>
                    <a:pt x="4582" y="9292"/>
                  </a:lnTo>
                  <a:cubicBezTo>
                    <a:pt x="4593" y="9312"/>
                    <a:pt x="4604" y="9333"/>
                    <a:pt x="4615" y="9354"/>
                  </a:cubicBezTo>
                  <a:cubicBezTo>
                    <a:pt x="4652" y="9243"/>
                    <a:pt x="4689" y="9206"/>
                    <a:pt x="4726" y="9095"/>
                  </a:cubicBezTo>
                  <a:lnTo>
                    <a:pt x="4706" y="9075"/>
                  </a:lnTo>
                  <a:lnTo>
                    <a:pt x="4706" y="9075"/>
                  </a:lnTo>
                  <a:cubicBezTo>
                    <a:pt x="4702" y="9082"/>
                    <a:pt x="4696" y="9088"/>
                    <a:pt x="4689" y="9095"/>
                  </a:cubicBezTo>
                  <a:cubicBezTo>
                    <a:pt x="4689" y="9095"/>
                    <a:pt x="4689" y="9169"/>
                    <a:pt x="4652" y="9169"/>
                  </a:cubicBezTo>
                  <a:lnTo>
                    <a:pt x="4582" y="9292"/>
                  </a:lnTo>
                  <a:lnTo>
                    <a:pt x="4582" y="9292"/>
                  </a:lnTo>
                  <a:cubicBezTo>
                    <a:pt x="4338" y="8841"/>
                    <a:pt x="4127" y="8486"/>
                    <a:pt x="3950" y="8097"/>
                  </a:cubicBezTo>
                  <a:cubicBezTo>
                    <a:pt x="3822" y="7840"/>
                    <a:pt x="3694" y="7495"/>
                    <a:pt x="3541" y="7184"/>
                  </a:cubicBezTo>
                  <a:lnTo>
                    <a:pt x="3541" y="7184"/>
                  </a:lnTo>
                  <a:cubicBezTo>
                    <a:pt x="3554" y="7205"/>
                    <a:pt x="3567" y="7225"/>
                    <a:pt x="3580" y="7246"/>
                  </a:cubicBezTo>
                  <a:lnTo>
                    <a:pt x="3480" y="7021"/>
                  </a:lnTo>
                  <a:lnTo>
                    <a:pt x="3480" y="7021"/>
                  </a:lnTo>
                  <a:cubicBezTo>
                    <a:pt x="3900" y="7626"/>
                    <a:pt x="4295" y="8400"/>
                    <a:pt x="4689" y="9058"/>
                  </a:cubicBezTo>
                  <a:lnTo>
                    <a:pt x="4706" y="9075"/>
                  </a:lnTo>
                  <a:lnTo>
                    <a:pt x="4706" y="9075"/>
                  </a:lnTo>
                  <a:cubicBezTo>
                    <a:pt x="4729" y="9045"/>
                    <a:pt x="4740" y="9014"/>
                    <a:pt x="4800" y="8984"/>
                  </a:cubicBezTo>
                  <a:cubicBezTo>
                    <a:pt x="4800" y="9021"/>
                    <a:pt x="4837" y="9021"/>
                    <a:pt x="4837" y="9021"/>
                  </a:cubicBezTo>
                  <a:cubicBezTo>
                    <a:pt x="4704" y="9254"/>
                    <a:pt x="4631" y="9516"/>
                    <a:pt x="4564" y="9809"/>
                  </a:cubicBezTo>
                  <a:lnTo>
                    <a:pt x="4564" y="9809"/>
                  </a:lnTo>
                  <a:cubicBezTo>
                    <a:pt x="4534" y="9746"/>
                    <a:pt x="4501" y="9679"/>
                    <a:pt x="4468" y="9613"/>
                  </a:cubicBezTo>
                  <a:cubicBezTo>
                    <a:pt x="4468" y="9587"/>
                    <a:pt x="4485" y="9561"/>
                    <a:pt x="4496" y="9523"/>
                  </a:cubicBezTo>
                  <a:lnTo>
                    <a:pt x="4496" y="9523"/>
                  </a:lnTo>
                  <a:cubicBezTo>
                    <a:pt x="4499" y="9528"/>
                    <a:pt x="4502" y="9533"/>
                    <a:pt x="4505" y="9539"/>
                  </a:cubicBezTo>
                  <a:cubicBezTo>
                    <a:pt x="4505" y="9502"/>
                    <a:pt x="4542" y="9428"/>
                    <a:pt x="4542" y="9391"/>
                  </a:cubicBezTo>
                  <a:cubicBezTo>
                    <a:pt x="4539" y="9386"/>
                    <a:pt x="4536" y="9382"/>
                    <a:pt x="4533" y="9378"/>
                  </a:cubicBezTo>
                  <a:lnTo>
                    <a:pt x="4533" y="9378"/>
                  </a:lnTo>
                  <a:lnTo>
                    <a:pt x="4505" y="9428"/>
                  </a:lnTo>
                  <a:cubicBezTo>
                    <a:pt x="4542" y="9465"/>
                    <a:pt x="4505" y="9465"/>
                    <a:pt x="4505" y="9465"/>
                  </a:cubicBezTo>
                  <a:cubicBezTo>
                    <a:pt x="4505" y="9487"/>
                    <a:pt x="4501" y="9507"/>
                    <a:pt x="4496" y="9523"/>
                  </a:cubicBezTo>
                  <a:lnTo>
                    <a:pt x="4496" y="9523"/>
                  </a:lnTo>
                  <a:cubicBezTo>
                    <a:pt x="4277" y="9123"/>
                    <a:pt x="4057" y="8758"/>
                    <a:pt x="3765" y="8429"/>
                  </a:cubicBezTo>
                  <a:cubicBezTo>
                    <a:pt x="3691" y="8208"/>
                    <a:pt x="3543" y="7949"/>
                    <a:pt x="3395" y="7764"/>
                  </a:cubicBezTo>
                  <a:cubicBezTo>
                    <a:pt x="3358" y="7690"/>
                    <a:pt x="3211" y="7468"/>
                    <a:pt x="3063" y="7394"/>
                  </a:cubicBezTo>
                  <a:lnTo>
                    <a:pt x="3137" y="7394"/>
                  </a:lnTo>
                  <a:cubicBezTo>
                    <a:pt x="3144" y="7394"/>
                    <a:pt x="3150" y="7393"/>
                    <a:pt x="3154" y="7390"/>
                  </a:cubicBezTo>
                  <a:lnTo>
                    <a:pt x="3154" y="7390"/>
                  </a:lnTo>
                  <a:cubicBezTo>
                    <a:pt x="3179" y="7401"/>
                    <a:pt x="3203" y="7412"/>
                    <a:pt x="3227" y="7423"/>
                  </a:cubicBezTo>
                  <a:lnTo>
                    <a:pt x="3227" y="7423"/>
                  </a:lnTo>
                  <a:cubicBezTo>
                    <a:pt x="3206" y="7410"/>
                    <a:pt x="3184" y="7397"/>
                    <a:pt x="3162" y="7384"/>
                  </a:cubicBezTo>
                  <a:lnTo>
                    <a:pt x="3162" y="7384"/>
                  </a:lnTo>
                  <a:cubicBezTo>
                    <a:pt x="3160" y="7386"/>
                    <a:pt x="3158" y="7389"/>
                    <a:pt x="3154" y="7390"/>
                  </a:cubicBezTo>
                  <a:lnTo>
                    <a:pt x="3154" y="7390"/>
                  </a:lnTo>
                  <a:cubicBezTo>
                    <a:pt x="3131" y="7380"/>
                    <a:pt x="3106" y="7369"/>
                    <a:pt x="3082" y="7357"/>
                  </a:cubicBezTo>
                  <a:lnTo>
                    <a:pt x="2878" y="7357"/>
                  </a:lnTo>
                  <a:lnTo>
                    <a:pt x="2841" y="7320"/>
                  </a:lnTo>
                  <a:lnTo>
                    <a:pt x="2656" y="7135"/>
                  </a:lnTo>
                  <a:cubicBezTo>
                    <a:pt x="2654" y="7133"/>
                    <a:pt x="2651" y="7131"/>
                    <a:pt x="2648" y="7128"/>
                  </a:cubicBezTo>
                  <a:lnTo>
                    <a:pt x="2648" y="7128"/>
                  </a:lnTo>
                  <a:cubicBezTo>
                    <a:pt x="2791" y="7214"/>
                    <a:pt x="2940" y="7291"/>
                    <a:pt x="3082" y="7357"/>
                  </a:cubicBezTo>
                  <a:lnTo>
                    <a:pt x="3115" y="7357"/>
                  </a:lnTo>
                  <a:cubicBezTo>
                    <a:pt x="2946" y="7262"/>
                    <a:pt x="2766" y="7172"/>
                    <a:pt x="2619" y="7098"/>
                  </a:cubicBezTo>
                  <a:cubicBezTo>
                    <a:pt x="2560" y="7051"/>
                    <a:pt x="2538" y="7034"/>
                    <a:pt x="2538" y="7034"/>
                  </a:cubicBezTo>
                  <a:lnTo>
                    <a:pt x="2538" y="7034"/>
                  </a:lnTo>
                  <a:cubicBezTo>
                    <a:pt x="2538" y="7034"/>
                    <a:pt x="2615" y="7097"/>
                    <a:pt x="2648" y="7128"/>
                  </a:cubicBezTo>
                  <a:lnTo>
                    <a:pt x="2648" y="7128"/>
                  </a:lnTo>
                  <a:cubicBezTo>
                    <a:pt x="2575" y="7084"/>
                    <a:pt x="2503" y="7037"/>
                    <a:pt x="2434" y="6988"/>
                  </a:cubicBezTo>
                  <a:cubicBezTo>
                    <a:pt x="2765" y="6789"/>
                    <a:pt x="3007" y="6532"/>
                    <a:pt x="3266" y="6268"/>
                  </a:cubicBezTo>
                  <a:lnTo>
                    <a:pt x="3266" y="6268"/>
                  </a:lnTo>
                  <a:cubicBezTo>
                    <a:pt x="3738" y="6780"/>
                    <a:pt x="4140" y="7328"/>
                    <a:pt x="4505" y="7912"/>
                  </a:cubicBezTo>
                  <a:lnTo>
                    <a:pt x="4666" y="8074"/>
                  </a:lnTo>
                  <a:lnTo>
                    <a:pt x="4666" y="8074"/>
                  </a:lnTo>
                  <a:cubicBezTo>
                    <a:pt x="4242" y="7410"/>
                    <a:pt x="3861" y="6777"/>
                    <a:pt x="3358" y="6174"/>
                  </a:cubicBezTo>
                  <a:cubicBezTo>
                    <a:pt x="3327" y="6205"/>
                    <a:pt x="3296" y="6237"/>
                    <a:pt x="3266" y="6268"/>
                  </a:cubicBezTo>
                  <a:lnTo>
                    <a:pt x="3266" y="6268"/>
                  </a:lnTo>
                  <a:cubicBezTo>
                    <a:pt x="3260" y="6261"/>
                    <a:pt x="3254" y="6255"/>
                    <a:pt x="3248" y="6248"/>
                  </a:cubicBezTo>
                  <a:cubicBezTo>
                    <a:pt x="3580" y="5841"/>
                    <a:pt x="3802" y="5361"/>
                    <a:pt x="3987" y="4806"/>
                  </a:cubicBezTo>
                  <a:close/>
                  <a:moveTo>
                    <a:pt x="4800" y="10870"/>
                  </a:moveTo>
                  <a:lnTo>
                    <a:pt x="4800" y="10943"/>
                  </a:lnTo>
                  <a:cubicBezTo>
                    <a:pt x="4779" y="10987"/>
                    <a:pt x="4760" y="11033"/>
                    <a:pt x="4744" y="11081"/>
                  </a:cubicBezTo>
                  <a:lnTo>
                    <a:pt x="4744" y="11081"/>
                  </a:lnTo>
                  <a:lnTo>
                    <a:pt x="4800" y="10870"/>
                  </a:lnTo>
                  <a:close/>
                  <a:moveTo>
                    <a:pt x="4652" y="10278"/>
                  </a:moveTo>
                  <a:lnTo>
                    <a:pt x="4652" y="10315"/>
                  </a:lnTo>
                  <a:cubicBezTo>
                    <a:pt x="4542" y="10685"/>
                    <a:pt x="4505" y="11054"/>
                    <a:pt x="4542" y="11461"/>
                  </a:cubicBezTo>
                  <a:cubicBezTo>
                    <a:pt x="4505" y="11350"/>
                    <a:pt x="4505" y="11202"/>
                    <a:pt x="4468" y="11054"/>
                  </a:cubicBezTo>
                  <a:lnTo>
                    <a:pt x="4468" y="10833"/>
                  </a:lnTo>
                  <a:cubicBezTo>
                    <a:pt x="4505" y="10648"/>
                    <a:pt x="4578" y="10463"/>
                    <a:pt x="4652" y="10278"/>
                  </a:cubicBezTo>
                  <a:close/>
                  <a:moveTo>
                    <a:pt x="4689" y="10426"/>
                  </a:moveTo>
                  <a:cubicBezTo>
                    <a:pt x="4689" y="10500"/>
                    <a:pt x="4726" y="10611"/>
                    <a:pt x="4726" y="10722"/>
                  </a:cubicBezTo>
                  <a:cubicBezTo>
                    <a:pt x="4689" y="11017"/>
                    <a:pt x="4615" y="11239"/>
                    <a:pt x="4542" y="11535"/>
                  </a:cubicBezTo>
                  <a:cubicBezTo>
                    <a:pt x="4542" y="11128"/>
                    <a:pt x="4615" y="10796"/>
                    <a:pt x="4689" y="10426"/>
                  </a:cubicBezTo>
                  <a:close/>
                  <a:moveTo>
                    <a:pt x="4468" y="11757"/>
                  </a:moveTo>
                  <a:lnTo>
                    <a:pt x="4468" y="12274"/>
                  </a:lnTo>
                  <a:cubicBezTo>
                    <a:pt x="4468" y="12163"/>
                    <a:pt x="4505" y="12127"/>
                    <a:pt x="4505" y="12016"/>
                  </a:cubicBezTo>
                  <a:cubicBezTo>
                    <a:pt x="4505" y="11942"/>
                    <a:pt x="4468" y="11831"/>
                    <a:pt x="4468" y="11757"/>
                  </a:cubicBezTo>
                  <a:close/>
                  <a:moveTo>
                    <a:pt x="4615" y="0"/>
                  </a:moveTo>
                  <a:cubicBezTo>
                    <a:pt x="4542" y="555"/>
                    <a:pt x="4542" y="1183"/>
                    <a:pt x="4615" y="1738"/>
                  </a:cubicBezTo>
                  <a:lnTo>
                    <a:pt x="4542" y="1738"/>
                  </a:lnTo>
                  <a:cubicBezTo>
                    <a:pt x="4357" y="2773"/>
                    <a:pt x="4135" y="3808"/>
                    <a:pt x="3765" y="4806"/>
                  </a:cubicBezTo>
                  <a:cubicBezTo>
                    <a:pt x="3323" y="5984"/>
                    <a:pt x="2698" y="6649"/>
                    <a:pt x="1561" y="7166"/>
                  </a:cubicBezTo>
                  <a:lnTo>
                    <a:pt x="1561" y="7166"/>
                  </a:lnTo>
                  <a:cubicBezTo>
                    <a:pt x="1547" y="7155"/>
                    <a:pt x="1547" y="7135"/>
                    <a:pt x="1547" y="7135"/>
                  </a:cubicBezTo>
                  <a:lnTo>
                    <a:pt x="1547" y="7172"/>
                  </a:lnTo>
                  <a:cubicBezTo>
                    <a:pt x="1552" y="7170"/>
                    <a:pt x="1557" y="7168"/>
                    <a:pt x="1561" y="7166"/>
                  </a:cubicBezTo>
                  <a:lnTo>
                    <a:pt x="1561" y="7166"/>
                  </a:lnTo>
                  <a:cubicBezTo>
                    <a:pt x="1567" y="7170"/>
                    <a:pt x="1574" y="7172"/>
                    <a:pt x="1584" y="7172"/>
                  </a:cubicBezTo>
                  <a:lnTo>
                    <a:pt x="1658" y="7172"/>
                  </a:lnTo>
                  <a:cubicBezTo>
                    <a:pt x="1695" y="7209"/>
                    <a:pt x="1695" y="7246"/>
                    <a:pt x="1732" y="7320"/>
                  </a:cubicBezTo>
                  <a:lnTo>
                    <a:pt x="918" y="7172"/>
                  </a:lnTo>
                  <a:cubicBezTo>
                    <a:pt x="844" y="7172"/>
                    <a:pt x="844" y="7209"/>
                    <a:pt x="844" y="7246"/>
                  </a:cubicBezTo>
                  <a:cubicBezTo>
                    <a:pt x="623" y="7209"/>
                    <a:pt x="364" y="7135"/>
                    <a:pt x="105" y="7062"/>
                  </a:cubicBezTo>
                  <a:cubicBezTo>
                    <a:pt x="98" y="7058"/>
                    <a:pt x="92" y="7057"/>
                    <a:pt x="86" y="7057"/>
                  </a:cubicBezTo>
                  <a:cubicBezTo>
                    <a:pt x="25" y="7057"/>
                    <a:pt x="1" y="7209"/>
                    <a:pt x="68" y="7209"/>
                  </a:cubicBezTo>
                  <a:cubicBezTo>
                    <a:pt x="315" y="7284"/>
                    <a:pt x="563" y="7341"/>
                    <a:pt x="821" y="7404"/>
                  </a:cubicBezTo>
                  <a:lnTo>
                    <a:pt x="821" y="7404"/>
                  </a:lnTo>
                  <a:cubicBezTo>
                    <a:pt x="811" y="7420"/>
                    <a:pt x="819" y="7454"/>
                    <a:pt x="844" y="7505"/>
                  </a:cubicBezTo>
                  <a:cubicBezTo>
                    <a:pt x="918" y="7505"/>
                    <a:pt x="918" y="7505"/>
                    <a:pt x="955" y="7542"/>
                  </a:cubicBezTo>
                  <a:lnTo>
                    <a:pt x="955" y="7579"/>
                  </a:lnTo>
                  <a:lnTo>
                    <a:pt x="1029" y="7579"/>
                  </a:lnTo>
                  <a:cubicBezTo>
                    <a:pt x="1510" y="7764"/>
                    <a:pt x="1954" y="7912"/>
                    <a:pt x="2471" y="8060"/>
                  </a:cubicBezTo>
                  <a:cubicBezTo>
                    <a:pt x="2988" y="8370"/>
                    <a:pt x="3397" y="8789"/>
                    <a:pt x="3722" y="9278"/>
                  </a:cubicBezTo>
                  <a:lnTo>
                    <a:pt x="3722" y="9278"/>
                  </a:lnTo>
                  <a:cubicBezTo>
                    <a:pt x="3965" y="9851"/>
                    <a:pt x="4142" y="10488"/>
                    <a:pt x="4320" y="11091"/>
                  </a:cubicBezTo>
                  <a:lnTo>
                    <a:pt x="4320" y="11794"/>
                  </a:lnTo>
                  <a:lnTo>
                    <a:pt x="4357" y="11794"/>
                  </a:lnTo>
                  <a:cubicBezTo>
                    <a:pt x="4357" y="11609"/>
                    <a:pt x="4357" y="11424"/>
                    <a:pt x="4431" y="11276"/>
                  </a:cubicBezTo>
                  <a:cubicBezTo>
                    <a:pt x="4468" y="11387"/>
                    <a:pt x="4468" y="11498"/>
                    <a:pt x="4505" y="11609"/>
                  </a:cubicBezTo>
                  <a:lnTo>
                    <a:pt x="4505" y="12385"/>
                  </a:lnTo>
                  <a:cubicBezTo>
                    <a:pt x="4431" y="12940"/>
                    <a:pt x="4357" y="13531"/>
                    <a:pt x="4357" y="14160"/>
                  </a:cubicBezTo>
                  <a:cubicBezTo>
                    <a:pt x="4357" y="14160"/>
                    <a:pt x="4390" y="14176"/>
                    <a:pt x="4411" y="14176"/>
                  </a:cubicBezTo>
                  <a:cubicBezTo>
                    <a:pt x="4422" y="14176"/>
                    <a:pt x="4431" y="14172"/>
                    <a:pt x="4431" y="14160"/>
                  </a:cubicBezTo>
                  <a:cubicBezTo>
                    <a:pt x="4431" y="13975"/>
                    <a:pt x="4468" y="13827"/>
                    <a:pt x="4468" y="13642"/>
                  </a:cubicBezTo>
                  <a:lnTo>
                    <a:pt x="4468" y="14197"/>
                  </a:lnTo>
                  <a:lnTo>
                    <a:pt x="4468" y="14382"/>
                  </a:lnTo>
                  <a:lnTo>
                    <a:pt x="4468" y="14714"/>
                  </a:lnTo>
                  <a:cubicBezTo>
                    <a:pt x="4468" y="14733"/>
                    <a:pt x="4486" y="14742"/>
                    <a:pt x="4505" y="14742"/>
                  </a:cubicBezTo>
                  <a:cubicBezTo>
                    <a:pt x="4523" y="14742"/>
                    <a:pt x="4542" y="14733"/>
                    <a:pt x="4542" y="14714"/>
                  </a:cubicBezTo>
                  <a:cubicBezTo>
                    <a:pt x="4542" y="14271"/>
                    <a:pt x="4542" y="13901"/>
                    <a:pt x="4652" y="13494"/>
                  </a:cubicBezTo>
                  <a:cubicBezTo>
                    <a:pt x="4652" y="13476"/>
                    <a:pt x="4643" y="13467"/>
                    <a:pt x="4634" y="13467"/>
                  </a:cubicBezTo>
                  <a:cubicBezTo>
                    <a:pt x="4625" y="13467"/>
                    <a:pt x="4615" y="13476"/>
                    <a:pt x="4615" y="13494"/>
                  </a:cubicBezTo>
                  <a:cubicBezTo>
                    <a:pt x="4615" y="13531"/>
                    <a:pt x="4542" y="13642"/>
                    <a:pt x="4505" y="13790"/>
                  </a:cubicBezTo>
                  <a:lnTo>
                    <a:pt x="4505" y="13347"/>
                  </a:lnTo>
                  <a:cubicBezTo>
                    <a:pt x="4505" y="13088"/>
                    <a:pt x="4542" y="12792"/>
                    <a:pt x="4615" y="12533"/>
                  </a:cubicBezTo>
                  <a:lnTo>
                    <a:pt x="4615" y="12607"/>
                  </a:lnTo>
                  <a:lnTo>
                    <a:pt x="4615" y="13347"/>
                  </a:lnTo>
                  <a:cubicBezTo>
                    <a:pt x="4615" y="13384"/>
                    <a:pt x="4625" y="13402"/>
                    <a:pt x="4639" y="13402"/>
                  </a:cubicBezTo>
                  <a:cubicBezTo>
                    <a:pt x="4652" y="13402"/>
                    <a:pt x="4671" y="13384"/>
                    <a:pt x="4689" y="13347"/>
                  </a:cubicBezTo>
                  <a:lnTo>
                    <a:pt x="4689" y="13273"/>
                  </a:lnTo>
                  <a:cubicBezTo>
                    <a:pt x="4726" y="12866"/>
                    <a:pt x="4726" y="12496"/>
                    <a:pt x="4652" y="12127"/>
                  </a:cubicBezTo>
                  <a:cubicBezTo>
                    <a:pt x="4689" y="11979"/>
                    <a:pt x="4689" y="11831"/>
                    <a:pt x="4726" y="11683"/>
                  </a:cubicBezTo>
                  <a:cubicBezTo>
                    <a:pt x="4726" y="12496"/>
                    <a:pt x="4837" y="13273"/>
                    <a:pt x="4800" y="14049"/>
                  </a:cubicBezTo>
                  <a:cubicBezTo>
                    <a:pt x="4800" y="14071"/>
                    <a:pt x="4828" y="14108"/>
                    <a:pt x="4849" y="14108"/>
                  </a:cubicBezTo>
                  <a:cubicBezTo>
                    <a:pt x="4863" y="14108"/>
                    <a:pt x="4874" y="14093"/>
                    <a:pt x="4874" y="14049"/>
                  </a:cubicBezTo>
                  <a:cubicBezTo>
                    <a:pt x="4985" y="13420"/>
                    <a:pt x="4911" y="12792"/>
                    <a:pt x="4874" y="12163"/>
                  </a:cubicBezTo>
                  <a:lnTo>
                    <a:pt x="4874" y="12163"/>
                  </a:lnTo>
                  <a:cubicBezTo>
                    <a:pt x="4874" y="12164"/>
                    <a:pt x="4891" y="12180"/>
                    <a:pt x="4902" y="12180"/>
                  </a:cubicBezTo>
                  <a:cubicBezTo>
                    <a:pt x="4907" y="12180"/>
                    <a:pt x="4911" y="12176"/>
                    <a:pt x="4911" y="12163"/>
                  </a:cubicBezTo>
                  <a:cubicBezTo>
                    <a:pt x="4985" y="11794"/>
                    <a:pt x="4985" y="11387"/>
                    <a:pt x="4911" y="10943"/>
                  </a:cubicBezTo>
                  <a:lnTo>
                    <a:pt x="5059" y="10537"/>
                  </a:lnTo>
                  <a:cubicBezTo>
                    <a:pt x="5207" y="10167"/>
                    <a:pt x="5355" y="9834"/>
                    <a:pt x="5466" y="9465"/>
                  </a:cubicBezTo>
                  <a:lnTo>
                    <a:pt x="5466" y="9428"/>
                  </a:lnTo>
                  <a:lnTo>
                    <a:pt x="5429" y="9428"/>
                  </a:lnTo>
                  <a:cubicBezTo>
                    <a:pt x="5614" y="9095"/>
                    <a:pt x="5799" y="8799"/>
                    <a:pt x="6020" y="8503"/>
                  </a:cubicBezTo>
                  <a:cubicBezTo>
                    <a:pt x="6020" y="8540"/>
                    <a:pt x="6094" y="8540"/>
                    <a:pt x="6131" y="8540"/>
                  </a:cubicBezTo>
                  <a:cubicBezTo>
                    <a:pt x="6464" y="8355"/>
                    <a:pt x="6834" y="8245"/>
                    <a:pt x="7092" y="7986"/>
                  </a:cubicBezTo>
                  <a:cubicBezTo>
                    <a:pt x="7180" y="7957"/>
                    <a:pt x="7244" y="7951"/>
                    <a:pt x="7285" y="7931"/>
                  </a:cubicBezTo>
                  <a:lnTo>
                    <a:pt x="7285" y="7931"/>
                  </a:lnTo>
                  <a:cubicBezTo>
                    <a:pt x="7293" y="7933"/>
                    <a:pt x="7300" y="7934"/>
                    <a:pt x="7308" y="7936"/>
                  </a:cubicBezTo>
                  <a:lnTo>
                    <a:pt x="7308" y="7936"/>
                  </a:lnTo>
                  <a:cubicBezTo>
                    <a:pt x="7305" y="7931"/>
                    <a:pt x="7303" y="7927"/>
                    <a:pt x="7301" y="7923"/>
                  </a:cubicBezTo>
                  <a:lnTo>
                    <a:pt x="7301" y="7923"/>
                  </a:lnTo>
                  <a:cubicBezTo>
                    <a:pt x="7306" y="7920"/>
                    <a:pt x="7310" y="7916"/>
                    <a:pt x="7314" y="7912"/>
                  </a:cubicBezTo>
                  <a:lnTo>
                    <a:pt x="7684" y="7912"/>
                  </a:lnTo>
                  <a:cubicBezTo>
                    <a:pt x="7758" y="7912"/>
                    <a:pt x="7758" y="7875"/>
                    <a:pt x="7684" y="7875"/>
                  </a:cubicBezTo>
                  <a:cubicBezTo>
                    <a:pt x="7647" y="7875"/>
                    <a:pt x="7610" y="7801"/>
                    <a:pt x="7573" y="7801"/>
                  </a:cubicBezTo>
                  <a:cubicBezTo>
                    <a:pt x="7647" y="7764"/>
                    <a:pt x="7758" y="7764"/>
                    <a:pt x="7832" y="7727"/>
                  </a:cubicBezTo>
                  <a:cubicBezTo>
                    <a:pt x="7980" y="7764"/>
                    <a:pt x="8202" y="7838"/>
                    <a:pt x="8497" y="7838"/>
                  </a:cubicBezTo>
                  <a:lnTo>
                    <a:pt x="8497" y="7875"/>
                  </a:lnTo>
                  <a:cubicBezTo>
                    <a:pt x="8534" y="7875"/>
                    <a:pt x="8534" y="7838"/>
                    <a:pt x="8497" y="7838"/>
                  </a:cubicBezTo>
                  <a:lnTo>
                    <a:pt x="8497" y="7838"/>
                  </a:lnTo>
                  <a:cubicBezTo>
                    <a:pt x="8571" y="7838"/>
                    <a:pt x="8682" y="7875"/>
                    <a:pt x="8719" y="7875"/>
                  </a:cubicBezTo>
                  <a:cubicBezTo>
                    <a:pt x="8608" y="7838"/>
                    <a:pt x="8497" y="7838"/>
                    <a:pt x="8386" y="7764"/>
                  </a:cubicBezTo>
                  <a:cubicBezTo>
                    <a:pt x="8350" y="7727"/>
                    <a:pt x="8276" y="7727"/>
                    <a:pt x="8239" y="7690"/>
                  </a:cubicBezTo>
                  <a:cubicBezTo>
                    <a:pt x="8313" y="7690"/>
                    <a:pt x="8313" y="7579"/>
                    <a:pt x="8202" y="7579"/>
                  </a:cubicBezTo>
                  <a:lnTo>
                    <a:pt x="8054" y="7579"/>
                  </a:lnTo>
                  <a:cubicBezTo>
                    <a:pt x="7795" y="7468"/>
                    <a:pt x="7499" y="7394"/>
                    <a:pt x="7203" y="7394"/>
                  </a:cubicBezTo>
                  <a:cubicBezTo>
                    <a:pt x="6871" y="7209"/>
                    <a:pt x="6538" y="7025"/>
                    <a:pt x="6279" y="6803"/>
                  </a:cubicBezTo>
                  <a:cubicBezTo>
                    <a:pt x="4837" y="5102"/>
                    <a:pt x="4689" y="1960"/>
                    <a:pt x="4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1681050" y="2585100"/>
            <a:ext cx="5781900" cy="1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1681050" y="4188275"/>
            <a:ext cx="5781900" cy="4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100680" y="133682"/>
            <a:ext cx="8860063" cy="4823833"/>
            <a:chOff x="100680" y="133682"/>
            <a:chExt cx="8860063" cy="4823833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100680" y="133682"/>
              <a:ext cx="950800" cy="902083"/>
              <a:chOff x="8805650" y="4183825"/>
              <a:chExt cx="579650" cy="54995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366100" y="4368250"/>
                <a:ext cx="1920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905" extrusionOk="0">
                    <a:moveTo>
                      <a:pt x="198" y="258"/>
                    </a:moveTo>
                    <a:cubicBezTo>
                      <a:pt x="274" y="293"/>
                      <a:pt x="332" y="366"/>
                      <a:pt x="362" y="450"/>
                    </a:cubicBezTo>
                    <a:lnTo>
                      <a:pt x="362" y="450"/>
                    </a:lnTo>
                    <a:cubicBezTo>
                      <a:pt x="285" y="440"/>
                      <a:pt x="193" y="367"/>
                      <a:pt x="188" y="280"/>
                    </a:cubicBezTo>
                    <a:lnTo>
                      <a:pt x="188" y="280"/>
                    </a:lnTo>
                    <a:cubicBezTo>
                      <a:pt x="191" y="272"/>
                      <a:pt x="194" y="265"/>
                      <a:pt x="198" y="258"/>
                    </a:cubicBezTo>
                    <a:close/>
                    <a:moveTo>
                      <a:pt x="368" y="1"/>
                    </a:moveTo>
                    <a:cubicBezTo>
                      <a:pt x="341" y="1"/>
                      <a:pt x="313" y="6"/>
                      <a:pt x="283" y="17"/>
                    </a:cubicBezTo>
                    <a:cubicBezTo>
                      <a:pt x="249" y="26"/>
                      <a:pt x="219" y="39"/>
                      <a:pt x="192" y="57"/>
                    </a:cubicBezTo>
                    <a:lnTo>
                      <a:pt x="192" y="57"/>
                    </a:lnTo>
                    <a:cubicBezTo>
                      <a:pt x="185" y="56"/>
                      <a:pt x="179" y="55"/>
                      <a:pt x="172" y="54"/>
                    </a:cubicBezTo>
                    <a:cubicBezTo>
                      <a:pt x="135" y="54"/>
                      <a:pt x="135" y="54"/>
                      <a:pt x="98" y="91"/>
                    </a:cubicBezTo>
                    <a:cubicBezTo>
                      <a:pt x="63" y="147"/>
                      <a:pt x="48" y="208"/>
                      <a:pt x="48" y="267"/>
                    </a:cubicBezTo>
                    <a:lnTo>
                      <a:pt x="48" y="267"/>
                    </a:lnTo>
                    <a:cubicBezTo>
                      <a:pt x="1" y="433"/>
                      <a:pt x="42" y="633"/>
                      <a:pt x="172" y="720"/>
                    </a:cubicBezTo>
                    <a:cubicBezTo>
                      <a:pt x="223" y="756"/>
                      <a:pt x="279" y="773"/>
                      <a:pt x="335" y="773"/>
                    </a:cubicBezTo>
                    <a:lnTo>
                      <a:pt x="335" y="773"/>
                    </a:lnTo>
                    <a:cubicBezTo>
                      <a:pt x="330" y="780"/>
                      <a:pt x="325" y="787"/>
                      <a:pt x="320" y="794"/>
                    </a:cubicBezTo>
                    <a:cubicBezTo>
                      <a:pt x="283" y="830"/>
                      <a:pt x="357" y="904"/>
                      <a:pt x="394" y="904"/>
                    </a:cubicBezTo>
                    <a:cubicBezTo>
                      <a:pt x="464" y="849"/>
                      <a:pt x="510" y="781"/>
                      <a:pt x="535" y="707"/>
                    </a:cubicBezTo>
                    <a:lnTo>
                      <a:pt x="535" y="707"/>
                    </a:lnTo>
                    <a:cubicBezTo>
                      <a:pt x="672" y="615"/>
                      <a:pt x="767" y="440"/>
                      <a:pt x="726" y="276"/>
                    </a:cubicBezTo>
                    <a:cubicBezTo>
                      <a:pt x="745" y="257"/>
                      <a:pt x="736" y="248"/>
                      <a:pt x="722" y="248"/>
                    </a:cubicBezTo>
                    <a:cubicBezTo>
                      <a:pt x="708" y="248"/>
                      <a:pt x="689" y="257"/>
                      <a:pt x="689" y="276"/>
                    </a:cubicBezTo>
                    <a:cubicBezTo>
                      <a:pt x="712" y="386"/>
                      <a:pt x="654" y="524"/>
                      <a:pt x="557" y="592"/>
                    </a:cubicBezTo>
                    <a:lnTo>
                      <a:pt x="557" y="592"/>
                    </a:lnTo>
                    <a:cubicBezTo>
                      <a:pt x="558" y="579"/>
                      <a:pt x="558" y="566"/>
                      <a:pt x="558" y="553"/>
                    </a:cubicBezTo>
                    <a:lnTo>
                      <a:pt x="558" y="553"/>
                    </a:lnTo>
                    <a:cubicBezTo>
                      <a:pt x="700" y="377"/>
                      <a:pt x="597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9305675" y="4397325"/>
                <a:ext cx="60100" cy="104875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4195" extrusionOk="0">
                    <a:moveTo>
                      <a:pt x="2404" y="0"/>
                    </a:moveTo>
                    <a:cubicBezTo>
                      <a:pt x="1960" y="592"/>
                      <a:pt x="1591" y="1331"/>
                      <a:pt x="1221" y="1997"/>
                    </a:cubicBezTo>
                    <a:cubicBezTo>
                      <a:pt x="777" y="2699"/>
                      <a:pt x="371" y="3438"/>
                      <a:pt x="1" y="4178"/>
                    </a:cubicBezTo>
                    <a:cubicBezTo>
                      <a:pt x="1" y="4178"/>
                      <a:pt x="1" y="4194"/>
                      <a:pt x="12" y="4194"/>
                    </a:cubicBezTo>
                    <a:cubicBezTo>
                      <a:pt x="17" y="4194"/>
                      <a:pt x="26" y="4190"/>
                      <a:pt x="38" y="4178"/>
                    </a:cubicBezTo>
                    <a:cubicBezTo>
                      <a:pt x="481" y="3475"/>
                      <a:pt x="888" y="2736"/>
                      <a:pt x="1295" y="2034"/>
                    </a:cubicBezTo>
                    <a:cubicBezTo>
                      <a:pt x="1665" y="1405"/>
                      <a:pt x="2145" y="740"/>
                      <a:pt x="24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9281650" y="4514700"/>
                <a:ext cx="20350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814" h="666" extrusionOk="0">
                    <a:moveTo>
                      <a:pt x="361" y="166"/>
                    </a:moveTo>
                    <a:cubicBezTo>
                      <a:pt x="324" y="204"/>
                      <a:pt x="304" y="254"/>
                      <a:pt x="318" y="301"/>
                    </a:cubicBezTo>
                    <a:lnTo>
                      <a:pt x="318" y="301"/>
                    </a:lnTo>
                    <a:cubicBezTo>
                      <a:pt x="322" y="287"/>
                      <a:pt x="326" y="273"/>
                      <a:pt x="333" y="259"/>
                    </a:cubicBezTo>
                    <a:cubicBezTo>
                      <a:pt x="333" y="224"/>
                      <a:pt x="344" y="193"/>
                      <a:pt x="361" y="166"/>
                    </a:cubicBezTo>
                    <a:close/>
                    <a:moveTo>
                      <a:pt x="415" y="96"/>
                    </a:moveTo>
                    <a:cubicBezTo>
                      <a:pt x="424" y="96"/>
                      <a:pt x="432" y="96"/>
                      <a:pt x="441" y="97"/>
                    </a:cubicBezTo>
                    <a:lnTo>
                      <a:pt x="441" y="97"/>
                    </a:lnTo>
                    <a:cubicBezTo>
                      <a:pt x="409" y="114"/>
                      <a:pt x="381" y="137"/>
                      <a:pt x="361" y="166"/>
                    </a:cubicBezTo>
                    <a:lnTo>
                      <a:pt x="361" y="166"/>
                    </a:lnTo>
                    <a:cubicBezTo>
                      <a:pt x="396" y="132"/>
                      <a:pt x="446" y="108"/>
                      <a:pt x="499" y="106"/>
                    </a:cubicBezTo>
                    <a:lnTo>
                      <a:pt x="499" y="106"/>
                    </a:lnTo>
                    <a:cubicBezTo>
                      <a:pt x="506" y="107"/>
                      <a:pt x="512" y="109"/>
                      <a:pt x="518" y="111"/>
                    </a:cubicBezTo>
                    <a:cubicBezTo>
                      <a:pt x="592" y="148"/>
                      <a:pt x="592" y="296"/>
                      <a:pt x="555" y="407"/>
                    </a:cubicBezTo>
                    <a:cubicBezTo>
                      <a:pt x="555" y="412"/>
                      <a:pt x="555" y="416"/>
                      <a:pt x="554" y="421"/>
                    </a:cubicBezTo>
                    <a:lnTo>
                      <a:pt x="554" y="421"/>
                    </a:lnTo>
                    <a:cubicBezTo>
                      <a:pt x="550" y="333"/>
                      <a:pt x="542" y="270"/>
                      <a:pt x="518" y="222"/>
                    </a:cubicBezTo>
                    <a:cubicBezTo>
                      <a:pt x="518" y="259"/>
                      <a:pt x="518" y="407"/>
                      <a:pt x="444" y="444"/>
                    </a:cubicBezTo>
                    <a:cubicBezTo>
                      <a:pt x="440" y="449"/>
                      <a:pt x="434" y="452"/>
                      <a:pt x="429" y="453"/>
                    </a:cubicBezTo>
                    <a:lnTo>
                      <a:pt x="429" y="453"/>
                    </a:lnTo>
                    <a:cubicBezTo>
                      <a:pt x="432" y="432"/>
                      <a:pt x="444" y="407"/>
                      <a:pt x="444" y="407"/>
                    </a:cubicBezTo>
                    <a:cubicBezTo>
                      <a:pt x="518" y="407"/>
                      <a:pt x="444" y="333"/>
                      <a:pt x="444" y="333"/>
                    </a:cubicBezTo>
                    <a:cubicBezTo>
                      <a:pt x="403" y="333"/>
                      <a:pt x="368" y="353"/>
                      <a:pt x="344" y="384"/>
                    </a:cubicBezTo>
                    <a:lnTo>
                      <a:pt x="344" y="384"/>
                    </a:lnTo>
                    <a:cubicBezTo>
                      <a:pt x="337" y="368"/>
                      <a:pt x="333" y="351"/>
                      <a:pt x="333" y="333"/>
                    </a:cubicBezTo>
                    <a:cubicBezTo>
                      <a:pt x="326" y="323"/>
                      <a:pt x="322" y="312"/>
                      <a:pt x="318" y="301"/>
                    </a:cubicBezTo>
                    <a:lnTo>
                      <a:pt x="318" y="301"/>
                    </a:lnTo>
                    <a:cubicBezTo>
                      <a:pt x="310" y="339"/>
                      <a:pt x="314" y="378"/>
                      <a:pt x="326" y="415"/>
                    </a:cubicBezTo>
                    <a:lnTo>
                      <a:pt x="326" y="415"/>
                    </a:lnTo>
                    <a:cubicBezTo>
                      <a:pt x="315" y="443"/>
                      <a:pt x="312" y="477"/>
                      <a:pt x="321" y="510"/>
                    </a:cubicBezTo>
                    <a:lnTo>
                      <a:pt x="321" y="510"/>
                    </a:lnTo>
                    <a:cubicBezTo>
                      <a:pt x="301" y="504"/>
                      <a:pt x="280" y="494"/>
                      <a:pt x="259" y="481"/>
                    </a:cubicBezTo>
                    <a:cubicBezTo>
                      <a:pt x="185" y="407"/>
                      <a:pt x="149" y="259"/>
                      <a:pt x="222" y="148"/>
                    </a:cubicBezTo>
                    <a:cubicBezTo>
                      <a:pt x="249" y="122"/>
                      <a:pt x="330" y="96"/>
                      <a:pt x="415" y="96"/>
                    </a:cubicBezTo>
                    <a:close/>
                    <a:moveTo>
                      <a:pt x="467" y="1"/>
                    </a:moveTo>
                    <a:cubicBezTo>
                      <a:pt x="423" y="1"/>
                      <a:pt x="378" y="12"/>
                      <a:pt x="333" y="37"/>
                    </a:cubicBezTo>
                    <a:cubicBezTo>
                      <a:pt x="1" y="148"/>
                      <a:pt x="149" y="629"/>
                      <a:pt x="444" y="666"/>
                    </a:cubicBezTo>
                    <a:cubicBezTo>
                      <a:pt x="592" y="666"/>
                      <a:pt x="740" y="592"/>
                      <a:pt x="777" y="444"/>
                    </a:cubicBezTo>
                    <a:cubicBezTo>
                      <a:pt x="811" y="310"/>
                      <a:pt x="814" y="176"/>
                      <a:pt x="676" y="97"/>
                    </a:cubicBezTo>
                    <a:lnTo>
                      <a:pt x="676" y="97"/>
                    </a:lnTo>
                    <a:cubicBezTo>
                      <a:pt x="621" y="38"/>
                      <a:pt x="546" y="1"/>
                      <a:pt x="4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9133775" y="4531325"/>
                <a:ext cx="1423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5694" h="1332" extrusionOk="0">
                    <a:moveTo>
                      <a:pt x="5694" y="1"/>
                    </a:moveTo>
                    <a:cubicBezTo>
                      <a:pt x="4770" y="223"/>
                      <a:pt x="3771" y="519"/>
                      <a:pt x="2847" y="740"/>
                    </a:cubicBezTo>
                    <a:cubicBezTo>
                      <a:pt x="1923" y="962"/>
                      <a:pt x="962" y="1110"/>
                      <a:pt x="0" y="1332"/>
                    </a:cubicBezTo>
                    <a:cubicBezTo>
                      <a:pt x="962" y="1258"/>
                      <a:pt x="1960" y="1036"/>
                      <a:pt x="2958" y="777"/>
                    </a:cubicBezTo>
                    <a:cubicBezTo>
                      <a:pt x="3882" y="593"/>
                      <a:pt x="4770" y="334"/>
                      <a:pt x="5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9027475" y="4571075"/>
                <a:ext cx="74900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2996" h="630" extrusionOk="0">
                    <a:moveTo>
                      <a:pt x="2995" y="1"/>
                    </a:moveTo>
                    <a:lnTo>
                      <a:pt x="2995" y="1"/>
                    </a:lnTo>
                    <a:cubicBezTo>
                      <a:pt x="2034" y="186"/>
                      <a:pt x="962" y="260"/>
                      <a:pt x="38" y="592"/>
                    </a:cubicBezTo>
                    <a:cubicBezTo>
                      <a:pt x="1" y="592"/>
                      <a:pt x="38" y="629"/>
                      <a:pt x="38" y="629"/>
                    </a:cubicBezTo>
                    <a:cubicBezTo>
                      <a:pt x="999" y="555"/>
                      <a:pt x="2034" y="223"/>
                      <a:pt x="29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991600" y="4577550"/>
                <a:ext cx="18750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612" extrusionOk="0">
                    <a:moveTo>
                      <a:pt x="585" y="148"/>
                    </a:moveTo>
                    <a:cubicBezTo>
                      <a:pt x="594" y="159"/>
                      <a:pt x="601" y="171"/>
                      <a:pt x="607" y="182"/>
                    </a:cubicBezTo>
                    <a:lnTo>
                      <a:pt x="607" y="182"/>
                    </a:lnTo>
                    <a:cubicBezTo>
                      <a:pt x="597" y="178"/>
                      <a:pt x="585" y="169"/>
                      <a:pt x="585" y="148"/>
                    </a:cubicBezTo>
                    <a:close/>
                    <a:moveTo>
                      <a:pt x="409" y="293"/>
                    </a:moveTo>
                    <a:cubicBezTo>
                      <a:pt x="402" y="367"/>
                      <a:pt x="338" y="424"/>
                      <a:pt x="253" y="481"/>
                    </a:cubicBezTo>
                    <a:cubicBezTo>
                      <a:pt x="247" y="481"/>
                      <a:pt x="244" y="482"/>
                      <a:pt x="241" y="483"/>
                    </a:cubicBezTo>
                    <a:lnTo>
                      <a:pt x="241" y="483"/>
                    </a:lnTo>
                    <a:cubicBezTo>
                      <a:pt x="240" y="483"/>
                      <a:pt x="240" y="482"/>
                      <a:pt x="239" y="481"/>
                    </a:cubicBezTo>
                    <a:lnTo>
                      <a:pt x="239" y="481"/>
                    </a:lnTo>
                    <a:cubicBezTo>
                      <a:pt x="290" y="404"/>
                      <a:pt x="348" y="341"/>
                      <a:pt x="409" y="293"/>
                    </a:cubicBezTo>
                    <a:close/>
                    <a:moveTo>
                      <a:pt x="611" y="188"/>
                    </a:moveTo>
                    <a:cubicBezTo>
                      <a:pt x="651" y="267"/>
                      <a:pt x="647" y="351"/>
                      <a:pt x="617" y="416"/>
                    </a:cubicBezTo>
                    <a:lnTo>
                      <a:pt x="617" y="416"/>
                    </a:lnTo>
                    <a:cubicBezTo>
                      <a:pt x="541" y="475"/>
                      <a:pt x="440" y="515"/>
                      <a:pt x="347" y="515"/>
                    </a:cubicBezTo>
                    <a:cubicBezTo>
                      <a:pt x="343" y="515"/>
                      <a:pt x="340" y="515"/>
                      <a:pt x="337" y="514"/>
                    </a:cubicBezTo>
                    <a:lnTo>
                      <a:pt x="337" y="514"/>
                    </a:lnTo>
                    <a:cubicBezTo>
                      <a:pt x="445" y="481"/>
                      <a:pt x="513" y="342"/>
                      <a:pt x="518" y="224"/>
                    </a:cubicBezTo>
                    <a:lnTo>
                      <a:pt x="518" y="224"/>
                    </a:lnTo>
                    <a:cubicBezTo>
                      <a:pt x="549" y="209"/>
                      <a:pt x="580" y="197"/>
                      <a:pt x="611" y="188"/>
                    </a:cubicBezTo>
                    <a:close/>
                    <a:moveTo>
                      <a:pt x="585" y="1"/>
                    </a:moveTo>
                    <a:cubicBezTo>
                      <a:pt x="533" y="11"/>
                      <a:pt x="480" y="31"/>
                      <a:pt x="429" y="58"/>
                    </a:cubicBezTo>
                    <a:lnTo>
                      <a:pt x="429" y="58"/>
                    </a:lnTo>
                    <a:cubicBezTo>
                      <a:pt x="397" y="38"/>
                      <a:pt x="360" y="29"/>
                      <a:pt x="322" y="29"/>
                    </a:cubicBezTo>
                    <a:cubicBezTo>
                      <a:pt x="194" y="29"/>
                      <a:pt x="54" y="134"/>
                      <a:pt x="31" y="296"/>
                    </a:cubicBezTo>
                    <a:cubicBezTo>
                      <a:pt x="0" y="479"/>
                      <a:pt x="145" y="611"/>
                      <a:pt x="321" y="611"/>
                    </a:cubicBezTo>
                    <a:cubicBezTo>
                      <a:pt x="359" y="611"/>
                      <a:pt x="398" y="605"/>
                      <a:pt x="437" y="592"/>
                    </a:cubicBezTo>
                    <a:cubicBezTo>
                      <a:pt x="493" y="584"/>
                      <a:pt x="539" y="563"/>
                      <a:pt x="577" y="532"/>
                    </a:cubicBezTo>
                    <a:lnTo>
                      <a:pt x="577" y="532"/>
                    </a:lnTo>
                    <a:cubicBezTo>
                      <a:pt x="680" y="480"/>
                      <a:pt x="750" y="369"/>
                      <a:pt x="733" y="222"/>
                    </a:cubicBezTo>
                    <a:lnTo>
                      <a:pt x="733" y="222"/>
                    </a:lnTo>
                    <a:cubicBezTo>
                      <a:pt x="733" y="263"/>
                      <a:pt x="717" y="304"/>
                      <a:pt x="689" y="342"/>
                    </a:cubicBezTo>
                    <a:lnTo>
                      <a:pt x="689" y="342"/>
                    </a:lnTo>
                    <a:cubicBezTo>
                      <a:pt x="711" y="238"/>
                      <a:pt x="690" y="122"/>
                      <a:pt x="622" y="37"/>
                    </a:cubicBezTo>
                    <a:lnTo>
                      <a:pt x="5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9013625" y="4357700"/>
                <a:ext cx="70250" cy="182900"/>
              </a:xfrm>
              <a:custGeom>
                <a:avLst/>
                <a:gdLst/>
                <a:ahLst/>
                <a:cxnLst/>
                <a:rect l="l" t="t" r="r" b="b"/>
                <a:pathLst>
                  <a:path w="2810" h="7316" extrusionOk="0">
                    <a:moveTo>
                      <a:pt x="2769" y="1"/>
                    </a:moveTo>
                    <a:cubicBezTo>
                      <a:pt x="2759" y="1"/>
                      <a:pt x="2747" y="10"/>
                      <a:pt x="2736" y="32"/>
                    </a:cubicBezTo>
                    <a:cubicBezTo>
                      <a:pt x="1923" y="2509"/>
                      <a:pt x="998" y="4913"/>
                      <a:pt x="0" y="7316"/>
                    </a:cubicBezTo>
                    <a:cubicBezTo>
                      <a:pt x="1072" y="4950"/>
                      <a:pt x="2034" y="2509"/>
                      <a:pt x="2810" y="69"/>
                    </a:cubicBezTo>
                    <a:cubicBezTo>
                      <a:pt x="2810" y="44"/>
                      <a:pt x="2792" y="1"/>
                      <a:pt x="27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9079250" y="4324300"/>
                <a:ext cx="17575" cy="1850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740" extrusionOk="0">
                    <a:moveTo>
                      <a:pt x="181" y="325"/>
                    </a:moveTo>
                    <a:cubicBezTo>
                      <a:pt x="169" y="353"/>
                      <a:pt x="161" y="385"/>
                      <a:pt x="159" y="418"/>
                    </a:cubicBezTo>
                    <a:lnTo>
                      <a:pt x="159" y="418"/>
                    </a:lnTo>
                    <a:cubicBezTo>
                      <a:pt x="148" y="426"/>
                      <a:pt x="136" y="433"/>
                      <a:pt x="123" y="437"/>
                    </a:cubicBezTo>
                    <a:lnTo>
                      <a:pt x="123" y="437"/>
                    </a:lnTo>
                    <a:cubicBezTo>
                      <a:pt x="136" y="398"/>
                      <a:pt x="156" y="360"/>
                      <a:pt x="181" y="325"/>
                    </a:cubicBezTo>
                    <a:close/>
                    <a:moveTo>
                      <a:pt x="487" y="118"/>
                    </a:moveTo>
                    <a:cubicBezTo>
                      <a:pt x="557" y="197"/>
                      <a:pt x="589" y="374"/>
                      <a:pt x="518" y="481"/>
                    </a:cubicBezTo>
                    <a:cubicBezTo>
                      <a:pt x="515" y="483"/>
                      <a:pt x="512" y="485"/>
                      <a:pt x="508" y="487"/>
                    </a:cubicBezTo>
                    <a:lnTo>
                      <a:pt x="508" y="487"/>
                    </a:lnTo>
                    <a:cubicBezTo>
                      <a:pt x="522" y="389"/>
                      <a:pt x="491" y="293"/>
                      <a:pt x="407" y="259"/>
                    </a:cubicBezTo>
                    <a:cubicBezTo>
                      <a:pt x="389" y="247"/>
                      <a:pt x="371" y="239"/>
                      <a:pt x="355" y="234"/>
                    </a:cubicBezTo>
                    <a:lnTo>
                      <a:pt x="355" y="234"/>
                    </a:lnTo>
                    <a:cubicBezTo>
                      <a:pt x="356" y="214"/>
                      <a:pt x="355" y="194"/>
                      <a:pt x="352" y="175"/>
                    </a:cubicBezTo>
                    <a:lnTo>
                      <a:pt x="352" y="175"/>
                    </a:lnTo>
                    <a:cubicBezTo>
                      <a:pt x="395" y="150"/>
                      <a:pt x="441" y="131"/>
                      <a:pt x="487" y="118"/>
                    </a:cubicBezTo>
                    <a:close/>
                    <a:moveTo>
                      <a:pt x="339" y="305"/>
                    </a:moveTo>
                    <a:lnTo>
                      <a:pt x="339" y="305"/>
                    </a:lnTo>
                    <a:cubicBezTo>
                      <a:pt x="352" y="309"/>
                      <a:pt x="362" y="318"/>
                      <a:pt x="370" y="333"/>
                    </a:cubicBezTo>
                    <a:cubicBezTo>
                      <a:pt x="407" y="370"/>
                      <a:pt x="407" y="444"/>
                      <a:pt x="407" y="481"/>
                    </a:cubicBezTo>
                    <a:cubicBezTo>
                      <a:pt x="407" y="494"/>
                      <a:pt x="406" y="509"/>
                      <a:pt x="403" y="524"/>
                    </a:cubicBezTo>
                    <a:lnTo>
                      <a:pt x="403" y="524"/>
                    </a:lnTo>
                    <a:cubicBezTo>
                      <a:pt x="389" y="526"/>
                      <a:pt x="374" y="527"/>
                      <a:pt x="360" y="527"/>
                    </a:cubicBezTo>
                    <a:cubicBezTo>
                      <a:pt x="296" y="527"/>
                      <a:pt x="239" y="503"/>
                      <a:pt x="222" y="445"/>
                    </a:cubicBezTo>
                    <a:lnTo>
                      <a:pt x="222" y="445"/>
                    </a:lnTo>
                    <a:cubicBezTo>
                      <a:pt x="278" y="412"/>
                      <a:pt x="319" y="362"/>
                      <a:pt x="339" y="305"/>
                    </a:cubicBezTo>
                    <a:close/>
                    <a:moveTo>
                      <a:pt x="222" y="1"/>
                    </a:moveTo>
                    <a:cubicBezTo>
                      <a:pt x="148" y="1"/>
                      <a:pt x="148" y="111"/>
                      <a:pt x="185" y="111"/>
                    </a:cubicBezTo>
                    <a:cubicBezTo>
                      <a:pt x="193" y="116"/>
                      <a:pt x="201" y="121"/>
                      <a:pt x="208" y="126"/>
                    </a:cubicBezTo>
                    <a:lnTo>
                      <a:pt x="208" y="126"/>
                    </a:lnTo>
                    <a:cubicBezTo>
                      <a:pt x="105" y="198"/>
                      <a:pt x="29" y="298"/>
                      <a:pt x="0" y="444"/>
                    </a:cubicBezTo>
                    <a:cubicBezTo>
                      <a:pt x="0" y="481"/>
                      <a:pt x="0" y="481"/>
                      <a:pt x="37" y="481"/>
                    </a:cubicBezTo>
                    <a:cubicBezTo>
                      <a:pt x="51" y="483"/>
                      <a:pt x="65" y="484"/>
                      <a:pt x="78" y="484"/>
                    </a:cubicBezTo>
                    <a:cubicBezTo>
                      <a:pt x="108" y="484"/>
                      <a:pt x="136" y="480"/>
                      <a:pt x="161" y="472"/>
                    </a:cubicBezTo>
                    <a:lnTo>
                      <a:pt x="161" y="472"/>
                    </a:lnTo>
                    <a:cubicBezTo>
                      <a:pt x="172" y="545"/>
                      <a:pt x="213" y="619"/>
                      <a:pt x="296" y="666"/>
                    </a:cubicBezTo>
                    <a:cubicBezTo>
                      <a:pt x="306" y="671"/>
                      <a:pt x="318" y="675"/>
                      <a:pt x="332" y="677"/>
                    </a:cubicBezTo>
                    <a:lnTo>
                      <a:pt x="332" y="677"/>
                    </a:lnTo>
                    <a:cubicBezTo>
                      <a:pt x="321" y="688"/>
                      <a:pt x="309" y="696"/>
                      <a:pt x="296" y="703"/>
                    </a:cubicBezTo>
                    <a:cubicBezTo>
                      <a:pt x="222" y="703"/>
                      <a:pt x="296" y="740"/>
                      <a:pt x="296" y="740"/>
                    </a:cubicBezTo>
                    <a:cubicBezTo>
                      <a:pt x="344" y="732"/>
                      <a:pt x="385" y="708"/>
                      <a:pt x="418" y="675"/>
                    </a:cubicBezTo>
                    <a:lnTo>
                      <a:pt x="418" y="675"/>
                    </a:lnTo>
                    <a:cubicBezTo>
                      <a:pt x="492" y="663"/>
                      <a:pt x="569" y="623"/>
                      <a:pt x="592" y="555"/>
                    </a:cubicBezTo>
                    <a:cubicBezTo>
                      <a:pt x="702" y="481"/>
                      <a:pt x="702" y="296"/>
                      <a:pt x="592" y="148"/>
                    </a:cubicBezTo>
                    <a:cubicBezTo>
                      <a:pt x="555" y="111"/>
                      <a:pt x="555" y="74"/>
                      <a:pt x="518" y="1"/>
                    </a:cubicBezTo>
                    <a:cubicBezTo>
                      <a:pt x="484" y="1"/>
                      <a:pt x="356" y="63"/>
                      <a:pt x="307" y="73"/>
                    </a:cubicBezTo>
                    <a:lnTo>
                      <a:pt x="307" y="73"/>
                    </a:lnTo>
                    <a:cubicBezTo>
                      <a:pt x="286" y="46"/>
                      <a:pt x="258" y="21"/>
                      <a:pt x="2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839850" y="4335925"/>
                <a:ext cx="224850" cy="61425"/>
              </a:xfrm>
              <a:custGeom>
                <a:avLst/>
                <a:gdLst/>
                <a:ahLst/>
                <a:cxnLst/>
                <a:rect l="l" t="t" r="r" b="b"/>
                <a:pathLst>
                  <a:path w="8994" h="2457" extrusionOk="0">
                    <a:moveTo>
                      <a:pt x="8976" y="1"/>
                    </a:moveTo>
                    <a:cubicBezTo>
                      <a:pt x="8969" y="1"/>
                      <a:pt x="8958" y="5"/>
                      <a:pt x="8948" y="16"/>
                    </a:cubicBezTo>
                    <a:cubicBezTo>
                      <a:pt x="8615" y="16"/>
                      <a:pt x="8282" y="201"/>
                      <a:pt x="7949" y="275"/>
                    </a:cubicBezTo>
                    <a:cubicBezTo>
                      <a:pt x="7543" y="423"/>
                      <a:pt x="7136" y="571"/>
                      <a:pt x="6655" y="719"/>
                    </a:cubicBezTo>
                    <a:cubicBezTo>
                      <a:pt x="5990" y="940"/>
                      <a:pt x="5250" y="1125"/>
                      <a:pt x="4548" y="1347"/>
                    </a:cubicBezTo>
                    <a:cubicBezTo>
                      <a:pt x="3809" y="1532"/>
                      <a:pt x="3106" y="1717"/>
                      <a:pt x="2367" y="1939"/>
                    </a:cubicBezTo>
                    <a:cubicBezTo>
                      <a:pt x="1590" y="2197"/>
                      <a:pt x="814" y="2271"/>
                      <a:pt x="1" y="2456"/>
                    </a:cubicBezTo>
                    <a:cubicBezTo>
                      <a:pt x="1516" y="2234"/>
                      <a:pt x="3106" y="1865"/>
                      <a:pt x="4585" y="1458"/>
                    </a:cubicBezTo>
                    <a:cubicBezTo>
                      <a:pt x="5287" y="1273"/>
                      <a:pt x="5953" y="1014"/>
                      <a:pt x="6655" y="830"/>
                    </a:cubicBezTo>
                    <a:cubicBezTo>
                      <a:pt x="7395" y="608"/>
                      <a:pt x="8245" y="423"/>
                      <a:pt x="8911" y="53"/>
                    </a:cubicBezTo>
                    <a:cubicBezTo>
                      <a:pt x="8989" y="27"/>
                      <a:pt x="8993" y="1"/>
                      <a:pt x="89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805650" y="4396400"/>
                <a:ext cx="29175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883" extrusionOk="0">
                    <a:moveTo>
                      <a:pt x="400" y="291"/>
                    </a:moveTo>
                    <a:cubicBezTo>
                      <a:pt x="404" y="291"/>
                      <a:pt x="408" y="291"/>
                      <a:pt x="412" y="291"/>
                    </a:cubicBezTo>
                    <a:lnTo>
                      <a:pt x="412" y="291"/>
                    </a:lnTo>
                    <a:cubicBezTo>
                      <a:pt x="362" y="375"/>
                      <a:pt x="355" y="480"/>
                      <a:pt x="444" y="555"/>
                    </a:cubicBezTo>
                    <a:cubicBezTo>
                      <a:pt x="462" y="567"/>
                      <a:pt x="482" y="576"/>
                      <a:pt x="503" y="582"/>
                    </a:cubicBezTo>
                    <a:lnTo>
                      <a:pt x="503" y="582"/>
                    </a:lnTo>
                    <a:cubicBezTo>
                      <a:pt x="470" y="594"/>
                      <a:pt x="433" y="601"/>
                      <a:pt x="398" y="601"/>
                    </a:cubicBezTo>
                    <a:cubicBezTo>
                      <a:pt x="306" y="601"/>
                      <a:pt x="223" y="555"/>
                      <a:pt x="223" y="444"/>
                    </a:cubicBezTo>
                    <a:cubicBezTo>
                      <a:pt x="223" y="347"/>
                      <a:pt x="313" y="291"/>
                      <a:pt x="400" y="291"/>
                    </a:cubicBezTo>
                    <a:close/>
                    <a:moveTo>
                      <a:pt x="1147" y="0"/>
                    </a:moveTo>
                    <a:cubicBezTo>
                      <a:pt x="1147" y="0"/>
                      <a:pt x="1073" y="0"/>
                      <a:pt x="1073" y="37"/>
                    </a:cubicBezTo>
                    <a:cubicBezTo>
                      <a:pt x="1073" y="148"/>
                      <a:pt x="999" y="222"/>
                      <a:pt x="925" y="259"/>
                    </a:cubicBezTo>
                    <a:cubicBezTo>
                      <a:pt x="908" y="292"/>
                      <a:pt x="884" y="311"/>
                      <a:pt x="859" y="311"/>
                    </a:cubicBezTo>
                    <a:cubicBezTo>
                      <a:pt x="857" y="311"/>
                      <a:pt x="855" y="310"/>
                      <a:pt x="853" y="310"/>
                    </a:cubicBezTo>
                    <a:lnTo>
                      <a:pt x="853" y="310"/>
                    </a:lnTo>
                    <a:cubicBezTo>
                      <a:pt x="850" y="216"/>
                      <a:pt x="784" y="137"/>
                      <a:pt x="703" y="81"/>
                    </a:cubicBezTo>
                    <a:lnTo>
                      <a:pt x="703" y="81"/>
                    </a:lnTo>
                    <a:cubicBezTo>
                      <a:pt x="703" y="79"/>
                      <a:pt x="703" y="77"/>
                      <a:pt x="703" y="74"/>
                    </a:cubicBezTo>
                    <a:cubicBezTo>
                      <a:pt x="700" y="74"/>
                      <a:pt x="697" y="74"/>
                      <a:pt x="694" y="75"/>
                    </a:cubicBezTo>
                    <a:lnTo>
                      <a:pt x="694" y="75"/>
                    </a:lnTo>
                    <a:cubicBezTo>
                      <a:pt x="673" y="61"/>
                      <a:pt x="651" y="48"/>
                      <a:pt x="629" y="37"/>
                    </a:cubicBezTo>
                    <a:cubicBezTo>
                      <a:pt x="592" y="37"/>
                      <a:pt x="555" y="37"/>
                      <a:pt x="555" y="74"/>
                    </a:cubicBezTo>
                    <a:cubicBezTo>
                      <a:pt x="561" y="105"/>
                      <a:pt x="571" y="133"/>
                      <a:pt x="583" y="158"/>
                    </a:cubicBezTo>
                    <a:lnTo>
                      <a:pt x="583" y="158"/>
                    </a:lnTo>
                    <a:cubicBezTo>
                      <a:pt x="576" y="159"/>
                      <a:pt x="569" y="161"/>
                      <a:pt x="562" y="163"/>
                    </a:cubicBezTo>
                    <a:lnTo>
                      <a:pt x="562" y="163"/>
                    </a:lnTo>
                    <a:cubicBezTo>
                      <a:pt x="516" y="131"/>
                      <a:pt x="462" y="111"/>
                      <a:pt x="407" y="111"/>
                    </a:cubicBezTo>
                    <a:cubicBezTo>
                      <a:pt x="75" y="111"/>
                      <a:pt x="1" y="592"/>
                      <a:pt x="260" y="740"/>
                    </a:cubicBezTo>
                    <a:cubicBezTo>
                      <a:pt x="301" y="754"/>
                      <a:pt x="343" y="760"/>
                      <a:pt x="383" y="760"/>
                    </a:cubicBezTo>
                    <a:cubicBezTo>
                      <a:pt x="402" y="760"/>
                      <a:pt x="421" y="758"/>
                      <a:pt x="440" y="756"/>
                    </a:cubicBezTo>
                    <a:lnTo>
                      <a:pt x="440" y="756"/>
                    </a:lnTo>
                    <a:cubicBezTo>
                      <a:pt x="427" y="778"/>
                      <a:pt x="415" y="798"/>
                      <a:pt x="407" y="814"/>
                    </a:cubicBezTo>
                    <a:cubicBezTo>
                      <a:pt x="407" y="839"/>
                      <a:pt x="425" y="882"/>
                      <a:pt x="436" y="882"/>
                    </a:cubicBezTo>
                    <a:cubicBezTo>
                      <a:pt x="441" y="882"/>
                      <a:pt x="444" y="874"/>
                      <a:pt x="444" y="851"/>
                    </a:cubicBezTo>
                    <a:cubicBezTo>
                      <a:pt x="505" y="805"/>
                      <a:pt x="560" y="753"/>
                      <a:pt x="603" y="695"/>
                    </a:cubicBezTo>
                    <a:lnTo>
                      <a:pt x="603" y="695"/>
                    </a:lnTo>
                    <a:cubicBezTo>
                      <a:pt x="675" y="650"/>
                      <a:pt x="732" y="585"/>
                      <a:pt x="765" y="513"/>
                    </a:cubicBezTo>
                    <a:lnTo>
                      <a:pt x="765" y="513"/>
                    </a:lnTo>
                    <a:cubicBezTo>
                      <a:pt x="784" y="493"/>
                      <a:pt x="801" y="470"/>
                      <a:pt x="814" y="444"/>
                    </a:cubicBezTo>
                    <a:cubicBezTo>
                      <a:pt x="838" y="404"/>
                      <a:pt x="850" y="366"/>
                      <a:pt x="852" y="330"/>
                    </a:cubicBezTo>
                    <a:lnTo>
                      <a:pt x="852" y="330"/>
                    </a:lnTo>
                    <a:cubicBezTo>
                      <a:pt x="855" y="330"/>
                      <a:pt x="859" y="330"/>
                      <a:pt x="862" y="330"/>
                    </a:cubicBezTo>
                    <a:cubicBezTo>
                      <a:pt x="1017" y="330"/>
                      <a:pt x="1167" y="218"/>
                      <a:pt x="11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9116200" y="4209800"/>
                <a:ext cx="163925" cy="111750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4470" extrusionOk="0">
                    <a:moveTo>
                      <a:pt x="6524" y="0"/>
                    </a:moveTo>
                    <a:cubicBezTo>
                      <a:pt x="6516" y="0"/>
                      <a:pt x="6508" y="8"/>
                      <a:pt x="6508" y="33"/>
                    </a:cubicBezTo>
                    <a:cubicBezTo>
                      <a:pt x="6557" y="33"/>
                      <a:pt x="6541" y="0"/>
                      <a:pt x="6524" y="0"/>
                    </a:cubicBezTo>
                    <a:close/>
                    <a:moveTo>
                      <a:pt x="6508" y="33"/>
                    </a:moveTo>
                    <a:lnTo>
                      <a:pt x="3180" y="2251"/>
                    </a:lnTo>
                    <a:cubicBezTo>
                      <a:pt x="2145" y="2917"/>
                      <a:pt x="1036" y="3619"/>
                      <a:pt x="1" y="4396"/>
                    </a:cubicBezTo>
                    <a:lnTo>
                      <a:pt x="1" y="4470"/>
                    </a:lnTo>
                    <a:cubicBezTo>
                      <a:pt x="1147" y="3841"/>
                      <a:pt x="2256" y="3028"/>
                      <a:pt x="3365" y="2288"/>
                    </a:cubicBezTo>
                    <a:cubicBezTo>
                      <a:pt x="4437" y="1549"/>
                      <a:pt x="5510" y="810"/>
                      <a:pt x="6508" y="3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9304075" y="4183825"/>
                <a:ext cx="2752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685" extrusionOk="0">
                    <a:moveTo>
                      <a:pt x="380" y="346"/>
                    </a:moveTo>
                    <a:cubicBezTo>
                      <a:pt x="462" y="346"/>
                      <a:pt x="536" y="412"/>
                      <a:pt x="567" y="501"/>
                    </a:cubicBezTo>
                    <a:lnTo>
                      <a:pt x="567" y="501"/>
                    </a:lnTo>
                    <a:cubicBezTo>
                      <a:pt x="554" y="514"/>
                      <a:pt x="538" y="527"/>
                      <a:pt x="521" y="538"/>
                    </a:cubicBezTo>
                    <a:lnTo>
                      <a:pt x="521" y="538"/>
                    </a:lnTo>
                    <a:cubicBezTo>
                      <a:pt x="452" y="491"/>
                      <a:pt x="374" y="430"/>
                      <a:pt x="328" y="355"/>
                    </a:cubicBezTo>
                    <a:lnTo>
                      <a:pt x="328" y="355"/>
                    </a:lnTo>
                    <a:cubicBezTo>
                      <a:pt x="346" y="349"/>
                      <a:pt x="363" y="346"/>
                      <a:pt x="380" y="346"/>
                    </a:cubicBezTo>
                    <a:close/>
                    <a:moveTo>
                      <a:pt x="228" y="443"/>
                    </a:moveTo>
                    <a:cubicBezTo>
                      <a:pt x="259" y="485"/>
                      <a:pt x="295" y="523"/>
                      <a:pt x="336" y="555"/>
                    </a:cubicBezTo>
                    <a:lnTo>
                      <a:pt x="287" y="555"/>
                    </a:lnTo>
                    <a:cubicBezTo>
                      <a:pt x="273" y="555"/>
                      <a:pt x="264" y="565"/>
                      <a:pt x="261" y="577"/>
                    </a:cubicBezTo>
                    <a:lnTo>
                      <a:pt x="261" y="577"/>
                    </a:lnTo>
                    <a:cubicBezTo>
                      <a:pt x="213" y="549"/>
                      <a:pt x="191" y="514"/>
                      <a:pt x="228" y="443"/>
                    </a:cubicBezTo>
                    <a:close/>
                    <a:moveTo>
                      <a:pt x="337" y="0"/>
                    </a:moveTo>
                    <a:cubicBezTo>
                      <a:pt x="281" y="0"/>
                      <a:pt x="226" y="12"/>
                      <a:pt x="176" y="37"/>
                    </a:cubicBezTo>
                    <a:lnTo>
                      <a:pt x="102" y="74"/>
                    </a:lnTo>
                    <a:cubicBezTo>
                      <a:pt x="102" y="127"/>
                      <a:pt x="110" y="182"/>
                      <a:pt x="126" y="236"/>
                    </a:cubicBezTo>
                    <a:lnTo>
                      <a:pt x="126" y="236"/>
                    </a:lnTo>
                    <a:cubicBezTo>
                      <a:pt x="53" y="299"/>
                      <a:pt x="1" y="400"/>
                      <a:pt x="28" y="481"/>
                    </a:cubicBezTo>
                    <a:cubicBezTo>
                      <a:pt x="65" y="592"/>
                      <a:pt x="176" y="665"/>
                      <a:pt x="250" y="665"/>
                    </a:cubicBezTo>
                    <a:cubicBezTo>
                      <a:pt x="289" y="679"/>
                      <a:pt x="331" y="685"/>
                      <a:pt x="372" y="685"/>
                    </a:cubicBezTo>
                    <a:cubicBezTo>
                      <a:pt x="442" y="685"/>
                      <a:pt x="512" y="668"/>
                      <a:pt x="571" y="637"/>
                    </a:cubicBezTo>
                    <a:lnTo>
                      <a:pt x="571" y="637"/>
                    </a:lnTo>
                    <a:cubicBezTo>
                      <a:pt x="579" y="637"/>
                      <a:pt x="586" y="638"/>
                      <a:pt x="594" y="638"/>
                    </a:cubicBezTo>
                    <a:cubicBezTo>
                      <a:pt x="784" y="638"/>
                      <a:pt x="940" y="567"/>
                      <a:pt x="1011" y="408"/>
                    </a:cubicBezTo>
                    <a:lnTo>
                      <a:pt x="1011" y="408"/>
                    </a:lnTo>
                    <a:cubicBezTo>
                      <a:pt x="1037" y="407"/>
                      <a:pt x="1064" y="407"/>
                      <a:pt x="1100" y="407"/>
                    </a:cubicBezTo>
                    <a:lnTo>
                      <a:pt x="1026" y="370"/>
                    </a:lnTo>
                    <a:cubicBezTo>
                      <a:pt x="1026" y="296"/>
                      <a:pt x="989" y="296"/>
                      <a:pt x="989" y="296"/>
                    </a:cubicBezTo>
                    <a:cubicBezTo>
                      <a:pt x="915" y="370"/>
                      <a:pt x="841" y="370"/>
                      <a:pt x="767" y="407"/>
                    </a:cubicBezTo>
                    <a:cubicBezTo>
                      <a:pt x="804" y="407"/>
                      <a:pt x="841" y="444"/>
                      <a:pt x="841" y="444"/>
                    </a:cubicBezTo>
                    <a:cubicBezTo>
                      <a:pt x="915" y="419"/>
                      <a:pt x="956" y="411"/>
                      <a:pt x="1008" y="408"/>
                    </a:cubicBezTo>
                    <a:lnTo>
                      <a:pt x="1008" y="408"/>
                    </a:lnTo>
                    <a:cubicBezTo>
                      <a:pt x="951" y="510"/>
                      <a:pt x="845" y="570"/>
                      <a:pt x="732" y="581"/>
                    </a:cubicBezTo>
                    <a:lnTo>
                      <a:pt x="732" y="581"/>
                    </a:lnTo>
                    <a:cubicBezTo>
                      <a:pt x="735" y="541"/>
                      <a:pt x="733" y="501"/>
                      <a:pt x="726" y="464"/>
                    </a:cubicBezTo>
                    <a:lnTo>
                      <a:pt x="726" y="464"/>
                    </a:lnTo>
                    <a:cubicBezTo>
                      <a:pt x="734" y="434"/>
                      <a:pt x="736" y="403"/>
                      <a:pt x="730" y="370"/>
                    </a:cubicBezTo>
                    <a:cubicBezTo>
                      <a:pt x="730" y="141"/>
                      <a:pt x="531" y="0"/>
                      <a:pt x="3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8937200" y="4669575"/>
                <a:ext cx="30225" cy="6420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2568" extrusionOk="0">
                    <a:moveTo>
                      <a:pt x="110" y="0"/>
                    </a:moveTo>
                    <a:cubicBezTo>
                      <a:pt x="58" y="0"/>
                      <a:pt x="1" y="17"/>
                      <a:pt x="26" y="17"/>
                    </a:cubicBezTo>
                    <a:cubicBezTo>
                      <a:pt x="654" y="867"/>
                      <a:pt x="728" y="1680"/>
                      <a:pt x="839" y="2568"/>
                    </a:cubicBezTo>
                    <a:lnTo>
                      <a:pt x="876" y="2568"/>
                    </a:lnTo>
                    <a:cubicBezTo>
                      <a:pt x="1209" y="1717"/>
                      <a:pt x="802" y="793"/>
                      <a:pt x="173" y="17"/>
                    </a:cubicBezTo>
                    <a:cubicBezTo>
                      <a:pt x="161" y="4"/>
                      <a:pt x="136" y="0"/>
                      <a:pt x="1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8966475" y="4658875"/>
                <a:ext cx="35150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554" extrusionOk="0">
                    <a:moveTo>
                      <a:pt x="1406" y="1"/>
                    </a:moveTo>
                    <a:lnTo>
                      <a:pt x="1406" y="1"/>
                    </a:lnTo>
                    <a:cubicBezTo>
                      <a:pt x="1295" y="75"/>
                      <a:pt x="1147" y="223"/>
                      <a:pt x="1110" y="297"/>
                    </a:cubicBezTo>
                    <a:cubicBezTo>
                      <a:pt x="1110" y="223"/>
                      <a:pt x="1147" y="186"/>
                      <a:pt x="1147" y="75"/>
                    </a:cubicBezTo>
                    <a:lnTo>
                      <a:pt x="1147" y="75"/>
                    </a:lnTo>
                    <a:cubicBezTo>
                      <a:pt x="1036" y="223"/>
                      <a:pt x="999" y="371"/>
                      <a:pt x="925" y="482"/>
                    </a:cubicBezTo>
                    <a:cubicBezTo>
                      <a:pt x="555" y="814"/>
                      <a:pt x="222" y="1184"/>
                      <a:pt x="1" y="1554"/>
                    </a:cubicBezTo>
                    <a:cubicBezTo>
                      <a:pt x="222" y="1295"/>
                      <a:pt x="481" y="999"/>
                      <a:pt x="740" y="740"/>
                    </a:cubicBezTo>
                    <a:lnTo>
                      <a:pt x="740" y="777"/>
                    </a:lnTo>
                    <a:cubicBezTo>
                      <a:pt x="629" y="925"/>
                      <a:pt x="481" y="1036"/>
                      <a:pt x="407" y="1184"/>
                    </a:cubicBezTo>
                    <a:cubicBezTo>
                      <a:pt x="407" y="1184"/>
                      <a:pt x="370" y="1221"/>
                      <a:pt x="370" y="1295"/>
                    </a:cubicBezTo>
                    <a:lnTo>
                      <a:pt x="259" y="1369"/>
                    </a:lnTo>
                    <a:lnTo>
                      <a:pt x="296" y="1369"/>
                    </a:lnTo>
                    <a:cubicBezTo>
                      <a:pt x="592" y="1110"/>
                      <a:pt x="925" y="740"/>
                      <a:pt x="1036" y="408"/>
                    </a:cubicBezTo>
                    <a:cubicBezTo>
                      <a:pt x="1147" y="260"/>
                      <a:pt x="1295" y="112"/>
                      <a:pt x="1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963700" y="4652425"/>
                <a:ext cx="3145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1479" extrusionOk="0">
                    <a:moveTo>
                      <a:pt x="1257" y="1"/>
                    </a:moveTo>
                    <a:lnTo>
                      <a:pt x="1257" y="1"/>
                    </a:lnTo>
                    <a:cubicBezTo>
                      <a:pt x="1073" y="259"/>
                      <a:pt x="851" y="518"/>
                      <a:pt x="666" y="740"/>
                    </a:cubicBezTo>
                    <a:cubicBezTo>
                      <a:pt x="555" y="850"/>
                      <a:pt x="481" y="998"/>
                      <a:pt x="370" y="1072"/>
                    </a:cubicBezTo>
                    <a:cubicBezTo>
                      <a:pt x="333" y="1183"/>
                      <a:pt x="223" y="1220"/>
                      <a:pt x="186" y="1294"/>
                    </a:cubicBezTo>
                    <a:cubicBezTo>
                      <a:pt x="119" y="1361"/>
                      <a:pt x="82" y="1397"/>
                      <a:pt x="76" y="1397"/>
                    </a:cubicBezTo>
                    <a:cubicBezTo>
                      <a:pt x="68" y="1397"/>
                      <a:pt x="104" y="1342"/>
                      <a:pt x="186" y="1220"/>
                    </a:cubicBezTo>
                    <a:lnTo>
                      <a:pt x="186" y="1220"/>
                    </a:lnTo>
                    <a:cubicBezTo>
                      <a:pt x="38" y="1294"/>
                      <a:pt x="1" y="1405"/>
                      <a:pt x="1" y="1479"/>
                    </a:cubicBezTo>
                    <a:lnTo>
                      <a:pt x="38" y="1479"/>
                    </a:lnTo>
                    <a:cubicBezTo>
                      <a:pt x="481" y="1035"/>
                      <a:pt x="888" y="518"/>
                      <a:pt x="12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8959325" y="4652425"/>
                <a:ext cx="27500" cy="29600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1184" extrusionOk="0">
                    <a:moveTo>
                      <a:pt x="1100" y="0"/>
                    </a:moveTo>
                    <a:cubicBezTo>
                      <a:pt x="1074" y="35"/>
                      <a:pt x="1049" y="68"/>
                      <a:pt x="1024" y="101"/>
                    </a:cubicBezTo>
                    <a:lnTo>
                      <a:pt x="1024" y="101"/>
                    </a:lnTo>
                    <a:cubicBezTo>
                      <a:pt x="1062" y="52"/>
                      <a:pt x="1089" y="16"/>
                      <a:pt x="1100" y="0"/>
                    </a:cubicBezTo>
                    <a:close/>
                    <a:moveTo>
                      <a:pt x="28" y="1109"/>
                    </a:moveTo>
                    <a:cubicBezTo>
                      <a:pt x="9" y="1146"/>
                      <a:pt x="0" y="1146"/>
                      <a:pt x="0" y="1146"/>
                    </a:cubicBezTo>
                    <a:cubicBezTo>
                      <a:pt x="0" y="1146"/>
                      <a:pt x="9" y="1146"/>
                      <a:pt x="28" y="1183"/>
                    </a:cubicBezTo>
                    <a:cubicBezTo>
                      <a:pt x="102" y="1109"/>
                      <a:pt x="139" y="1109"/>
                      <a:pt x="102" y="1109"/>
                    </a:cubicBezTo>
                    <a:close/>
                    <a:moveTo>
                      <a:pt x="1024" y="101"/>
                    </a:moveTo>
                    <a:lnTo>
                      <a:pt x="1024" y="101"/>
                    </a:lnTo>
                    <a:cubicBezTo>
                      <a:pt x="800" y="385"/>
                      <a:pt x="185" y="1120"/>
                      <a:pt x="28" y="1183"/>
                    </a:cubicBezTo>
                    <a:cubicBezTo>
                      <a:pt x="324" y="1109"/>
                      <a:pt x="361" y="924"/>
                      <a:pt x="471" y="813"/>
                    </a:cubicBezTo>
                    <a:cubicBezTo>
                      <a:pt x="667" y="552"/>
                      <a:pt x="834" y="349"/>
                      <a:pt x="1024" y="10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961850" y="4647800"/>
                <a:ext cx="29600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221" extrusionOk="0">
                    <a:moveTo>
                      <a:pt x="260" y="851"/>
                    </a:moveTo>
                    <a:cubicBezTo>
                      <a:pt x="247" y="857"/>
                      <a:pt x="228" y="873"/>
                      <a:pt x="207" y="893"/>
                    </a:cubicBezTo>
                    <a:lnTo>
                      <a:pt x="207" y="893"/>
                    </a:lnTo>
                    <a:cubicBezTo>
                      <a:pt x="223" y="880"/>
                      <a:pt x="241" y="866"/>
                      <a:pt x="260" y="851"/>
                    </a:cubicBezTo>
                    <a:close/>
                    <a:moveTo>
                      <a:pt x="1184" y="0"/>
                    </a:moveTo>
                    <a:cubicBezTo>
                      <a:pt x="925" y="259"/>
                      <a:pt x="666" y="481"/>
                      <a:pt x="481" y="666"/>
                    </a:cubicBezTo>
                    <a:lnTo>
                      <a:pt x="186" y="998"/>
                    </a:lnTo>
                    <a:cubicBezTo>
                      <a:pt x="110" y="1065"/>
                      <a:pt x="73" y="1090"/>
                      <a:pt x="61" y="1090"/>
                    </a:cubicBezTo>
                    <a:cubicBezTo>
                      <a:pt x="35" y="1090"/>
                      <a:pt x="135" y="963"/>
                      <a:pt x="207" y="893"/>
                    </a:cubicBezTo>
                    <a:lnTo>
                      <a:pt x="207" y="893"/>
                    </a:lnTo>
                    <a:cubicBezTo>
                      <a:pt x="61" y="1014"/>
                      <a:pt x="1" y="1087"/>
                      <a:pt x="1" y="1220"/>
                    </a:cubicBezTo>
                    <a:lnTo>
                      <a:pt x="38" y="1220"/>
                    </a:lnTo>
                    <a:cubicBezTo>
                      <a:pt x="444" y="814"/>
                      <a:pt x="814" y="444"/>
                      <a:pt x="11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8960000" y="4647100"/>
                <a:ext cx="23150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53" extrusionOk="0">
                    <a:moveTo>
                      <a:pt x="911" y="1"/>
                    </a:moveTo>
                    <a:cubicBezTo>
                      <a:pt x="907" y="1"/>
                      <a:pt x="907" y="10"/>
                      <a:pt x="925" y="28"/>
                    </a:cubicBezTo>
                    <a:cubicBezTo>
                      <a:pt x="925" y="10"/>
                      <a:pt x="916" y="1"/>
                      <a:pt x="911" y="1"/>
                    </a:cubicBezTo>
                    <a:close/>
                    <a:moveTo>
                      <a:pt x="925" y="28"/>
                    </a:moveTo>
                    <a:lnTo>
                      <a:pt x="925" y="28"/>
                    </a:lnTo>
                    <a:cubicBezTo>
                      <a:pt x="679" y="204"/>
                      <a:pt x="466" y="447"/>
                      <a:pt x="286" y="694"/>
                    </a:cubicBezTo>
                    <a:lnTo>
                      <a:pt x="286" y="694"/>
                    </a:lnTo>
                    <a:cubicBezTo>
                      <a:pt x="300" y="666"/>
                      <a:pt x="309" y="633"/>
                      <a:pt x="334" y="583"/>
                    </a:cubicBezTo>
                    <a:lnTo>
                      <a:pt x="297" y="583"/>
                    </a:lnTo>
                    <a:cubicBezTo>
                      <a:pt x="186" y="694"/>
                      <a:pt x="112" y="842"/>
                      <a:pt x="1" y="953"/>
                    </a:cubicBezTo>
                    <a:lnTo>
                      <a:pt x="112" y="953"/>
                    </a:lnTo>
                    <a:cubicBezTo>
                      <a:pt x="371" y="657"/>
                      <a:pt x="666" y="361"/>
                      <a:pt x="925" y="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8962775" y="4622850"/>
                <a:ext cx="2222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889" h="1479" extrusionOk="0">
                    <a:moveTo>
                      <a:pt x="555" y="111"/>
                    </a:moveTo>
                    <a:cubicBezTo>
                      <a:pt x="514" y="166"/>
                      <a:pt x="478" y="221"/>
                      <a:pt x="443" y="274"/>
                    </a:cubicBezTo>
                    <a:lnTo>
                      <a:pt x="443" y="274"/>
                    </a:lnTo>
                    <a:cubicBezTo>
                      <a:pt x="444" y="270"/>
                      <a:pt x="444" y="265"/>
                      <a:pt x="444" y="259"/>
                    </a:cubicBezTo>
                    <a:lnTo>
                      <a:pt x="555" y="111"/>
                    </a:lnTo>
                    <a:close/>
                    <a:moveTo>
                      <a:pt x="592" y="0"/>
                    </a:moveTo>
                    <a:cubicBezTo>
                      <a:pt x="481" y="74"/>
                      <a:pt x="444" y="185"/>
                      <a:pt x="370" y="259"/>
                    </a:cubicBezTo>
                    <a:cubicBezTo>
                      <a:pt x="370" y="259"/>
                      <a:pt x="403" y="292"/>
                      <a:pt x="425" y="292"/>
                    </a:cubicBezTo>
                    <a:cubicBezTo>
                      <a:pt x="428" y="292"/>
                      <a:pt x="430" y="291"/>
                      <a:pt x="432" y="290"/>
                    </a:cubicBezTo>
                    <a:lnTo>
                      <a:pt x="432" y="290"/>
                    </a:lnTo>
                    <a:cubicBezTo>
                      <a:pt x="378" y="374"/>
                      <a:pt x="325" y="452"/>
                      <a:pt x="260" y="518"/>
                    </a:cubicBezTo>
                    <a:cubicBezTo>
                      <a:pt x="260" y="518"/>
                      <a:pt x="276" y="534"/>
                      <a:pt x="309" y="534"/>
                    </a:cubicBezTo>
                    <a:cubicBezTo>
                      <a:pt x="325" y="534"/>
                      <a:pt x="346" y="530"/>
                      <a:pt x="370" y="518"/>
                    </a:cubicBezTo>
                    <a:cubicBezTo>
                      <a:pt x="490" y="418"/>
                      <a:pt x="546" y="350"/>
                      <a:pt x="547" y="350"/>
                    </a:cubicBezTo>
                    <a:lnTo>
                      <a:pt x="547" y="350"/>
                    </a:lnTo>
                    <a:cubicBezTo>
                      <a:pt x="549" y="350"/>
                      <a:pt x="520" y="389"/>
                      <a:pt x="466" y="480"/>
                    </a:cubicBezTo>
                    <a:lnTo>
                      <a:pt x="466" y="480"/>
                    </a:lnTo>
                    <a:cubicBezTo>
                      <a:pt x="540" y="391"/>
                      <a:pt x="618" y="303"/>
                      <a:pt x="666" y="222"/>
                    </a:cubicBezTo>
                    <a:lnTo>
                      <a:pt x="629" y="222"/>
                    </a:lnTo>
                    <a:lnTo>
                      <a:pt x="481" y="370"/>
                    </a:lnTo>
                    <a:cubicBezTo>
                      <a:pt x="629" y="222"/>
                      <a:pt x="629" y="111"/>
                      <a:pt x="666" y="0"/>
                    </a:cubicBezTo>
                    <a:close/>
                    <a:moveTo>
                      <a:pt x="466" y="480"/>
                    </a:moveTo>
                    <a:lnTo>
                      <a:pt x="466" y="480"/>
                    </a:lnTo>
                    <a:cubicBezTo>
                      <a:pt x="390" y="572"/>
                      <a:pt x="317" y="664"/>
                      <a:pt x="280" y="750"/>
                    </a:cubicBezTo>
                    <a:lnTo>
                      <a:pt x="280" y="750"/>
                    </a:lnTo>
                    <a:cubicBezTo>
                      <a:pt x="337" y="679"/>
                      <a:pt x="391" y="607"/>
                      <a:pt x="444" y="518"/>
                    </a:cubicBezTo>
                    <a:cubicBezTo>
                      <a:pt x="452" y="504"/>
                      <a:pt x="459" y="492"/>
                      <a:pt x="466" y="480"/>
                    </a:cubicBezTo>
                    <a:close/>
                    <a:moveTo>
                      <a:pt x="740" y="370"/>
                    </a:moveTo>
                    <a:cubicBezTo>
                      <a:pt x="629" y="518"/>
                      <a:pt x="555" y="629"/>
                      <a:pt x="407" y="739"/>
                    </a:cubicBezTo>
                    <a:cubicBezTo>
                      <a:pt x="382" y="791"/>
                      <a:pt x="320" y="860"/>
                      <a:pt x="285" y="860"/>
                    </a:cubicBezTo>
                    <a:cubicBezTo>
                      <a:pt x="270" y="860"/>
                      <a:pt x="260" y="847"/>
                      <a:pt x="260" y="813"/>
                    </a:cubicBezTo>
                    <a:cubicBezTo>
                      <a:pt x="264" y="793"/>
                      <a:pt x="271" y="772"/>
                      <a:pt x="280" y="750"/>
                    </a:cubicBezTo>
                    <a:lnTo>
                      <a:pt x="280" y="750"/>
                    </a:lnTo>
                    <a:cubicBezTo>
                      <a:pt x="218" y="827"/>
                      <a:pt x="151" y="903"/>
                      <a:pt x="75" y="998"/>
                    </a:cubicBezTo>
                    <a:lnTo>
                      <a:pt x="186" y="998"/>
                    </a:lnTo>
                    <a:cubicBezTo>
                      <a:pt x="370" y="924"/>
                      <a:pt x="444" y="776"/>
                      <a:pt x="592" y="629"/>
                    </a:cubicBezTo>
                    <a:lnTo>
                      <a:pt x="592" y="629"/>
                    </a:lnTo>
                    <a:cubicBezTo>
                      <a:pt x="370" y="924"/>
                      <a:pt x="223" y="1257"/>
                      <a:pt x="1" y="1479"/>
                    </a:cubicBezTo>
                    <a:lnTo>
                      <a:pt x="38" y="1479"/>
                    </a:lnTo>
                    <a:lnTo>
                      <a:pt x="888" y="629"/>
                    </a:lnTo>
                    <a:lnTo>
                      <a:pt x="888" y="629"/>
                    </a:lnTo>
                    <a:cubicBezTo>
                      <a:pt x="703" y="776"/>
                      <a:pt x="555" y="924"/>
                      <a:pt x="407" y="998"/>
                    </a:cubicBezTo>
                    <a:cubicBezTo>
                      <a:pt x="555" y="776"/>
                      <a:pt x="629" y="555"/>
                      <a:pt x="777" y="37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8908250" y="4665525"/>
                <a:ext cx="25900" cy="35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42" extrusionOk="0">
                    <a:moveTo>
                      <a:pt x="270" y="1"/>
                    </a:moveTo>
                    <a:cubicBezTo>
                      <a:pt x="174" y="1"/>
                      <a:pt x="83" y="10"/>
                      <a:pt x="0" y="31"/>
                    </a:cubicBezTo>
                    <a:cubicBezTo>
                      <a:pt x="148" y="105"/>
                      <a:pt x="333" y="105"/>
                      <a:pt x="518" y="105"/>
                    </a:cubicBezTo>
                    <a:cubicBezTo>
                      <a:pt x="666" y="105"/>
                      <a:pt x="851" y="142"/>
                      <a:pt x="1036" y="142"/>
                    </a:cubicBezTo>
                    <a:cubicBezTo>
                      <a:pt x="796" y="62"/>
                      <a:pt x="518" y="1"/>
                      <a:pt x="2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902700" y="4586100"/>
                <a:ext cx="131275" cy="820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3282" extrusionOk="0">
                    <a:moveTo>
                      <a:pt x="2866" y="0"/>
                    </a:moveTo>
                    <a:cubicBezTo>
                      <a:pt x="2838" y="0"/>
                      <a:pt x="2810" y="10"/>
                      <a:pt x="2810" y="28"/>
                    </a:cubicBezTo>
                    <a:cubicBezTo>
                      <a:pt x="2736" y="1063"/>
                      <a:pt x="2256" y="1914"/>
                      <a:pt x="1369" y="2801"/>
                    </a:cubicBezTo>
                    <a:cubicBezTo>
                      <a:pt x="1147" y="2912"/>
                      <a:pt x="888" y="2949"/>
                      <a:pt x="629" y="3023"/>
                    </a:cubicBezTo>
                    <a:cubicBezTo>
                      <a:pt x="592" y="3023"/>
                      <a:pt x="555" y="3097"/>
                      <a:pt x="444" y="3097"/>
                    </a:cubicBezTo>
                    <a:cubicBezTo>
                      <a:pt x="333" y="3097"/>
                      <a:pt x="149" y="3097"/>
                      <a:pt x="1" y="3134"/>
                    </a:cubicBezTo>
                    <a:cubicBezTo>
                      <a:pt x="62" y="3141"/>
                      <a:pt x="125" y="3144"/>
                      <a:pt x="189" y="3144"/>
                    </a:cubicBezTo>
                    <a:cubicBezTo>
                      <a:pt x="475" y="3144"/>
                      <a:pt x="774" y="3083"/>
                      <a:pt x="925" y="3023"/>
                    </a:cubicBezTo>
                    <a:lnTo>
                      <a:pt x="925" y="2986"/>
                    </a:lnTo>
                    <a:lnTo>
                      <a:pt x="1332" y="2838"/>
                    </a:lnTo>
                    <a:cubicBezTo>
                      <a:pt x="1350" y="2875"/>
                      <a:pt x="1369" y="2893"/>
                      <a:pt x="1392" y="2893"/>
                    </a:cubicBezTo>
                    <a:cubicBezTo>
                      <a:pt x="1415" y="2893"/>
                      <a:pt x="1443" y="2875"/>
                      <a:pt x="1479" y="2838"/>
                    </a:cubicBezTo>
                    <a:lnTo>
                      <a:pt x="1553" y="2764"/>
                    </a:lnTo>
                    <a:cubicBezTo>
                      <a:pt x="1553" y="2727"/>
                      <a:pt x="1590" y="2727"/>
                      <a:pt x="1590" y="2727"/>
                    </a:cubicBezTo>
                    <a:cubicBezTo>
                      <a:pt x="2256" y="2099"/>
                      <a:pt x="2663" y="1433"/>
                      <a:pt x="2810" y="731"/>
                    </a:cubicBezTo>
                    <a:cubicBezTo>
                      <a:pt x="2810" y="879"/>
                      <a:pt x="2847" y="989"/>
                      <a:pt x="2921" y="1100"/>
                    </a:cubicBezTo>
                    <a:cubicBezTo>
                      <a:pt x="2958" y="1433"/>
                      <a:pt x="3106" y="1692"/>
                      <a:pt x="3254" y="2025"/>
                    </a:cubicBezTo>
                    <a:cubicBezTo>
                      <a:pt x="3402" y="2431"/>
                      <a:pt x="3846" y="2838"/>
                      <a:pt x="4289" y="3171"/>
                    </a:cubicBezTo>
                    <a:cubicBezTo>
                      <a:pt x="4289" y="3183"/>
                      <a:pt x="4293" y="3187"/>
                      <a:pt x="4299" y="3187"/>
                    </a:cubicBezTo>
                    <a:cubicBezTo>
                      <a:pt x="4310" y="3187"/>
                      <a:pt x="4326" y="3171"/>
                      <a:pt x="4326" y="3171"/>
                    </a:cubicBezTo>
                    <a:lnTo>
                      <a:pt x="4030" y="2838"/>
                    </a:lnTo>
                    <a:lnTo>
                      <a:pt x="4030" y="2838"/>
                    </a:lnTo>
                    <a:cubicBezTo>
                      <a:pt x="4289" y="3023"/>
                      <a:pt x="4770" y="3171"/>
                      <a:pt x="5177" y="3282"/>
                    </a:cubicBezTo>
                    <a:cubicBezTo>
                      <a:pt x="5214" y="3282"/>
                      <a:pt x="5250" y="3208"/>
                      <a:pt x="5214" y="3208"/>
                    </a:cubicBezTo>
                    <a:cubicBezTo>
                      <a:pt x="5177" y="3208"/>
                      <a:pt x="5140" y="3171"/>
                      <a:pt x="5066" y="3171"/>
                    </a:cubicBezTo>
                    <a:cubicBezTo>
                      <a:pt x="4844" y="3023"/>
                      <a:pt x="4585" y="2949"/>
                      <a:pt x="4252" y="2838"/>
                    </a:cubicBezTo>
                    <a:cubicBezTo>
                      <a:pt x="4104" y="2801"/>
                      <a:pt x="4030" y="2727"/>
                      <a:pt x="3883" y="2653"/>
                    </a:cubicBezTo>
                    <a:cubicBezTo>
                      <a:pt x="3772" y="2579"/>
                      <a:pt x="3735" y="2431"/>
                      <a:pt x="3661" y="2357"/>
                    </a:cubicBezTo>
                    <a:cubicBezTo>
                      <a:pt x="3180" y="1581"/>
                      <a:pt x="2921" y="805"/>
                      <a:pt x="2921" y="28"/>
                    </a:cubicBezTo>
                    <a:cubicBezTo>
                      <a:pt x="2921" y="10"/>
                      <a:pt x="2894" y="0"/>
                      <a:pt x="28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8962775" y="4665350"/>
                <a:ext cx="75825" cy="59175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2367" extrusionOk="0">
                    <a:moveTo>
                      <a:pt x="1849" y="1"/>
                    </a:moveTo>
                    <a:cubicBezTo>
                      <a:pt x="2034" y="38"/>
                      <a:pt x="2219" y="112"/>
                      <a:pt x="2404" y="112"/>
                    </a:cubicBezTo>
                    <a:cubicBezTo>
                      <a:pt x="2182" y="149"/>
                      <a:pt x="1997" y="149"/>
                      <a:pt x="1738" y="186"/>
                    </a:cubicBezTo>
                    <a:cubicBezTo>
                      <a:pt x="1627" y="186"/>
                      <a:pt x="1517" y="223"/>
                      <a:pt x="1443" y="296"/>
                    </a:cubicBezTo>
                    <a:lnTo>
                      <a:pt x="1554" y="296"/>
                    </a:lnTo>
                    <a:cubicBezTo>
                      <a:pt x="666" y="851"/>
                      <a:pt x="1" y="1664"/>
                      <a:pt x="1" y="2367"/>
                    </a:cubicBezTo>
                    <a:lnTo>
                      <a:pt x="38" y="2367"/>
                    </a:lnTo>
                    <a:cubicBezTo>
                      <a:pt x="223" y="2034"/>
                      <a:pt x="297" y="1664"/>
                      <a:pt x="592" y="1295"/>
                    </a:cubicBezTo>
                    <a:cubicBezTo>
                      <a:pt x="851" y="925"/>
                      <a:pt x="1258" y="592"/>
                      <a:pt x="1627" y="296"/>
                    </a:cubicBezTo>
                    <a:lnTo>
                      <a:pt x="2589" y="149"/>
                    </a:lnTo>
                    <a:lnTo>
                      <a:pt x="3032" y="149"/>
                    </a:lnTo>
                    <a:cubicBezTo>
                      <a:pt x="2958" y="112"/>
                      <a:pt x="2847" y="112"/>
                      <a:pt x="2774" y="112"/>
                    </a:cubicBezTo>
                    <a:lnTo>
                      <a:pt x="2441" y="112"/>
                    </a:lnTo>
                    <a:cubicBezTo>
                      <a:pt x="2219" y="38"/>
                      <a:pt x="2034" y="1"/>
                      <a:pt x="18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" name="Google Shape;46;p2"/>
            <p:cNvGrpSpPr/>
            <p:nvPr/>
          </p:nvGrpSpPr>
          <p:grpSpPr>
            <a:xfrm>
              <a:off x="8328266" y="4422970"/>
              <a:ext cx="632477" cy="534546"/>
              <a:chOff x="9351350" y="2228950"/>
              <a:chExt cx="568825" cy="480750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9643050" y="2491475"/>
                <a:ext cx="32375" cy="180150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7206" extrusionOk="0">
                    <a:moveTo>
                      <a:pt x="1294" y="1"/>
                    </a:moveTo>
                    <a:lnTo>
                      <a:pt x="1294" y="1"/>
                    </a:lnTo>
                    <a:cubicBezTo>
                      <a:pt x="0" y="2034"/>
                      <a:pt x="481" y="4844"/>
                      <a:pt x="518" y="7136"/>
                    </a:cubicBezTo>
                    <a:cubicBezTo>
                      <a:pt x="518" y="7177"/>
                      <a:pt x="540" y="7206"/>
                      <a:pt x="560" y="7206"/>
                    </a:cubicBezTo>
                    <a:cubicBezTo>
                      <a:pt x="577" y="7206"/>
                      <a:pt x="592" y="7186"/>
                      <a:pt x="592" y="7136"/>
                    </a:cubicBezTo>
                    <a:cubicBezTo>
                      <a:pt x="592" y="4696"/>
                      <a:pt x="222" y="2219"/>
                      <a:pt x="12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9517350" y="2254175"/>
                <a:ext cx="219075" cy="230350"/>
              </a:xfrm>
              <a:custGeom>
                <a:avLst/>
                <a:gdLst/>
                <a:ahLst/>
                <a:cxnLst/>
                <a:rect l="l" t="t" r="r" b="b"/>
                <a:pathLst>
                  <a:path w="8763" h="9214" extrusionOk="0">
                    <a:moveTo>
                      <a:pt x="2292" y="7053"/>
                    </a:moveTo>
                    <a:cubicBezTo>
                      <a:pt x="2625" y="7533"/>
                      <a:pt x="2847" y="8051"/>
                      <a:pt x="3032" y="8531"/>
                    </a:cubicBezTo>
                    <a:cubicBezTo>
                      <a:pt x="2995" y="8420"/>
                      <a:pt x="2958" y="8310"/>
                      <a:pt x="2921" y="8162"/>
                    </a:cubicBezTo>
                    <a:cubicBezTo>
                      <a:pt x="2736" y="7792"/>
                      <a:pt x="2551" y="7422"/>
                      <a:pt x="2292" y="7053"/>
                    </a:cubicBezTo>
                    <a:close/>
                    <a:moveTo>
                      <a:pt x="3291" y="8494"/>
                    </a:moveTo>
                    <a:cubicBezTo>
                      <a:pt x="3314" y="8587"/>
                      <a:pt x="3322" y="8665"/>
                      <a:pt x="3298" y="8665"/>
                    </a:cubicBezTo>
                    <a:cubicBezTo>
                      <a:pt x="3284" y="8665"/>
                      <a:pt x="3258" y="8637"/>
                      <a:pt x="3217" y="8568"/>
                    </a:cubicBezTo>
                    <a:lnTo>
                      <a:pt x="3291" y="8494"/>
                    </a:lnTo>
                    <a:close/>
                    <a:moveTo>
                      <a:pt x="5010" y="0"/>
                    </a:moveTo>
                    <a:cubicBezTo>
                      <a:pt x="5000" y="0"/>
                      <a:pt x="4991" y="10"/>
                      <a:pt x="4991" y="28"/>
                    </a:cubicBezTo>
                    <a:cubicBezTo>
                      <a:pt x="4991" y="361"/>
                      <a:pt x="4991" y="731"/>
                      <a:pt x="4954" y="1063"/>
                    </a:cubicBezTo>
                    <a:lnTo>
                      <a:pt x="4954" y="1026"/>
                    </a:lnTo>
                    <a:cubicBezTo>
                      <a:pt x="4954" y="1026"/>
                      <a:pt x="4921" y="993"/>
                      <a:pt x="4899" y="993"/>
                    </a:cubicBezTo>
                    <a:cubicBezTo>
                      <a:pt x="4889" y="993"/>
                      <a:pt x="4880" y="1002"/>
                      <a:pt x="4880" y="1026"/>
                    </a:cubicBezTo>
                    <a:lnTo>
                      <a:pt x="4880" y="1840"/>
                    </a:lnTo>
                    <a:cubicBezTo>
                      <a:pt x="4769" y="3873"/>
                      <a:pt x="4474" y="5869"/>
                      <a:pt x="3845" y="7792"/>
                    </a:cubicBezTo>
                    <a:cubicBezTo>
                      <a:pt x="3811" y="7796"/>
                      <a:pt x="3778" y="7799"/>
                      <a:pt x="3744" y="7799"/>
                    </a:cubicBezTo>
                    <a:cubicBezTo>
                      <a:pt x="3640" y="7799"/>
                      <a:pt x="3539" y="7777"/>
                      <a:pt x="3443" y="7740"/>
                    </a:cubicBezTo>
                    <a:lnTo>
                      <a:pt x="3443" y="7740"/>
                    </a:lnTo>
                    <a:cubicBezTo>
                      <a:pt x="3585" y="7819"/>
                      <a:pt x="3732" y="7871"/>
                      <a:pt x="3879" y="7871"/>
                    </a:cubicBezTo>
                    <a:cubicBezTo>
                      <a:pt x="3905" y="7871"/>
                      <a:pt x="3930" y="7869"/>
                      <a:pt x="3956" y="7866"/>
                    </a:cubicBezTo>
                    <a:lnTo>
                      <a:pt x="3956" y="7866"/>
                    </a:lnTo>
                    <a:cubicBezTo>
                      <a:pt x="3882" y="7940"/>
                      <a:pt x="3845" y="8051"/>
                      <a:pt x="3734" y="8125"/>
                    </a:cubicBezTo>
                    <a:cubicBezTo>
                      <a:pt x="3586" y="8383"/>
                      <a:pt x="3401" y="8568"/>
                      <a:pt x="3328" y="8790"/>
                    </a:cubicBezTo>
                    <a:cubicBezTo>
                      <a:pt x="3512" y="8642"/>
                      <a:pt x="3586" y="8420"/>
                      <a:pt x="3734" y="8236"/>
                    </a:cubicBezTo>
                    <a:cubicBezTo>
                      <a:pt x="3845" y="8088"/>
                      <a:pt x="3919" y="7940"/>
                      <a:pt x="4067" y="7829"/>
                    </a:cubicBezTo>
                    <a:lnTo>
                      <a:pt x="4104" y="7829"/>
                    </a:lnTo>
                    <a:cubicBezTo>
                      <a:pt x="4141" y="7829"/>
                      <a:pt x="4141" y="7755"/>
                      <a:pt x="4104" y="7755"/>
                    </a:cubicBezTo>
                    <a:cubicBezTo>
                      <a:pt x="4141" y="7718"/>
                      <a:pt x="4141" y="7681"/>
                      <a:pt x="4215" y="7644"/>
                    </a:cubicBezTo>
                    <a:cubicBezTo>
                      <a:pt x="4215" y="7644"/>
                      <a:pt x="4215" y="7570"/>
                      <a:pt x="4141" y="7570"/>
                    </a:cubicBezTo>
                    <a:cubicBezTo>
                      <a:pt x="4104" y="7644"/>
                      <a:pt x="4067" y="7681"/>
                      <a:pt x="4030" y="7755"/>
                    </a:cubicBezTo>
                    <a:lnTo>
                      <a:pt x="3919" y="7755"/>
                    </a:lnTo>
                    <a:cubicBezTo>
                      <a:pt x="4437" y="6572"/>
                      <a:pt x="4695" y="5278"/>
                      <a:pt x="4843" y="3984"/>
                    </a:cubicBezTo>
                    <a:cubicBezTo>
                      <a:pt x="4880" y="3503"/>
                      <a:pt x="4954" y="3097"/>
                      <a:pt x="4954" y="2653"/>
                    </a:cubicBezTo>
                    <a:cubicBezTo>
                      <a:pt x="4991" y="4760"/>
                      <a:pt x="5250" y="6831"/>
                      <a:pt x="6322" y="8679"/>
                    </a:cubicBezTo>
                    <a:cubicBezTo>
                      <a:pt x="6334" y="8714"/>
                      <a:pt x="6353" y="8727"/>
                      <a:pt x="6373" y="8727"/>
                    </a:cubicBezTo>
                    <a:cubicBezTo>
                      <a:pt x="6415" y="8727"/>
                      <a:pt x="6458" y="8668"/>
                      <a:pt x="6433" y="8642"/>
                    </a:cubicBezTo>
                    <a:cubicBezTo>
                      <a:pt x="6248" y="8273"/>
                      <a:pt x="6063" y="7903"/>
                      <a:pt x="5915" y="7533"/>
                    </a:cubicBezTo>
                    <a:lnTo>
                      <a:pt x="5915" y="7533"/>
                    </a:lnTo>
                    <a:cubicBezTo>
                      <a:pt x="5983" y="7574"/>
                      <a:pt x="6056" y="7590"/>
                      <a:pt x="6132" y="7590"/>
                    </a:cubicBezTo>
                    <a:cubicBezTo>
                      <a:pt x="6263" y="7590"/>
                      <a:pt x="6404" y="7543"/>
                      <a:pt x="6544" y="7496"/>
                    </a:cubicBezTo>
                    <a:cubicBezTo>
                      <a:pt x="6914" y="7348"/>
                      <a:pt x="7246" y="7163"/>
                      <a:pt x="7616" y="6979"/>
                    </a:cubicBezTo>
                    <a:lnTo>
                      <a:pt x="7616" y="6979"/>
                    </a:lnTo>
                    <a:cubicBezTo>
                      <a:pt x="7357" y="7311"/>
                      <a:pt x="7099" y="7681"/>
                      <a:pt x="7025" y="8088"/>
                    </a:cubicBezTo>
                    <a:cubicBezTo>
                      <a:pt x="7025" y="8113"/>
                      <a:pt x="7060" y="8156"/>
                      <a:pt x="7082" y="8156"/>
                    </a:cubicBezTo>
                    <a:cubicBezTo>
                      <a:pt x="7091" y="8156"/>
                      <a:pt x="7099" y="8148"/>
                      <a:pt x="7099" y="8125"/>
                    </a:cubicBezTo>
                    <a:cubicBezTo>
                      <a:pt x="7394" y="7274"/>
                      <a:pt x="7986" y="6757"/>
                      <a:pt x="8725" y="6276"/>
                    </a:cubicBezTo>
                    <a:cubicBezTo>
                      <a:pt x="8762" y="6276"/>
                      <a:pt x="8725" y="6239"/>
                      <a:pt x="8725" y="6239"/>
                    </a:cubicBezTo>
                    <a:cubicBezTo>
                      <a:pt x="8688" y="6239"/>
                      <a:pt x="8651" y="6276"/>
                      <a:pt x="8577" y="6276"/>
                    </a:cubicBezTo>
                    <a:cubicBezTo>
                      <a:pt x="8577" y="6276"/>
                      <a:pt x="8561" y="6260"/>
                      <a:pt x="8550" y="6260"/>
                    </a:cubicBezTo>
                    <a:cubicBezTo>
                      <a:pt x="8545" y="6260"/>
                      <a:pt x="8540" y="6264"/>
                      <a:pt x="8540" y="6276"/>
                    </a:cubicBezTo>
                    <a:cubicBezTo>
                      <a:pt x="8503" y="6276"/>
                      <a:pt x="8466" y="6350"/>
                      <a:pt x="8393" y="6387"/>
                    </a:cubicBezTo>
                    <a:cubicBezTo>
                      <a:pt x="8208" y="6461"/>
                      <a:pt x="8097" y="6572"/>
                      <a:pt x="7912" y="6720"/>
                    </a:cubicBezTo>
                    <a:cubicBezTo>
                      <a:pt x="7337" y="7071"/>
                      <a:pt x="6569" y="7533"/>
                      <a:pt x="6085" y="7533"/>
                    </a:cubicBezTo>
                    <a:cubicBezTo>
                      <a:pt x="6008" y="7533"/>
                      <a:pt x="5939" y="7521"/>
                      <a:pt x="5879" y="7496"/>
                    </a:cubicBezTo>
                    <a:cubicBezTo>
                      <a:pt x="5139" y="5611"/>
                      <a:pt x="5028" y="3614"/>
                      <a:pt x="4991" y="1581"/>
                    </a:cubicBezTo>
                    <a:lnTo>
                      <a:pt x="4991" y="915"/>
                    </a:lnTo>
                    <a:cubicBezTo>
                      <a:pt x="4991" y="934"/>
                      <a:pt x="5000" y="943"/>
                      <a:pt x="5010" y="943"/>
                    </a:cubicBezTo>
                    <a:cubicBezTo>
                      <a:pt x="5019" y="943"/>
                      <a:pt x="5028" y="934"/>
                      <a:pt x="5028" y="915"/>
                    </a:cubicBezTo>
                    <a:lnTo>
                      <a:pt x="5028" y="28"/>
                    </a:lnTo>
                    <a:cubicBezTo>
                      <a:pt x="5028" y="10"/>
                      <a:pt x="5019" y="0"/>
                      <a:pt x="5010" y="0"/>
                    </a:cubicBezTo>
                    <a:close/>
                    <a:moveTo>
                      <a:pt x="1492" y="5854"/>
                    </a:moveTo>
                    <a:cubicBezTo>
                      <a:pt x="1479" y="5854"/>
                      <a:pt x="1479" y="5880"/>
                      <a:pt x="1479" y="5906"/>
                    </a:cubicBezTo>
                    <a:cubicBezTo>
                      <a:pt x="2034" y="6572"/>
                      <a:pt x="2773" y="7348"/>
                      <a:pt x="3032" y="8162"/>
                    </a:cubicBezTo>
                    <a:cubicBezTo>
                      <a:pt x="3106" y="8236"/>
                      <a:pt x="3106" y="8347"/>
                      <a:pt x="3143" y="8494"/>
                    </a:cubicBezTo>
                    <a:cubicBezTo>
                      <a:pt x="3106" y="8494"/>
                      <a:pt x="3106" y="8531"/>
                      <a:pt x="3032" y="8531"/>
                    </a:cubicBezTo>
                    <a:cubicBezTo>
                      <a:pt x="2384" y="8920"/>
                      <a:pt x="1700" y="9127"/>
                      <a:pt x="967" y="9127"/>
                    </a:cubicBezTo>
                    <a:cubicBezTo>
                      <a:pt x="654" y="9127"/>
                      <a:pt x="332" y="9089"/>
                      <a:pt x="0" y="9012"/>
                    </a:cubicBezTo>
                    <a:lnTo>
                      <a:pt x="0" y="9049"/>
                    </a:lnTo>
                    <a:cubicBezTo>
                      <a:pt x="370" y="9160"/>
                      <a:pt x="748" y="9213"/>
                      <a:pt x="1120" y="9213"/>
                    </a:cubicBezTo>
                    <a:cubicBezTo>
                      <a:pt x="1865" y="9213"/>
                      <a:pt x="2588" y="9000"/>
                      <a:pt x="3180" y="8605"/>
                    </a:cubicBezTo>
                    <a:cubicBezTo>
                      <a:pt x="3217" y="8679"/>
                      <a:pt x="3291" y="8827"/>
                      <a:pt x="3291" y="8938"/>
                    </a:cubicBezTo>
                    <a:cubicBezTo>
                      <a:pt x="3291" y="8938"/>
                      <a:pt x="3307" y="8954"/>
                      <a:pt x="3318" y="8954"/>
                    </a:cubicBezTo>
                    <a:cubicBezTo>
                      <a:pt x="3323" y="8954"/>
                      <a:pt x="3328" y="8950"/>
                      <a:pt x="3328" y="8938"/>
                    </a:cubicBezTo>
                    <a:lnTo>
                      <a:pt x="3328" y="8457"/>
                    </a:lnTo>
                    <a:cubicBezTo>
                      <a:pt x="3365" y="8420"/>
                      <a:pt x="3475" y="8383"/>
                      <a:pt x="3512" y="8310"/>
                    </a:cubicBezTo>
                    <a:cubicBezTo>
                      <a:pt x="3512" y="8310"/>
                      <a:pt x="3512" y="8273"/>
                      <a:pt x="3475" y="8273"/>
                    </a:cubicBezTo>
                    <a:cubicBezTo>
                      <a:pt x="3401" y="8310"/>
                      <a:pt x="3328" y="8347"/>
                      <a:pt x="3291" y="8420"/>
                    </a:cubicBezTo>
                    <a:cubicBezTo>
                      <a:pt x="3217" y="8088"/>
                      <a:pt x="3106" y="7792"/>
                      <a:pt x="2921" y="7533"/>
                    </a:cubicBezTo>
                    <a:cubicBezTo>
                      <a:pt x="2858" y="7502"/>
                      <a:pt x="2553" y="7014"/>
                      <a:pt x="2259" y="6619"/>
                    </a:cubicBezTo>
                    <a:lnTo>
                      <a:pt x="2259" y="6619"/>
                    </a:lnTo>
                    <a:cubicBezTo>
                      <a:pt x="2357" y="6726"/>
                      <a:pt x="2454" y="6834"/>
                      <a:pt x="2551" y="6942"/>
                    </a:cubicBezTo>
                    <a:cubicBezTo>
                      <a:pt x="2772" y="7217"/>
                      <a:pt x="3074" y="7595"/>
                      <a:pt x="3443" y="7740"/>
                    </a:cubicBezTo>
                    <a:lnTo>
                      <a:pt x="3443" y="7740"/>
                    </a:lnTo>
                    <a:cubicBezTo>
                      <a:pt x="3326" y="7673"/>
                      <a:pt x="3213" y="7588"/>
                      <a:pt x="3106" y="7496"/>
                    </a:cubicBezTo>
                    <a:cubicBezTo>
                      <a:pt x="2995" y="7385"/>
                      <a:pt x="2477" y="6831"/>
                      <a:pt x="2107" y="6424"/>
                    </a:cubicBezTo>
                    <a:lnTo>
                      <a:pt x="2107" y="6424"/>
                    </a:lnTo>
                    <a:cubicBezTo>
                      <a:pt x="2157" y="6484"/>
                      <a:pt x="2208" y="6550"/>
                      <a:pt x="2259" y="6619"/>
                    </a:cubicBezTo>
                    <a:lnTo>
                      <a:pt x="2259" y="6619"/>
                    </a:lnTo>
                    <a:cubicBezTo>
                      <a:pt x="2021" y="6359"/>
                      <a:pt x="1778" y="6105"/>
                      <a:pt x="1516" y="5869"/>
                    </a:cubicBezTo>
                    <a:cubicBezTo>
                      <a:pt x="1505" y="5859"/>
                      <a:pt x="1497" y="5854"/>
                      <a:pt x="1492" y="585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9667650" y="2469975"/>
                <a:ext cx="9310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24" h="3723" extrusionOk="0">
                    <a:moveTo>
                      <a:pt x="3674" y="787"/>
                    </a:moveTo>
                    <a:cubicBezTo>
                      <a:pt x="3674" y="811"/>
                      <a:pt x="3683" y="820"/>
                      <a:pt x="3691" y="820"/>
                    </a:cubicBezTo>
                    <a:cubicBezTo>
                      <a:pt x="3707" y="820"/>
                      <a:pt x="3724" y="787"/>
                      <a:pt x="3674" y="787"/>
                    </a:cubicBezTo>
                    <a:close/>
                    <a:moveTo>
                      <a:pt x="938" y="0"/>
                    </a:moveTo>
                    <a:cubicBezTo>
                      <a:pt x="890" y="0"/>
                      <a:pt x="872" y="54"/>
                      <a:pt x="902" y="84"/>
                    </a:cubicBezTo>
                    <a:cubicBezTo>
                      <a:pt x="1271" y="343"/>
                      <a:pt x="1715" y="565"/>
                      <a:pt x="2122" y="713"/>
                    </a:cubicBezTo>
                    <a:cubicBezTo>
                      <a:pt x="1308" y="861"/>
                      <a:pt x="532" y="1267"/>
                      <a:pt x="51" y="1711"/>
                    </a:cubicBezTo>
                    <a:cubicBezTo>
                      <a:pt x="0" y="1736"/>
                      <a:pt x="20" y="1780"/>
                      <a:pt x="49" y="1780"/>
                    </a:cubicBezTo>
                    <a:cubicBezTo>
                      <a:pt x="62" y="1780"/>
                      <a:pt x="77" y="1771"/>
                      <a:pt x="88" y="1748"/>
                    </a:cubicBezTo>
                    <a:cubicBezTo>
                      <a:pt x="259" y="1577"/>
                      <a:pt x="461" y="1469"/>
                      <a:pt x="666" y="1338"/>
                    </a:cubicBezTo>
                    <a:lnTo>
                      <a:pt x="666" y="1338"/>
                    </a:lnTo>
                    <a:cubicBezTo>
                      <a:pt x="651" y="1383"/>
                      <a:pt x="647" y="1434"/>
                      <a:pt x="653" y="1490"/>
                    </a:cubicBezTo>
                    <a:lnTo>
                      <a:pt x="653" y="1490"/>
                    </a:lnTo>
                    <a:cubicBezTo>
                      <a:pt x="658" y="1426"/>
                      <a:pt x="678" y="1363"/>
                      <a:pt x="717" y="1304"/>
                    </a:cubicBezTo>
                    <a:lnTo>
                      <a:pt x="717" y="1304"/>
                    </a:lnTo>
                    <a:cubicBezTo>
                      <a:pt x="700" y="1316"/>
                      <a:pt x="683" y="1327"/>
                      <a:pt x="666" y="1338"/>
                    </a:cubicBezTo>
                    <a:lnTo>
                      <a:pt x="666" y="1338"/>
                    </a:lnTo>
                    <a:cubicBezTo>
                      <a:pt x="670" y="1326"/>
                      <a:pt x="675" y="1315"/>
                      <a:pt x="680" y="1304"/>
                    </a:cubicBezTo>
                    <a:cubicBezTo>
                      <a:pt x="1197" y="1008"/>
                      <a:pt x="1752" y="824"/>
                      <a:pt x="2307" y="787"/>
                    </a:cubicBezTo>
                    <a:cubicBezTo>
                      <a:pt x="2611" y="878"/>
                      <a:pt x="2940" y="944"/>
                      <a:pt x="3253" y="944"/>
                    </a:cubicBezTo>
                    <a:cubicBezTo>
                      <a:pt x="3321" y="944"/>
                      <a:pt x="3387" y="941"/>
                      <a:pt x="3453" y="935"/>
                    </a:cubicBezTo>
                    <a:cubicBezTo>
                      <a:pt x="3490" y="935"/>
                      <a:pt x="3453" y="898"/>
                      <a:pt x="3453" y="898"/>
                    </a:cubicBezTo>
                    <a:cubicBezTo>
                      <a:pt x="3231" y="861"/>
                      <a:pt x="3009" y="861"/>
                      <a:pt x="2824" y="787"/>
                    </a:cubicBezTo>
                    <a:cubicBezTo>
                      <a:pt x="2972" y="768"/>
                      <a:pt x="3120" y="759"/>
                      <a:pt x="3263" y="759"/>
                    </a:cubicBezTo>
                    <a:cubicBezTo>
                      <a:pt x="3406" y="759"/>
                      <a:pt x="3545" y="768"/>
                      <a:pt x="3674" y="787"/>
                    </a:cubicBezTo>
                    <a:cubicBezTo>
                      <a:pt x="3408" y="707"/>
                      <a:pt x="3122" y="646"/>
                      <a:pt x="2817" y="646"/>
                    </a:cubicBezTo>
                    <a:cubicBezTo>
                      <a:pt x="2699" y="646"/>
                      <a:pt x="2578" y="655"/>
                      <a:pt x="2454" y="676"/>
                    </a:cubicBezTo>
                    <a:cubicBezTo>
                      <a:pt x="1937" y="528"/>
                      <a:pt x="1419" y="343"/>
                      <a:pt x="976" y="10"/>
                    </a:cubicBezTo>
                    <a:cubicBezTo>
                      <a:pt x="962" y="3"/>
                      <a:pt x="949" y="0"/>
                      <a:pt x="938" y="0"/>
                    </a:cubicBezTo>
                    <a:close/>
                    <a:moveTo>
                      <a:pt x="653" y="1490"/>
                    </a:moveTo>
                    <a:cubicBezTo>
                      <a:pt x="631" y="1787"/>
                      <a:pt x="928" y="2120"/>
                      <a:pt x="1050" y="2302"/>
                    </a:cubicBezTo>
                    <a:cubicBezTo>
                      <a:pt x="1197" y="2561"/>
                      <a:pt x="1382" y="2783"/>
                      <a:pt x="1567" y="3005"/>
                    </a:cubicBezTo>
                    <a:cubicBezTo>
                      <a:pt x="1234" y="2783"/>
                      <a:pt x="865" y="2598"/>
                      <a:pt x="532" y="2450"/>
                    </a:cubicBezTo>
                    <a:cubicBezTo>
                      <a:pt x="495" y="2450"/>
                      <a:pt x="458" y="2487"/>
                      <a:pt x="495" y="2487"/>
                    </a:cubicBezTo>
                    <a:cubicBezTo>
                      <a:pt x="791" y="2635"/>
                      <a:pt x="1050" y="2783"/>
                      <a:pt x="1271" y="2968"/>
                    </a:cubicBezTo>
                    <a:lnTo>
                      <a:pt x="1826" y="3375"/>
                    </a:lnTo>
                    <a:lnTo>
                      <a:pt x="2159" y="3707"/>
                    </a:lnTo>
                    <a:cubicBezTo>
                      <a:pt x="2170" y="3718"/>
                      <a:pt x="2177" y="3723"/>
                      <a:pt x="2183" y="3723"/>
                    </a:cubicBezTo>
                    <a:cubicBezTo>
                      <a:pt x="2196" y="3723"/>
                      <a:pt x="2196" y="3697"/>
                      <a:pt x="2196" y="3670"/>
                    </a:cubicBezTo>
                    <a:cubicBezTo>
                      <a:pt x="1974" y="3338"/>
                      <a:pt x="1641" y="3042"/>
                      <a:pt x="1419" y="2746"/>
                    </a:cubicBezTo>
                    <a:cubicBezTo>
                      <a:pt x="1261" y="2525"/>
                      <a:pt x="697" y="1898"/>
                      <a:pt x="653" y="149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9519200" y="2489625"/>
                <a:ext cx="133100" cy="182100"/>
              </a:xfrm>
              <a:custGeom>
                <a:avLst/>
                <a:gdLst/>
                <a:ahLst/>
                <a:cxnLst/>
                <a:rect l="l" t="t" r="r" b="b"/>
                <a:pathLst>
                  <a:path w="5324" h="7284" extrusionOk="0">
                    <a:moveTo>
                      <a:pt x="0" y="1"/>
                    </a:moveTo>
                    <a:cubicBezTo>
                      <a:pt x="1442" y="149"/>
                      <a:pt x="2699" y="481"/>
                      <a:pt x="4030" y="925"/>
                    </a:cubicBezTo>
                    <a:cubicBezTo>
                      <a:pt x="4049" y="963"/>
                      <a:pt x="4065" y="1001"/>
                      <a:pt x="4080" y="1040"/>
                    </a:cubicBezTo>
                    <a:lnTo>
                      <a:pt x="4080" y="1040"/>
                    </a:lnTo>
                    <a:lnTo>
                      <a:pt x="4067" y="1036"/>
                    </a:lnTo>
                    <a:lnTo>
                      <a:pt x="4067" y="1036"/>
                    </a:lnTo>
                    <a:cubicBezTo>
                      <a:pt x="4089" y="1092"/>
                      <a:pt x="4112" y="1152"/>
                      <a:pt x="4136" y="1214"/>
                    </a:cubicBezTo>
                    <a:lnTo>
                      <a:pt x="4136" y="1214"/>
                    </a:lnTo>
                    <a:cubicBezTo>
                      <a:pt x="4120" y="1156"/>
                      <a:pt x="4102" y="1098"/>
                      <a:pt x="4080" y="1040"/>
                    </a:cubicBezTo>
                    <a:lnTo>
                      <a:pt x="4080" y="1040"/>
                    </a:lnTo>
                    <a:lnTo>
                      <a:pt x="4511" y="1184"/>
                    </a:lnTo>
                    <a:cubicBezTo>
                      <a:pt x="4548" y="1184"/>
                      <a:pt x="4548" y="1110"/>
                      <a:pt x="4511" y="1110"/>
                    </a:cubicBezTo>
                    <a:cubicBezTo>
                      <a:pt x="4363" y="1036"/>
                      <a:pt x="4178" y="999"/>
                      <a:pt x="4030" y="888"/>
                    </a:cubicBezTo>
                    <a:cubicBezTo>
                      <a:pt x="3993" y="703"/>
                      <a:pt x="3882" y="518"/>
                      <a:pt x="3845" y="296"/>
                    </a:cubicBezTo>
                    <a:cubicBezTo>
                      <a:pt x="3845" y="278"/>
                      <a:pt x="3827" y="269"/>
                      <a:pt x="3813" y="269"/>
                    </a:cubicBezTo>
                    <a:cubicBezTo>
                      <a:pt x="3799" y="269"/>
                      <a:pt x="3790" y="278"/>
                      <a:pt x="3808" y="296"/>
                    </a:cubicBezTo>
                    <a:cubicBezTo>
                      <a:pt x="3845" y="481"/>
                      <a:pt x="3956" y="666"/>
                      <a:pt x="3993" y="851"/>
                    </a:cubicBezTo>
                    <a:cubicBezTo>
                      <a:pt x="2736" y="296"/>
                      <a:pt x="1368" y="1"/>
                      <a:pt x="0" y="1"/>
                    </a:cubicBezTo>
                    <a:close/>
                    <a:moveTo>
                      <a:pt x="4350" y="1648"/>
                    </a:moveTo>
                    <a:cubicBezTo>
                      <a:pt x="4346" y="1648"/>
                      <a:pt x="4338" y="1652"/>
                      <a:pt x="4326" y="1664"/>
                    </a:cubicBezTo>
                    <a:cubicBezTo>
                      <a:pt x="4350" y="1664"/>
                      <a:pt x="4359" y="1648"/>
                      <a:pt x="4350" y="1648"/>
                    </a:cubicBezTo>
                    <a:close/>
                    <a:moveTo>
                      <a:pt x="3286" y="1009"/>
                    </a:moveTo>
                    <a:cubicBezTo>
                      <a:pt x="3102" y="1412"/>
                      <a:pt x="2881" y="1815"/>
                      <a:pt x="2588" y="2219"/>
                    </a:cubicBezTo>
                    <a:cubicBezTo>
                      <a:pt x="2551" y="2293"/>
                      <a:pt x="2514" y="2367"/>
                      <a:pt x="2477" y="2404"/>
                    </a:cubicBezTo>
                    <a:cubicBezTo>
                      <a:pt x="2218" y="2663"/>
                      <a:pt x="2033" y="2958"/>
                      <a:pt x="1923" y="3254"/>
                    </a:cubicBezTo>
                    <a:cubicBezTo>
                      <a:pt x="1923" y="3254"/>
                      <a:pt x="1923" y="3291"/>
                      <a:pt x="1960" y="3291"/>
                    </a:cubicBezTo>
                    <a:cubicBezTo>
                      <a:pt x="1994" y="3251"/>
                      <a:pt x="2028" y="3209"/>
                      <a:pt x="2061" y="3165"/>
                    </a:cubicBezTo>
                    <a:lnTo>
                      <a:pt x="2061" y="3165"/>
                    </a:lnTo>
                    <a:cubicBezTo>
                      <a:pt x="2040" y="3210"/>
                      <a:pt x="2033" y="3229"/>
                      <a:pt x="2036" y="3229"/>
                    </a:cubicBezTo>
                    <a:cubicBezTo>
                      <a:pt x="2045" y="3229"/>
                      <a:pt x="2114" y="3113"/>
                      <a:pt x="2170" y="3013"/>
                    </a:cubicBezTo>
                    <a:lnTo>
                      <a:pt x="2170" y="3013"/>
                    </a:lnTo>
                    <a:cubicBezTo>
                      <a:pt x="2134" y="3065"/>
                      <a:pt x="2098" y="3116"/>
                      <a:pt x="2061" y="3165"/>
                    </a:cubicBezTo>
                    <a:lnTo>
                      <a:pt x="2061" y="3165"/>
                    </a:lnTo>
                    <a:cubicBezTo>
                      <a:pt x="2072" y="3141"/>
                      <a:pt x="2087" y="3110"/>
                      <a:pt x="2107" y="3069"/>
                    </a:cubicBezTo>
                    <a:cubicBezTo>
                      <a:pt x="2144" y="2958"/>
                      <a:pt x="2218" y="2847"/>
                      <a:pt x="2329" y="2737"/>
                    </a:cubicBezTo>
                    <a:lnTo>
                      <a:pt x="2329" y="2737"/>
                    </a:lnTo>
                    <a:cubicBezTo>
                      <a:pt x="2292" y="2774"/>
                      <a:pt x="2218" y="2884"/>
                      <a:pt x="2218" y="2921"/>
                    </a:cubicBezTo>
                    <a:cubicBezTo>
                      <a:pt x="2206" y="2947"/>
                      <a:pt x="2188" y="2979"/>
                      <a:pt x="2170" y="3013"/>
                    </a:cubicBezTo>
                    <a:lnTo>
                      <a:pt x="2170" y="3013"/>
                    </a:lnTo>
                    <a:cubicBezTo>
                      <a:pt x="2304" y="2815"/>
                      <a:pt x="2428" y="2601"/>
                      <a:pt x="2551" y="2404"/>
                    </a:cubicBezTo>
                    <a:cubicBezTo>
                      <a:pt x="3032" y="1997"/>
                      <a:pt x="3586" y="1738"/>
                      <a:pt x="4215" y="1627"/>
                    </a:cubicBezTo>
                    <a:cubicBezTo>
                      <a:pt x="4769" y="3476"/>
                      <a:pt x="5065" y="5324"/>
                      <a:pt x="5287" y="7284"/>
                    </a:cubicBezTo>
                    <a:lnTo>
                      <a:pt x="5324" y="7284"/>
                    </a:lnTo>
                    <a:cubicBezTo>
                      <a:pt x="5250" y="5435"/>
                      <a:pt x="4880" y="3513"/>
                      <a:pt x="4326" y="1664"/>
                    </a:cubicBezTo>
                    <a:cubicBezTo>
                      <a:pt x="4249" y="1510"/>
                      <a:pt x="4189" y="1356"/>
                      <a:pt x="4136" y="1214"/>
                    </a:cubicBezTo>
                    <a:lnTo>
                      <a:pt x="4136" y="1214"/>
                    </a:lnTo>
                    <a:cubicBezTo>
                      <a:pt x="4172" y="1350"/>
                      <a:pt x="4193" y="1483"/>
                      <a:pt x="4215" y="1590"/>
                    </a:cubicBezTo>
                    <a:cubicBezTo>
                      <a:pt x="3623" y="1627"/>
                      <a:pt x="3106" y="1849"/>
                      <a:pt x="2662" y="2219"/>
                    </a:cubicBezTo>
                    <a:cubicBezTo>
                      <a:pt x="2882" y="1815"/>
                      <a:pt x="3102" y="1412"/>
                      <a:pt x="3286" y="100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9724650" y="2228950"/>
                <a:ext cx="32675" cy="38550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1542" extrusionOk="0">
                    <a:moveTo>
                      <a:pt x="856" y="569"/>
                    </a:moveTo>
                    <a:cubicBezTo>
                      <a:pt x="865" y="569"/>
                      <a:pt x="866" y="575"/>
                      <a:pt x="848" y="594"/>
                    </a:cubicBezTo>
                    <a:lnTo>
                      <a:pt x="848" y="594"/>
                    </a:lnTo>
                    <a:cubicBezTo>
                      <a:pt x="845" y="593"/>
                      <a:pt x="843" y="593"/>
                      <a:pt x="840" y="593"/>
                    </a:cubicBezTo>
                    <a:cubicBezTo>
                      <a:pt x="798" y="593"/>
                      <a:pt x="840" y="569"/>
                      <a:pt x="856" y="569"/>
                    </a:cubicBezTo>
                    <a:close/>
                    <a:moveTo>
                      <a:pt x="510" y="0"/>
                    </a:moveTo>
                    <a:cubicBezTo>
                      <a:pt x="418" y="0"/>
                      <a:pt x="324" y="44"/>
                      <a:pt x="248" y="150"/>
                    </a:cubicBezTo>
                    <a:cubicBezTo>
                      <a:pt x="0" y="448"/>
                      <a:pt x="102" y="878"/>
                      <a:pt x="374" y="1107"/>
                    </a:cubicBezTo>
                    <a:lnTo>
                      <a:pt x="374" y="1107"/>
                    </a:lnTo>
                    <a:cubicBezTo>
                      <a:pt x="381" y="1179"/>
                      <a:pt x="388" y="1254"/>
                      <a:pt x="396" y="1333"/>
                    </a:cubicBezTo>
                    <a:cubicBezTo>
                      <a:pt x="422" y="1437"/>
                      <a:pt x="504" y="1542"/>
                      <a:pt x="602" y="1542"/>
                    </a:cubicBezTo>
                    <a:cubicBezTo>
                      <a:pt x="642" y="1542"/>
                      <a:pt x="686" y="1524"/>
                      <a:pt x="729" y="1481"/>
                    </a:cubicBezTo>
                    <a:cubicBezTo>
                      <a:pt x="816" y="1409"/>
                      <a:pt x="881" y="1329"/>
                      <a:pt x="928" y="1244"/>
                    </a:cubicBezTo>
                    <a:lnTo>
                      <a:pt x="928" y="1244"/>
                    </a:lnTo>
                    <a:cubicBezTo>
                      <a:pt x="1303" y="1114"/>
                      <a:pt x="1306" y="671"/>
                      <a:pt x="995" y="633"/>
                    </a:cubicBezTo>
                    <a:lnTo>
                      <a:pt x="995" y="633"/>
                    </a:lnTo>
                    <a:cubicBezTo>
                      <a:pt x="965" y="492"/>
                      <a:pt x="910" y="352"/>
                      <a:pt x="840" y="224"/>
                    </a:cubicBezTo>
                    <a:cubicBezTo>
                      <a:pt x="774" y="93"/>
                      <a:pt x="644" y="0"/>
                      <a:pt x="5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9629175" y="2683675"/>
                <a:ext cx="3120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041" extrusionOk="0">
                    <a:moveTo>
                      <a:pt x="481" y="483"/>
                    </a:moveTo>
                    <a:cubicBezTo>
                      <a:pt x="481" y="488"/>
                      <a:pt x="483" y="493"/>
                      <a:pt x="485" y="498"/>
                    </a:cubicBezTo>
                    <a:lnTo>
                      <a:pt x="485" y="498"/>
                    </a:lnTo>
                    <a:cubicBezTo>
                      <a:pt x="453" y="483"/>
                      <a:pt x="427" y="483"/>
                      <a:pt x="481" y="483"/>
                    </a:cubicBezTo>
                    <a:close/>
                    <a:moveTo>
                      <a:pt x="460" y="1"/>
                    </a:moveTo>
                    <a:cubicBezTo>
                      <a:pt x="362" y="1"/>
                      <a:pt x="265" y="34"/>
                      <a:pt x="185" y="113"/>
                    </a:cubicBezTo>
                    <a:cubicBezTo>
                      <a:pt x="1" y="298"/>
                      <a:pt x="75" y="557"/>
                      <a:pt x="222" y="742"/>
                    </a:cubicBezTo>
                    <a:cubicBezTo>
                      <a:pt x="407" y="1001"/>
                      <a:pt x="703" y="1038"/>
                      <a:pt x="962" y="1038"/>
                    </a:cubicBezTo>
                    <a:cubicBezTo>
                      <a:pt x="975" y="1039"/>
                      <a:pt x="987" y="1040"/>
                      <a:pt x="998" y="1040"/>
                    </a:cubicBezTo>
                    <a:cubicBezTo>
                      <a:pt x="1248" y="1040"/>
                      <a:pt x="1137" y="663"/>
                      <a:pt x="925" y="557"/>
                    </a:cubicBezTo>
                    <a:cubicBezTo>
                      <a:pt x="919" y="557"/>
                      <a:pt x="908" y="554"/>
                      <a:pt x="894" y="549"/>
                    </a:cubicBezTo>
                    <a:lnTo>
                      <a:pt x="894" y="549"/>
                    </a:lnTo>
                    <a:cubicBezTo>
                      <a:pt x="1078" y="325"/>
                      <a:pt x="765" y="1"/>
                      <a:pt x="4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9898125" y="2493200"/>
                <a:ext cx="22050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595" extrusionOk="0">
                    <a:moveTo>
                      <a:pt x="603" y="1"/>
                    </a:moveTo>
                    <a:cubicBezTo>
                      <a:pt x="588" y="1"/>
                      <a:pt x="572" y="2"/>
                      <a:pt x="556" y="6"/>
                    </a:cubicBezTo>
                    <a:cubicBezTo>
                      <a:pt x="445" y="43"/>
                      <a:pt x="334" y="116"/>
                      <a:pt x="186" y="227"/>
                    </a:cubicBezTo>
                    <a:cubicBezTo>
                      <a:pt x="0" y="320"/>
                      <a:pt x="177" y="595"/>
                      <a:pt x="370" y="595"/>
                    </a:cubicBezTo>
                    <a:cubicBezTo>
                      <a:pt x="408" y="595"/>
                      <a:pt x="446" y="584"/>
                      <a:pt x="482" y="560"/>
                    </a:cubicBezTo>
                    <a:cubicBezTo>
                      <a:pt x="630" y="486"/>
                      <a:pt x="704" y="412"/>
                      <a:pt x="814" y="301"/>
                    </a:cubicBezTo>
                    <a:cubicBezTo>
                      <a:pt x="882" y="166"/>
                      <a:pt x="765" y="1"/>
                      <a:pt x="6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9813100" y="2557100"/>
                <a:ext cx="14275" cy="67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71" extrusionOk="0">
                    <a:moveTo>
                      <a:pt x="149" y="1"/>
                    </a:moveTo>
                    <a:cubicBezTo>
                      <a:pt x="1" y="1"/>
                      <a:pt x="38" y="185"/>
                      <a:pt x="149" y="185"/>
                    </a:cubicBezTo>
                    <a:cubicBezTo>
                      <a:pt x="223" y="222"/>
                      <a:pt x="334" y="222"/>
                      <a:pt x="407" y="259"/>
                    </a:cubicBezTo>
                    <a:cubicBezTo>
                      <a:pt x="422" y="267"/>
                      <a:pt x="436" y="270"/>
                      <a:pt x="448" y="270"/>
                    </a:cubicBezTo>
                    <a:cubicBezTo>
                      <a:pt x="560" y="270"/>
                      <a:pt x="570" y="1"/>
                      <a:pt x="3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9441375" y="2467275"/>
                <a:ext cx="2902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1078" extrusionOk="0">
                    <a:moveTo>
                      <a:pt x="229" y="1"/>
                    </a:moveTo>
                    <a:cubicBezTo>
                      <a:pt x="117" y="1"/>
                      <a:pt x="0" y="104"/>
                      <a:pt x="82" y="266"/>
                    </a:cubicBezTo>
                    <a:cubicBezTo>
                      <a:pt x="155" y="525"/>
                      <a:pt x="266" y="710"/>
                      <a:pt x="451" y="969"/>
                    </a:cubicBezTo>
                    <a:cubicBezTo>
                      <a:pt x="518" y="1045"/>
                      <a:pt x="603" y="1077"/>
                      <a:pt x="687" y="1077"/>
                    </a:cubicBezTo>
                    <a:cubicBezTo>
                      <a:pt x="926" y="1077"/>
                      <a:pt x="1160" y="818"/>
                      <a:pt x="969" y="599"/>
                    </a:cubicBezTo>
                    <a:cubicBezTo>
                      <a:pt x="784" y="340"/>
                      <a:pt x="636" y="192"/>
                      <a:pt x="340" y="44"/>
                    </a:cubicBezTo>
                    <a:cubicBezTo>
                      <a:pt x="311" y="15"/>
                      <a:pt x="270" y="1"/>
                      <a:pt x="2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9868575" y="2641200"/>
                <a:ext cx="25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8" extrusionOk="0">
                    <a:moveTo>
                      <a:pt x="0" y="1"/>
                    </a:moveTo>
                    <a:cubicBezTo>
                      <a:pt x="0" y="1"/>
                      <a:pt x="0" y="38"/>
                      <a:pt x="0" y="1"/>
                    </a:cubicBezTo>
                    <a:cubicBezTo>
                      <a:pt x="0" y="38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9468350" y="2642225"/>
                <a:ext cx="20375" cy="34750"/>
              </a:xfrm>
              <a:custGeom>
                <a:avLst/>
                <a:gdLst/>
                <a:ahLst/>
                <a:cxnLst/>
                <a:rect l="l" t="t" r="r" b="b"/>
                <a:pathLst>
                  <a:path w="815" h="1390" extrusionOk="0">
                    <a:moveTo>
                      <a:pt x="394" y="1"/>
                    </a:moveTo>
                    <a:cubicBezTo>
                      <a:pt x="311" y="1"/>
                      <a:pt x="230" y="33"/>
                      <a:pt x="186" y="108"/>
                    </a:cubicBezTo>
                    <a:cubicBezTo>
                      <a:pt x="1" y="367"/>
                      <a:pt x="1" y="699"/>
                      <a:pt x="1" y="995"/>
                    </a:cubicBezTo>
                    <a:cubicBezTo>
                      <a:pt x="1" y="1192"/>
                      <a:pt x="231" y="1389"/>
                      <a:pt x="417" y="1389"/>
                    </a:cubicBezTo>
                    <a:cubicBezTo>
                      <a:pt x="510" y="1389"/>
                      <a:pt x="592" y="1340"/>
                      <a:pt x="629" y="1217"/>
                    </a:cubicBezTo>
                    <a:cubicBezTo>
                      <a:pt x="703" y="884"/>
                      <a:pt x="814" y="551"/>
                      <a:pt x="666" y="182"/>
                    </a:cubicBezTo>
                    <a:cubicBezTo>
                      <a:pt x="644" y="71"/>
                      <a:pt x="517" y="1"/>
                      <a:pt x="3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9879850" y="2695750"/>
                <a:ext cx="1675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67" h="17" extrusionOk="0">
                    <a:moveTo>
                      <a:pt x="67" y="0"/>
                    </a:moveTo>
                    <a:cubicBezTo>
                      <a:pt x="17" y="0"/>
                      <a:pt x="1" y="17"/>
                      <a:pt x="17" y="17"/>
                    </a:cubicBezTo>
                    <a:cubicBezTo>
                      <a:pt x="26" y="17"/>
                      <a:pt x="42" y="12"/>
                      <a:pt x="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9764375" y="2625375"/>
                <a:ext cx="21625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865" h="859" extrusionOk="0">
                    <a:moveTo>
                      <a:pt x="448" y="0"/>
                    </a:moveTo>
                    <a:cubicBezTo>
                      <a:pt x="335" y="0"/>
                      <a:pt x="229" y="57"/>
                      <a:pt x="175" y="190"/>
                    </a:cubicBezTo>
                    <a:cubicBezTo>
                      <a:pt x="175" y="227"/>
                      <a:pt x="138" y="264"/>
                      <a:pt x="138" y="301"/>
                    </a:cubicBezTo>
                    <a:cubicBezTo>
                      <a:pt x="1" y="622"/>
                      <a:pt x="262" y="858"/>
                      <a:pt x="506" y="858"/>
                    </a:cubicBezTo>
                    <a:cubicBezTo>
                      <a:pt x="656" y="858"/>
                      <a:pt x="799" y="770"/>
                      <a:pt x="841" y="560"/>
                    </a:cubicBezTo>
                    <a:lnTo>
                      <a:pt x="841" y="412"/>
                    </a:lnTo>
                    <a:cubicBezTo>
                      <a:pt x="864" y="176"/>
                      <a:pt x="647" y="0"/>
                      <a:pt x="4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9351350" y="2577425"/>
                <a:ext cx="199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799" h="1232" extrusionOk="0">
                    <a:moveTo>
                      <a:pt x="392" y="1"/>
                    </a:moveTo>
                    <a:cubicBezTo>
                      <a:pt x="59" y="149"/>
                      <a:pt x="59" y="555"/>
                      <a:pt x="22" y="888"/>
                    </a:cubicBezTo>
                    <a:cubicBezTo>
                      <a:pt x="0" y="1086"/>
                      <a:pt x="214" y="1232"/>
                      <a:pt x="406" y="1232"/>
                    </a:cubicBezTo>
                    <a:cubicBezTo>
                      <a:pt x="537" y="1232"/>
                      <a:pt x="658" y="1164"/>
                      <a:pt x="688" y="999"/>
                    </a:cubicBezTo>
                    <a:cubicBezTo>
                      <a:pt x="725" y="666"/>
                      <a:pt x="799" y="297"/>
                      <a:pt x="540" y="75"/>
                    </a:cubicBezTo>
                    <a:cubicBezTo>
                      <a:pt x="503" y="1"/>
                      <a:pt x="429" y="1"/>
                      <a:pt x="3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9804800" y="2385825"/>
                <a:ext cx="26425" cy="32750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1310" extrusionOk="0">
                    <a:moveTo>
                      <a:pt x="537" y="1"/>
                    </a:moveTo>
                    <a:cubicBezTo>
                      <a:pt x="508" y="1"/>
                      <a:pt x="477" y="4"/>
                      <a:pt x="444" y="12"/>
                    </a:cubicBezTo>
                    <a:cubicBezTo>
                      <a:pt x="0" y="86"/>
                      <a:pt x="333" y="825"/>
                      <a:pt x="370" y="1084"/>
                    </a:cubicBezTo>
                    <a:cubicBezTo>
                      <a:pt x="416" y="1239"/>
                      <a:pt x="547" y="1309"/>
                      <a:pt x="680" y="1309"/>
                    </a:cubicBezTo>
                    <a:cubicBezTo>
                      <a:pt x="866" y="1309"/>
                      <a:pt x="1057" y="1173"/>
                      <a:pt x="1035" y="936"/>
                    </a:cubicBezTo>
                    <a:cubicBezTo>
                      <a:pt x="966" y="661"/>
                      <a:pt x="930" y="1"/>
                      <a:pt x="5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9510225" y="2332075"/>
                <a:ext cx="30225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1186" extrusionOk="0">
                    <a:moveTo>
                      <a:pt x="240" y="1"/>
                    </a:moveTo>
                    <a:cubicBezTo>
                      <a:pt x="97" y="1"/>
                      <a:pt x="1" y="157"/>
                      <a:pt x="63" y="313"/>
                    </a:cubicBezTo>
                    <a:cubicBezTo>
                      <a:pt x="137" y="572"/>
                      <a:pt x="285" y="831"/>
                      <a:pt x="433" y="1053"/>
                    </a:cubicBezTo>
                    <a:cubicBezTo>
                      <a:pt x="489" y="1147"/>
                      <a:pt x="572" y="1186"/>
                      <a:pt x="659" y="1186"/>
                    </a:cubicBezTo>
                    <a:cubicBezTo>
                      <a:pt x="914" y="1186"/>
                      <a:pt x="1208" y="848"/>
                      <a:pt x="988" y="572"/>
                    </a:cubicBezTo>
                    <a:cubicBezTo>
                      <a:pt x="803" y="350"/>
                      <a:pt x="544" y="166"/>
                      <a:pt x="322" y="18"/>
                    </a:cubicBezTo>
                    <a:cubicBezTo>
                      <a:pt x="294" y="6"/>
                      <a:pt x="266" y="1"/>
                      <a:pt x="2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3"/>
          <p:cNvGrpSpPr/>
          <p:nvPr/>
        </p:nvGrpSpPr>
        <p:grpSpPr>
          <a:xfrm>
            <a:off x="167025" y="61275"/>
            <a:ext cx="8793725" cy="5016700"/>
            <a:chOff x="167025" y="61275"/>
            <a:chExt cx="8793725" cy="5016700"/>
          </a:xfrm>
        </p:grpSpPr>
        <p:grpSp>
          <p:nvGrpSpPr>
            <p:cNvPr id="66" name="Google Shape;66;p3"/>
            <p:cNvGrpSpPr/>
            <p:nvPr/>
          </p:nvGrpSpPr>
          <p:grpSpPr>
            <a:xfrm>
              <a:off x="277013" y="200275"/>
              <a:ext cx="8589975" cy="4742925"/>
              <a:chOff x="240475" y="247550"/>
              <a:chExt cx="8589975" cy="4742925"/>
            </a:xfrm>
          </p:grpSpPr>
          <p:grpSp>
            <p:nvGrpSpPr>
              <p:cNvPr id="67" name="Google Shape;67;p3"/>
              <p:cNvGrpSpPr/>
              <p:nvPr/>
            </p:nvGrpSpPr>
            <p:grpSpPr>
              <a:xfrm>
                <a:off x="240475" y="1389875"/>
                <a:ext cx="3815400" cy="3600600"/>
                <a:chOff x="440875" y="1289225"/>
                <a:chExt cx="3815400" cy="3600600"/>
              </a:xfrm>
            </p:grpSpPr>
            <p:cxnSp>
              <p:nvCxnSpPr>
                <p:cNvPr id="68" name="Google Shape;68;p3"/>
                <p:cNvCxnSpPr/>
                <p:nvPr/>
              </p:nvCxnSpPr>
              <p:spPr>
                <a:xfrm>
                  <a:off x="440875" y="1289225"/>
                  <a:ext cx="0" cy="3361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3"/>
                <p:cNvCxnSpPr/>
                <p:nvPr/>
              </p:nvCxnSpPr>
              <p:spPr>
                <a:xfrm rot="10800000">
                  <a:off x="553675" y="4889825"/>
                  <a:ext cx="3702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0" name="Google Shape;70;p3"/>
              <p:cNvGrpSpPr/>
              <p:nvPr/>
            </p:nvGrpSpPr>
            <p:grpSpPr>
              <a:xfrm rot="10800000">
                <a:off x="5015050" y="247550"/>
                <a:ext cx="3815400" cy="3600600"/>
                <a:chOff x="440875" y="1289225"/>
                <a:chExt cx="3815400" cy="3600600"/>
              </a:xfrm>
            </p:grpSpPr>
            <p:cxnSp>
              <p:nvCxnSpPr>
                <p:cNvPr id="71" name="Google Shape;71;p3"/>
                <p:cNvCxnSpPr/>
                <p:nvPr/>
              </p:nvCxnSpPr>
              <p:spPr>
                <a:xfrm>
                  <a:off x="440875" y="1289225"/>
                  <a:ext cx="0" cy="3334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" name="Google Shape;72;p3"/>
                <p:cNvCxnSpPr/>
                <p:nvPr/>
              </p:nvCxnSpPr>
              <p:spPr>
                <a:xfrm rot="10800000">
                  <a:off x="570475" y="4889825"/>
                  <a:ext cx="36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73" name="Google Shape;73;p3"/>
            <p:cNvSpPr/>
            <p:nvPr/>
          </p:nvSpPr>
          <p:spPr>
            <a:xfrm>
              <a:off x="8742750" y="61275"/>
              <a:ext cx="218000" cy="368575"/>
            </a:xfrm>
            <a:custGeom>
              <a:avLst/>
              <a:gdLst/>
              <a:ahLst/>
              <a:cxnLst/>
              <a:rect l="l" t="t" r="r" b="b"/>
              <a:pathLst>
                <a:path w="8720" h="14743" extrusionOk="0">
                  <a:moveTo>
                    <a:pt x="4468" y="3069"/>
                  </a:moveTo>
                  <a:cubicBezTo>
                    <a:pt x="4478" y="3100"/>
                    <a:pt x="4488" y="3131"/>
                    <a:pt x="4497" y="3163"/>
                  </a:cubicBezTo>
                  <a:lnTo>
                    <a:pt x="4497" y="3163"/>
                  </a:lnTo>
                  <a:cubicBezTo>
                    <a:pt x="4490" y="3128"/>
                    <a:pt x="4481" y="3096"/>
                    <a:pt x="4468" y="3069"/>
                  </a:cubicBezTo>
                  <a:close/>
                  <a:moveTo>
                    <a:pt x="4497" y="3163"/>
                  </a:moveTo>
                  <a:cubicBezTo>
                    <a:pt x="4509" y="3224"/>
                    <a:pt x="4518" y="3294"/>
                    <a:pt x="4542" y="3364"/>
                  </a:cubicBezTo>
                  <a:cubicBezTo>
                    <a:pt x="4542" y="3438"/>
                    <a:pt x="4578" y="3475"/>
                    <a:pt x="4578" y="3512"/>
                  </a:cubicBezTo>
                  <a:cubicBezTo>
                    <a:pt x="4578" y="3623"/>
                    <a:pt x="4652" y="3697"/>
                    <a:pt x="4652" y="3845"/>
                  </a:cubicBezTo>
                  <a:lnTo>
                    <a:pt x="4652" y="3808"/>
                  </a:lnTo>
                  <a:lnTo>
                    <a:pt x="4652" y="3734"/>
                  </a:lnTo>
                  <a:cubicBezTo>
                    <a:pt x="4589" y="3544"/>
                    <a:pt x="4553" y="3353"/>
                    <a:pt x="4497" y="3163"/>
                  </a:cubicBezTo>
                  <a:close/>
                  <a:moveTo>
                    <a:pt x="4412" y="3522"/>
                  </a:moveTo>
                  <a:cubicBezTo>
                    <a:pt x="4384" y="3522"/>
                    <a:pt x="4357" y="3531"/>
                    <a:pt x="4357" y="3549"/>
                  </a:cubicBezTo>
                  <a:cubicBezTo>
                    <a:pt x="4542" y="3993"/>
                    <a:pt x="4689" y="4400"/>
                    <a:pt x="4874" y="4769"/>
                  </a:cubicBezTo>
                  <a:lnTo>
                    <a:pt x="4911" y="4769"/>
                  </a:lnTo>
                  <a:cubicBezTo>
                    <a:pt x="4874" y="4584"/>
                    <a:pt x="4763" y="4400"/>
                    <a:pt x="4689" y="4215"/>
                  </a:cubicBezTo>
                  <a:lnTo>
                    <a:pt x="4689" y="4215"/>
                  </a:lnTo>
                  <a:cubicBezTo>
                    <a:pt x="4837" y="4474"/>
                    <a:pt x="4948" y="4806"/>
                    <a:pt x="5096" y="5102"/>
                  </a:cubicBezTo>
                  <a:cubicBezTo>
                    <a:pt x="5096" y="5114"/>
                    <a:pt x="5100" y="5119"/>
                    <a:pt x="5106" y="5119"/>
                  </a:cubicBezTo>
                  <a:cubicBezTo>
                    <a:pt x="5117" y="5119"/>
                    <a:pt x="5133" y="5102"/>
                    <a:pt x="5133" y="5102"/>
                  </a:cubicBezTo>
                  <a:cubicBezTo>
                    <a:pt x="4948" y="4769"/>
                    <a:pt x="4837" y="4400"/>
                    <a:pt x="4652" y="4030"/>
                  </a:cubicBezTo>
                  <a:lnTo>
                    <a:pt x="4652" y="4030"/>
                  </a:lnTo>
                  <a:cubicBezTo>
                    <a:pt x="4726" y="4215"/>
                    <a:pt x="4763" y="4363"/>
                    <a:pt x="4874" y="4548"/>
                  </a:cubicBezTo>
                  <a:lnTo>
                    <a:pt x="4874" y="4584"/>
                  </a:lnTo>
                  <a:lnTo>
                    <a:pt x="4652" y="4104"/>
                  </a:lnTo>
                  <a:lnTo>
                    <a:pt x="4652" y="4067"/>
                  </a:lnTo>
                  <a:lnTo>
                    <a:pt x="4652" y="3993"/>
                  </a:lnTo>
                  <a:cubicBezTo>
                    <a:pt x="4578" y="3845"/>
                    <a:pt x="4505" y="3697"/>
                    <a:pt x="4468" y="3549"/>
                  </a:cubicBezTo>
                  <a:cubicBezTo>
                    <a:pt x="4468" y="3531"/>
                    <a:pt x="4440" y="3522"/>
                    <a:pt x="4412" y="3522"/>
                  </a:cubicBezTo>
                  <a:close/>
                  <a:moveTo>
                    <a:pt x="4837" y="5065"/>
                  </a:moveTo>
                  <a:lnTo>
                    <a:pt x="4837" y="5065"/>
                  </a:lnTo>
                  <a:cubicBezTo>
                    <a:pt x="4844" y="5085"/>
                    <a:pt x="4851" y="5104"/>
                    <a:pt x="4859" y="5123"/>
                  </a:cubicBezTo>
                  <a:lnTo>
                    <a:pt x="4859" y="5123"/>
                  </a:lnTo>
                  <a:cubicBezTo>
                    <a:pt x="4837" y="5101"/>
                    <a:pt x="4837" y="5096"/>
                    <a:pt x="4837" y="5065"/>
                  </a:cubicBezTo>
                  <a:close/>
                  <a:moveTo>
                    <a:pt x="4985" y="5176"/>
                  </a:moveTo>
                  <a:cubicBezTo>
                    <a:pt x="4996" y="5213"/>
                    <a:pt x="5008" y="5250"/>
                    <a:pt x="5021" y="5286"/>
                  </a:cubicBezTo>
                  <a:lnTo>
                    <a:pt x="5021" y="5286"/>
                  </a:lnTo>
                  <a:cubicBezTo>
                    <a:pt x="5039" y="5310"/>
                    <a:pt x="5056" y="5336"/>
                    <a:pt x="5072" y="5362"/>
                  </a:cubicBezTo>
                  <a:lnTo>
                    <a:pt x="5072" y="5362"/>
                  </a:lnTo>
                  <a:cubicBezTo>
                    <a:pt x="5042" y="5302"/>
                    <a:pt x="5013" y="5240"/>
                    <a:pt x="4985" y="5176"/>
                  </a:cubicBezTo>
                  <a:close/>
                  <a:moveTo>
                    <a:pt x="4727" y="5697"/>
                  </a:moveTo>
                  <a:cubicBezTo>
                    <a:pt x="4728" y="5706"/>
                    <a:pt x="4734" y="5713"/>
                    <a:pt x="4742" y="5720"/>
                  </a:cubicBezTo>
                  <a:lnTo>
                    <a:pt x="4742" y="5720"/>
                  </a:lnTo>
                  <a:cubicBezTo>
                    <a:pt x="4737" y="5712"/>
                    <a:pt x="4732" y="5704"/>
                    <a:pt x="4727" y="5697"/>
                  </a:cubicBezTo>
                  <a:close/>
                  <a:moveTo>
                    <a:pt x="5072" y="5362"/>
                  </a:moveTo>
                  <a:cubicBezTo>
                    <a:pt x="5138" y="5492"/>
                    <a:pt x="5206" y="5614"/>
                    <a:pt x="5260" y="5733"/>
                  </a:cubicBezTo>
                  <a:lnTo>
                    <a:pt x="5260" y="5733"/>
                  </a:lnTo>
                  <a:cubicBezTo>
                    <a:pt x="5212" y="5607"/>
                    <a:pt x="5148" y="5480"/>
                    <a:pt x="5072" y="5362"/>
                  </a:cubicBezTo>
                  <a:close/>
                  <a:moveTo>
                    <a:pt x="4742" y="5720"/>
                  </a:moveTo>
                  <a:cubicBezTo>
                    <a:pt x="4759" y="5744"/>
                    <a:pt x="4778" y="5771"/>
                    <a:pt x="4800" y="5805"/>
                  </a:cubicBezTo>
                  <a:cubicBezTo>
                    <a:pt x="4800" y="5753"/>
                    <a:pt x="4764" y="5737"/>
                    <a:pt x="4742" y="5720"/>
                  </a:cubicBezTo>
                  <a:close/>
                  <a:moveTo>
                    <a:pt x="4973" y="5351"/>
                  </a:moveTo>
                  <a:cubicBezTo>
                    <a:pt x="5038" y="5462"/>
                    <a:pt x="5109" y="5572"/>
                    <a:pt x="5170" y="5694"/>
                  </a:cubicBezTo>
                  <a:cubicBezTo>
                    <a:pt x="5207" y="5805"/>
                    <a:pt x="5244" y="5878"/>
                    <a:pt x="5281" y="5915"/>
                  </a:cubicBezTo>
                  <a:lnTo>
                    <a:pt x="5170" y="5805"/>
                  </a:lnTo>
                  <a:cubicBezTo>
                    <a:pt x="5075" y="5638"/>
                    <a:pt x="5026" y="5487"/>
                    <a:pt x="4973" y="5351"/>
                  </a:cubicBezTo>
                  <a:close/>
                  <a:moveTo>
                    <a:pt x="4652" y="1775"/>
                  </a:moveTo>
                  <a:cubicBezTo>
                    <a:pt x="4726" y="3069"/>
                    <a:pt x="5022" y="4326"/>
                    <a:pt x="5466" y="5546"/>
                  </a:cubicBezTo>
                  <a:cubicBezTo>
                    <a:pt x="5614" y="5878"/>
                    <a:pt x="5762" y="6211"/>
                    <a:pt x="5909" y="6470"/>
                  </a:cubicBezTo>
                  <a:lnTo>
                    <a:pt x="5651" y="6248"/>
                  </a:lnTo>
                  <a:lnTo>
                    <a:pt x="5799" y="6396"/>
                  </a:lnTo>
                  <a:cubicBezTo>
                    <a:pt x="5651" y="6285"/>
                    <a:pt x="5577" y="6174"/>
                    <a:pt x="5429" y="6063"/>
                  </a:cubicBezTo>
                  <a:cubicBezTo>
                    <a:pt x="5392" y="6026"/>
                    <a:pt x="5392" y="5989"/>
                    <a:pt x="5318" y="5915"/>
                  </a:cubicBezTo>
                  <a:cubicBezTo>
                    <a:pt x="5311" y="5888"/>
                    <a:pt x="5303" y="5861"/>
                    <a:pt x="5295" y="5833"/>
                  </a:cubicBezTo>
                  <a:lnTo>
                    <a:pt x="5295" y="5833"/>
                  </a:lnTo>
                  <a:cubicBezTo>
                    <a:pt x="5303" y="5848"/>
                    <a:pt x="5310" y="5863"/>
                    <a:pt x="5318" y="5878"/>
                  </a:cubicBezTo>
                  <a:cubicBezTo>
                    <a:pt x="5302" y="5830"/>
                    <a:pt x="5282" y="5782"/>
                    <a:pt x="5260" y="5733"/>
                  </a:cubicBezTo>
                  <a:lnTo>
                    <a:pt x="5260" y="5733"/>
                  </a:lnTo>
                  <a:cubicBezTo>
                    <a:pt x="5273" y="5767"/>
                    <a:pt x="5285" y="5800"/>
                    <a:pt x="5295" y="5833"/>
                  </a:cubicBezTo>
                  <a:lnTo>
                    <a:pt x="5295" y="5833"/>
                  </a:lnTo>
                  <a:cubicBezTo>
                    <a:pt x="5204" y="5658"/>
                    <a:pt x="5095" y="5482"/>
                    <a:pt x="5021" y="5286"/>
                  </a:cubicBezTo>
                  <a:lnTo>
                    <a:pt x="5021" y="5286"/>
                  </a:lnTo>
                  <a:cubicBezTo>
                    <a:pt x="4964" y="5205"/>
                    <a:pt x="4902" y="5130"/>
                    <a:pt x="4837" y="5065"/>
                  </a:cubicBezTo>
                  <a:lnTo>
                    <a:pt x="4837" y="5065"/>
                  </a:lnTo>
                  <a:cubicBezTo>
                    <a:pt x="4837" y="5065"/>
                    <a:pt x="4837" y="5065"/>
                    <a:pt x="4837" y="5065"/>
                  </a:cubicBezTo>
                  <a:lnTo>
                    <a:pt x="4837" y="5065"/>
                  </a:lnTo>
                  <a:cubicBezTo>
                    <a:pt x="4837" y="5065"/>
                    <a:pt x="4837" y="5065"/>
                    <a:pt x="4837" y="5065"/>
                  </a:cubicBezTo>
                  <a:lnTo>
                    <a:pt x="4837" y="4991"/>
                  </a:lnTo>
                  <a:cubicBezTo>
                    <a:pt x="4763" y="4917"/>
                    <a:pt x="4726" y="4806"/>
                    <a:pt x="4689" y="4695"/>
                  </a:cubicBezTo>
                  <a:cubicBezTo>
                    <a:pt x="4689" y="4363"/>
                    <a:pt x="4578" y="4030"/>
                    <a:pt x="4394" y="3808"/>
                  </a:cubicBezTo>
                  <a:lnTo>
                    <a:pt x="4357" y="3808"/>
                  </a:lnTo>
                  <a:cubicBezTo>
                    <a:pt x="4479" y="3961"/>
                    <a:pt x="4525" y="4114"/>
                    <a:pt x="4559" y="4267"/>
                  </a:cubicBezTo>
                  <a:lnTo>
                    <a:pt x="4559" y="4267"/>
                  </a:lnTo>
                  <a:cubicBezTo>
                    <a:pt x="4554" y="4253"/>
                    <a:pt x="4548" y="4236"/>
                    <a:pt x="4542" y="4215"/>
                  </a:cubicBezTo>
                  <a:cubicBezTo>
                    <a:pt x="4526" y="4199"/>
                    <a:pt x="4498" y="4190"/>
                    <a:pt x="4476" y="4190"/>
                  </a:cubicBezTo>
                  <a:cubicBezTo>
                    <a:pt x="4444" y="4190"/>
                    <a:pt x="4424" y="4208"/>
                    <a:pt x="4468" y="4252"/>
                  </a:cubicBezTo>
                  <a:cubicBezTo>
                    <a:pt x="4468" y="4363"/>
                    <a:pt x="4505" y="4400"/>
                    <a:pt x="4505" y="4437"/>
                  </a:cubicBezTo>
                  <a:cubicBezTo>
                    <a:pt x="4394" y="4289"/>
                    <a:pt x="4357" y="4178"/>
                    <a:pt x="4283" y="4067"/>
                  </a:cubicBezTo>
                  <a:lnTo>
                    <a:pt x="4283" y="4067"/>
                  </a:lnTo>
                  <a:cubicBezTo>
                    <a:pt x="4357" y="4252"/>
                    <a:pt x="4468" y="4400"/>
                    <a:pt x="4542" y="4584"/>
                  </a:cubicBezTo>
                  <a:cubicBezTo>
                    <a:pt x="4542" y="4584"/>
                    <a:pt x="4531" y="4595"/>
                    <a:pt x="4527" y="4604"/>
                  </a:cubicBezTo>
                  <a:lnTo>
                    <a:pt x="4527" y="4604"/>
                  </a:lnTo>
                  <a:cubicBezTo>
                    <a:pt x="4504" y="4572"/>
                    <a:pt x="4499" y="4536"/>
                    <a:pt x="4468" y="4474"/>
                  </a:cubicBezTo>
                  <a:cubicBezTo>
                    <a:pt x="4448" y="4464"/>
                    <a:pt x="4431" y="4459"/>
                    <a:pt x="4416" y="4459"/>
                  </a:cubicBezTo>
                  <a:cubicBezTo>
                    <a:pt x="4376" y="4459"/>
                    <a:pt x="4357" y="4493"/>
                    <a:pt x="4357" y="4548"/>
                  </a:cubicBezTo>
                  <a:cubicBezTo>
                    <a:pt x="4357" y="4621"/>
                    <a:pt x="4394" y="4658"/>
                    <a:pt x="4394" y="4769"/>
                  </a:cubicBezTo>
                  <a:cubicBezTo>
                    <a:pt x="4357" y="4658"/>
                    <a:pt x="4320" y="4621"/>
                    <a:pt x="4320" y="4584"/>
                  </a:cubicBezTo>
                  <a:cubicBezTo>
                    <a:pt x="4320" y="4574"/>
                    <a:pt x="4310" y="4569"/>
                    <a:pt x="4299" y="4569"/>
                  </a:cubicBezTo>
                  <a:cubicBezTo>
                    <a:pt x="4271" y="4569"/>
                    <a:pt x="4230" y="4595"/>
                    <a:pt x="4283" y="4621"/>
                  </a:cubicBezTo>
                  <a:lnTo>
                    <a:pt x="4689" y="5731"/>
                  </a:lnTo>
                  <a:cubicBezTo>
                    <a:pt x="4468" y="5361"/>
                    <a:pt x="4283" y="4991"/>
                    <a:pt x="4024" y="4621"/>
                  </a:cubicBezTo>
                  <a:cubicBezTo>
                    <a:pt x="4209" y="4104"/>
                    <a:pt x="4357" y="3549"/>
                    <a:pt x="4468" y="3069"/>
                  </a:cubicBezTo>
                  <a:cubicBezTo>
                    <a:pt x="4542" y="2588"/>
                    <a:pt x="4652" y="2181"/>
                    <a:pt x="4652" y="1775"/>
                  </a:cubicBezTo>
                  <a:close/>
                  <a:moveTo>
                    <a:pt x="3543" y="6840"/>
                  </a:moveTo>
                  <a:cubicBezTo>
                    <a:pt x="3541" y="6840"/>
                    <a:pt x="3540" y="6842"/>
                    <a:pt x="3540" y="6847"/>
                  </a:cubicBezTo>
                  <a:lnTo>
                    <a:pt x="3540" y="6847"/>
                  </a:lnTo>
                  <a:cubicBezTo>
                    <a:pt x="3541" y="6844"/>
                    <a:pt x="3542" y="6841"/>
                    <a:pt x="3543" y="6840"/>
                  </a:cubicBezTo>
                  <a:close/>
                  <a:moveTo>
                    <a:pt x="1214" y="7025"/>
                  </a:moveTo>
                  <a:lnTo>
                    <a:pt x="1214" y="7025"/>
                  </a:lnTo>
                  <a:cubicBezTo>
                    <a:pt x="1325" y="7099"/>
                    <a:pt x="1473" y="7135"/>
                    <a:pt x="1547" y="7135"/>
                  </a:cubicBezTo>
                  <a:cubicBezTo>
                    <a:pt x="1473" y="7099"/>
                    <a:pt x="1325" y="7098"/>
                    <a:pt x="1214" y="7025"/>
                  </a:cubicBezTo>
                  <a:close/>
                  <a:moveTo>
                    <a:pt x="2102" y="7099"/>
                  </a:moveTo>
                  <a:lnTo>
                    <a:pt x="2102" y="7099"/>
                  </a:lnTo>
                  <a:cubicBezTo>
                    <a:pt x="2139" y="7172"/>
                    <a:pt x="2212" y="7209"/>
                    <a:pt x="2249" y="7283"/>
                  </a:cubicBezTo>
                  <a:cubicBezTo>
                    <a:pt x="2249" y="7209"/>
                    <a:pt x="2139" y="7172"/>
                    <a:pt x="2102" y="7099"/>
                  </a:cubicBezTo>
                  <a:close/>
                  <a:moveTo>
                    <a:pt x="2212" y="7025"/>
                  </a:moveTo>
                  <a:lnTo>
                    <a:pt x="2212" y="7098"/>
                  </a:lnTo>
                  <a:cubicBezTo>
                    <a:pt x="2249" y="7135"/>
                    <a:pt x="2323" y="7172"/>
                    <a:pt x="2397" y="7283"/>
                  </a:cubicBezTo>
                  <a:cubicBezTo>
                    <a:pt x="2397" y="7283"/>
                    <a:pt x="2323" y="7283"/>
                    <a:pt x="2323" y="7320"/>
                  </a:cubicBezTo>
                  <a:cubicBezTo>
                    <a:pt x="2323" y="7283"/>
                    <a:pt x="2286" y="7283"/>
                    <a:pt x="2249" y="7283"/>
                  </a:cubicBezTo>
                  <a:cubicBezTo>
                    <a:pt x="2064" y="7209"/>
                    <a:pt x="1917" y="7209"/>
                    <a:pt x="1732" y="7172"/>
                  </a:cubicBezTo>
                  <a:cubicBezTo>
                    <a:pt x="1880" y="7135"/>
                    <a:pt x="2064" y="7098"/>
                    <a:pt x="2212" y="7025"/>
                  </a:cubicBezTo>
                  <a:close/>
                  <a:moveTo>
                    <a:pt x="2397" y="6988"/>
                  </a:moveTo>
                  <a:lnTo>
                    <a:pt x="2767" y="7357"/>
                  </a:lnTo>
                  <a:lnTo>
                    <a:pt x="2656" y="7357"/>
                  </a:lnTo>
                  <a:cubicBezTo>
                    <a:pt x="2508" y="7283"/>
                    <a:pt x="2397" y="7172"/>
                    <a:pt x="2249" y="7025"/>
                  </a:cubicBezTo>
                  <a:cubicBezTo>
                    <a:pt x="2323" y="6988"/>
                    <a:pt x="2397" y="6988"/>
                    <a:pt x="2397" y="6988"/>
                  </a:cubicBezTo>
                  <a:close/>
                  <a:moveTo>
                    <a:pt x="6686" y="7209"/>
                  </a:moveTo>
                  <a:lnTo>
                    <a:pt x="6945" y="7357"/>
                  </a:lnTo>
                  <a:lnTo>
                    <a:pt x="6871" y="7357"/>
                  </a:lnTo>
                  <a:cubicBezTo>
                    <a:pt x="6834" y="7357"/>
                    <a:pt x="6760" y="7283"/>
                    <a:pt x="6686" y="7209"/>
                  </a:cubicBezTo>
                  <a:close/>
                  <a:moveTo>
                    <a:pt x="3115" y="7357"/>
                  </a:moveTo>
                  <a:cubicBezTo>
                    <a:pt x="3131" y="7366"/>
                    <a:pt x="3146" y="7375"/>
                    <a:pt x="3162" y="7384"/>
                  </a:cubicBezTo>
                  <a:lnTo>
                    <a:pt x="3162" y="7384"/>
                  </a:lnTo>
                  <a:cubicBezTo>
                    <a:pt x="3169" y="7373"/>
                    <a:pt x="3161" y="7357"/>
                    <a:pt x="3137" y="7357"/>
                  </a:cubicBezTo>
                  <a:close/>
                  <a:moveTo>
                    <a:pt x="2841" y="7357"/>
                  </a:moveTo>
                  <a:cubicBezTo>
                    <a:pt x="2841" y="7366"/>
                    <a:pt x="2841" y="7376"/>
                    <a:pt x="2841" y="7384"/>
                  </a:cubicBezTo>
                  <a:lnTo>
                    <a:pt x="2841" y="7384"/>
                  </a:lnTo>
                  <a:cubicBezTo>
                    <a:pt x="2830" y="7373"/>
                    <a:pt x="2817" y="7364"/>
                    <a:pt x="2804" y="7357"/>
                  </a:cubicBezTo>
                  <a:close/>
                  <a:moveTo>
                    <a:pt x="6507" y="7308"/>
                  </a:moveTo>
                  <a:cubicBezTo>
                    <a:pt x="6558" y="7349"/>
                    <a:pt x="6613" y="7376"/>
                    <a:pt x="6686" y="7394"/>
                  </a:cubicBezTo>
                  <a:lnTo>
                    <a:pt x="6575" y="7394"/>
                  </a:lnTo>
                  <a:cubicBezTo>
                    <a:pt x="6549" y="7369"/>
                    <a:pt x="6528" y="7339"/>
                    <a:pt x="6507" y="7308"/>
                  </a:cubicBezTo>
                  <a:close/>
                  <a:moveTo>
                    <a:pt x="955" y="7246"/>
                  </a:moveTo>
                  <a:lnTo>
                    <a:pt x="955" y="7246"/>
                  </a:lnTo>
                  <a:cubicBezTo>
                    <a:pt x="1177" y="7320"/>
                    <a:pt x="1399" y="7357"/>
                    <a:pt x="1584" y="7357"/>
                  </a:cubicBezTo>
                  <a:cubicBezTo>
                    <a:pt x="1621" y="7357"/>
                    <a:pt x="1732" y="7394"/>
                    <a:pt x="1769" y="7394"/>
                  </a:cubicBezTo>
                  <a:lnTo>
                    <a:pt x="1806" y="7431"/>
                  </a:lnTo>
                  <a:lnTo>
                    <a:pt x="1510" y="7431"/>
                  </a:lnTo>
                  <a:cubicBezTo>
                    <a:pt x="1325" y="7357"/>
                    <a:pt x="1140" y="7320"/>
                    <a:pt x="955" y="7246"/>
                  </a:cubicBezTo>
                  <a:close/>
                  <a:moveTo>
                    <a:pt x="6197" y="7274"/>
                  </a:moveTo>
                  <a:cubicBezTo>
                    <a:pt x="6213" y="7337"/>
                    <a:pt x="6230" y="7394"/>
                    <a:pt x="6279" y="7468"/>
                  </a:cubicBezTo>
                  <a:cubicBezTo>
                    <a:pt x="6247" y="7403"/>
                    <a:pt x="6221" y="7338"/>
                    <a:pt x="6197" y="7274"/>
                  </a:cubicBezTo>
                  <a:close/>
                  <a:moveTo>
                    <a:pt x="1012" y="7452"/>
                  </a:moveTo>
                  <a:lnTo>
                    <a:pt x="1012" y="7452"/>
                  </a:lnTo>
                  <a:cubicBezTo>
                    <a:pt x="1078" y="7469"/>
                    <a:pt x="1146" y="7487"/>
                    <a:pt x="1214" y="7505"/>
                  </a:cubicBezTo>
                  <a:lnTo>
                    <a:pt x="1103" y="7505"/>
                  </a:lnTo>
                  <a:cubicBezTo>
                    <a:pt x="1067" y="7481"/>
                    <a:pt x="1038" y="7464"/>
                    <a:pt x="1012" y="7452"/>
                  </a:cubicBezTo>
                  <a:close/>
                  <a:moveTo>
                    <a:pt x="2021" y="7483"/>
                  </a:moveTo>
                  <a:lnTo>
                    <a:pt x="2021" y="7483"/>
                  </a:lnTo>
                  <a:cubicBezTo>
                    <a:pt x="2097" y="7509"/>
                    <a:pt x="2173" y="7517"/>
                    <a:pt x="2249" y="7542"/>
                  </a:cubicBezTo>
                  <a:cubicBezTo>
                    <a:pt x="2168" y="7542"/>
                    <a:pt x="2107" y="7522"/>
                    <a:pt x="2021" y="7483"/>
                  </a:cubicBezTo>
                  <a:close/>
                  <a:moveTo>
                    <a:pt x="1695" y="7209"/>
                  </a:moveTo>
                  <a:lnTo>
                    <a:pt x="1695" y="7209"/>
                  </a:lnTo>
                  <a:cubicBezTo>
                    <a:pt x="1880" y="7246"/>
                    <a:pt x="2101" y="7320"/>
                    <a:pt x="2286" y="7357"/>
                  </a:cubicBezTo>
                  <a:cubicBezTo>
                    <a:pt x="2323" y="7431"/>
                    <a:pt x="2397" y="7505"/>
                    <a:pt x="2434" y="7579"/>
                  </a:cubicBezTo>
                  <a:cubicBezTo>
                    <a:pt x="2323" y="7542"/>
                    <a:pt x="2286" y="7542"/>
                    <a:pt x="2212" y="7505"/>
                  </a:cubicBezTo>
                  <a:cubicBezTo>
                    <a:pt x="2212" y="7505"/>
                    <a:pt x="2138" y="7505"/>
                    <a:pt x="2138" y="7468"/>
                  </a:cubicBezTo>
                  <a:cubicBezTo>
                    <a:pt x="2028" y="7394"/>
                    <a:pt x="1917" y="7357"/>
                    <a:pt x="1769" y="7357"/>
                  </a:cubicBezTo>
                  <a:cubicBezTo>
                    <a:pt x="1732" y="7320"/>
                    <a:pt x="1732" y="7283"/>
                    <a:pt x="1695" y="7209"/>
                  </a:cubicBezTo>
                  <a:close/>
                  <a:moveTo>
                    <a:pt x="7425" y="7505"/>
                  </a:moveTo>
                  <a:cubicBezTo>
                    <a:pt x="7610" y="7505"/>
                    <a:pt x="7758" y="7542"/>
                    <a:pt x="7943" y="7653"/>
                  </a:cubicBezTo>
                  <a:cubicBezTo>
                    <a:pt x="7795" y="7653"/>
                    <a:pt x="7684" y="7579"/>
                    <a:pt x="7610" y="7579"/>
                  </a:cubicBezTo>
                  <a:cubicBezTo>
                    <a:pt x="7573" y="7542"/>
                    <a:pt x="7499" y="7542"/>
                    <a:pt x="7425" y="7505"/>
                  </a:cubicBezTo>
                  <a:close/>
                  <a:moveTo>
                    <a:pt x="2989" y="7394"/>
                  </a:moveTo>
                  <a:cubicBezTo>
                    <a:pt x="3063" y="7394"/>
                    <a:pt x="3174" y="7542"/>
                    <a:pt x="3321" y="7690"/>
                  </a:cubicBezTo>
                  <a:cubicBezTo>
                    <a:pt x="3174" y="7579"/>
                    <a:pt x="3063" y="7505"/>
                    <a:pt x="2989" y="7394"/>
                  </a:cubicBezTo>
                  <a:close/>
                  <a:moveTo>
                    <a:pt x="3432" y="6729"/>
                  </a:moveTo>
                  <a:lnTo>
                    <a:pt x="3432" y="6729"/>
                  </a:lnTo>
                  <a:cubicBezTo>
                    <a:pt x="3536" y="6884"/>
                    <a:pt x="3749" y="7294"/>
                    <a:pt x="3981" y="7691"/>
                  </a:cubicBezTo>
                  <a:lnTo>
                    <a:pt x="3981" y="7691"/>
                  </a:lnTo>
                  <a:cubicBezTo>
                    <a:pt x="3869" y="7518"/>
                    <a:pt x="3748" y="7341"/>
                    <a:pt x="3617" y="7172"/>
                  </a:cubicBezTo>
                  <a:cubicBezTo>
                    <a:pt x="3580" y="7025"/>
                    <a:pt x="3543" y="6914"/>
                    <a:pt x="3432" y="6729"/>
                  </a:cubicBezTo>
                  <a:close/>
                  <a:moveTo>
                    <a:pt x="4213" y="7602"/>
                  </a:moveTo>
                  <a:cubicBezTo>
                    <a:pt x="4255" y="7644"/>
                    <a:pt x="4299" y="7685"/>
                    <a:pt x="4320" y="7727"/>
                  </a:cubicBezTo>
                  <a:cubicBezTo>
                    <a:pt x="4283" y="7690"/>
                    <a:pt x="4246" y="7644"/>
                    <a:pt x="4213" y="7602"/>
                  </a:cubicBezTo>
                  <a:close/>
                  <a:moveTo>
                    <a:pt x="7129" y="7468"/>
                  </a:moveTo>
                  <a:cubicBezTo>
                    <a:pt x="7240" y="7505"/>
                    <a:pt x="7388" y="7542"/>
                    <a:pt x="7462" y="7579"/>
                  </a:cubicBezTo>
                  <a:cubicBezTo>
                    <a:pt x="7462" y="7579"/>
                    <a:pt x="7462" y="7653"/>
                    <a:pt x="7499" y="7653"/>
                  </a:cubicBezTo>
                  <a:cubicBezTo>
                    <a:pt x="7573" y="7653"/>
                    <a:pt x="7610" y="7690"/>
                    <a:pt x="7647" y="7690"/>
                  </a:cubicBezTo>
                  <a:cubicBezTo>
                    <a:pt x="7573" y="7690"/>
                    <a:pt x="7462" y="7727"/>
                    <a:pt x="7425" y="7727"/>
                  </a:cubicBezTo>
                  <a:cubicBezTo>
                    <a:pt x="7240" y="7653"/>
                    <a:pt x="7092" y="7542"/>
                    <a:pt x="6945" y="7468"/>
                  </a:cubicBezTo>
                  <a:close/>
                  <a:moveTo>
                    <a:pt x="5540" y="7283"/>
                  </a:moveTo>
                  <a:cubicBezTo>
                    <a:pt x="5614" y="7468"/>
                    <a:pt x="5762" y="7579"/>
                    <a:pt x="5909" y="7764"/>
                  </a:cubicBezTo>
                  <a:lnTo>
                    <a:pt x="5946" y="7764"/>
                  </a:lnTo>
                  <a:lnTo>
                    <a:pt x="5909" y="7727"/>
                  </a:lnTo>
                  <a:cubicBezTo>
                    <a:pt x="5799" y="7579"/>
                    <a:pt x="5651" y="7468"/>
                    <a:pt x="5540" y="7283"/>
                  </a:cubicBezTo>
                  <a:close/>
                  <a:moveTo>
                    <a:pt x="6390" y="7727"/>
                  </a:moveTo>
                  <a:lnTo>
                    <a:pt x="6390" y="7727"/>
                  </a:lnTo>
                  <a:cubicBezTo>
                    <a:pt x="6353" y="7727"/>
                    <a:pt x="6316" y="7764"/>
                    <a:pt x="6279" y="7764"/>
                  </a:cubicBezTo>
                  <a:cubicBezTo>
                    <a:pt x="6316" y="7764"/>
                    <a:pt x="6353" y="7764"/>
                    <a:pt x="6390" y="7727"/>
                  </a:cubicBezTo>
                  <a:close/>
                  <a:moveTo>
                    <a:pt x="6760" y="7690"/>
                  </a:moveTo>
                  <a:cubicBezTo>
                    <a:pt x="6778" y="7705"/>
                    <a:pt x="6797" y="7719"/>
                    <a:pt x="6816" y="7732"/>
                  </a:cubicBezTo>
                  <a:lnTo>
                    <a:pt x="6816" y="7732"/>
                  </a:lnTo>
                  <a:cubicBezTo>
                    <a:pt x="6787" y="7742"/>
                    <a:pt x="6756" y="7753"/>
                    <a:pt x="6723" y="7764"/>
                  </a:cubicBezTo>
                  <a:cubicBezTo>
                    <a:pt x="6711" y="7764"/>
                    <a:pt x="6699" y="7764"/>
                    <a:pt x="6686" y="7766"/>
                  </a:cubicBezTo>
                  <a:lnTo>
                    <a:pt x="6686" y="7766"/>
                  </a:lnTo>
                  <a:cubicBezTo>
                    <a:pt x="6686" y="7766"/>
                    <a:pt x="6686" y="7765"/>
                    <a:pt x="6686" y="7764"/>
                  </a:cubicBezTo>
                  <a:cubicBezTo>
                    <a:pt x="6686" y="7727"/>
                    <a:pt x="6649" y="7727"/>
                    <a:pt x="6649" y="7690"/>
                  </a:cubicBezTo>
                  <a:close/>
                  <a:moveTo>
                    <a:pt x="6590" y="7820"/>
                  </a:moveTo>
                  <a:lnTo>
                    <a:pt x="6590" y="7820"/>
                  </a:lnTo>
                  <a:cubicBezTo>
                    <a:pt x="6591" y="7821"/>
                    <a:pt x="6591" y="7821"/>
                    <a:pt x="6592" y="7821"/>
                  </a:cubicBezTo>
                  <a:lnTo>
                    <a:pt x="6592" y="7821"/>
                  </a:lnTo>
                  <a:cubicBezTo>
                    <a:pt x="6587" y="7826"/>
                    <a:pt x="6581" y="7832"/>
                    <a:pt x="6575" y="7838"/>
                  </a:cubicBezTo>
                  <a:cubicBezTo>
                    <a:pt x="6581" y="7832"/>
                    <a:pt x="6586" y="7826"/>
                    <a:pt x="6590" y="7820"/>
                  </a:cubicBezTo>
                  <a:close/>
                  <a:moveTo>
                    <a:pt x="2138" y="7690"/>
                  </a:moveTo>
                  <a:cubicBezTo>
                    <a:pt x="2249" y="7727"/>
                    <a:pt x="2323" y="7838"/>
                    <a:pt x="2471" y="7875"/>
                  </a:cubicBezTo>
                  <a:cubicBezTo>
                    <a:pt x="2355" y="7805"/>
                    <a:pt x="2253" y="7750"/>
                    <a:pt x="2166" y="7691"/>
                  </a:cubicBezTo>
                  <a:lnTo>
                    <a:pt x="2166" y="7691"/>
                  </a:lnTo>
                  <a:cubicBezTo>
                    <a:pt x="2157" y="7690"/>
                    <a:pt x="2148" y="7690"/>
                    <a:pt x="2138" y="7690"/>
                  </a:cubicBezTo>
                  <a:close/>
                  <a:moveTo>
                    <a:pt x="2434" y="7357"/>
                  </a:moveTo>
                  <a:cubicBezTo>
                    <a:pt x="2545" y="7431"/>
                    <a:pt x="2656" y="7579"/>
                    <a:pt x="2804" y="7653"/>
                  </a:cubicBezTo>
                  <a:cubicBezTo>
                    <a:pt x="2878" y="7727"/>
                    <a:pt x="2989" y="7764"/>
                    <a:pt x="3063" y="7875"/>
                  </a:cubicBezTo>
                  <a:cubicBezTo>
                    <a:pt x="2952" y="7764"/>
                    <a:pt x="2730" y="7690"/>
                    <a:pt x="2545" y="7653"/>
                  </a:cubicBezTo>
                  <a:cubicBezTo>
                    <a:pt x="2471" y="7542"/>
                    <a:pt x="2397" y="7431"/>
                    <a:pt x="2323" y="7357"/>
                  </a:cubicBezTo>
                  <a:close/>
                  <a:moveTo>
                    <a:pt x="5946" y="7838"/>
                  </a:moveTo>
                  <a:cubicBezTo>
                    <a:pt x="5946" y="7838"/>
                    <a:pt x="5946" y="7875"/>
                    <a:pt x="5983" y="7875"/>
                  </a:cubicBezTo>
                  <a:cubicBezTo>
                    <a:pt x="5983" y="7875"/>
                    <a:pt x="5983" y="7838"/>
                    <a:pt x="5946" y="7838"/>
                  </a:cubicBezTo>
                  <a:close/>
                  <a:moveTo>
                    <a:pt x="2545" y="7764"/>
                  </a:moveTo>
                  <a:cubicBezTo>
                    <a:pt x="2619" y="7764"/>
                    <a:pt x="2619" y="7764"/>
                    <a:pt x="2656" y="7838"/>
                  </a:cubicBezTo>
                  <a:lnTo>
                    <a:pt x="2804" y="7949"/>
                  </a:lnTo>
                  <a:cubicBezTo>
                    <a:pt x="2693" y="7912"/>
                    <a:pt x="2656" y="7838"/>
                    <a:pt x="2545" y="7764"/>
                  </a:cubicBezTo>
                  <a:close/>
                  <a:moveTo>
                    <a:pt x="7308" y="7936"/>
                  </a:moveTo>
                  <a:lnTo>
                    <a:pt x="7308" y="7936"/>
                  </a:lnTo>
                  <a:cubicBezTo>
                    <a:pt x="7310" y="7940"/>
                    <a:pt x="7312" y="7944"/>
                    <a:pt x="7314" y="7949"/>
                  </a:cubicBezTo>
                  <a:lnTo>
                    <a:pt x="7388" y="7949"/>
                  </a:lnTo>
                  <a:cubicBezTo>
                    <a:pt x="7361" y="7945"/>
                    <a:pt x="7334" y="7940"/>
                    <a:pt x="7308" y="7936"/>
                  </a:cubicBezTo>
                  <a:close/>
                  <a:moveTo>
                    <a:pt x="4689" y="7764"/>
                  </a:moveTo>
                  <a:lnTo>
                    <a:pt x="4689" y="7764"/>
                  </a:lnTo>
                  <a:cubicBezTo>
                    <a:pt x="4837" y="7887"/>
                    <a:pt x="5000" y="7993"/>
                    <a:pt x="5159" y="8073"/>
                  </a:cubicBezTo>
                  <a:lnTo>
                    <a:pt x="5159" y="8073"/>
                  </a:lnTo>
                  <a:cubicBezTo>
                    <a:pt x="5127" y="8050"/>
                    <a:pt x="5095" y="8022"/>
                    <a:pt x="5059" y="7986"/>
                  </a:cubicBezTo>
                  <a:cubicBezTo>
                    <a:pt x="4911" y="7912"/>
                    <a:pt x="4837" y="7875"/>
                    <a:pt x="4689" y="7764"/>
                  </a:cubicBezTo>
                  <a:close/>
                  <a:moveTo>
                    <a:pt x="1288" y="7542"/>
                  </a:moveTo>
                  <a:cubicBezTo>
                    <a:pt x="1510" y="7542"/>
                    <a:pt x="1769" y="7542"/>
                    <a:pt x="2028" y="7579"/>
                  </a:cubicBezTo>
                  <a:cubicBezTo>
                    <a:pt x="2069" y="7620"/>
                    <a:pt x="2115" y="7656"/>
                    <a:pt x="2166" y="7691"/>
                  </a:cubicBezTo>
                  <a:lnTo>
                    <a:pt x="2166" y="7691"/>
                  </a:lnTo>
                  <a:cubicBezTo>
                    <a:pt x="2262" y="7696"/>
                    <a:pt x="2333" y="7727"/>
                    <a:pt x="2434" y="7727"/>
                  </a:cubicBezTo>
                  <a:cubicBezTo>
                    <a:pt x="2514" y="7860"/>
                    <a:pt x="2651" y="7973"/>
                    <a:pt x="2762" y="8095"/>
                  </a:cubicBezTo>
                  <a:lnTo>
                    <a:pt x="2762" y="8095"/>
                  </a:lnTo>
                  <a:cubicBezTo>
                    <a:pt x="2654" y="8060"/>
                    <a:pt x="2581" y="8059"/>
                    <a:pt x="2508" y="8023"/>
                  </a:cubicBezTo>
                  <a:cubicBezTo>
                    <a:pt x="2286" y="7875"/>
                    <a:pt x="2064" y="7764"/>
                    <a:pt x="1843" y="7690"/>
                  </a:cubicBezTo>
                  <a:cubicBezTo>
                    <a:pt x="1769" y="7690"/>
                    <a:pt x="1769" y="7727"/>
                    <a:pt x="1843" y="7727"/>
                  </a:cubicBezTo>
                  <a:cubicBezTo>
                    <a:pt x="1870" y="7727"/>
                    <a:pt x="1877" y="7747"/>
                    <a:pt x="1893" y="7757"/>
                  </a:cubicBezTo>
                  <a:lnTo>
                    <a:pt x="1893" y="7757"/>
                  </a:lnTo>
                  <a:cubicBezTo>
                    <a:pt x="1647" y="7688"/>
                    <a:pt x="1467" y="7650"/>
                    <a:pt x="1288" y="7542"/>
                  </a:cubicBezTo>
                  <a:close/>
                  <a:moveTo>
                    <a:pt x="2781" y="8115"/>
                  </a:moveTo>
                  <a:cubicBezTo>
                    <a:pt x="2791" y="8127"/>
                    <a:pt x="2801" y="8139"/>
                    <a:pt x="2811" y="8152"/>
                  </a:cubicBezTo>
                  <a:lnTo>
                    <a:pt x="2811" y="8152"/>
                  </a:lnTo>
                  <a:cubicBezTo>
                    <a:pt x="2797" y="8140"/>
                    <a:pt x="2782" y="8134"/>
                    <a:pt x="2767" y="8134"/>
                  </a:cubicBezTo>
                  <a:cubicBezTo>
                    <a:pt x="2767" y="8134"/>
                    <a:pt x="2776" y="8125"/>
                    <a:pt x="2781" y="8115"/>
                  </a:cubicBezTo>
                  <a:close/>
                  <a:moveTo>
                    <a:pt x="5159" y="8073"/>
                  </a:moveTo>
                  <a:lnTo>
                    <a:pt x="5159" y="8073"/>
                  </a:lnTo>
                  <a:cubicBezTo>
                    <a:pt x="5225" y="8121"/>
                    <a:pt x="5292" y="8146"/>
                    <a:pt x="5392" y="8171"/>
                  </a:cubicBezTo>
                  <a:cubicBezTo>
                    <a:pt x="5317" y="8146"/>
                    <a:pt x="5239" y="8113"/>
                    <a:pt x="5159" y="8073"/>
                  </a:cubicBezTo>
                  <a:close/>
                  <a:moveTo>
                    <a:pt x="5466" y="8060"/>
                  </a:moveTo>
                  <a:cubicBezTo>
                    <a:pt x="5540" y="8097"/>
                    <a:pt x="5577" y="8134"/>
                    <a:pt x="5577" y="8208"/>
                  </a:cubicBezTo>
                  <a:cubicBezTo>
                    <a:pt x="5540" y="8208"/>
                    <a:pt x="5466" y="8208"/>
                    <a:pt x="5429" y="8134"/>
                  </a:cubicBezTo>
                  <a:cubicBezTo>
                    <a:pt x="5429" y="8097"/>
                    <a:pt x="5466" y="8097"/>
                    <a:pt x="5466" y="8060"/>
                  </a:cubicBezTo>
                  <a:close/>
                  <a:moveTo>
                    <a:pt x="3358" y="7727"/>
                  </a:moveTo>
                  <a:cubicBezTo>
                    <a:pt x="3432" y="7912"/>
                    <a:pt x="3543" y="8060"/>
                    <a:pt x="3580" y="8097"/>
                  </a:cubicBezTo>
                  <a:cubicBezTo>
                    <a:pt x="3617" y="8134"/>
                    <a:pt x="3617" y="8208"/>
                    <a:pt x="3691" y="8282"/>
                  </a:cubicBezTo>
                  <a:cubicBezTo>
                    <a:pt x="3587" y="8212"/>
                    <a:pt x="3451" y="8111"/>
                    <a:pt x="3343" y="8037"/>
                  </a:cubicBezTo>
                  <a:lnTo>
                    <a:pt x="3343" y="8037"/>
                  </a:lnTo>
                  <a:cubicBezTo>
                    <a:pt x="3343" y="8037"/>
                    <a:pt x="3344" y="8037"/>
                    <a:pt x="3344" y="8037"/>
                  </a:cubicBezTo>
                  <a:cubicBezTo>
                    <a:pt x="3358" y="8037"/>
                    <a:pt x="3358" y="8003"/>
                    <a:pt x="3358" y="7949"/>
                  </a:cubicBezTo>
                  <a:lnTo>
                    <a:pt x="3248" y="7875"/>
                  </a:lnTo>
                  <a:lnTo>
                    <a:pt x="3321" y="7875"/>
                  </a:lnTo>
                  <a:cubicBezTo>
                    <a:pt x="3358" y="7875"/>
                    <a:pt x="3395" y="7838"/>
                    <a:pt x="3358" y="7764"/>
                  </a:cubicBezTo>
                  <a:lnTo>
                    <a:pt x="3358" y="7727"/>
                  </a:lnTo>
                  <a:close/>
                  <a:moveTo>
                    <a:pt x="4713" y="8147"/>
                  </a:moveTo>
                  <a:cubicBezTo>
                    <a:pt x="4747" y="8207"/>
                    <a:pt x="4781" y="8264"/>
                    <a:pt x="4815" y="8320"/>
                  </a:cubicBezTo>
                  <a:lnTo>
                    <a:pt x="4815" y="8320"/>
                  </a:lnTo>
                  <a:cubicBezTo>
                    <a:pt x="4811" y="8308"/>
                    <a:pt x="4806" y="8295"/>
                    <a:pt x="4800" y="8282"/>
                  </a:cubicBezTo>
                  <a:cubicBezTo>
                    <a:pt x="4771" y="8236"/>
                    <a:pt x="4742" y="8192"/>
                    <a:pt x="4713" y="8147"/>
                  </a:cubicBezTo>
                  <a:close/>
                  <a:moveTo>
                    <a:pt x="7019" y="7875"/>
                  </a:moveTo>
                  <a:cubicBezTo>
                    <a:pt x="6760" y="7949"/>
                    <a:pt x="6575" y="8023"/>
                    <a:pt x="6390" y="8134"/>
                  </a:cubicBezTo>
                  <a:cubicBezTo>
                    <a:pt x="6353" y="8134"/>
                    <a:pt x="6390" y="8171"/>
                    <a:pt x="6390" y="8245"/>
                  </a:cubicBezTo>
                  <a:cubicBezTo>
                    <a:pt x="6279" y="8282"/>
                    <a:pt x="6168" y="8319"/>
                    <a:pt x="6020" y="8355"/>
                  </a:cubicBezTo>
                  <a:lnTo>
                    <a:pt x="6168" y="8245"/>
                  </a:lnTo>
                  <a:cubicBezTo>
                    <a:pt x="6316" y="8097"/>
                    <a:pt x="6464" y="7986"/>
                    <a:pt x="6575" y="7912"/>
                  </a:cubicBezTo>
                  <a:cubicBezTo>
                    <a:pt x="6723" y="7875"/>
                    <a:pt x="6871" y="7875"/>
                    <a:pt x="7019" y="7875"/>
                  </a:cubicBezTo>
                  <a:close/>
                  <a:moveTo>
                    <a:pt x="4974" y="8592"/>
                  </a:moveTo>
                  <a:cubicBezTo>
                    <a:pt x="4978" y="8599"/>
                    <a:pt x="4981" y="8607"/>
                    <a:pt x="4985" y="8614"/>
                  </a:cubicBezTo>
                  <a:cubicBezTo>
                    <a:pt x="4985" y="8605"/>
                    <a:pt x="4981" y="8598"/>
                    <a:pt x="4974" y="8592"/>
                  </a:cubicBezTo>
                  <a:close/>
                  <a:moveTo>
                    <a:pt x="5022" y="8577"/>
                  </a:moveTo>
                  <a:cubicBezTo>
                    <a:pt x="4985" y="8577"/>
                    <a:pt x="4985" y="8614"/>
                    <a:pt x="4985" y="8614"/>
                  </a:cubicBezTo>
                  <a:cubicBezTo>
                    <a:pt x="5022" y="8614"/>
                    <a:pt x="5022" y="8577"/>
                    <a:pt x="5022" y="8577"/>
                  </a:cubicBezTo>
                  <a:close/>
                  <a:moveTo>
                    <a:pt x="4615" y="7949"/>
                  </a:moveTo>
                  <a:cubicBezTo>
                    <a:pt x="4637" y="7998"/>
                    <a:pt x="4659" y="8045"/>
                    <a:pt x="4683" y="8090"/>
                  </a:cubicBezTo>
                  <a:lnTo>
                    <a:pt x="4683" y="8090"/>
                  </a:lnTo>
                  <a:lnTo>
                    <a:pt x="4666" y="8074"/>
                  </a:lnTo>
                  <a:lnTo>
                    <a:pt x="4666" y="8074"/>
                  </a:lnTo>
                  <a:cubicBezTo>
                    <a:pt x="4682" y="8098"/>
                    <a:pt x="4698" y="8122"/>
                    <a:pt x="4713" y="8147"/>
                  </a:cubicBezTo>
                  <a:lnTo>
                    <a:pt x="4713" y="8147"/>
                  </a:lnTo>
                  <a:cubicBezTo>
                    <a:pt x="4703" y="8128"/>
                    <a:pt x="4693" y="8109"/>
                    <a:pt x="4683" y="8090"/>
                  </a:cubicBezTo>
                  <a:lnTo>
                    <a:pt x="4683" y="8090"/>
                  </a:lnTo>
                  <a:lnTo>
                    <a:pt x="5207" y="8614"/>
                  </a:lnTo>
                  <a:cubicBezTo>
                    <a:pt x="5022" y="8392"/>
                    <a:pt x="4800" y="8208"/>
                    <a:pt x="4615" y="7949"/>
                  </a:cubicBezTo>
                  <a:close/>
                  <a:moveTo>
                    <a:pt x="3432" y="8577"/>
                  </a:moveTo>
                  <a:lnTo>
                    <a:pt x="3432" y="8577"/>
                  </a:lnTo>
                  <a:cubicBezTo>
                    <a:pt x="3480" y="8637"/>
                    <a:pt x="3524" y="8697"/>
                    <a:pt x="3565" y="8756"/>
                  </a:cubicBezTo>
                  <a:lnTo>
                    <a:pt x="3565" y="8756"/>
                  </a:lnTo>
                  <a:cubicBezTo>
                    <a:pt x="3533" y="8669"/>
                    <a:pt x="3496" y="8609"/>
                    <a:pt x="3432" y="8577"/>
                  </a:cubicBezTo>
                  <a:close/>
                  <a:moveTo>
                    <a:pt x="5651" y="8688"/>
                  </a:moveTo>
                  <a:cubicBezTo>
                    <a:pt x="5614" y="8762"/>
                    <a:pt x="5577" y="8836"/>
                    <a:pt x="5540" y="8873"/>
                  </a:cubicBezTo>
                  <a:cubicBezTo>
                    <a:pt x="5577" y="8799"/>
                    <a:pt x="5614" y="8762"/>
                    <a:pt x="5651" y="8688"/>
                  </a:cubicBezTo>
                  <a:close/>
                  <a:moveTo>
                    <a:pt x="3432" y="7505"/>
                  </a:moveTo>
                  <a:lnTo>
                    <a:pt x="3432" y="7505"/>
                  </a:lnTo>
                  <a:cubicBezTo>
                    <a:pt x="3506" y="7579"/>
                    <a:pt x="3580" y="7653"/>
                    <a:pt x="3691" y="7690"/>
                  </a:cubicBezTo>
                  <a:cubicBezTo>
                    <a:pt x="3901" y="8080"/>
                    <a:pt x="4087" y="8494"/>
                    <a:pt x="4307" y="8893"/>
                  </a:cubicBezTo>
                  <a:lnTo>
                    <a:pt x="4307" y="8893"/>
                  </a:lnTo>
                  <a:cubicBezTo>
                    <a:pt x="4043" y="8447"/>
                    <a:pt x="3738" y="7963"/>
                    <a:pt x="3432" y="7505"/>
                  </a:cubicBezTo>
                  <a:close/>
                  <a:moveTo>
                    <a:pt x="3778" y="7304"/>
                  </a:moveTo>
                  <a:lnTo>
                    <a:pt x="3778" y="7304"/>
                  </a:lnTo>
                  <a:cubicBezTo>
                    <a:pt x="4095" y="7814"/>
                    <a:pt x="4640" y="8589"/>
                    <a:pt x="4837" y="8836"/>
                  </a:cubicBezTo>
                  <a:cubicBezTo>
                    <a:pt x="4800" y="8873"/>
                    <a:pt x="4800" y="8947"/>
                    <a:pt x="4726" y="8984"/>
                  </a:cubicBezTo>
                  <a:cubicBezTo>
                    <a:pt x="4684" y="8871"/>
                    <a:pt x="4490" y="8531"/>
                    <a:pt x="4271" y="8154"/>
                  </a:cubicBezTo>
                  <a:lnTo>
                    <a:pt x="4271" y="8154"/>
                  </a:lnTo>
                  <a:cubicBezTo>
                    <a:pt x="4275" y="8160"/>
                    <a:pt x="4279" y="8165"/>
                    <a:pt x="4283" y="8171"/>
                  </a:cubicBezTo>
                  <a:cubicBezTo>
                    <a:pt x="4274" y="8157"/>
                    <a:pt x="4266" y="8143"/>
                    <a:pt x="4257" y="8129"/>
                  </a:cubicBezTo>
                  <a:lnTo>
                    <a:pt x="4257" y="8129"/>
                  </a:lnTo>
                  <a:cubicBezTo>
                    <a:pt x="4092" y="7846"/>
                    <a:pt x="3915" y="7544"/>
                    <a:pt x="3778" y="7304"/>
                  </a:cubicBezTo>
                  <a:close/>
                  <a:moveTo>
                    <a:pt x="6168" y="8614"/>
                  </a:moveTo>
                  <a:lnTo>
                    <a:pt x="6168" y="8614"/>
                  </a:lnTo>
                  <a:cubicBezTo>
                    <a:pt x="5909" y="8836"/>
                    <a:pt x="5651" y="9169"/>
                    <a:pt x="5466" y="9428"/>
                  </a:cubicBezTo>
                  <a:cubicBezTo>
                    <a:pt x="5651" y="9169"/>
                    <a:pt x="5909" y="8873"/>
                    <a:pt x="6168" y="8614"/>
                  </a:cubicBezTo>
                  <a:close/>
                  <a:moveTo>
                    <a:pt x="5204" y="9389"/>
                  </a:moveTo>
                  <a:cubicBezTo>
                    <a:pt x="5192" y="9413"/>
                    <a:pt x="5181" y="9438"/>
                    <a:pt x="5170" y="9465"/>
                  </a:cubicBezTo>
                  <a:cubicBezTo>
                    <a:pt x="5180" y="9439"/>
                    <a:pt x="5192" y="9414"/>
                    <a:pt x="5204" y="9389"/>
                  </a:cubicBezTo>
                  <a:close/>
                  <a:moveTo>
                    <a:pt x="3913" y="8762"/>
                  </a:moveTo>
                  <a:lnTo>
                    <a:pt x="3913" y="8762"/>
                  </a:lnTo>
                  <a:cubicBezTo>
                    <a:pt x="3987" y="8836"/>
                    <a:pt x="4098" y="8984"/>
                    <a:pt x="4135" y="9058"/>
                  </a:cubicBezTo>
                  <a:lnTo>
                    <a:pt x="4431" y="9613"/>
                  </a:lnTo>
                  <a:cubicBezTo>
                    <a:pt x="4357" y="9649"/>
                    <a:pt x="4357" y="9760"/>
                    <a:pt x="4320" y="9797"/>
                  </a:cubicBezTo>
                  <a:cubicBezTo>
                    <a:pt x="4246" y="9428"/>
                    <a:pt x="4098" y="9132"/>
                    <a:pt x="3913" y="8762"/>
                  </a:cubicBezTo>
                  <a:close/>
                  <a:moveTo>
                    <a:pt x="5042" y="8734"/>
                  </a:moveTo>
                  <a:lnTo>
                    <a:pt x="5042" y="8734"/>
                  </a:lnTo>
                  <a:cubicBezTo>
                    <a:pt x="4931" y="9174"/>
                    <a:pt x="4778" y="9610"/>
                    <a:pt x="4652" y="10019"/>
                  </a:cubicBezTo>
                  <a:cubicBezTo>
                    <a:pt x="4642" y="9988"/>
                    <a:pt x="4629" y="9954"/>
                    <a:pt x="4613" y="9918"/>
                  </a:cubicBezTo>
                  <a:lnTo>
                    <a:pt x="4613" y="9918"/>
                  </a:lnTo>
                  <a:cubicBezTo>
                    <a:pt x="4615" y="9915"/>
                    <a:pt x="4615" y="9912"/>
                    <a:pt x="4615" y="9908"/>
                  </a:cubicBezTo>
                  <a:cubicBezTo>
                    <a:pt x="4652" y="9576"/>
                    <a:pt x="4726" y="9280"/>
                    <a:pt x="4874" y="9021"/>
                  </a:cubicBezTo>
                  <a:cubicBezTo>
                    <a:pt x="4911" y="9021"/>
                    <a:pt x="4985" y="8984"/>
                    <a:pt x="4911" y="8910"/>
                  </a:cubicBezTo>
                  <a:cubicBezTo>
                    <a:pt x="4974" y="8847"/>
                    <a:pt x="5010" y="8811"/>
                    <a:pt x="5042" y="8734"/>
                  </a:cubicBezTo>
                  <a:close/>
                  <a:moveTo>
                    <a:pt x="2730" y="7838"/>
                  </a:moveTo>
                  <a:lnTo>
                    <a:pt x="2730" y="7838"/>
                  </a:lnTo>
                  <a:cubicBezTo>
                    <a:pt x="3174" y="8023"/>
                    <a:pt x="3469" y="8282"/>
                    <a:pt x="3802" y="8614"/>
                  </a:cubicBezTo>
                  <a:lnTo>
                    <a:pt x="3802" y="8651"/>
                  </a:lnTo>
                  <a:cubicBezTo>
                    <a:pt x="3987" y="9021"/>
                    <a:pt x="4172" y="9428"/>
                    <a:pt x="4320" y="9871"/>
                  </a:cubicBezTo>
                  <a:cubicBezTo>
                    <a:pt x="4320" y="9945"/>
                    <a:pt x="4283" y="9982"/>
                    <a:pt x="4320" y="10056"/>
                  </a:cubicBezTo>
                  <a:lnTo>
                    <a:pt x="4357" y="10056"/>
                  </a:lnTo>
                  <a:cubicBezTo>
                    <a:pt x="4357" y="10056"/>
                    <a:pt x="4357" y="9982"/>
                    <a:pt x="4394" y="9982"/>
                  </a:cubicBezTo>
                  <a:cubicBezTo>
                    <a:pt x="4394" y="9968"/>
                    <a:pt x="4405" y="9953"/>
                    <a:pt x="4419" y="9939"/>
                  </a:cubicBezTo>
                  <a:lnTo>
                    <a:pt x="4419" y="9939"/>
                  </a:lnTo>
                  <a:cubicBezTo>
                    <a:pt x="4357" y="10106"/>
                    <a:pt x="4357" y="10216"/>
                    <a:pt x="4357" y="10426"/>
                  </a:cubicBezTo>
                  <a:cubicBezTo>
                    <a:pt x="4283" y="9945"/>
                    <a:pt x="4098" y="9539"/>
                    <a:pt x="3802" y="9169"/>
                  </a:cubicBezTo>
                  <a:lnTo>
                    <a:pt x="3802" y="9132"/>
                  </a:lnTo>
                  <a:cubicBezTo>
                    <a:pt x="3727" y="9007"/>
                    <a:pt x="3652" y="8881"/>
                    <a:pt x="3565" y="8756"/>
                  </a:cubicBezTo>
                  <a:lnTo>
                    <a:pt x="3565" y="8756"/>
                  </a:lnTo>
                  <a:cubicBezTo>
                    <a:pt x="3570" y="8770"/>
                    <a:pt x="3575" y="8784"/>
                    <a:pt x="3580" y="8799"/>
                  </a:cubicBezTo>
                  <a:lnTo>
                    <a:pt x="3321" y="8503"/>
                  </a:lnTo>
                  <a:lnTo>
                    <a:pt x="2996" y="8198"/>
                  </a:lnTo>
                  <a:lnTo>
                    <a:pt x="2996" y="8198"/>
                  </a:lnTo>
                  <a:cubicBezTo>
                    <a:pt x="3018" y="8214"/>
                    <a:pt x="3040" y="8230"/>
                    <a:pt x="3063" y="8245"/>
                  </a:cubicBezTo>
                  <a:lnTo>
                    <a:pt x="3100" y="8282"/>
                  </a:lnTo>
                  <a:lnTo>
                    <a:pt x="3248" y="8429"/>
                  </a:lnTo>
                  <a:cubicBezTo>
                    <a:pt x="3258" y="8440"/>
                    <a:pt x="3272" y="8445"/>
                    <a:pt x="3285" y="8445"/>
                  </a:cubicBezTo>
                  <a:cubicBezTo>
                    <a:pt x="3315" y="8445"/>
                    <a:pt x="3337" y="8419"/>
                    <a:pt x="3285" y="8392"/>
                  </a:cubicBezTo>
                  <a:lnTo>
                    <a:pt x="2730" y="7838"/>
                  </a:lnTo>
                  <a:close/>
                  <a:moveTo>
                    <a:pt x="4294" y="10439"/>
                  </a:moveTo>
                  <a:lnTo>
                    <a:pt x="4294" y="10439"/>
                  </a:lnTo>
                  <a:cubicBezTo>
                    <a:pt x="4303" y="10462"/>
                    <a:pt x="4311" y="10483"/>
                    <a:pt x="4320" y="10500"/>
                  </a:cubicBezTo>
                  <a:lnTo>
                    <a:pt x="4320" y="10611"/>
                  </a:lnTo>
                  <a:cubicBezTo>
                    <a:pt x="4320" y="10557"/>
                    <a:pt x="4310" y="10499"/>
                    <a:pt x="4294" y="10439"/>
                  </a:cubicBezTo>
                  <a:close/>
                  <a:moveTo>
                    <a:pt x="3740" y="9305"/>
                  </a:moveTo>
                  <a:cubicBezTo>
                    <a:pt x="3873" y="9508"/>
                    <a:pt x="3991" y="9722"/>
                    <a:pt x="4098" y="9945"/>
                  </a:cubicBezTo>
                  <a:cubicBezTo>
                    <a:pt x="4172" y="10204"/>
                    <a:pt x="4246" y="10500"/>
                    <a:pt x="4320" y="10722"/>
                  </a:cubicBezTo>
                  <a:lnTo>
                    <a:pt x="4320" y="10759"/>
                  </a:lnTo>
                  <a:cubicBezTo>
                    <a:pt x="4147" y="10240"/>
                    <a:pt x="3974" y="9785"/>
                    <a:pt x="3740" y="9305"/>
                  </a:cubicBezTo>
                  <a:close/>
                  <a:moveTo>
                    <a:pt x="3987" y="4806"/>
                  </a:moveTo>
                  <a:cubicBezTo>
                    <a:pt x="4283" y="5324"/>
                    <a:pt x="4505" y="5841"/>
                    <a:pt x="4837" y="6359"/>
                  </a:cubicBezTo>
                  <a:cubicBezTo>
                    <a:pt x="4847" y="6369"/>
                    <a:pt x="4857" y="6374"/>
                    <a:pt x="4866" y="6374"/>
                  </a:cubicBezTo>
                  <a:cubicBezTo>
                    <a:pt x="4891" y="6374"/>
                    <a:pt x="4911" y="6339"/>
                    <a:pt x="4911" y="6285"/>
                  </a:cubicBezTo>
                  <a:cubicBezTo>
                    <a:pt x="4800" y="5989"/>
                    <a:pt x="4689" y="5657"/>
                    <a:pt x="4542" y="5324"/>
                  </a:cubicBezTo>
                  <a:lnTo>
                    <a:pt x="4542" y="5324"/>
                  </a:lnTo>
                  <a:cubicBezTo>
                    <a:pt x="4615" y="5361"/>
                    <a:pt x="4652" y="5472"/>
                    <a:pt x="4652" y="5509"/>
                  </a:cubicBezTo>
                  <a:lnTo>
                    <a:pt x="4652" y="5546"/>
                  </a:lnTo>
                  <a:cubicBezTo>
                    <a:pt x="4675" y="5612"/>
                    <a:pt x="4697" y="5652"/>
                    <a:pt x="4727" y="5697"/>
                  </a:cubicBezTo>
                  <a:lnTo>
                    <a:pt x="4727" y="5697"/>
                  </a:lnTo>
                  <a:cubicBezTo>
                    <a:pt x="4726" y="5696"/>
                    <a:pt x="4726" y="5695"/>
                    <a:pt x="4726" y="5694"/>
                  </a:cubicBezTo>
                  <a:lnTo>
                    <a:pt x="4726" y="5694"/>
                  </a:lnTo>
                  <a:cubicBezTo>
                    <a:pt x="4800" y="5731"/>
                    <a:pt x="4800" y="5805"/>
                    <a:pt x="4837" y="5878"/>
                  </a:cubicBezTo>
                  <a:cubicBezTo>
                    <a:pt x="4837" y="5891"/>
                    <a:pt x="4841" y="5895"/>
                    <a:pt x="4847" y="5895"/>
                  </a:cubicBezTo>
                  <a:cubicBezTo>
                    <a:pt x="4858" y="5895"/>
                    <a:pt x="4874" y="5878"/>
                    <a:pt x="4874" y="5878"/>
                  </a:cubicBezTo>
                  <a:cubicBezTo>
                    <a:pt x="4837" y="5841"/>
                    <a:pt x="4837" y="5805"/>
                    <a:pt x="4837" y="5694"/>
                  </a:cubicBezTo>
                  <a:cubicBezTo>
                    <a:pt x="4837" y="5657"/>
                    <a:pt x="4800" y="5546"/>
                    <a:pt x="4726" y="5472"/>
                  </a:cubicBezTo>
                  <a:cubicBezTo>
                    <a:pt x="4689" y="5324"/>
                    <a:pt x="4652" y="5250"/>
                    <a:pt x="4615" y="5102"/>
                  </a:cubicBezTo>
                  <a:lnTo>
                    <a:pt x="4615" y="5102"/>
                  </a:lnTo>
                  <a:cubicBezTo>
                    <a:pt x="4689" y="5250"/>
                    <a:pt x="4800" y="5361"/>
                    <a:pt x="4837" y="5546"/>
                  </a:cubicBezTo>
                  <a:cubicBezTo>
                    <a:pt x="4837" y="5570"/>
                    <a:pt x="4841" y="5579"/>
                    <a:pt x="4847" y="5579"/>
                  </a:cubicBezTo>
                  <a:cubicBezTo>
                    <a:pt x="4858" y="5579"/>
                    <a:pt x="4874" y="5546"/>
                    <a:pt x="4874" y="5546"/>
                  </a:cubicBezTo>
                  <a:cubicBezTo>
                    <a:pt x="4911" y="5657"/>
                    <a:pt x="4985" y="5731"/>
                    <a:pt x="4985" y="5841"/>
                  </a:cubicBezTo>
                  <a:cubicBezTo>
                    <a:pt x="4985" y="5841"/>
                    <a:pt x="4911" y="5841"/>
                    <a:pt x="4911" y="5878"/>
                  </a:cubicBezTo>
                  <a:cubicBezTo>
                    <a:pt x="4985" y="5915"/>
                    <a:pt x="5022" y="5989"/>
                    <a:pt x="5059" y="6063"/>
                  </a:cubicBezTo>
                  <a:cubicBezTo>
                    <a:pt x="5207" y="6396"/>
                    <a:pt x="5355" y="6655"/>
                    <a:pt x="5577" y="6951"/>
                  </a:cubicBezTo>
                  <a:cubicBezTo>
                    <a:pt x="5577" y="6961"/>
                    <a:pt x="5580" y="6966"/>
                    <a:pt x="5584" y="6966"/>
                  </a:cubicBezTo>
                  <a:cubicBezTo>
                    <a:pt x="5595" y="6966"/>
                    <a:pt x="5614" y="6940"/>
                    <a:pt x="5614" y="6914"/>
                  </a:cubicBezTo>
                  <a:cubicBezTo>
                    <a:pt x="5614" y="6840"/>
                    <a:pt x="5577" y="6840"/>
                    <a:pt x="5577" y="6803"/>
                  </a:cubicBezTo>
                  <a:cubicBezTo>
                    <a:pt x="5577" y="6766"/>
                    <a:pt x="5540" y="6729"/>
                    <a:pt x="5466" y="6618"/>
                  </a:cubicBezTo>
                  <a:cubicBezTo>
                    <a:pt x="5429" y="6581"/>
                    <a:pt x="5392" y="6470"/>
                    <a:pt x="5392" y="6433"/>
                  </a:cubicBezTo>
                  <a:lnTo>
                    <a:pt x="5392" y="6433"/>
                  </a:lnTo>
                  <a:cubicBezTo>
                    <a:pt x="5466" y="6581"/>
                    <a:pt x="5577" y="6729"/>
                    <a:pt x="5651" y="6914"/>
                  </a:cubicBezTo>
                  <a:cubicBezTo>
                    <a:pt x="5670" y="6924"/>
                    <a:pt x="5688" y="6928"/>
                    <a:pt x="5701" y="6928"/>
                  </a:cubicBezTo>
                  <a:cubicBezTo>
                    <a:pt x="5739" y="6928"/>
                    <a:pt x="5752" y="6894"/>
                    <a:pt x="5725" y="6840"/>
                  </a:cubicBezTo>
                  <a:lnTo>
                    <a:pt x="5577" y="6581"/>
                  </a:lnTo>
                  <a:lnTo>
                    <a:pt x="5577" y="6581"/>
                  </a:lnTo>
                  <a:cubicBezTo>
                    <a:pt x="5725" y="6766"/>
                    <a:pt x="5909" y="6914"/>
                    <a:pt x="6094" y="7025"/>
                  </a:cubicBezTo>
                  <a:cubicBezTo>
                    <a:pt x="6136" y="7108"/>
                    <a:pt x="6166" y="7191"/>
                    <a:pt x="6197" y="7274"/>
                  </a:cubicBezTo>
                  <a:lnTo>
                    <a:pt x="6197" y="7274"/>
                  </a:lnTo>
                  <a:cubicBezTo>
                    <a:pt x="6190" y="7249"/>
                    <a:pt x="6184" y="7223"/>
                    <a:pt x="6176" y="7196"/>
                  </a:cubicBezTo>
                  <a:lnTo>
                    <a:pt x="6176" y="7196"/>
                  </a:lnTo>
                  <a:cubicBezTo>
                    <a:pt x="6181" y="7203"/>
                    <a:pt x="6190" y="7209"/>
                    <a:pt x="6205" y="7209"/>
                  </a:cubicBezTo>
                  <a:cubicBezTo>
                    <a:pt x="6316" y="7357"/>
                    <a:pt x="6464" y="7579"/>
                    <a:pt x="6501" y="7690"/>
                  </a:cubicBezTo>
                  <a:cubicBezTo>
                    <a:pt x="6464" y="7653"/>
                    <a:pt x="6390" y="7579"/>
                    <a:pt x="6353" y="7579"/>
                  </a:cubicBezTo>
                  <a:cubicBezTo>
                    <a:pt x="6279" y="7505"/>
                    <a:pt x="6131" y="7394"/>
                    <a:pt x="6020" y="7357"/>
                  </a:cubicBezTo>
                  <a:cubicBezTo>
                    <a:pt x="5983" y="7357"/>
                    <a:pt x="5983" y="7394"/>
                    <a:pt x="5983" y="7394"/>
                  </a:cubicBezTo>
                  <a:cubicBezTo>
                    <a:pt x="6131" y="7505"/>
                    <a:pt x="6316" y="7653"/>
                    <a:pt x="6464" y="7727"/>
                  </a:cubicBezTo>
                  <a:lnTo>
                    <a:pt x="6501" y="7727"/>
                  </a:lnTo>
                  <a:cubicBezTo>
                    <a:pt x="6512" y="7738"/>
                    <a:pt x="6524" y="7753"/>
                    <a:pt x="6536" y="7768"/>
                  </a:cubicBezTo>
                  <a:lnTo>
                    <a:pt x="6536" y="7768"/>
                  </a:lnTo>
                  <a:cubicBezTo>
                    <a:pt x="6500" y="7839"/>
                    <a:pt x="6463" y="7875"/>
                    <a:pt x="6390" y="7875"/>
                  </a:cubicBezTo>
                  <a:cubicBezTo>
                    <a:pt x="6316" y="7912"/>
                    <a:pt x="6168" y="7949"/>
                    <a:pt x="6094" y="8023"/>
                  </a:cubicBezTo>
                  <a:cubicBezTo>
                    <a:pt x="6020" y="8060"/>
                    <a:pt x="6094" y="8097"/>
                    <a:pt x="6131" y="8097"/>
                  </a:cubicBezTo>
                  <a:cubicBezTo>
                    <a:pt x="6131" y="8097"/>
                    <a:pt x="6131" y="8097"/>
                    <a:pt x="6131" y="8097"/>
                  </a:cubicBezTo>
                  <a:lnTo>
                    <a:pt x="6131" y="8097"/>
                  </a:lnTo>
                  <a:cubicBezTo>
                    <a:pt x="5959" y="8269"/>
                    <a:pt x="5789" y="8444"/>
                    <a:pt x="5651" y="8651"/>
                  </a:cubicBezTo>
                  <a:cubicBezTo>
                    <a:pt x="5614" y="8762"/>
                    <a:pt x="5540" y="8799"/>
                    <a:pt x="5466" y="8873"/>
                  </a:cubicBezTo>
                  <a:cubicBezTo>
                    <a:pt x="5429" y="8836"/>
                    <a:pt x="5429" y="8799"/>
                    <a:pt x="5392" y="8762"/>
                  </a:cubicBezTo>
                  <a:cubicBezTo>
                    <a:pt x="5577" y="8466"/>
                    <a:pt x="5799" y="8134"/>
                    <a:pt x="5946" y="7838"/>
                  </a:cubicBezTo>
                  <a:lnTo>
                    <a:pt x="5983" y="7764"/>
                  </a:lnTo>
                  <a:cubicBezTo>
                    <a:pt x="5983" y="7764"/>
                    <a:pt x="5967" y="7748"/>
                    <a:pt x="5956" y="7748"/>
                  </a:cubicBezTo>
                  <a:cubicBezTo>
                    <a:pt x="5951" y="7748"/>
                    <a:pt x="5946" y="7752"/>
                    <a:pt x="5946" y="7764"/>
                  </a:cubicBezTo>
                  <a:cubicBezTo>
                    <a:pt x="5835" y="7912"/>
                    <a:pt x="5725" y="8097"/>
                    <a:pt x="5614" y="8282"/>
                  </a:cubicBezTo>
                  <a:cubicBezTo>
                    <a:pt x="5540" y="8429"/>
                    <a:pt x="5466" y="8577"/>
                    <a:pt x="5392" y="8688"/>
                  </a:cubicBezTo>
                  <a:cubicBezTo>
                    <a:pt x="5355" y="8503"/>
                    <a:pt x="5281" y="8319"/>
                    <a:pt x="5392" y="8208"/>
                  </a:cubicBezTo>
                  <a:cubicBezTo>
                    <a:pt x="5466" y="8208"/>
                    <a:pt x="5577" y="8245"/>
                    <a:pt x="5614" y="8282"/>
                  </a:cubicBezTo>
                  <a:lnTo>
                    <a:pt x="5614" y="8245"/>
                  </a:lnTo>
                  <a:cubicBezTo>
                    <a:pt x="5577" y="8134"/>
                    <a:pt x="5540" y="8097"/>
                    <a:pt x="5540" y="8023"/>
                  </a:cubicBezTo>
                  <a:cubicBezTo>
                    <a:pt x="5466" y="7912"/>
                    <a:pt x="5429" y="7838"/>
                    <a:pt x="5392" y="7764"/>
                  </a:cubicBezTo>
                  <a:cubicBezTo>
                    <a:pt x="5096" y="7025"/>
                    <a:pt x="4615" y="6396"/>
                    <a:pt x="4098" y="5805"/>
                  </a:cubicBezTo>
                  <a:cubicBezTo>
                    <a:pt x="4098" y="5805"/>
                    <a:pt x="4061" y="5805"/>
                    <a:pt x="4061" y="5841"/>
                  </a:cubicBezTo>
                  <a:cubicBezTo>
                    <a:pt x="4172" y="5989"/>
                    <a:pt x="4283" y="6100"/>
                    <a:pt x="4357" y="6285"/>
                  </a:cubicBezTo>
                  <a:cubicBezTo>
                    <a:pt x="4357" y="6285"/>
                    <a:pt x="4320" y="6322"/>
                    <a:pt x="4357" y="6322"/>
                  </a:cubicBezTo>
                  <a:cubicBezTo>
                    <a:pt x="4726" y="6951"/>
                    <a:pt x="5059" y="7542"/>
                    <a:pt x="5429" y="8097"/>
                  </a:cubicBezTo>
                  <a:cubicBezTo>
                    <a:pt x="5392" y="8134"/>
                    <a:pt x="5392" y="8134"/>
                    <a:pt x="5392" y="8171"/>
                  </a:cubicBezTo>
                  <a:cubicBezTo>
                    <a:pt x="5281" y="8355"/>
                    <a:pt x="5244" y="8614"/>
                    <a:pt x="5355" y="8799"/>
                  </a:cubicBezTo>
                  <a:cubicBezTo>
                    <a:pt x="5355" y="8836"/>
                    <a:pt x="5281" y="8836"/>
                    <a:pt x="5281" y="8873"/>
                  </a:cubicBezTo>
                  <a:cubicBezTo>
                    <a:pt x="5281" y="8910"/>
                    <a:pt x="5355" y="8910"/>
                    <a:pt x="5355" y="8910"/>
                  </a:cubicBezTo>
                  <a:lnTo>
                    <a:pt x="5392" y="8873"/>
                  </a:lnTo>
                  <a:cubicBezTo>
                    <a:pt x="5429" y="8910"/>
                    <a:pt x="5429" y="8984"/>
                    <a:pt x="5466" y="8984"/>
                  </a:cubicBezTo>
                  <a:cubicBezTo>
                    <a:pt x="5466" y="8984"/>
                    <a:pt x="5466" y="8984"/>
                    <a:pt x="5466" y="8984"/>
                  </a:cubicBezTo>
                  <a:lnTo>
                    <a:pt x="5466" y="8984"/>
                  </a:lnTo>
                  <a:cubicBezTo>
                    <a:pt x="5466" y="8984"/>
                    <a:pt x="5466" y="8984"/>
                    <a:pt x="5466" y="8984"/>
                  </a:cubicBezTo>
                  <a:lnTo>
                    <a:pt x="5466" y="8984"/>
                  </a:lnTo>
                  <a:cubicBezTo>
                    <a:pt x="5454" y="9004"/>
                    <a:pt x="5442" y="9023"/>
                    <a:pt x="5430" y="9042"/>
                  </a:cubicBezTo>
                  <a:lnTo>
                    <a:pt x="5430" y="9042"/>
                  </a:lnTo>
                  <a:cubicBezTo>
                    <a:pt x="5442" y="9022"/>
                    <a:pt x="5454" y="9003"/>
                    <a:pt x="5466" y="8984"/>
                  </a:cubicBezTo>
                  <a:lnTo>
                    <a:pt x="5466" y="8984"/>
                  </a:lnTo>
                  <a:cubicBezTo>
                    <a:pt x="5402" y="9080"/>
                    <a:pt x="5283" y="9231"/>
                    <a:pt x="5204" y="9389"/>
                  </a:cubicBezTo>
                  <a:lnTo>
                    <a:pt x="5204" y="9389"/>
                  </a:lnTo>
                  <a:cubicBezTo>
                    <a:pt x="5267" y="9265"/>
                    <a:pt x="5347" y="9169"/>
                    <a:pt x="5430" y="9042"/>
                  </a:cubicBezTo>
                  <a:lnTo>
                    <a:pt x="5430" y="9042"/>
                  </a:lnTo>
                  <a:cubicBezTo>
                    <a:pt x="5186" y="9439"/>
                    <a:pt x="4978" y="9931"/>
                    <a:pt x="4837" y="10389"/>
                  </a:cubicBezTo>
                  <a:lnTo>
                    <a:pt x="4837" y="10500"/>
                  </a:lnTo>
                  <a:cubicBezTo>
                    <a:pt x="4837" y="10500"/>
                    <a:pt x="4837" y="10537"/>
                    <a:pt x="4800" y="10537"/>
                  </a:cubicBezTo>
                  <a:cubicBezTo>
                    <a:pt x="4726" y="10463"/>
                    <a:pt x="4726" y="10315"/>
                    <a:pt x="4689" y="10204"/>
                  </a:cubicBezTo>
                  <a:cubicBezTo>
                    <a:pt x="4800" y="9797"/>
                    <a:pt x="4911" y="9391"/>
                    <a:pt x="5096" y="8984"/>
                  </a:cubicBezTo>
                  <a:lnTo>
                    <a:pt x="5096" y="8984"/>
                  </a:lnTo>
                  <a:cubicBezTo>
                    <a:pt x="4912" y="9351"/>
                    <a:pt x="4802" y="9719"/>
                    <a:pt x="4655" y="10122"/>
                  </a:cubicBezTo>
                  <a:lnTo>
                    <a:pt x="4655" y="10122"/>
                  </a:lnTo>
                  <a:cubicBezTo>
                    <a:pt x="4654" y="10120"/>
                    <a:pt x="4653" y="10117"/>
                    <a:pt x="4652" y="10114"/>
                  </a:cubicBezTo>
                  <a:lnTo>
                    <a:pt x="4652" y="10114"/>
                  </a:lnTo>
                  <a:lnTo>
                    <a:pt x="4652" y="10130"/>
                  </a:lnTo>
                  <a:cubicBezTo>
                    <a:pt x="4653" y="10127"/>
                    <a:pt x="4654" y="10125"/>
                    <a:pt x="4655" y="10122"/>
                  </a:cubicBezTo>
                  <a:lnTo>
                    <a:pt x="4655" y="10122"/>
                  </a:lnTo>
                  <a:cubicBezTo>
                    <a:pt x="4669" y="10160"/>
                    <a:pt x="4681" y="10200"/>
                    <a:pt x="4689" y="10241"/>
                  </a:cubicBezTo>
                  <a:cubicBezTo>
                    <a:pt x="4542" y="10352"/>
                    <a:pt x="4505" y="10611"/>
                    <a:pt x="4468" y="10796"/>
                  </a:cubicBezTo>
                  <a:cubicBezTo>
                    <a:pt x="4431" y="10833"/>
                    <a:pt x="4431" y="10870"/>
                    <a:pt x="4431" y="10906"/>
                  </a:cubicBezTo>
                  <a:cubicBezTo>
                    <a:pt x="4431" y="10870"/>
                    <a:pt x="4357" y="10833"/>
                    <a:pt x="4357" y="10722"/>
                  </a:cubicBezTo>
                  <a:cubicBezTo>
                    <a:pt x="4431" y="10463"/>
                    <a:pt x="4431" y="10167"/>
                    <a:pt x="4468" y="9908"/>
                  </a:cubicBezTo>
                  <a:cubicBezTo>
                    <a:pt x="4468" y="9900"/>
                    <a:pt x="4466" y="9893"/>
                    <a:pt x="4463" y="9889"/>
                  </a:cubicBezTo>
                  <a:lnTo>
                    <a:pt x="4463" y="9889"/>
                  </a:lnTo>
                  <a:cubicBezTo>
                    <a:pt x="4466" y="9883"/>
                    <a:pt x="4468" y="9877"/>
                    <a:pt x="4468" y="9871"/>
                  </a:cubicBezTo>
                  <a:lnTo>
                    <a:pt x="4468" y="9871"/>
                  </a:lnTo>
                  <a:cubicBezTo>
                    <a:pt x="4468" y="9871"/>
                    <a:pt x="4461" y="9875"/>
                    <a:pt x="4451" y="9881"/>
                  </a:cubicBezTo>
                  <a:lnTo>
                    <a:pt x="4451" y="9881"/>
                  </a:lnTo>
                  <a:cubicBezTo>
                    <a:pt x="4450" y="9881"/>
                    <a:pt x="4450" y="9881"/>
                    <a:pt x="4449" y="9881"/>
                  </a:cubicBezTo>
                  <a:cubicBezTo>
                    <a:pt x="4446" y="9881"/>
                    <a:pt x="4443" y="9881"/>
                    <a:pt x="4441" y="9883"/>
                  </a:cubicBezTo>
                  <a:lnTo>
                    <a:pt x="4441" y="9883"/>
                  </a:lnTo>
                  <a:cubicBezTo>
                    <a:pt x="4470" y="9830"/>
                    <a:pt x="4478" y="9777"/>
                    <a:pt x="4505" y="9723"/>
                  </a:cubicBezTo>
                  <a:cubicBezTo>
                    <a:pt x="4515" y="9775"/>
                    <a:pt x="4531" y="9824"/>
                    <a:pt x="4550" y="9872"/>
                  </a:cubicBezTo>
                  <a:lnTo>
                    <a:pt x="4550" y="9872"/>
                  </a:lnTo>
                  <a:cubicBezTo>
                    <a:pt x="4547" y="9884"/>
                    <a:pt x="4544" y="9896"/>
                    <a:pt x="4542" y="9908"/>
                  </a:cubicBezTo>
                  <a:cubicBezTo>
                    <a:pt x="4542" y="9908"/>
                    <a:pt x="4554" y="9915"/>
                    <a:pt x="4569" y="9920"/>
                  </a:cubicBezTo>
                  <a:lnTo>
                    <a:pt x="4569" y="9920"/>
                  </a:lnTo>
                  <a:cubicBezTo>
                    <a:pt x="4597" y="9984"/>
                    <a:pt x="4628" y="10048"/>
                    <a:pt x="4652" y="10114"/>
                  </a:cubicBezTo>
                  <a:lnTo>
                    <a:pt x="4652" y="10114"/>
                  </a:lnTo>
                  <a:lnTo>
                    <a:pt x="4652" y="10093"/>
                  </a:lnTo>
                  <a:cubicBezTo>
                    <a:pt x="4779" y="9651"/>
                    <a:pt x="4932" y="9181"/>
                    <a:pt x="5043" y="8731"/>
                  </a:cubicBezTo>
                  <a:lnTo>
                    <a:pt x="5043" y="8731"/>
                  </a:lnTo>
                  <a:cubicBezTo>
                    <a:pt x="5049" y="8718"/>
                    <a:pt x="5054" y="8704"/>
                    <a:pt x="5059" y="8688"/>
                  </a:cubicBezTo>
                  <a:lnTo>
                    <a:pt x="5059" y="8688"/>
                  </a:lnTo>
                  <a:cubicBezTo>
                    <a:pt x="5057" y="8691"/>
                    <a:pt x="5054" y="8693"/>
                    <a:pt x="5052" y="8696"/>
                  </a:cubicBezTo>
                  <a:lnTo>
                    <a:pt x="5052" y="8696"/>
                  </a:lnTo>
                  <a:cubicBezTo>
                    <a:pt x="5067" y="8632"/>
                    <a:pt x="5082" y="8569"/>
                    <a:pt x="5096" y="8505"/>
                  </a:cubicBezTo>
                  <a:lnTo>
                    <a:pt x="5096" y="8505"/>
                  </a:lnTo>
                  <a:cubicBezTo>
                    <a:pt x="5082" y="8569"/>
                    <a:pt x="5067" y="8633"/>
                    <a:pt x="5051" y="8697"/>
                  </a:cubicBezTo>
                  <a:lnTo>
                    <a:pt x="5051" y="8697"/>
                  </a:lnTo>
                  <a:cubicBezTo>
                    <a:pt x="5017" y="8740"/>
                    <a:pt x="4980" y="8839"/>
                    <a:pt x="4911" y="8873"/>
                  </a:cubicBezTo>
                  <a:cubicBezTo>
                    <a:pt x="4911" y="8836"/>
                    <a:pt x="4874" y="8836"/>
                    <a:pt x="4874" y="8799"/>
                  </a:cubicBezTo>
                  <a:cubicBezTo>
                    <a:pt x="4911" y="8799"/>
                    <a:pt x="4911" y="8799"/>
                    <a:pt x="4911" y="8762"/>
                  </a:cubicBezTo>
                  <a:lnTo>
                    <a:pt x="4911" y="8688"/>
                  </a:lnTo>
                  <a:cubicBezTo>
                    <a:pt x="4911" y="8688"/>
                    <a:pt x="4911" y="8651"/>
                    <a:pt x="4985" y="8651"/>
                  </a:cubicBezTo>
                  <a:lnTo>
                    <a:pt x="4985" y="8688"/>
                  </a:lnTo>
                  <a:cubicBezTo>
                    <a:pt x="4985" y="8711"/>
                    <a:pt x="4989" y="8720"/>
                    <a:pt x="4994" y="8720"/>
                  </a:cubicBezTo>
                  <a:cubicBezTo>
                    <a:pt x="5005" y="8720"/>
                    <a:pt x="5022" y="8677"/>
                    <a:pt x="5022" y="8651"/>
                  </a:cubicBezTo>
                  <a:cubicBezTo>
                    <a:pt x="5022" y="8651"/>
                    <a:pt x="5022" y="8614"/>
                    <a:pt x="4985" y="8614"/>
                  </a:cubicBezTo>
                  <a:cubicBezTo>
                    <a:pt x="4985" y="8614"/>
                    <a:pt x="4985" y="8651"/>
                    <a:pt x="4911" y="8651"/>
                  </a:cubicBezTo>
                  <a:cubicBezTo>
                    <a:pt x="4940" y="8622"/>
                    <a:pt x="4946" y="8593"/>
                    <a:pt x="4943" y="8569"/>
                  </a:cubicBezTo>
                  <a:lnTo>
                    <a:pt x="4943" y="8569"/>
                  </a:lnTo>
                  <a:cubicBezTo>
                    <a:pt x="4954" y="8578"/>
                    <a:pt x="4966" y="8584"/>
                    <a:pt x="4974" y="8592"/>
                  </a:cubicBezTo>
                  <a:lnTo>
                    <a:pt x="4974" y="8592"/>
                  </a:lnTo>
                  <a:cubicBezTo>
                    <a:pt x="4925" y="8498"/>
                    <a:pt x="4871" y="8410"/>
                    <a:pt x="4815" y="8320"/>
                  </a:cubicBezTo>
                  <a:lnTo>
                    <a:pt x="4815" y="8320"/>
                  </a:lnTo>
                  <a:cubicBezTo>
                    <a:pt x="4852" y="8417"/>
                    <a:pt x="4874" y="8495"/>
                    <a:pt x="4852" y="8495"/>
                  </a:cubicBezTo>
                  <a:cubicBezTo>
                    <a:pt x="4836" y="8495"/>
                    <a:pt x="4798" y="8455"/>
                    <a:pt x="4726" y="8355"/>
                  </a:cubicBezTo>
                  <a:cubicBezTo>
                    <a:pt x="4726" y="8319"/>
                    <a:pt x="4689" y="8319"/>
                    <a:pt x="4689" y="8282"/>
                  </a:cubicBezTo>
                  <a:cubicBezTo>
                    <a:pt x="4357" y="7727"/>
                    <a:pt x="3987" y="7172"/>
                    <a:pt x="3543" y="6729"/>
                  </a:cubicBezTo>
                  <a:lnTo>
                    <a:pt x="3469" y="6729"/>
                  </a:lnTo>
                  <a:cubicBezTo>
                    <a:pt x="3543" y="6803"/>
                    <a:pt x="3617" y="6914"/>
                    <a:pt x="3654" y="7025"/>
                  </a:cubicBezTo>
                  <a:cubicBezTo>
                    <a:pt x="3611" y="6981"/>
                    <a:pt x="3580" y="6913"/>
                    <a:pt x="3540" y="6848"/>
                  </a:cubicBezTo>
                  <a:lnTo>
                    <a:pt x="3540" y="6848"/>
                  </a:lnTo>
                  <a:cubicBezTo>
                    <a:pt x="3540" y="6848"/>
                    <a:pt x="3540" y="6848"/>
                    <a:pt x="3540" y="6847"/>
                  </a:cubicBezTo>
                  <a:lnTo>
                    <a:pt x="3540" y="6847"/>
                  </a:lnTo>
                  <a:cubicBezTo>
                    <a:pt x="3540" y="6847"/>
                    <a:pt x="3540" y="6848"/>
                    <a:pt x="3540" y="6848"/>
                  </a:cubicBezTo>
                  <a:lnTo>
                    <a:pt x="3540" y="6848"/>
                  </a:lnTo>
                  <a:cubicBezTo>
                    <a:pt x="3511" y="6803"/>
                    <a:pt x="3478" y="6759"/>
                    <a:pt x="3432" y="6729"/>
                  </a:cubicBezTo>
                  <a:lnTo>
                    <a:pt x="3432" y="6729"/>
                  </a:lnTo>
                  <a:cubicBezTo>
                    <a:pt x="3432" y="6729"/>
                    <a:pt x="3432" y="6729"/>
                    <a:pt x="3432" y="6729"/>
                  </a:cubicBezTo>
                  <a:lnTo>
                    <a:pt x="3395" y="6729"/>
                  </a:lnTo>
                  <a:cubicBezTo>
                    <a:pt x="3395" y="6655"/>
                    <a:pt x="3358" y="6618"/>
                    <a:pt x="3358" y="6581"/>
                  </a:cubicBezTo>
                  <a:cubicBezTo>
                    <a:pt x="3358" y="6556"/>
                    <a:pt x="3350" y="6548"/>
                    <a:pt x="3339" y="6548"/>
                  </a:cubicBezTo>
                  <a:cubicBezTo>
                    <a:pt x="3317" y="6548"/>
                    <a:pt x="3285" y="6581"/>
                    <a:pt x="3285" y="6581"/>
                  </a:cubicBezTo>
                  <a:lnTo>
                    <a:pt x="3480" y="7021"/>
                  </a:lnTo>
                  <a:lnTo>
                    <a:pt x="3480" y="7021"/>
                  </a:lnTo>
                  <a:cubicBezTo>
                    <a:pt x="3428" y="6945"/>
                    <a:pt x="3375" y="6872"/>
                    <a:pt x="3321" y="6803"/>
                  </a:cubicBezTo>
                  <a:lnTo>
                    <a:pt x="3321" y="6803"/>
                  </a:lnTo>
                  <a:cubicBezTo>
                    <a:pt x="3401" y="6916"/>
                    <a:pt x="3473" y="7047"/>
                    <a:pt x="3541" y="7184"/>
                  </a:cubicBezTo>
                  <a:lnTo>
                    <a:pt x="3541" y="7184"/>
                  </a:lnTo>
                  <a:cubicBezTo>
                    <a:pt x="3370" y="6920"/>
                    <a:pt x="3208" y="6724"/>
                    <a:pt x="3174" y="6655"/>
                  </a:cubicBezTo>
                  <a:lnTo>
                    <a:pt x="3174" y="6655"/>
                  </a:lnTo>
                  <a:cubicBezTo>
                    <a:pt x="3285" y="6988"/>
                    <a:pt x="3469" y="7320"/>
                    <a:pt x="3617" y="7616"/>
                  </a:cubicBezTo>
                  <a:cubicBezTo>
                    <a:pt x="3548" y="7557"/>
                    <a:pt x="3479" y="7495"/>
                    <a:pt x="3412" y="7431"/>
                  </a:cubicBezTo>
                  <a:lnTo>
                    <a:pt x="3412" y="7431"/>
                  </a:lnTo>
                  <a:cubicBezTo>
                    <a:pt x="3383" y="7430"/>
                    <a:pt x="3358" y="7424"/>
                    <a:pt x="3358" y="7394"/>
                  </a:cubicBezTo>
                  <a:cubicBezTo>
                    <a:pt x="3342" y="7378"/>
                    <a:pt x="3333" y="7362"/>
                    <a:pt x="3322" y="7343"/>
                  </a:cubicBezTo>
                  <a:lnTo>
                    <a:pt x="3322" y="7343"/>
                  </a:lnTo>
                  <a:cubicBezTo>
                    <a:pt x="3352" y="7373"/>
                    <a:pt x="3382" y="7402"/>
                    <a:pt x="3412" y="7431"/>
                  </a:cubicBezTo>
                  <a:lnTo>
                    <a:pt x="3412" y="7431"/>
                  </a:lnTo>
                  <a:cubicBezTo>
                    <a:pt x="3419" y="7431"/>
                    <a:pt x="3425" y="7431"/>
                    <a:pt x="3432" y="7431"/>
                  </a:cubicBezTo>
                  <a:cubicBezTo>
                    <a:pt x="3359" y="7395"/>
                    <a:pt x="3322" y="7321"/>
                    <a:pt x="3249" y="7248"/>
                  </a:cubicBezTo>
                  <a:lnTo>
                    <a:pt x="3249" y="7248"/>
                  </a:lnTo>
                  <a:cubicBezTo>
                    <a:pt x="3290" y="7289"/>
                    <a:pt x="3308" y="7318"/>
                    <a:pt x="3322" y="7343"/>
                  </a:cubicBezTo>
                  <a:lnTo>
                    <a:pt x="3322" y="7343"/>
                  </a:lnTo>
                  <a:cubicBezTo>
                    <a:pt x="3170" y="7189"/>
                    <a:pt x="3028" y="7021"/>
                    <a:pt x="2915" y="6840"/>
                  </a:cubicBezTo>
                  <a:lnTo>
                    <a:pt x="2878" y="6840"/>
                  </a:lnTo>
                  <a:cubicBezTo>
                    <a:pt x="2915" y="6877"/>
                    <a:pt x="2989" y="6988"/>
                    <a:pt x="2989" y="7025"/>
                  </a:cubicBezTo>
                  <a:lnTo>
                    <a:pt x="3248" y="7431"/>
                  </a:lnTo>
                  <a:cubicBezTo>
                    <a:pt x="3241" y="7428"/>
                    <a:pt x="3234" y="7425"/>
                    <a:pt x="3227" y="7423"/>
                  </a:cubicBezTo>
                  <a:lnTo>
                    <a:pt x="3227" y="7423"/>
                  </a:lnTo>
                  <a:cubicBezTo>
                    <a:pt x="3273" y="7450"/>
                    <a:pt x="3317" y="7478"/>
                    <a:pt x="3358" y="7505"/>
                  </a:cubicBezTo>
                  <a:cubicBezTo>
                    <a:pt x="3726" y="8129"/>
                    <a:pt x="4129" y="8790"/>
                    <a:pt x="4533" y="9378"/>
                  </a:cubicBezTo>
                  <a:lnTo>
                    <a:pt x="4533" y="9378"/>
                  </a:lnTo>
                  <a:lnTo>
                    <a:pt x="4582" y="9292"/>
                  </a:lnTo>
                  <a:lnTo>
                    <a:pt x="4582" y="9292"/>
                  </a:lnTo>
                  <a:cubicBezTo>
                    <a:pt x="4593" y="9312"/>
                    <a:pt x="4604" y="9333"/>
                    <a:pt x="4615" y="9354"/>
                  </a:cubicBezTo>
                  <a:cubicBezTo>
                    <a:pt x="4652" y="9243"/>
                    <a:pt x="4689" y="9206"/>
                    <a:pt x="4726" y="9095"/>
                  </a:cubicBezTo>
                  <a:lnTo>
                    <a:pt x="4706" y="9075"/>
                  </a:lnTo>
                  <a:lnTo>
                    <a:pt x="4706" y="9075"/>
                  </a:lnTo>
                  <a:cubicBezTo>
                    <a:pt x="4702" y="9082"/>
                    <a:pt x="4696" y="9088"/>
                    <a:pt x="4689" y="9095"/>
                  </a:cubicBezTo>
                  <a:cubicBezTo>
                    <a:pt x="4689" y="9095"/>
                    <a:pt x="4689" y="9169"/>
                    <a:pt x="4652" y="9169"/>
                  </a:cubicBezTo>
                  <a:lnTo>
                    <a:pt x="4582" y="9292"/>
                  </a:lnTo>
                  <a:lnTo>
                    <a:pt x="4582" y="9292"/>
                  </a:lnTo>
                  <a:cubicBezTo>
                    <a:pt x="4338" y="8841"/>
                    <a:pt x="4127" y="8486"/>
                    <a:pt x="3950" y="8097"/>
                  </a:cubicBezTo>
                  <a:cubicBezTo>
                    <a:pt x="3822" y="7840"/>
                    <a:pt x="3694" y="7495"/>
                    <a:pt x="3541" y="7184"/>
                  </a:cubicBezTo>
                  <a:lnTo>
                    <a:pt x="3541" y="7184"/>
                  </a:lnTo>
                  <a:cubicBezTo>
                    <a:pt x="3554" y="7205"/>
                    <a:pt x="3567" y="7225"/>
                    <a:pt x="3580" y="7246"/>
                  </a:cubicBezTo>
                  <a:lnTo>
                    <a:pt x="3480" y="7021"/>
                  </a:lnTo>
                  <a:lnTo>
                    <a:pt x="3480" y="7021"/>
                  </a:lnTo>
                  <a:cubicBezTo>
                    <a:pt x="3900" y="7626"/>
                    <a:pt x="4295" y="8400"/>
                    <a:pt x="4689" y="9058"/>
                  </a:cubicBezTo>
                  <a:lnTo>
                    <a:pt x="4706" y="9075"/>
                  </a:lnTo>
                  <a:lnTo>
                    <a:pt x="4706" y="9075"/>
                  </a:lnTo>
                  <a:cubicBezTo>
                    <a:pt x="4729" y="9045"/>
                    <a:pt x="4740" y="9014"/>
                    <a:pt x="4800" y="8984"/>
                  </a:cubicBezTo>
                  <a:cubicBezTo>
                    <a:pt x="4800" y="9021"/>
                    <a:pt x="4837" y="9021"/>
                    <a:pt x="4837" y="9021"/>
                  </a:cubicBezTo>
                  <a:cubicBezTo>
                    <a:pt x="4704" y="9254"/>
                    <a:pt x="4631" y="9516"/>
                    <a:pt x="4564" y="9809"/>
                  </a:cubicBezTo>
                  <a:lnTo>
                    <a:pt x="4564" y="9809"/>
                  </a:lnTo>
                  <a:cubicBezTo>
                    <a:pt x="4534" y="9746"/>
                    <a:pt x="4501" y="9679"/>
                    <a:pt x="4468" y="9613"/>
                  </a:cubicBezTo>
                  <a:cubicBezTo>
                    <a:pt x="4468" y="9587"/>
                    <a:pt x="4485" y="9561"/>
                    <a:pt x="4496" y="9523"/>
                  </a:cubicBezTo>
                  <a:lnTo>
                    <a:pt x="4496" y="9523"/>
                  </a:lnTo>
                  <a:cubicBezTo>
                    <a:pt x="4499" y="9528"/>
                    <a:pt x="4502" y="9533"/>
                    <a:pt x="4505" y="9539"/>
                  </a:cubicBezTo>
                  <a:cubicBezTo>
                    <a:pt x="4505" y="9502"/>
                    <a:pt x="4542" y="9428"/>
                    <a:pt x="4542" y="9391"/>
                  </a:cubicBezTo>
                  <a:cubicBezTo>
                    <a:pt x="4539" y="9386"/>
                    <a:pt x="4536" y="9382"/>
                    <a:pt x="4533" y="9378"/>
                  </a:cubicBezTo>
                  <a:lnTo>
                    <a:pt x="4533" y="9378"/>
                  </a:lnTo>
                  <a:lnTo>
                    <a:pt x="4505" y="9428"/>
                  </a:lnTo>
                  <a:cubicBezTo>
                    <a:pt x="4542" y="9465"/>
                    <a:pt x="4505" y="9465"/>
                    <a:pt x="4505" y="9465"/>
                  </a:cubicBezTo>
                  <a:cubicBezTo>
                    <a:pt x="4505" y="9487"/>
                    <a:pt x="4501" y="9507"/>
                    <a:pt x="4496" y="9523"/>
                  </a:cubicBezTo>
                  <a:lnTo>
                    <a:pt x="4496" y="9523"/>
                  </a:lnTo>
                  <a:cubicBezTo>
                    <a:pt x="4277" y="9123"/>
                    <a:pt x="4057" y="8758"/>
                    <a:pt x="3765" y="8429"/>
                  </a:cubicBezTo>
                  <a:cubicBezTo>
                    <a:pt x="3691" y="8208"/>
                    <a:pt x="3543" y="7949"/>
                    <a:pt x="3395" y="7764"/>
                  </a:cubicBezTo>
                  <a:cubicBezTo>
                    <a:pt x="3358" y="7690"/>
                    <a:pt x="3211" y="7468"/>
                    <a:pt x="3063" y="7394"/>
                  </a:cubicBezTo>
                  <a:lnTo>
                    <a:pt x="3137" y="7394"/>
                  </a:lnTo>
                  <a:cubicBezTo>
                    <a:pt x="3144" y="7394"/>
                    <a:pt x="3150" y="7393"/>
                    <a:pt x="3154" y="7390"/>
                  </a:cubicBezTo>
                  <a:lnTo>
                    <a:pt x="3154" y="7390"/>
                  </a:lnTo>
                  <a:cubicBezTo>
                    <a:pt x="3179" y="7401"/>
                    <a:pt x="3203" y="7412"/>
                    <a:pt x="3227" y="7423"/>
                  </a:cubicBezTo>
                  <a:lnTo>
                    <a:pt x="3227" y="7423"/>
                  </a:lnTo>
                  <a:cubicBezTo>
                    <a:pt x="3206" y="7410"/>
                    <a:pt x="3184" y="7397"/>
                    <a:pt x="3162" y="7384"/>
                  </a:cubicBezTo>
                  <a:lnTo>
                    <a:pt x="3162" y="7384"/>
                  </a:lnTo>
                  <a:cubicBezTo>
                    <a:pt x="3160" y="7386"/>
                    <a:pt x="3158" y="7389"/>
                    <a:pt x="3154" y="7390"/>
                  </a:cubicBezTo>
                  <a:lnTo>
                    <a:pt x="3154" y="7390"/>
                  </a:lnTo>
                  <a:cubicBezTo>
                    <a:pt x="3131" y="7380"/>
                    <a:pt x="3106" y="7369"/>
                    <a:pt x="3082" y="7357"/>
                  </a:cubicBezTo>
                  <a:lnTo>
                    <a:pt x="2878" y="7357"/>
                  </a:lnTo>
                  <a:lnTo>
                    <a:pt x="2841" y="7320"/>
                  </a:lnTo>
                  <a:lnTo>
                    <a:pt x="2656" y="7135"/>
                  </a:lnTo>
                  <a:cubicBezTo>
                    <a:pt x="2654" y="7133"/>
                    <a:pt x="2651" y="7131"/>
                    <a:pt x="2648" y="7128"/>
                  </a:cubicBezTo>
                  <a:lnTo>
                    <a:pt x="2648" y="7128"/>
                  </a:lnTo>
                  <a:cubicBezTo>
                    <a:pt x="2791" y="7214"/>
                    <a:pt x="2940" y="7291"/>
                    <a:pt x="3082" y="7357"/>
                  </a:cubicBezTo>
                  <a:lnTo>
                    <a:pt x="3115" y="7357"/>
                  </a:lnTo>
                  <a:cubicBezTo>
                    <a:pt x="2946" y="7262"/>
                    <a:pt x="2766" y="7172"/>
                    <a:pt x="2619" y="7098"/>
                  </a:cubicBezTo>
                  <a:cubicBezTo>
                    <a:pt x="2560" y="7051"/>
                    <a:pt x="2538" y="7034"/>
                    <a:pt x="2538" y="7034"/>
                  </a:cubicBezTo>
                  <a:lnTo>
                    <a:pt x="2538" y="7034"/>
                  </a:lnTo>
                  <a:cubicBezTo>
                    <a:pt x="2538" y="7034"/>
                    <a:pt x="2615" y="7097"/>
                    <a:pt x="2648" y="7128"/>
                  </a:cubicBezTo>
                  <a:lnTo>
                    <a:pt x="2648" y="7128"/>
                  </a:lnTo>
                  <a:cubicBezTo>
                    <a:pt x="2575" y="7084"/>
                    <a:pt x="2503" y="7037"/>
                    <a:pt x="2434" y="6988"/>
                  </a:cubicBezTo>
                  <a:cubicBezTo>
                    <a:pt x="2765" y="6789"/>
                    <a:pt x="3007" y="6532"/>
                    <a:pt x="3266" y="6268"/>
                  </a:cubicBezTo>
                  <a:lnTo>
                    <a:pt x="3266" y="6268"/>
                  </a:lnTo>
                  <a:cubicBezTo>
                    <a:pt x="3738" y="6780"/>
                    <a:pt x="4140" y="7328"/>
                    <a:pt x="4505" y="7912"/>
                  </a:cubicBezTo>
                  <a:lnTo>
                    <a:pt x="4666" y="8074"/>
                  </a:lnTo>
                  <a:lnTo>
                    <a:pt x="4666" y="8074"/>
                  </a:lnTo>
                  <a:cubicBezTo>
                    <a:pt x="4242" y="7410"/>
                    <a:pt x="3861" y="6777"/>
                    <a:pt x="3358" y="6174"/>
                  </a:cubicBezTo>
                  <a:cubicBezTo>
                    <a:pt x="3327" y="6205"/>
                    <a:pt x="3296" y="6237"/>
                    <a:pt x="3266" y="6268"/>
                  </a:cubicBezTo>
                  <a:lnTo>
                    <a:pt x="3266" y="6268"/>
                  </a:lnTo>
                  <a:cubicBezTo>
                    <a:pt x="3260" y="6261"/>
                    <a:pt x="3254" y="6255"/>
                    <a:pt x="3248" y="6248"/>
                  </a:cubicBezTo>
                  <a:cubicBezTo>
                    <a:pt x="3580" y="5841"/>
                    <a:pt x="3802" y="5361"/>
                    <a:pt x="3987" y="4806"/>
                  </a:cubicBezTo>
                  <a:close/>
                  <a:moveTo>
                    <a:pt x="4800" y="10870"/>
                  </a:moveTo>
                  <a:lnTo>
                    <a:pt x="4800" y="10943"/>
                  </a:lnTo>
                  <a:cubicBezTo>
                    <a:pt x="4779" y="10987"/>
                    <a:pt x="4760" y="11033"/>
                    <a:pt x="4744" y="11081"/>
                  </a:cubicBezTo>
                  <a:lnTo>
                    <a:pt x="4744" y="11081"/>
                  </a:lnTo>
                  <a:lnTo>
                    <a:pt x="4800" y="10870"/>
                  </a:lnTo>
                  <a:close/>
                  <a:moveTo>
                    <a:pt x="4652" y="10278"/>
                  </a:moveTo>
                  <a:lnTo>
                    <a:pt x="4652" y="10315"/>
                  </a:lnTo>
                  <a:cubicBezTo>
                    <a:pt x="4542" y="10685"/>
                    <a:pt x="4505" y="11054"/>
                    <a:pt x="4542" y="11461"/>
                  </a:cubicBezTo>
                  <a:cubicBezTo>
                    <a:pt x="4505" y="11350"/>
                    <a:pt x="4505" y="11202"/>
                    <a:pt x="4468" y="11054"/>
                  </a:cubicBezTo>
                  <a:lnTo>
                    <a:pt x="4468" y="10833"/>
                  </a:lnTo>
                  <a:cubicBezTo>
                    <a:pt x="4505" y="10648"/>
                    <a:pt x="4578" y="10463"/>
                    <a:pt x="4652" y="10278"/>
                  </a:cubicBezTo>
                  <a:close/>
                  <a:moveTo>
                    <a:pt x="4689" y="10426"/>
                  </a:moveTo>
                  <a:cubicBezTo>
                    <a:pt x="4689" y="10500"/>
                    <a:pt x="4726" y="10611"/>
                    <a:pt x="4726" y="10722"/>
                  </a:cubicBezTo>
                  <a:cubicBezTo>
                    <a:pt x="4689" y="11017"/>
                    <a:pt x="4615" y="11239"/>
                    <a:pt x="4542" y="11535"/>
                  </a:cubicBezTo>
                  <a:cubicBezTo>
                    <a:pt x="4542" y="11128"/>
                    <a:pt x="4615" y="10796"/>
                    <a:pt x="4689" y="10426"/>
                  </a:cubicBezTo>
                  <a:close/>
                  <a:moveTo>
                    <a:pt x="4468" y="11757"/>
                  </a:moveTo>
                  <a:lnTo>
                    <a:pt x="4468" y="12274"/>
                  </a:lnTo>
                  <a:cubicBezTo>
                    <a:pt x="4468" y="12163"/>
                    <a:pt x="4505" y="12127"/>
                    <a:pt x="4505" y="12016"/>
                  </a:cubicBezTo>
                  <a:cubicBezTo>
                    <a:pt x="4505" y="11942"/>
                    <a:pt x="4468" y="11831"/>
                    <a:pt x="4468" y="11757"/>
                  </a:cubicBezTo>
                  <a:close/>
                  <a:moveTo>
                    <a:pt x="4615" y="0"/>
                  </a:moveTo>
                  <a:cubicBezTo>
                    <a:pt x="4542" y="555"/>
                    <a:pt x="4542" y="1183"/>
                    <a:pt x="4615" y="1738"/>
                  </a:cubicBezTo>
                  <a:lnTo>
                    <a:pt x="4542" y="1738"/>
                  </a:lnTo>
                  <a:cubicBezTo>
                    <a:pt x="4357" y="2773"/>
                    <a:pt x="4135" y="3808"/>
                    <a:pt x="3765" y="4806"/>
                  </a:cubicBezTo>
                  <a:cubicBezTo>
                    <a:pt x="3323" y="5984"/>
                    <a:pt x="2698" y="6649"/>
                    <a:pt x="1561" y="7166"/>
                  </a:cubicBezTo>
                  <a:lnTo>
                    <a:pt x="1561" y="7166"/>
                  </a:lnTo>
                  <a:cubicBezTo>
                    <a:pt x="1547" y="7155"/>
                    <a:pt x="1547" y="7135"/>
                    <a:pt x="1547" y="7135"/>
                  </a:cubicBezTo>
                  <a:lnTo>
                    <a:pt x="1547" y="7172"/>
                  </a:lnTo>
                  <a:cubicBezTo>
                    <a:pt x="1552" y="7170"/>
                    <a:pt x="1557" y="7168"/>
                    <a:pt x="1561" y="7166"/>
                  </a:cubicBezTo>
                  <a:lnTo>
                    <a:pt x="1561" y="7166"/>
                  </a:lnTo>
                  <a:cubicBezTo>
                    <a:pt x="1567" y="7170"/>
                    <a:pt x="1574" y="7172"/>
                    <a:pt x="1584" y="7172"/>
                  </a:cubicBezTo>
                  <a:lnTo>
                    <a:pt x="1658" y="7172"/>
                  </a:lnTo>
                  <a:cubicBezTo>
                    <a:pt x="1695" y="7209"/>
                    <a:pt x="1695" y="7246"/>
                    <a:pt x="1732" y="7320"/>
                  </a:cubicBezTo>
                  <a:lnTo>
                    <a:pt x="918" y="7172"/>
                  </a:lnTo>
                  <a:cubicBezTo>
                    <a:pt x="844" y="7172"/>
                    <a:pt x="844" y="7209"/>
                    <a:pt x="844" y="7246"/>
                  </a:cubicBezTo>
                  <a:cubicBezTo>
                    <a:pt x="623" y="7209"/>
                    <a:pt x="364" y="7135"/>
                    <a:pt x="105" y="7062"/>
                  </a:cubicBezTo>
                  <a:cubicBezTo>
                    <a:pt x="98" y="7058"/>
                    <a:pt x="92" y="7057"/>
                    <a:pt x="86" y="7057"/>
                  </a:cubicBezTo>
                  <a:cubicBezTo>
                    <a:pt x="25" y="7057"/>
                    <a:pt x="1" y="7209"/>
                    <a:pt x="68" y="7209"/>
                  </a:cubicBezTo>
                  <a:cubicBezTo>
                    <a:pt x="315" y="7284"/>
                    <a:pt x="563" y="7341"/>
                    <a:pt x="821" y="7404"/>
                  </a:cubicBezTo>
                  <a:lnTo>
                    <a:pt x="821" y="7404"/>
                  </a:lnTo>
                  <a:cubicBezTo>
                    <a:pt x="811" y="7420"/>
                    <a:pt x="819" y="7454"/>
                    <a:pt x="844" y="7505"/>
                  </a:cubicBezTo>
                  <a:cubicBezTo>
                    <a:pt x="918" y="7505"/>
                    <a:pt x="918" y="7505"/>
                    <a:pt x="955" y="7542"/>
                  </a:cubicBezTo>
                  <a:lnTo>
                    <a:pt x="955" y="7579"/>
                  </a:lnTo>
                  <a:lnTo>
                    <a:pt x="1029" y="7579"/>
                  </a:lnTo>
                  <a:cubicBezTo>
                    <a:pt x="1510" y="7764"/>
                    <a:pt x="1954" y="7912"/>
                    <a:pt x="2471" y="8060"/>
                  </a:cubicBezTo>
                  <a:cubicBezTo>
                    <a:pt x="2988" y="8370"/>
                    <a:pt x="3397" y="8789"/>
                    <a:pt x="3722" y="9278"/>
                  </a:cubicBezTo>
                  <a:lnTo>
                    <a:pt x="3722" y="9278"/>
                  </a:lnTo>
                  <a:cubicBezTo>
                    <a:pt x="3965" y="9851"/>
                    <a:pt x="4142" y="10488"/>
                    <a:pt x="4320" y="11091"/>
                  </a:cubicBezTo>
                  <a:lnTo>
                    <a:pt x="4320" y="11794"/>
                  </a:lnTo>
                  <a:lnTo>
                    <a:pt x="4357" y="11794"/>
                  </a:lnTo>
                  <a:cubicBezTo>
                    <a:pt x="4357" y="11609"/>
                    <a:pt x="4357" y="11424"/>
                    <a:pt x="4431" y="11276"/>
                  </a:cubicBezTo>
                  <a:cubicBezTo>
                    <a:pt x="4468" y="11387"/>
                    <a:pt x="4468" y="11498"/>
                    <a:pt x="4505" y="11609"/>
                  </a:cubicBezTo>
                  <a:lnTo>
                    <a:pt x="4505" y="12385"/>
                  </a:lnTo>
                  <a:cubicBezTo>
                    <a:pt x="4431" y="12940"/>
                    <a:pt x="4357" y="13531"/>
                    <a:pt x="4357" y="14160"/>
                  </a:cubicBezTo>
                  <a:cubicBezTo>
                    <a:pt x="4357" y="14160"/>
                    <a:pt x="4390" y="14176"/>
                    <a:pt x="4411" y="14176"/>
                  </a:cubicBezTo>
                  <a:cubicBezTo>
                    <a:pt x="4422" y="14176"/>
                    <a:pt x="4431" y="14172"/>
                    <a:pt x="4431" y="14160"/>
                  </a:cubicBezTo>
                  <a:cubicBezTo>
                    <a:pt x="4431" y="13975"/>
                    <a:pt x="4468" y="13827"/>
                    <a:pt x="4468" y="13642"/>
                  </a:cubicBezTo>
                  <a:lnTo>
                    <a:pt x="4468" y="14197"/>
                  </a:lnTo>
                  <a:lnTo>
                    <a:pt x="4468" y="14382"/>
                  </a:lnTo>
                  <a:lnTo>
                    <a:pt x="4468" y="14714"/>
                  </a:lnTo>
                  <a:cubicBezTo>
                    <a:pt x="4468" y="14733"/>
                    <a:pt x="4486" y="14742"/>
                    <a:pt x="4505" y="14742"/>
                  </a:cubicBezTo>
                  <a:cubicBezTo>
                    <a:pt x="4523" y="14742"/>
                    <a:pt x="4542" y="14733"/>
                    <a:pt x="4542" y="14714"/>
                  </a:cubicBezTo>
                  <a:cubicBezTo>
                    <a:pt x="4542" y="14271"/>
                    <a:pt x="4542" y="13901"/>
                    <a:pt x="4652" y="13494"/>
                  </a:cubicBezTo>
                  <a:cubicBezTo>
                    <a:pt x="4652" y="13476"/>
                    <a:pt x="4643" y="13467"/>
                    <a:pt x="4634" y="13467"/>
                  </a:cubicBezTo>
                  <a:cubicBezTo>
                    <a:pt x="4625" y="13467"/>
                    <a:pt x="4615" y="13476"/>
                    <a:pt x="4615" y="13494"/>
                  </a:cubicBezTo>
                  <a:cubicBezTo>
                    <a:pt x="4615" y="13531"/>
                    <a:pt x="4542" y="13642"/>
                    <a:pt x="4505" y="13790"/>
                  </a:cubicBezTo>
                  <a:lnTo>
                    <a:pt x="4505" y="13347"/>
                  </a:lnTo>
                  <a:cubicBezTo>
                    <a:pt x="4505" y="13088"/>
                    <a:pt x="4542" y="12792"/>
                    <a:pt x="4615" y="12533"/>
                  </a:cubicBezTo>
                  <a:lnTo>
                    <a:pt x="4615" y="12607"/>
                  </a:lnTo>
                  <a:lnTo>
                    <a:pt x="4615" y="13347"/>
                  </a:lnTo>
                  <a:cubicBezTo>
                    <a:pt x="4615" y="13384"/>
                    <a:pt x="4625" y="13402"/>
                    <a:pt x="4639" y="13402"/>
                  </a:cubicBezTo>
                  <a:cubicBezTo>
                    <a:pt x="4652" y="13402"/>
                    <a:pt x="4671" y="13384"/>
                    <a:pt x="4689" y="13347"/>
                  </a:cubicBezTo>
                  <a:lnTo>
                    <a:pt x="4689" y="13273"/>
                  </a:lnTo>
                  <a:cubicBezTo>
                    <a:pt x="4726" y="12866"/>
                    <a:pt x="4726" y="12496"/>
                    <a:pt x="4652" y="12127"/>
                  </a:cubicBezTo>
                  <a:cubicBezTo>
                    <a:pt x="4689" y="11979"/>
                    <a:pt x="4689" y="11831"/>
                    <a:pt x="4726" y="11683"/>
                  </a:cubicBezTo>
                  <a:cubicBezTo>
                    <a:pt x="4726" y="12496"/>
                    <a:pt x="4837" y="13273"/>
                    <a:pt x="4800" y="14049"/>
                  </a:cubicBezTo>
                  <a:cubicBezTo>
                    <a:pt x="4800" y="14071"/>
                    <a:pt x="4828" y="14108"/>
                    <a:pt x="4849" y="14108"/>
                  </a:cubicBezTo>
                  <a:cubicBezTo>
                    <a:pt x="4863" y="14108"/>
                    <a:pt x="4874" y="14093"/>
                    <a:pt x="4874" y="14049"/>
                  </a:cubicBezTo>
                  <a:cubicBezTo>
                    <a:pt x="4985" y="13420"/>
                    <a:pt x="4911" y="12792"/>
                    <a:pt x="4874" y="12163"/>
                  </a:cubicBezTo>
                  <a:lnTo>
                    <a:pt x="4874" y="12163"/>
                  </a:lnTo>
                  <a:cubicBezTo>
                    <a:pt x="4874" y="12164"/>
                    <a:pt x="4891" y="12180"/>
                    <a:pt x="4902" y="12180"/>
                  </a:cubicBezTo>
                  <a:cubicBezTo>
                    <a:pt x="4907" y="12180"/>
                    <a:pt x="4911" y="12176"/>
                    <a:pt x="4911" y="12163"/>
                  </a:cubicBezTo>
                  <a:cubicBezTo>
                    <a:pt x="4985" y="11794"/>
                    <a:pt x="4985" y="11387"/>
                    <a:pt x="4911" y="10943"/>
                  </a:cubicBezTo>
                  <a:lnTo>
                    <a:pt x="5059" y="10537"/>
                  </a:lnTo>
                  <a:cubicBezTo>
                    <a:pt x="5207" y="10167"/>
                    <a:pt x="5355" y="9834"/>
                    <a:pt x="5466" y="9465"/>
                  </a:cubicBezTo>
                  <a:lnTo>
                    <a:pt x="5466" y="9428"/>
                  </a:lnTo>
                  <a:lnTo>
                    <a:pt x="5429" y="9428"/>
                  </a:lnTo>
                  <a:cubicBezTo>
                    <a:pt x="5614" y="9095"/>
                    <a:pt x="5799" y="8799"/>
                    <a:pt x="6020" y="8503"/>
                  </a:cubicBezTo>
                  <a:cubicBezTo>
                    <a:pt x="6020" y="8540"/>
                    <a:pt x="6094" y="8540"/>
                    <a:pt x="6131" y="8540"/>
                  </a:cubicBezTo>
                  <a:cubicBezTo>
                    <a:pt x="6464" y="8355"/>
                    <a:pt x="6834" y="8245"/>
                    <a:pt x="7092" y="7986"/>
                  </a:cubicBezTo>
                  <a:cubicBezTo>
                    <a:pt x="7180" y="7957"/>
                    <a:pt x="7244" y="7951"/>
                    <a:pt x="7285" y="7931"/>
                  </a:cubicBezTo>
                  <a:lnTo>
                    <a:pt x="7285" y="7931"/>
                  </a:lnTo>
                  <a:cubicBezTo>
                    <a:pt x="7293" y="7933"/>
                    <a:pt x="7300" y="7934"/>
                    <a:pt x="7308" y="7936"/>
                  </a:cubicBezTo>
                  <a:lnTo>
                    <a:pt x="7308" y="7936"/>
                  </a:lnTo>
                  <a:cubicBezTo>
                    <a:pt x="7305" y="7931"/>
                    <a:pt x="7303" y="7927"/>
                    <a:pt x="7301" y="7923"/>
                  </a:cubicBezTo>
                  <a:lnTo>
                    <a:pt x="7301" y="7923"/>
                  </a:lnTo>
                  <a:cubicBezTo>
                    <a:pt x="7306" y="7920"/>
                    <a:pt x="7310" y="7916"/>
                    <a:pt x="7314" y="7912"/>
                  </a:cubicBezTo>
                  <a:lnTo>
                    <a:pt x="7684" y="7912"/>
                  </a:lnTo>
                  <a:cubicBezTo>
                    <a:pt x="7758" y="7912"/>
                    <a:pt x="7758" y="7875"/>
                    <a:pt x="7684" y="7875"/>
                  </a:cubicBezTo>
                  <a:cubicBezTo>
                    <a:pt x="7647" y="7875"/>
                    <a:pt x="7610" y="7801"/>
                    <a:pt x="7573" y="7801"/>
                  </a:cubicBezTo>
                  <a:cubicBezTo>
                    <a:pt x="7647" y="7764"/>
                    <a:pt x="7758" y="7764"/>
                    <a:pt x="7832" y="7727"/>
                  </a:cubicBezTo>
                  <a:cubicBezTo>
                    <a:pt x="7980" y="7764"/>
                    <a:pt x="8202" y="7838"/>
                    <a:pt x="8497" y="7838"/>
                  </a:cubicBezTo>
                  <a:lnTo>
                    <a:pt x="8497" y="7875"/>
                  </a:lnTo>
                  <a:cubicBezTo>
                    <a:pt x="8534" y="7875"/>
                    <a:pt x="8534" y="7838"/>
                    <a:pt x="8497" y="7838"/>
                  </a:cubicBezTo>
                  <a:lnTo>
                    <a:pt x="8497" y="7838"/>
                  </a:lnTo>
                  <a:cubicBezTo>
                    <a:pt x="8571" y="7838"/>
                    <a:pt x="8682" y="7875"/>
                    <a:pt x="8719" y="7875"/>
                  </a:cubicBezTo>
                  <a:cubicBezTo>
                    <a:pt x="8608" y="7838"/>
                    <a:pt x="8497" y="7838"/>
                    <a:pt x="8386" y="7764"/>
                  </a:cubicBezTo>
                  <a:cubicBezTo>
                    <a:pt x="8350" y="7727"/>
                    <a:pt x="8276" y="7727"/>
                    <a:pt x="8239" y="7690"/>
                  </a:cubicBezTo>
                  <a:cubicBezTo>
                    <a:pt x="8313" y="7690"/>
                    <a:pt x="8313" y="7579"/>
                    <a:pt x="8202" y="7579"/>
                  </a:cubicBezTo>
                  <a:lnTo>
                    <a:pt x="8054" y="7579"/>
                  </a:lnTo>
                  <a:cubicBezTo>
                    <a:pt x="7795" y="7468"/>
                    <a:pt x="7499" y="7394"/>
                    <a:pt x="7203" y="7394"/>
                  </a:cubicBezTo>
                  <a:cubicBezTo>
                    <a:pt x="6871" y="7209"/>
                    <a:pt x="6538" y="7025"/>
                    <a:pt x="6279" y="6803"/>
                  </a:cubicBezTo>
                  <a:cubicBezTo>
                    <a:pt x="4837" y="5102"/>
                    <a:pt x="4689" y="1960"/>
                    <a:pt x="4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67025" y="4709400"/>
              <a:ext cx="218000" cy="368575"/>
            </a:xfrm>
            <a:custGeom>
              <a:avLst/>
              <a:gdLst/>
              <a:ahLst/>
              <a:cxnLst/>
              <a:rect l="l" t="t" r="r" b="b"/>
              <a:pathLst>
                <a:path w="8720" h="14743" extrusionOk="0">
                  <a:moveTo>
                    <a:pt x="4468" y="3069"/>
                  </a:moveTo>
                  <a:cubicBezTo>
                    <a:pt x="4478" y="3100"/>
                    <a:pt x="4488" y="3131"/>
                    <a:pt x="4497" y="3163"/>
                  </a:cubicBezTo>
                  <a:lnTo>
                    <a:pt x="4497" y="3163"/>
                  </a:lnTo>
                  <a:cubicBezTo>
                    <a:pt x="4490" y="3128"/>
                    <a:pt x="4481" y="3096"/>
                    <a:pt x="4468" y="3069"/>
                  </a:cubicBezTo>
                  <a:close/>
                  <a:moveTo>
                    <a:pt x="4497" y="3163"/>
                  </a:moveTo>
                  <a:cubicBezTo>
                    <a:pt x="4509" y="3224"/>
                    <a:pt x="4518" y="3294"/>
                    <a:pt x="4542" y="3364"/>
                  </a:cubicBezTo>
                  <a:cubicBezTo>
                    <a:pt x="4542" y="3438"/>
                    <a:pt x="4578" y="3475"/>
                    <a:pt x="4578" y="3512"/>
                  </a:cubicBezTo>
                  <a:cubicBezTo>
                    <a:pt x="4578" y="3623"/>
                    <a:pt x="4652" y="3697"/>
                    <a:pt x="4652" y="3845"/>
                  </a:cubicBezTo>
                  <a:lnTo>
                    <a:pt x="4652" y="3808"/>
                  </a:lnTo>
                  <a:lnTo>
                    <a:pt x="4652" y="3734"/>
                  </a:lnTo>
                  <a:cubicBezTo>
                    <a:pt x="4589" y="3544"/>
                    <a:pt x="4553" y="3353"/>
                    <a:pt x="4497" y="3163"/>
                  </a:cubicBezTo>
                  <a:close/>
                  <a:moveTo>
                    <a:pt x="4412" y="3522"/>
                  </a:moveTo>
                  <a:cubicBezTo>
                    <a:pt x="4384" y="3522"/>
                    <a:pt x="4357" y="3531"/>
                    <a:pt x="4357" y="3549"/>
                  </a:cubicBezTo>
                  <a:cubicBezTo>
                    <a:pt x="4542" y="3993"/>
                    <a:pt x="4689" y="4400"/>
                    <a:pt x="4874" y="4769"/>
                  </a:cubicBezTo>
                  <a:lnTo>
                    <a:pt x="4911" y="4769"/>
                  </a:lnTo>
                  <a:cubicBezTo>
                    <a:pt x="4874" y="4584"/>
                    <a:pt x="4763" y="4400"/>
                    <a:pt x="4689" y="4215"/>
                  </a:cubicBezTo>
                  <a:lnTo>
                    <a:pt x="4689" y="4215"/>
                  </a:lnTo>
                  <a:cubicBezTo>
                    <a:pt x="4837" y="4474"/>
                    <a:pt x="4948" y="4806"/>
                    <a:pt x="5096" y="5102"/>
                  </a:cubicBezTo>
                  <a:cubicBezTo>
                    <a:pt x="5096" y="5114"/>
                    <a:pt x="5100" y="5119"/>
                    <a:pt x="5106" y="5119"/>
                  </a:cubicBezTo>
                  <a:cubicBezTo>
                    <a:pt x="5117" y="5119"/>
                    <a:pt x="5133" y="5102"/>
                    <a:pt x="5133" y="5102"/>
                  </a:cubicBezTo>
                  <a:cubicBezTo>
                    <a:pt x="4948" y="4769"/>
                    <a:pt x="4837" y="4400"/>
                    <a:pt x="4652" y="4030"/>
                  </a:cubicBezTo>
                  <a:lnTo>
                    <a:pt x="4652" y="4030"/>
                  </a:lnTo>
                  <a:cubicBezTo>
                    <a:pt x="4726" y="4215"/>
                    <a:pt x="4763" y="4363"/>
                    <a:pt x="4874" y="4548"/>
                  </a:cubicBezTo>
                  <a:lnTo>
                    <a:pt x="4874" y="4584"/>
                  </a:lnTo>
                  <a:lnTo>
                    <a:pt x="4652" y="4104"/>
                  </a:lnTo>
                  <a:lnTo>
                    <a:pt x="4652" y="4067"/>
                  </a:lnTo>
                  <a:lnTo>
                    <a:pt x="4652" y="3993"/>
                  </a:lnTo>
                  <a:cubicBezTo>
                    <a:pt x="4578" y="3845"/>
                    <a:pt x="4505" y="3697"/>
                    <a:pt x="4468" y="3549"/>
                  </a:cubicBezTo>
                  <a:cubicBezTo>
                    <a:pt x="4468" y="3531"/>
                    <a:pt x="4440" y="3522"/>
                    <a:pt x="4412" y="3522"/>
                  </a:cubicBezTo>
                  <a:close/>
                  <a:moveTo>
                    <a:pt x="4837" y="5065"/>
                  </a:moveTo>
                  <a:lnTo>
                    <a:pt x="4837" y="5065"/>
                  </a:lnTo>
                  <a:cubicBezTo>
                    <a:pt x="4844" y="5085"/>
                    <a:pt x="4851" y="5104"/>
                    <a:pt x="4859" y="5123"/>
                  </a:cubicBezTo>
                  <a:lnTo>
                    <a:pt x="4859" y="5123"/>
                  </a:lnTo>
                  <a:cubicBezTo>
                    <a:pt x="4837" y="5101"/>
                    <a:pt x="4837" y="5096"/>
                    <a:pt x="4837" y="5065"/>
                  </a:cubicBezTo>
                  <a:close/>
                  <a:moveTo>
                    <a:pt x="4985" y="5176"/>
                  </a:moveTo>
                  <a:cubicBezTo>
                    <a:pt x="4996" y="5213"/>
                    <a:pt x="5008" y="5250"/>
                    <a:pt x="5021" y="5286"/>
                  </a:cubicBezTo>
                  <a:lnTo>
                    <a:pt x="5021" y="5286"/>
                  </a:lnTo>
                  <a:cubicBezTo>
                    <a:pt x="5039" y="5310"/>
                    <a:pt x="5056" y="5336"/>
                    <a:pt x="5072" y="5362"/>
                  </a:cubicBezTo>
                  <a:lnTo>
                    <a:pt x="5072" y="5362"/>
                  </a:lnTo>
                  <a:cubicBezTo>
                    <a:pt x="5042" y="5302"/>
                    <a:pt x="5013" y="5240"/>
                    <a:pt x="4985" y="5176"/>
                  </a:cubicBezTo>
                  <a:close/>
                  <a:moveTo>
                    <a:pt x="4727" y="5697"/>
                  </a:moveTo>
                  <a:cubicBezTo>
                    <a:pt x="4728" y="5706"/>
                    <a:pt x="4734" y="5713"/>
                    <a:pt x="4742" y="5720"/>
                  </a:cubicBezTo>
                  <a:lnTo>
                    <a:pt x="4742" y="5720"/>
                  </a:lnTo>
                  <a:cubicBezTo>
                    <a:pt x="4737" y="5712"/>
                    <a:pt x="4732" y="5704"/>
                    <a:pt x="4727" y="5697"/>
                  </a:cubicBezTo>
                  <a:close/>
                  <a:moveTo>
                    <a:pt x="5072" y="5362"/>
                  </a:moveTo>
                  <a:cubicBezTo>
                    <a:pt x="5138" y="5492"/>
                    <a:pt x="5206" y="5614"/>
                    <a:pt x="5260" y="5733"/>
                  </a:cubicBezTo>
                  <a:lnTo>
                    <a:pt x="5260" y="5733"/>
                  </a:lnTo>
                  <a:cubicBezTo>
                    <a:pt x="5212" y="5607"/>
                    <a:pt x="5148" y="5480"/>
                    <a:pt x="5072" y="5362"/>
                  </a:cubicBezTo>
                  <a:close/>
                  <a:moveTo>
                    <a:pt x="4742" y="5720"/>
                  </a:moveTo>
                  <a:cubicBezTo>
                    <a:pt x="4759" y="5744"/>
                    <a:pt x="4778" y="5771"/>
                    <a:pt x="4800" y="5805"/>
                  </a:cubicBezTo>
                  <a:cubicBezTo>
                    <a:pt x="4800" y="5753"/>
                    <a:pt x="4764" y="5737"/>
                    <a:pt x="4742" y="5720"/>
                  </a:cubicBezTo>
                  <a:close/>
                  <a:moveTo>
                    <a:pt x="4973" y="5351"/>
                  </a:moveTo>
                  <a:cubicBezTo>
                    <a:pt x="5038" y="5462"/>
                    <a:pt x="5109" y="5572"/>
                    <a:pt x="5170" y="5694"/>
                  </a:cubicBezTo>
                  <a:cubicBezTo>
                    <a:pt x="5207" y="5805"/>
                    <a:pt x="5244" y="5878"/>
                    <a:pt x="5281" y="5915"/>
                  </a:cubicBezTo>
                  <a:lnTo>
                    <a:pt x="5170" y="5805"/>
                  </a:lnTo>
                  <a:cubicBezTo>
                    <a:pt x="5075" y="5638"/>
                    <a:pt x="5026" y="5487"/>
                    <a:pt x="4973" y="5351"/>
                  </a:cubicBezTo>
                  <a:close/>
                  <a:moveTo>
                    <a:pt x="4652" y="1775"/>
                  </a:moveTo>
                  <a:cubicBezTo>
                    <a:pt x="4726" y="3069"/>
                    <a:pt x="5022" y="4326"/>
                    <a:pt x="5466" y="5546"/>
                  </a:cubicBezTo>
                  <a:cubicBezTo>
                    <a:pt x="5614" y="5878"/>
                    <a:pt x="5762" y="6211"/>
                    <a:pt x="5909" y="6470"/>
                  </a:cubicBezTo>
                  <a:lnTo>
                    <a:pt x="5651" y="6248"/>
                  </a:lnTo>
                  <a:lnTo>
                    <a:pt x="5799" y="6396"/>
                  </a:lnTo>
                  <a:cubicBezTo>
                    <a:pt x="5651" y="6285"/>
                    <a:pt x="5577" y="6174"/>
                    <a:pt x="5429" y="6063"/>
                  </a:cubicBezTo>
                  <a:cubicBezTo>
                    <a:pt x="5392" y="6026"/>
                    <a:pt x="5392" y="5989"/>
                    <a:pt x="5318" y="5915"/>
                  </a:cubicBezTo>
                  <a:cubicBezTo>
                    <a:pt x="5311" y="5888"/>
                    <a:pt x="5303" y="5861"/>
                    <a:pt x="5295" y="5833"/>
                  </a:cubicBezTo>
                  <a:lnTo>
                    <a:pt x="5295" y="5833"/>
                  </a:lnTo>
                  <a:cubicBezTo>
                    <a:pt x="5303" y="5848"/>
                    <a:pt x="5310" y="5863"/>
                    <a:pt x="5318" y="5878"/>
                  </a:cubicBezTo>
                  <a:cubicBezTo>
                    <a:pt x="5302" y="5830"/>
                    <a:pt x="5282" y="5782"/>
                    <a:pt x="5260" y="5733"/>
                  </a:cubicBezTo>
                  <a:lnTo>
                    <a:pt x="5260" y="5733"/>
                  </a:lnTo>
                  <a:cubicBezTo>
                    <a:pt x="5273" y="5767"/>
                    <a:pt x="5285" y="5800"/>
                    <a:pt x="5295" y="5833"/>
                  </a:cubicBezTo>
                  <a:lnTo>
                    <a:pt x="5295" y="5833"/>
                  </a:lnTo>
                  <a:cubicBezTo>
                    <a:pt x="5204" y="5658"/>
                    <a:pt x="5095" y="5482"/>
                    <a:pt x="5021" y="5286"/>
                  </a:cubicBezTo>
                  <a:lnTo>
                    <a:pt x="5021" y="5286"/>
                  </a:lnTo>
                  <a:cubicBezTo>
                    <a:pt x="4964" y="5205"/>
                    <a:pt x="4902" y="5130"/>
                    <a:pt x="4837" y="5065"/>
                  </a:cubicBezTo>
                  <a:lnTo>
                    <a:pt x="4837" y="5065"/>
                  </a:lnTo>
                  <a:cubicBezTo>
                    <a:pt x="4837" y="5065"/>
                    <a:pt x="4837" y="5065"/>
                    <a:pt x="4837" y="5065"/>
                  </a:cubicBezTo>
                  <a:lnTo>
                    <a:pt x="4837" y="5065"/>
                  </a:lnTo>
                  <a:cubicBezTo>
                    <a:pt x="4837" y="5065"/>
                    <a:pt x="4837" y="5065"/>
                    <a:pt x="4837" y="5065"/>
                  </a:cubicBezTo>
                  <a:lnTo>
                    <a:pt x="4837" y="4991"/>
                  </a:lnTo>
                  <a:cubicBezTo>
                    <a:pt x="4763" y="4917"/>
                    <a:pt x="4726" y="4806"/>
                    <a:pt x="4689" y="4695"/>
                  </a:cubicBezTo>
                  <a:cubicBezTo>
                    <a:pt x="4689" y="4363"/>
                    <a:pt x="4578" y="4030"/>
                    <a:pt x="4394" y="3808"/>
                  </a:cubicBezTo>
                  <a:lnTo>
                    <a:pt x="4357" y="3808"/>
                  </a:lnTo>
                  <a:cubicBezTo>
                    <a:pt x="4479" y="3961"/>
                    <a:pt x="4525" y="4114"/>
                    <a:pt x="4559" y="4267"/>
                  </a:cubicBezTo>
                  <a:lnTo>
                    <a:pt x="4559" y="4267"/>
                  </a:lnTo>
                  <a:cubicBezTo>
                    <a:pt x="4554" y="4253"/>
                    <a:pt x="4548" y="4236"/>
                    <a:pt x="4542" y="4215"/>
                  </a:cubicBezTo>
                  <a:cubicBezTo>
                    <a:pt x="4526" y="4199"/>
                    <a:pt x="4498" y="4190"/>
                    <a:pt x="4476" y="4190"/>
                  </a:cubicBezTo>
                  <a:cubicBezTo>
                    <a:pt x="4444" y="4190"/>
                    <a:pt x="4424" y="4208"/>
                    <a:pt x="4468" y="4252"/>
                  </a:cubicBezTo>
                  <a:cubicBezTo>
                    <a:pt x="4468" y="4363"/>
                    <a:pt x="4505" y="4400"/>
                    <a:pt x="4505" y="4437"/>
                  </a:cubicBezTo>
                  <a:cubicBezTo>
                    <a:pt x="4394" y="4289"/>
                    <a:pt x="4357" y="4178"/>
                    <a:pt x="4283" y="4067"/>
                  </a:cubicBezTo>
                  <a:lnTo>
                    <a:pt x="4283" y="4067"/>
                  </a:lnTo>
                  <a:cubicBezTo>
                    <a:pt x="4357" y="4252"/>
                    <a:pt x="4468" y="4400"/>
                    <a:pt x="4542" y="4584"/>
                  </a:cubicBezTo>
                  <a:cubicBezTo>
                    <a:pt x="4542" y="4584"/>
                    <a:pt x="4531" y="4595"/>
                    <a:pt x="4527" y="4604"/>
                  </a:cubicBezTo>
                  <a:lnTo>
                    <a:pt x="4527" y="4604"/>
                  </a:lnTo>
                  <a:cubicBezTo>
                    <a:pt x="4504" y="4572"/>
                    <a:pt x="4499" y="4536"/>
                    <a:pt x="4468" y="4474"/>
                  </a:cubicBezTo>
                  <a:cubicBezTo>
                    <a:pt x="4448" y="4464"/>
                    <a:pt x="4431" y="4459"/>
                    <a:pt x="4416" y="4459"/>
                  </a:cubicBezTo>
                  <a:cubicBezTo>
                    <a:pt x="4376" y="4459"/>
                    <a:pt x="4357" y="4493"/>
                    <a:pt x="4357" y="4548"/>
                  </a:cubicBezTo>
                  <a:cubicBezTo>
                    <a:pt x="4357" y="4621"/>
                    <a:pt x="4394" y="4658"/>
                    <a:pt x="4394" y="4769"/>
                  </a:cubicBezTo>
                  <a:cubicBezTo>
                    <a:pt x="4357" y="4658"/>
                    <a:pt x="4320" y="4621"/>
                    <a:pt x="4320" y="4584"/>
                  </a:cubicBezTo>
                  <a:cubicBezTo>
                    <a:pt x="4320" y="4574"/>
                    <a:pt x="4310" y="4569"/>
                    <a:pt x="4299" y="4569"/>
                  </a:cubicBezTo>
                  <a:cubicBezTo>
                    <a:pt x="4271" y="4569"/>
                    <a:pt x="4230" y="4595"/>
                    <a:pt x="4283" y="4621"/>
                  </a:cubicBezTo>
                  <a:lnTo>
                    <a:pt x="4689" y="5731"/>
                  </a:lnTo>
                  <a:cubicBezTo>
                    <a:pt x="4468" y="5361"/>
                    <a:pt x="4283" y="4991"/>
                    <a:pt x="4024" y="4621"/>
                  </a:cubicBezTo>
                  <a:cubicBezTo>
                    <a:pt x="4209" y="4104"/>
                    <a:pt x="4357" y="3549"/>
                    <a:pt x="4468" y="3069"/>
                  </a:cubicBezTo>
                  <a:cubicBezTo>
                    <a:pt x="4542" y="2588"/>
                    <a:pt x="4652" y="2181"/>
                    <a:pt x="4652" y="1775"/>
                  </a:cubicBezTo>
                  <a:close/>
                  <a:moveTo>
                    <a:pt x="3543" y="6840"/>
                  </a:moveTo>
                  <a:cubicBezTo>
                    <a:pt x="3541" y="6840"/>
                    <a:pt x="3540" y="6842"/>
                    <a:pt x="3540" y="6847"/>
                  </a:cubicBezTo>
                  <a:lnTo>
                    <a:pt x="3540" y="6847"/>
                  </a:lnTo>
                  <a:cubicBezTo>
                    <a:pt x="3541" y="6844"/>
                    <a:pt x="3542" y="6841"/>
                    <a:pt x="3543" y="6840"/>
                  </a:cubicBezTo>
                  <a:close/>
                  <a:moveTo>
                    <a:pt x="1214" y="7025"/>
                  </a:moveTo>
                  <a:lnTo>
                    <a:pt x="1214" y="7025"/>
                  </a:lnTo>
                  <a:cubicBezTo>
                    <a:pt x="1325" y="7099"/>
                    <a:pt x="1473" y="7135"/>
                    <a:pt x="1547" y="7135"/>
                  </a:cubicBezTo>
                  <a:cubicBezTo>
                    <a:pt x="1473" y="7099"/>
                    <a:pt x="1325" y="7098"/>
                    <a:pt x="1214" y="7025"/>
                  </a:cubicBezTo>
                  <a:close/>
                  <a:moveTo>
                    <a:pt x="2102" y="7099"/>
                  </a:moveTo>
                  <a:lnTo>
                    <a:pt x="2102" y="7099"/>
                  </a:lnTo>
                  <a:cubicBezTo>
                    <a:pt x="2139" y="7172"/>
                    <a:pt x="2212" y="7209"/>
                    <a:pt x="2249" y="7283"/>
                  </a:cubicBezTo>
                  <a:cubicBezTo>
                    <a:pt x="2249" y="7209"/>
                    <a:pt x="2139" y="7172"/>
                    <a:pt x="2102" y="7099"/>
                  </a:cubicBezTo>
                  <a:close/>
                  <a:moveTo>
                    <a:pt x="2212" y="7025"/>
                  </a:moveTo>
                  <a:lnTo>
                    <a:pt x="2212" y="7098"/>
                  </a:lnTo>
                  <a:cubicBezTo>
                    <a:pt x="2249" y="7135"/>
                    <a:pt x="2323" y="7172"/>
                    <a:pt x="2397" y="7283"/>
                  </a:cubicBezTo>
                  <a:cubicBezTo>
                    <a:pt x="2397" y="7283"/>
                    <a:pt x="2323" y="7283"/>
                    <a:pt x="2323" y="7320"/>
                  </a:cubicBezTo>
                  <a:cubicBezTo>
                    <a:pt x="2323" y="7283"/>
                    <a:pt x="2286" y="7283"/>
                    <a:pt x="2249" y="7283"/>
                  </a:cubicBezTo>
                  <a:cubicBezTo>
                    <a:pt x="2064" y="7209"/>
                    <a:pt x="1917" y="7209"/>
                    <a:pt x="1732" y="7172"/>
                  </a:cubicBezTo>
                  <a:cubicBezTo>
                    <a:pt x="1880" y="7135"/>
                    <a:pt x="2064" y="7098"/>
                    <a:pt x="2212" y="7025"/>
                  </a:cubicBezTo>
                  <a:close/>
                  <a:moveTo>
                    <a:pt x="2397" y="6988"/>
                  </a:moveTo>
                  <a:lnTo>
                    <a:pt x="2767" y="7357"/>
                  </a:lnTo>
                  <a:lnTo>
                    <a:pt x="2656" y="7357"/>
                  </a:lnTo>
                  <a:cubicBezTo>
                    <a:pt x="2508" y="7283"/>
                    <a:pt x="2397" y="7172"/>
                    <a:pt x="2249" y="7025"/>
                  </a:cubicBezTo>
                  <a:cubicBezTo>
                    <a:pt x="2323" y="6988"/>
                    <a:pt x="2397" y="6988"/>
                    <a:pt x="2397" y="6988"/>
                  </a:cubicBezTo>
                  <a:close/>
                  <a:moveTo>
                    <a:pt x="6686" y="7209"/>
                  </a:moveTo>
                  <a:lnTo>
                    <a:pt x="6945" y="7357"/>
                  </a:lnTo>
                  <a:lnTo>
                    <a:pt x="6871" y="7357"/>
                  </a:lnTo>
                  <a:cubicBezTo>
                    <a:pt x="6834" y="7357"/>
                    <a:pt x="6760" y="7283"/>
                    <a:pt x="6686" y="7209"/>
                  </a:cubicBezTo>
                  <a:close/>
                  <a:moveTo>
                    <a:pt x="3115" y="7357"/>
                  </a:moveTo>
                  <a:cubicBezTo>
                    <a:pt x="3131" y="7366"/>
                    <a:pt x="3146" y="7375"/>
                    <a:pt x="3162" y="7384"/>
                  </a:cubicBezTo>
                  <a:lnTo>
                    <a:pt x="3162" y="7384"/>
                  </a:lnTo>
                  <a:cubicBezTo>
                    <a:pt x="3169" y="7373"/>
                    <a:pt x="3161" y="7357"/>
                    <a:pt x="3137" y="7357"/>
                  </a:cubicBezTo>
                  <a:close/>
                  <a:moveTo>
                    <a:pt x="2841" y="7357"/>
                  </a:moveTo>
                  <a:cubicBezTo>
                    <a:pt x="2841" y="7366"/>
                    <a:pt x="2841" y="7376"/>
                    <a:pt x="2841" y="7384"/>
                  </a:cubicBezTo>
                  <a:lnTo>
                    <a:pt x="2841" y="7384"/>
                  </a:lnTo>
                  <a:cubicBezTo>
                    <a:pt x="2830" y="7373"/>
                    <a:pt x="2817" y="7364"/>
                    <a:pt x="2804" y="7357"/>
                  </a:cubicBezTo>
                  <a:close/>
                  <a:moveTo>
                    <a:pt x="6507" y="7308"/>
                  </a:moveTo>
                  <a:cubicBezTo>
                    <a:pt x="6558" y="7349"/>
                    <a:pt x="6613" y="7376"/>
                    <a:pt x="6686" y="7394"/>
                  </a:cubicBezTo>
                  <a:lnTo>
                    <a:pt x="6575" y="7394"/>
                  </a:lnTo>
                  <a:cubicBezTo>
                    <a:pt x="6549" y="7369"/>
                    <a:pt x="6528" y="7339"/>
                    <a:pt x="6507" y="7308"/>
                  </a:cubicBezTo>
                  <a:close/>
                  <a:moveTo>
                    <a:pt x="955" y="7246"/>
                  </a:moveTo>
                  <a:lnTo>
                    <a:pt x="955" y="7246"/>
                  </a:lnTo>
                  <a:cubicBezTo>
                    <a:pt x="1177" y="7320"/>
                    <a:pt x="1399" y="7357"/>
                    <a:pt x="1584" y="7357"/>
                  </a:cubicBezTo>
                  <a:cubicBezTo>
                    <a:pt x="1621" y="7357"/>
                    <a:pt x="1732" y="7394"/>
                    <a:pt x="1769" y="7394"/>
                  </a:cubicBezTo>
                  <a:lnTo>
                    <a:pt x="1806" y="7431"/>
                  </a:lnTo>
                  <a:lnTo>
                    <a:pt x="1510" y="7431"/>
                  </a:lnTo>
                  <a:cubicBezTo>
                    <a:pt x="1325" y="7357"/>
                    <a:pt x="1140" y="7320"/>
                    <a:pt x="955" y="7246"/>
                  </a:cubicBezTo>
                  <a:close/>
                  <a:moveTo>
                    <a:pt x="6197" y="7274"/>
                  </a:moveTo>
                  <a:cubicBezTo>
                    <a:pt x="6213" y="7337"/>
                    <a:pt x="6230" y="7394"/>
                    <a:pt x="6279" y="7468"/>
                  </a:cubicBezTo>
                  <a:cubicBezTo>
                    <a:pt x="6247" y="7403"/>
                    <a:pt x="6221" y="7338"/>
                    <a:pt x="6197" y="7274"/>
                  </a:cubicBezTo>
                  <a:close/>
                  <a:moveTo>
                    <a:pt x="1012" y="7452"/>
                  </a:moveTo>
                  <a:lnTo>
                    <a:pt x="1012" y="7452"/>
                  </a:lnTo>
                  <a:cubicBezTo>
                    <a:pt x="1078" y="7469"/>
                    <a:pt x="1146" y="7487"/>
                    <a:pt x="1214" y="7505"/>
                  </a:cubicBezTo>
                  <a:lnTo>
                    <a:pt x="1103" y="7505"/>
                  </a:lnTo>
                  <a:cubicBezTo>
                    <a:pt x="1067" y="7481"/>
                    <a:pt x="1038" y="7464"/>
                    <a:pt x="1012" y="7452"/>
                  </a:cubicBezTo>
                  <a:close/>
                  <a:moveTo>
                    <a:pt x="2021" y="7483"/>
                  </a:moveTo>
                  <a:lnTo>
                    <a:pt x="2021" y="7483"/>
                  </a:lnTo>
                  <a:cubicBezTo>
                    <a:pt x="2097" y="7509"/>
                    <a:pt x="2173" y="7517"/>
                    <a:pt x="2249" y="7542"/>
                  </a:cubicBezTo>
                  <a:cubicBezTo>
                    <a:pt x="2168" y="7542"/>
                    <a:pt x="2107" y="7522"/>
                    <a:pt x="2021" y="7483"/>
                  </a:cubicBezTo>
                  <a:close/>
                  <a:moveTo>
                    <a:pt x="1695" y="7209"/>
                  </a:moveTo>
                  <a:lnTo>
                    <a:pt x="1695" y="7209"/>
                  </a:lnTo>
                  <a:cubicBezTo>
                    <a:pt x="1880" y="7246"/>
                    <a:pt x="2101" y="7320"/>
                    <a:pt x="2286" y="7357"/>
                  </a:cubicBezTo>
                  <a:cubicBezTo>
                    <a:pt x="2323" y="7431"/>
                    <a:pt x="2397" y="7505"/>
                    <a:pt x="2434" y="7579"/>
                  </a:cubicBezTo>
                  <a:cubicBezTo>
                    <a:pt x="2323" y="7542"/>
                    <a:pt x="2286" y="7542"/>
                    <a:pt x="2212" y="7505"/>
                  </a:cubicBezTo>
                  <a:cubicBezTo>
                    <a:pt x="2212" y="7505"/>
                    <a:pt x="2138" y="7505"/>
                    <a:pt x="2138" y="7468"/>
                  </a:cubicBezTo>
                  <a:cubicBezTo>
                    <a:pt x="2028" y="7394"/>
                    <a:pt x="1917" y="7357"/>
                    <a:pt x="1769" y="7357"/>
                  </a:cubicBezTo>
                  <a:cubicBezTo>
                    <a:pt x="1732" y="7320"/>
                    <a:pt x="1732" y="7283"/>
                    <a:pt x="1695" y="7209"/>
                  </a:cubicBezTo>
                  <a:close/>
                  <a:moveTo>
                    <a:pt x="7425" y="7505"/>
                  </a:moveTo>
                  <a:cubicBezTo>
                    <a:pt x="7610" y="7505"/>
                    <a:pt x="7758" y="7542"/>
                    <a:pt x="7943" y="7653"/>
                  </a:cubicBezTo>
                  <a:cubicBezTo>
                    <a:pt x="7795" y="7653"/>
                    <a:pt x="7684" y="7579"/>
                    <a:pt x="7610" y="7579"/>
                  </a:cubicBezTo>
                  <a:cubicBezTo>
                    <a:pt x="7573" y="7542"/>
                    <a:pt x="7499" y="7542"/>
                    <a:pt x="7425" y="7505"/>
                  </a:cubicBezTo>
                  <a:close/>
                  <a:moveTo>
                    <a:pt x="2989" y="7394"/>
                  </a:moveTo>
                  <a:cubicBezTo>
                    <a:pt x="3063" y="7394"/>
                    <a:pt x="3174" y="7542"/>
                    <a:pt x="3321" y="7690"/>
                  </a:cubicBezTo>
                  <a:cubicBezTo>
                    <a:pt x="3174" y="7579"/>
                    <a:pt x="3063" y="7505"/>
                    <a:pt x="2989" y="7394"/>
                  </a:cubicBezTo>
                  <a:close/>
                  <a:moveTo>
                    <a:pt x="3432" y="6729"/>
                  </a:moveTo>
                  <a:lnTo>
                    <a:pt x="3432" y="6729"/>
                  </a:lnTo>
                  <a:cubicBezTo>
                    <a:pt x="3536" y="6884"/>
                    <a:pt x="3749" y="7294"/>
                    <a:pt x="3981" y="7691"/>
                  </a:cubicBezTo>
                  <a:lnTo>
                    <a:pt x="3981" y="7691"/>
                  </a:lnTo>
                  <a:cubicBezTo>
                    <a:pt x="3869" y="7518"/>
                    <a:pt x="3748" y="7341"/>
                    <a:pt x="3617" y="7172"/>
                  </a:cubicBezTo>
                  <a:cubicBezTo>
                    <a:pt x="3580" y="7025"/>
                    <a:pt x="3543" y="6914"/>
                    <a:pt x="3432" y="6729"/>
                  </a:cubicBezTo>
                  <a:close/>
                  <a:moveTo>
                    <a:pt x="4213" y="7602"/>
                  </a:moveTo>
                  <a:cubicBezTo>
                    <a:pt x="4255" y="7644"/>
                    <a:pt x="4299" y="7685"/>
                    <a:pt x="4320" y="7727"/>
                  </a:cubicBezTo>
                  <a:cubicBezTo>
                    <a:pt x="4283" y="7690"/>
                    <a:pt x="4246" y="7644"/>
                    <a:pt x="4213" y="7602"/>
                  </a:cubicBezTo>
                  <a:close/>
                  <a:moveTo>
                    <a:pt x="7129" y="7468"/>
                  </a:moveTo>
                  <a:cubicBezTo>
                    <a:pt x="7240" y="7505"/>
                    <a:pt x="7388" y="7542"/>
                    <a:pt x="7462" y="7579"/>
                  </a:cubicBezTo>
                  <a:cubicBezTo>
                    <a:pt x="7462" y="7579"/>
                    <a:pt x="7462" y="7653"/>
                    <a:pt x="7499" y="7653"/>
                  </a:cubicBezTo>
                  <a:cubicBezTo>
                    <a:pt x="7573" y="7653"/>
                    <a:pt x="7610" y="7690"/>
                    <a:pt x="7647" y="7690"/>
                  </a:cubicBezTo>
                  <a:cubicBezTo>
                    <a:pt x="7573" y="7690"/>
                    <a:pt x="7462" y="7727"/>
                    <a:pt x="7425" y="7727"/>
                  </a:cubicBezTo>
                  <a:cubicBezTo>
                    <a:pt x="7240" y="7653"/>
                    <a:pt x="7092" y="7542"/>
                    <a:pt x="6945" y="7468"/>
                  </a:cubicBezTo>
                  <a:close/>
                  <a:moveTo>
                    <a:pt x="5540" y="7283"/>
                  </a:moveTo>
                  <a:cubicBezTo>
                    <a:pt x="5614" y="7468"/>
                    <a:pt x="5762" y="7579"/>
                    <a:pt x="5909" y="7764"/>
                  </a:cubicBezTo>
                  <a:lnTo>
                    <a:pt x="5946" y="7764"/>
                  </a:lnTo>
                  <a:lnTo>
                    <a:pt x="5909" y="7727"/>
                  </a:lnTo>
                  <a:cubicBezTo>
                    <a:pt x="5799" y="7579"/>
                    <a:pt x="5651" y="7468"/>
                    <a:pt x="5540" y="7283"/>
                  </a:cubicBezTo>
                  <a:close/>
                  <a:moveTo>
                    <a:pt x="6390" y="7727"/>
                  </a:moveTo>
                  <a:lnTo>
                    <a:pt x="6390" y="7727"/>
                  </a:lnTo>
                  <a:cubicBezTo>
                    <a:pt x="6353" y="7727"/>
                    <a:pt x="6316" y="7764"/>
                    <a:pt x="6279" y="7764"/>
                  </a:cubicBezTo>
                  <a:cubicBezTo>
                    <a:pt x="6316" y="7764"/>
                    <a:pt x="6353" y="7764"/>
                    <a:pt x="6390" y="7727"/>
                  </a:cubicBezTo>
                  <a:close/>
                  <a:moveTo>
                    <a:pt x="6760" y="7690"/>
                  </a:moveTo>
                  <a:cubicBezTo>
                    <a:pt x="6778" y="7705"/>
                    <a:pt x="6797" y="7719"/>
                    <a:pt x="6816" y="7732"/>
                  </a:cubicBezTo>
                  <a:lnTo>
                    <a:pt x="6816" y="7732"/>
                  </a:lnTo>
                  <a:cubicBezTo>
                    <a:pt x="6787" y="7742"/>
                    <a:pt x="6756" y="7753"/>
                    <a:pt x="6723" y="7764"/>
                  </a:cubicBezTo>
                  <a:cubicBezTo>
                    <a:pt x="6711" y="7764"/>
                    <a:pt x="6699" y="7764"/>
                    <a:pt x="6686" y="7766"/>
                  </a:cubicBezTo>
                  <a:lnTo>
                    <a:pt x="6686" y="7766"/>
                  </a:lnTo>
                  <a:cubicBezTo>
                    <a:pt x="6686" y="7766"/>
                    <a:pt x="6686" y="7765"/>
                    <a:pt x="6686" y="7764"/>
                  </a:cubicBezTo>
                  <a:cubicBezTo>
                    <a:pt x="6686" y="7727"/>
                    <a:pt x="6649" y="7727"/>
                    <a:pt x="6649" y="7690"/>
                  </a:cubicBezTo>
                  <a:close/>
                  <a:moveTo>
                    <a:pt x="6590" y="7820"/>
                  </a:moveTo>
                  <a:lnTo>
                    <a:pt x="6590" y="7820"/>
                  </a:lnTo>
                  <a:cubicBezTo>
                    <a:pt x="6591" y="7821"/>
                    <a:pt x="6591" y="7821"/>
                    <a:pt x="6592" y="7821"/>
                  </a:cubicBezTo>
                  <a:lnTo>
                    <a:pt x="6592" y="7821"/>
                  </a:lnTo>
                  <a:cubicBezTo>
                    <a:pt x="6587" y="7826"/>
                    <a:pt x="6581" y="7832"/>
                    <a:pt x="6575" y="7838"/>
                  </a:cubicBezTo>
                  <a:cubicBezTo>
                    <a:pt x="6581" y="7832"/>
                    <a:pt x="6586" y="7826"/>
                    <a:pt x="6590" y="7820"/>
                  </a:cubicBezTo>
                  <a:close/>
                  <a:moveTo>
                    <a:pt x="2138" y="7690"/>
                  </a:moveTo>
                  <a:cubicBezTo>
                    <a:pt x="2249" y="7727"/>
                    <a:pt x="2323" y="7838"/>
                    <a:pt x="2471" y="7875"/>
                  </a:cubicBezTo>
                  <a:cubicBezTo>
                    <a:pt x="2355" y="7805"/>
                    <a:pt x="2253" y="7750"/>
                    <a:pt x="2166" y="7691"/>
                  </a:cubicBezTo>
                  <a:lnTo>
                    <a:pt x="2166" y="7691"/>
                  </a:lnTo>
                  <a:cubicBezTo>
                    <a:pt x="2157" y="7690"/>
                    <a:pt x="2148" y="7690"/>
                    <a:pt x="2138" y="7690"/>
                  </a:cubicBezTo>
                  <a:close/>
                  <a:moveTo>
                    <a:pt x="2434" y="7357"/>
                  </a:moveTo>
                  <a:cubicBezTo>
                    <a:pt x="2545" y="7431"/>
                    <a:pt x="2656" y="7579"/>
                    <a:pt x="2804" y="7653"/>
                  </a:cubicBezTo>
                  <a:cubicBezTo>
                    <a:pt x="2878" y="7727"/>
                    <a:pt x="2989" y="7764"/>
                    <a:pt x="3063" y="7875"/>
                  </a:cubicBezTo>
                  <a:cubicBezTo>
                    <a:pt x="2952" y="7764"/>
                    <a:pt x="2730" y="7690"/>
                    <a:pt x="2545" y="7653"/>
                  </a:cubicBezTo>
                  <a:cubicBezTo>
                    <a:pt x="2471" y="7542"/>
                    <a:pt x="2397" y="7431"/>
                    <a:pt x="2323" y="7357"/>
                  </a:cubicBezTo>
                  <a:close/>
                  <a:moveTo>
                    <a:pt x="5946" y="7838"/>
                  </a:moveTo>
                  <a:cubicBezTo>
                    <a:pt x="5946" y="7838"/>
                    <a:pt x="5946" y="7875"/>
                    <a:pt x="5983" y="7875"/>
                  </a:cubicBezTo>
                  <a:cubicBezTo>
                    <a:pt x="5983" y="7875"/>
                    <a:pt x="5983" y="7838"/>
                    <a:pt x="5946" y="7838"/>
                  </a:cubicBezTo>
                  <a:close/>
                  <a:moveTo>
                    <a:pt x="2545" y="7764"/>
                  </a:moveTo>
                  <a:cubicBezTo>
                    <a:pt x="2619" y="7764"/>
                    <a:pt x="2619" y="7764"/>
                    <a:pt x="2656" y="7838"/>
                  </a:cubicBezTo>
                  <a:lnTo>
                    <a:pt x="2804" y="7949"/>
                  </a:lnTo>
                  <a:cubicBezTo>
                    <a:pt x="2693" y="7912"/>
                    <a:pt x="2656" y="7838"/>
                    <a:pt x="2545" y="7764"/>
                  </a:cubicBezTo>
                  <a:close/>
                  <a:moveTo>
                    <a:pt x="7308" y="7936"/>
                  </a:moveTo>
                  <a:lnTo>
                    <a:pt x="7308" y="7936"/>
                  </a:lnTo>
                  <a:cubicBezTo>
                    <a:pt x="7310" y="7940"/>
                    <a:pt x="7312" y="7944"/>
                    <a:pt x="7314" y="7949"/>
                  </a:cubicBezTo>
                  <a:lnTo>
                    <a:pt x="7388" y="7949"/>
                  </a:lnTo>
                  <a:cubicBezTo>
                    <a:pt x="7361" y="7945"/>
                    <a:pt x="7334" y="7940"/>
                    <a:pt x="7308" y="7936"/>
                  </a:cubicBezTo>
                  <a:close/>
                  <a:moveTo>
                    <a:pt x="4689" y="7764"/>
                  </a:moveTo>
                  <a:lnTo>
                    <a:pt x="4689" y="7764"/>
                  </a:lnTo>
                  <a:cubicBezTo>
                    <a:pt x="4837" y="7887"/>
                    <a:pt x="5000" y="7993"/>
                    <a:pt x="5159" y="8073"/>
                  </a:cubicBezTo>
                  <a:lnTo>
                    <a:pt x="5159" y="8073"/>
                  </a:lnTo>
                  <a:cubicBezTo>
                    <a:pt x="5127" y="8050"/>
                    <a:pt x="5095" y="8022"/>
                    <a:pt x="5059" y="7986"/>
                  </a:cubicBezTo>
                  <a:cubicBezTo>
                    <a:pt x="4911" y="7912"/>
                    <a:pt x="4837" y="7875"/>
                    <a:pt x="4689" y="7764"/>
                  </a:cubicBezTo>
                  <a:close/>
                  <a:moveTo>
                    <a:pt x="1288" y="7542"/>
                  </a:moveTo>
                  <a:cubicBezTo>
                    <a:pt x="1510" y="7542"/>
                    <a:pt x="1769" y="7542"/>
                    <a:pt x="2028" y="7579"/>
                  </a:cubicBezTo>
                  <a:cubicBezTo>
                    <a:pt x="2069" y="7620"/>
                    <a:pt x="2115" y="7656"/>
                    <a:pt x="2166" y="7691"/>
                  </a:cubicBezTo>
                  <a:lnTo>
                    <a:pt x="2166" y="7691"/>
                  </a:lnTo>
                  <a:cubicBezTo>
                    <a:pt x="2262" y="7696"/>
                    <a:pt x="2333" y="7727"/>
                    <a:pt x="2434" y="7727"/>
                  </a:cubicBezTo>
                  <a:cubicBezTo>
                    <a:pt x="2514" y="7860"/>
                    <a:pt x="2651" y="7973"/>
                    <a:pt x="2762" y="8095"/>
                  </a:cubicBezTo>
                  <a:lnTo>
                    <a:pt x="2762" y="8095"/>
                  </a:lnTo>
                  <a:cubicBezTo>
                    <a:pt x="2654" y="8060"/>
                    <a:pt x="2581" y="8059"/>
                    <a:pt x="2508" y="8023"/>
                  </a:cubicBezTo>
                  <a:cubicBezTo>
                    <a:pt x="2286" y="7875"/>
                    <a:pt x="2064" y="7764"/>
                    <a:pt x="1843" y="7690"/>
                  </a:cubicBezTo>
                  <a:cubicBezTo>
                    <a:pt x="1769" y="7690"/>
                    <a:pt x="1769" y="7727"/>
                    <a:pt x="1843" y="7727"/>
                  </a:cubicBezTo>
                  <a:cubicBezTo>
                    <a:pt x="1870" y="7727"/>
                    <a:pt x="1877" y="7747"/>
                    <a:pt x="1893" y="7757"/>
                  </a:cubicBezTo>
                  <a:lnTo>
                    <a:pt x="1893" y="7757"/>
                  </a:lnTo>
                  <a:cubicBezTo>
                    <a:pt x="1647" y="7688"/>
                    <a:pt x="1467" y="7650"/>
                    <a:pt x="1288" y="7542"/>
                  </a:cubicBezTo>
                  <a:close/>
                  <a:moveTo>
                    <a:pt x="2781" y="8115"/>
                  </a:moveTo>
                  <a:cubicBezTo>
                    <a:pt x="2791" y="8127"/>
                    <a:pt x="2801" y="8139"/>
                    <a:pt x="2811" y="8152"/>
                  </a:cubicBezTo>
                  <a:lnTo>
                    <a:pt x="2811" y="8152"/>
                  </a:lnTo>
                  <a:cubicBezTo>
                    <a:pt x="2797" y="8140"/>
                    <a:pt x="2782" y="8134"/>
                    <a:pt x="2767" y="8134"/>
                  </a:cubicBezTo>
                  <a:cubicBezTo>
                    <a:pt x="2767" y="8134"/>
                    <a:pt x="2776" y="8125"/>
                    <a:pt x="2781" y="8115"/>
                  </a:cubicBezTo>
                  <a:close/>
                  <a:moveTo>
                    <a:pt x="5159" y="8073"/>
                  </a:moveTo>
                  <a:lnTo>
                    <a:pt x="5159" y="8073"/>
                  </a:lnTo>
                  <a:cubicBezTo>
                    <a:pt x="5225" y="8121"/>
                    <a:pt x="5292" y="8146"/>
                    <a:pt x="5392" y="8171"/>
                  </a:cubicBezTo>
                  <a:cubicBezTo>
                    <a:pt x="5317" y="8146"/>
                    <a:pt x="5239" y="8113"/>
                    <a:pt x="5159" y="8073"/>
                  </a:cubicBezTo>
                  <a:close/>
                  <a:moveTo>
                    <a:pt x="5466" y="8060"/>
                  </a:moveTo>
                  <a:cubicBezTo>
                    <a:pt x="5540" y="8097"/>
                    <a:pt x="5577" y="8134"/>
                    <a:pt x="5577" y="8208"/>
                  </a:cubicBezTo>
                  <a:cubicBezTo>
                    <a:pt x="5540" y="8208"/>
                    <a:pt x="5466" y="8208"/>
                    <a:pt x="5429" y="8134"/>
                  </a:cubicBezTo>
                  <a:cubicBezTo>
                    <a:pt x="5429" y="8097"/>
                    <a:pt x="5466" y="8097"/>
                    <a:pt x="5466" y="8060"/>
                  </a:cubicBezTo>
                  <a:close/>
                  <a:moveTo>
                    <a:pt x="3358" y="7727"/>
                  </a:moveTo>
                  <a:cubicBezTo>
                    <a:pt x="3432" y="7912"/>
                    <a:pt x="3543" y="8060"/>
                    <a:pt x="3580" y="8097"/>
                  </a:cubicBezTo>
                  <a:cubicBezTo>
                    <a:pt x="3617" y="8134"/>
                    <a:pt x="3617" y="8208"/>
                    <a:pt x="3691" y="8282"/>
                  </a:cubicBezTo>
                  <a:cubicBezTo>
                    <a:pt x="3587" y="8212"/>
                    <a:pt x="3451" y="8111"/>
                    <a:pt x="3343" y="8037"/>
                  </a:cubicBezTo>
                  <a:lnTo>
                    <a:pt x="3343" y="8037"/>
                  </a:lnTo>
                  <a:cubicBezTo>
                    <a:pt x="3343" y="8037"/>
                    <a:pt x="3344" y="8037"/>
                    <a:pt x="3344" y="8037"/>
                  </a:cubicBezTo>
                  <a:cubicBezTo>
                    <a:pt x="3358" y="8037"/>
                    <a:pt x="3358" y="8003"/>
                    <a:pt x="3358" y="7949"/>
                  </a:cubicBezTo>
                  <a:lnTo>
                    <a:pt x="3248" y="7875"/>
                  </a:lnTo>
                  <a:lnTo>
                    <a:pt x="3321" y="7875"/>
                  </a:lnTo>
                  <a:cubicBezTo>
                    <a:pt x="3358" y="7875"/>
                    <a:pt x="3395" y="7838"/>
                    <a:pt x="3358" y="7764"/>
                  </a:cubicBezTo>
                  <a:lnTo>
                    <a:pt x="3358" y="7727"/>
                  </a:lnTo>
                  <a:close/>
                  <a:moveTo>
                    <a:pt x="4713" y="8147"/>
                  </a:moveTo>
                  <a:cubicBezTo>
                    <a:pt x="4747" y="8207"/>
                    <a:pt x="4781" y="8264"/>
                    <a:pt x="4815" y="8320"/>
                  </a:cubicBezTo>
                  <a:lnTo>
                    <a:pt x="4815" y="8320"/>
                  </a:lnTo>
                  <a:cubicBezTo>
                    <a:pt x="4811" y="8308"/>
                    <a:pt x="4806" y="8295"/>
                    <a:pt x="4800" y="8282"/>
                  </a:cubicBezTo>
                  <a:cubicBezTo>
                    <a:pt x="4771" y="8236"/>
                    <a:pt x="4742" y="8192"/>
                    <a:pt x="4713" y="8147"/>
                  </a:cubicBezTo>
                  <a:close/>
                  <a:moveTo>
                    <a:pt x="7019" y="7875"/>
                  </a:moveTo>
                  <a:cubicBezTo>
                    <a:pt x="6760" y="7949"/>
                    <a:pt x="6575" y="8023"/>
                    <a:pt x="6390" y="8134"/>
                  </a:cubicBezTo>
                  <a:cubicBezTo>
                    <a:pt x="6353" y="8134"/>
                    <a:pt x="6390" y="8171"/>
                    <a:pt x="6390" y="8245"/>
                  </a:cubicBezTo>
                  <a:cubicBezTo>
                    <a:pt x="6279" y="8282"/>
                    <a:pt x="6168" y="8319"/>
                    <a:pt x="6020" y="8355"/>
                  </a:cubicBezTo>
                  <a:lnTo>
                    <a:pt x="6168" y="8245"/>
                  </a:lnTo>
                  <a:cubicBezTo>
                    <a:pt x="6316" y="8097"/>
                    <a:pt x="6464" y="7986"/>
                    <a:pt x="6575" y="7912"/>
                  </a:cubicBezTo>
                  <a:cubicBezTo>
                    <a:pt x="6723" y="7875"/>
                    <a:pt x="6871" y="7875"/>
                    <a:pt x="7019" y="7875"/>
                  </a:cubicBezTo>
                  <a:close/>
                  <a:moveTo>
                    <a:pt x="4974" y="8592"/>
                  </a:moveTo>
                  <a:cubicBezTo>
                    <a:pt x="4978" y="8599"/>
                    <a:pt x="4981" y="8607"/>
                    <a:pt x="4985" y="8614"/>
                  </a:cubicBezTo>
                  <a:cubicBezTo>
                    <a:pt x="4985" y="8605"/>
                    <a:pt x="4981" y="8598"/>
                    <a:pt x="4974" y="8592"/>
                  </a:cubicBezTo>
                  <a:close/>
                  <a:moveTo>
                    <a:pt x="5022" y="8577"/>
                  </a:moveTo>
                  <a:cubicBezTo>
                    <a:pt x="4985" y="8577"/>
                    <a:pt x="4985" y="8614"/>
                    <a:pt x="4985" y="8614"/>
                  </a:cubicBezTo>
                  <a:cubicBezTo>
                    <a:pt x="5022" y="8614"/>
                    <a:pt x="5022" y="8577"/>
                    <a:pt x="5022" y="8577"/>
                  </a:cubicBezTo>
                  <a:close/>
                  <a:moveTo>
                    <a:pt x="4615" y="7949"/>
                  </a:moveTo>
                  <a:cubicBezTo>
                    <a:pt x="4637" y="7998"/>
                    <a:pt x="4659" y="8045"/>
                    <a:pt x="4683" y="8090"/>
                  </a:cubicBezTo>
                  <a:lnTo>
                    <a:pt x="4683" y="8090"/>
                  </a:lnTo>
                  <a:lnTo>
                    <a:pt x="4666" y="8074"/>
                  </a:lnTo>
                  <a:lnTo>
                    <a:pt x="4666" y="8074"/>
                  </a:lnTo>
                  <a:cubicBezTo>
                    <a:pt x="4682" y="8098"/>
                    <a:pt x="4698" y="8122"/>
                    <a:pt x="4713" y="8147"/>
                  </a:cubicBezTo>
                  <a:lnTo>
                    <a:pt x="4713" y="8147"/>
                  </a:lnTo>
                  <a:cubicBezTo>
                    <a:pt x="4703" y="8128"/>
                    <a:pt x="4693" y="8109"/>
                    <a:pt x="4683" y="8090"/>
                  </a:cubicBezTo>
                  <a:lnTo>
                    <a:pt x="4683" y="8090"/>
                  </a:lnTo>
                  <a:lnTo>
                    <a:pt x="5207" y="8614"/>
                  </a:lnTo>
                  <a:cubicBezTo>
                    <a:pt x="5022" y="8392"/>
                    <a:pt x="4800" y="8208"/>
                    <a:pt x="4615" y="7949"/>
                  </a:cubicBezTo>
                  <a:close/>
                  <a:moveTo>
                    <a:pt x="3432" y="8577"/>
                  </a:moveTo>
                  <a:lnTo>
                    <a:pt x="3432" y="8577"/>
                  </a:lnTo>
                  <a:cubicBezTo>
                    <a:pt x="3480" y="8637"/>
                    <a:pt x="3524" y="8697"/>
                    <a:pt x="3565" y="8756"/>
                  </a:cubicBezTo>
                  <a:lnTo>
                    <a:pt x="3565" y="8756"/>
                  </a:lnTo>
                  <a:cubicBezTo>
                    <a:pt x="3533" y="8669"/>
                    <a:pt x="3496" y="8609"/>
                    <a:pt x="3432" y="8577"/>
                  </a:cubicBezTo>
                  <a:close/>
                  <a:moveTo>
                    <a:pt x="5651" y="8688"/>
                  </a:moveTo>
                  <a:cubicBezTo>
                    <a:pt x="5614" y="8762"/>
                    <a:pt x="5577" y="8836"/>
                    <a:pt x="5540" y="8873"/>
                  </a:cubicBezTo>
                  <a:cubicBezTo>
                    <a:pt x="5577" y="8799"/>
                    <a:pt x="5614" y="8762"/>
                    <a:pt x="5651" y="8688"/>
                  </a:cubicBezTo>
                  <a:close/>
                  <a:moveTo>
                    <a:pt x="3432" y="7505"/>
                  </a:moveTo>
                  <a:lnTo>
                    <a:pt x="3432" y="7505"/>
                  </a:lnTo>
                  <a:cubicBezTo>
                    <a:pt x="3506" y="7579"/>
                    <a:pt x="3580" y="7653"/>
                    <a:pt x="3691" y="7690"/>
                  </a:cubicBezTo>
                  <a:cubicBezTo>
                    <a:pt x="3901" y="8080"/>
                    <a:pt x="4087" y="8494"/>
                    <a:pt x="4307" y="8893"/>
                  </a:cubicBezTo>
                  <a:lnTo>
                    <a:pt x="4307" y="8893"/>
                  </a:lnTo>
                  <a:cubicBezTo>
                    <a:pt x="4043" y="8447"/>
                    <a:pt x="3738" y="7963"/>
                    <a:pt x="3432" y="7505"/>
                  </a:cubicBezTo>
                  <a:close/>
                  <a:moveTo>
                    <a:pt x="3778" y="7304"/>
                  </a:moveTo>
                  <a:lnTo>
                    <a:pt x="3778" y="7304"/>
                  </a:lnTo>
                  <a:cubicBezTo>
                    <a:pt x="4095" y="7814"/>
                    <a:pt x="4640" y="8589"/>
                    <a:pt x="4837" y="8836"/>
                  </a:cubicBezTo>
                  <a:cubicBezTo>
                    <a:pt x="4800" y="8873"/>
                    <a:pt x="4800" y="8947"/>
                    <a:pt x="4726" y="8984"/>
                  </a:cubicBezTo>
                  <a:cubicBezTo>
                    <a:pt x="4684" y="8871"/>
                    <a:pt x="4490" y="8531"/>
                    <a:pt x="4271" y="8154"/>
                  </a:cubicBezTo>
                  <a:lnTo>
                    <a:pt x="4271" y="8154"/>
                  </a:lnTo>
                  <a:cubicBezTo>
                    <a:pt x="4275" y="8160"/>
                    <a:pt x="4279" y="8165"/>
                    <a:pt x="4283" y="8171"/>
                  </a:cubicBezTo>
                  <a:cubicBezTo>
                    <a:pt x="4274" y="8157"/>
                    <a:pt x="4266" y="8143"/>
                    <a:pt x="4257" y="8129"/>
                  </a:cubicBezTo>
                  <a:lnTo>
                    <a:pt x="4257" y="8129"/>
                  </a:lnTo>
                  <a:cubicBezTo>
                    <a:pt x="4092" y="7846"/>
                    <a:pt x="3915" y="7544"/>
                    <a:pt x="3778" y="7304"/>
                  </a:cubicBezTo>
                  <a:close/>
                  <a:moveTo>
                    <a:pt x="6168" y="8614"/>
                  </a:moveTo>
                  <a:lnTo>
                    <a:pt x="6168" y="8614"/>
                  </a:lnTo>
                  <a:cubicBezTo>
                    <a:pt x="5909" y="8836"/>
                    <a:pt x="5651" y="9169"/>
                    <a:pt x="5466" y="9428"/>
                  </a:cubicBezTo>
                  <a:cubicBezTo>
                    <a:pt x="5651" y="9169"/>
                    <a:pt x="5909" y="8873"/>
                    <a:pt x="6168" y="8614"/>
                  </a:cubicBezTo>
                  <a:close/>
                  <a:moveTo>
                    <a:pt x="5204" y="9389"/>
                  </a:moveTo>
                  <a:cubicBezTo>
                    <a:pt x="5192" y="9413"/>
                    <a:pt x="5181" y="9438"/>
                    <a:pt x="5170" y="9465"/>
                  </a:cubicBezTo>
                  <a:cubicBezTo>
                    <a:pt x="5180" y="9439"/>
                    <a:pt x="5192" y="9414"/>
                    <a:pt x="5204" y="9389"/>
                  </a:cubicBezTo>
                  <a:close/>
                  <a:moveTo>
                    <a:pt x="3913" y="8762"/>
                  </a:moveTo>
                  <a:lnTo>
                    <a:pt x="3913" y="8762"/>
                  </a:lnTo>
                  <a:cubicBezTo>
                    <a:pt x="3987" y="8836"/>
                    <a:pt x="4098" y="8984"/>
                    <a:pt x="4135" y="9058"/>
                  </a:cubicBezTo>
                  <a:lnTo>
                    <a:pt x="4431" y="9613"/>
                  </a:lnTo>
                  <a:cubicBezTo>
                    <a:pt x="4357" y="9649"/>
                    <a:pt x="4357" y="9760"/>
                    <a:pt x="4320" y="9797"/>
                  </a:cubicBezTo>
                  <a:cubicBezTo>
                    <a:pt x="4246" y="9428"/>
                    <a:pt x="4098" y="9132"/>
                    <a:pt x="3913" y="8762"/>
                  </a:cubicBezTo>
                  <a:close/>
                  <a:moveTo>
                    <a:pt x="5042" y="8734"/>
                  </a:moveTo>
                  <a:lnTo>
                    <a:pt x="5042" y="8734"/>
                  </a:lnTo>
                  <a:cubicBezTo>
                    <a:pt x="4931" y="9174"/>
                    <a:pt x="4778" y="9610"/>
                    <a:pt x="4652" y="10019"/>
                  </a:cubicBezTo>
                  <a:cubicBezTo>
                    <a:pt x="4642" y="9988"/>
                    <a:pt x="4629" y="9954"/>
                    <a:pt x="4613" y="9918"/>
                  </a:cubicBezTo>
                  <a:lnTo>
                    <a:pt x="4613" y="9918"/>
                  </a:lnTo>
                  <a:cubicBezTo>
                    <a:pt x="4615" y="9915"/>
                    <a:pt x="4615" y="9912"/>
                    <a:pt x="4615" y="9908"/>
                  </a:cubicBezTo>
                  <a:cubicBezTo>
                    <a:pt x="4652" y="9576"/>
                    <a:pt x="4726" y="9280"/>
                    <a:pt x="4874" y="9021"/>
                  </a:cubicBezTo>
                  <a:cubicBezTo>
                    <a:pt x="4911" y="9021"/>
                    <a:pt x="4985" y="8984"/>
                    <a:pt x="4911" y="8910"/>
                  </a:cubicBezTo>
                  <a:cubicBezTo>
                    <a:pt x="4974" y="8847"/>
                    <a:pt x="5010" y="8811"/>
                    <a:pt x="5042" y="8734"/>
                  </a:cubicBezTo>
                  <a:close/>
                  <a:moveTo>
                    <a:pt x="2730" y="7838"/>
                  </a:moveTo>
                  <a:lnTo>
                    <a:pt x="2730" y="7838"/>
                  </a:lnTo>
                  <a:cubicBezTo>
                    <a:pt x="3174" y="8023"/>
                    <a:pt x="3469" y="8282"/>
                    <a:pt x="3802" y="8614"/>
                  </a:cubicBezTo>
                  <a:lnTo>
                    <a:pt x="3802" y="8651"/>
                  </a:lnTo>
                  <a:cubicBezTo>
                    <a:pt x="3987" y="9021"/>
                    <a:pt x="4172" y="9428"/>
                    <a:pt x="4320" y="9871"/>
                  </a:cubicBezTo>
                  <a:cubicBezTo>
                    <a:pt x="4320" y="9945"/>
                    <a:pt x="4283" y="9982"/>
                    <a:pt x="4320" y="10056"/>
                  </a:cubicBezTo>
                  <a:lnTo>
                    <a:pt x="4357" y="10056"/>
                  </a:lnTo>
                  <a:cubicBezTo>
                    <a:pt x="4357" y="10056"/>
                    <a:pt x="4357" y="9982"/>
                    <a:pt x="4394" y="9982"/>
                  </a:cubicBezTo>
                  <a:cubicBezTo>
                    <a:pt x="4394" y="9968"/>
                    <a:pt x="4405" y="9953"/>
                    <a:pt x="4419" y="9939"/>
                  </a:cubicBezTo>
                  <a:lnTo>
                    <a:pt x="4419" y="9939"/>
                  </a:lnTo>
                  <a:cubicBezTo>
                    <a:pt x="4357" y="10106"/>
                    <a:pt x="4357" y="10216"/>
                    <a:pt x="4357" y="10426"/>
                  </a:cubicBezTo>
                  <a:cubicBezTo>
                    <a:pt x="4283" y="9945"/>
                    <a:pt x="4098" y="9539"/>
                    <a:pt x="3802" y="9169"/>
                  </a:cubicBezTo>
                  <a:lnTo>
                    <a:pt x="3802" y="9132"/>
                  </a:lnTo>
                  <a:cubicBezTo>
                    <a:pt x="3727" y="9007"/>
                    <a:pt x="3652" y="8881"/>
                    <a:pt x="3565" y="8756"/>
                  </a:cubicBezTo>
                  <a:lnTo>
                    <a:pt x="3565" y="8756"/>
                  </a:lnTo>
                  <a:cubicBezTo>
                    <a:pt x="3570" y="8770"/>
                    <a:pt x="3575" y="8784"/>
                    <a:pt x="3580" y="8799"/>
                  </a:cubicBezTo>
                  <a:lnTo>
                    <a:pt x="3321" y="8503"/>
                  </a:lnTo>
                  <a:lnTo>
                    <a:pt x="2996" y="8198"/>
                  </a:lnTo>
                  <a:lnTo>
                    <a:pt x="2996" y="8198"/>
                  </a:lnTo>
                  <a:cubicBezTo>
                    <a:pt x="3018" y="8214"/>
                    <a:pt x="3040" y="8230"/>
                    <a:pt x="3063" y="8245"/>
                  </a:cubicBezTo>
                  <a:lnTo>
                    <a:pt x="3100" y="8282"/>
                  </a:lnTo>
                  <a:lnTo>
                    <a:pt x="3248" y="8429"/>
                  </a:lnTo>
                  <a:cubicBezTo>
                    <a:pt x="3258" y="8440"/>
                    <a:pt x="3272" y="8445"/>
                    <a:pt x="3285" y="8445"/>
                  </a:cubicBezTo>
                  <a:cubicBezTo>
                    <a:pt x="3315" y="8445"/>
                    <a:pt x="3337" y="8419"/>
                    <a:pt x="3285" y="8392"/>
                  </a:cubicBezTo>
                  <a:lnTo>
                    <a:pt x="2730" y="7838"/>
                  </a:lnTo>
                  <a:close/>
                  <a:moveTo>
                    <a:pt x="4294" y="10439"/>
                  </a:moveTo>
                  <a:lnTo>
                    <a:pt x="4294" y="10439"/>
                  </a:lnTo>
                  <a:cubicBezTo>
                    <a:pt x="4303" y="10462"/>
                    <a:pt x="4311" y="10483"/>
                    <a:pt x="4320" y="10500"/>
                  </a:cubicBezTo>
                  <a:lnTo>
                    <a:pt x="4320" y="10611"/>
                  </a:lnTo>
                  <a:cubicBezTo>
                    <a:pt x="4320" y="10557"/>
                    <a:pt x="4310" y="10499"/>
                    <a:pt x="4294" y="10439"/>
                  </a:cubicBezTo>
                  <a:close/>
                  <a:moveTo>
                    <a:pt x="3740" y="9305"/>
                  </a:moveTo>
                  <a:cubicBezTo>
                    <a:pt x="3873" y="9508"/>
                    <a:pt x="3991" y="9722"/>
                    <a:pt x="4098" y="9945"/>
                  </a:cubicBezTo>
                  <a:cubicBezTo>
                    <a:pt x="4172" y="10204"/>
                    <a:pt x="4246" y="10500"/>
                    <a:pt x="4320" y="10722"/>
                  </a:cubicBezTo>
                  <a:lnTo>
                    <a:pt x="4320" y="10759"/>
                  </a:lnTo>
                  <a:cubicBezTo>
                    <a:pt x="4147" y="10240"/>
                    <a:pt x="3974" y="9785"/>
                    <a:pt x="3740" y="9305"/>
                  </a:cubicBezTo>
                  <a:close/>
                  <a:moveTo>
                    <a:pt x="3987" y="4806"/>
                  </a:moveTo>
                  <a:cubicBezTo>
                    <a:pt x="4283" y="5324"/>
                    <a:pt x="4505" y="5841"/>
                    <a:pt x="4837" y="6359"/>
                  </a:cubicBezTo>
                  <a:cubicBezTo>
                    <a:pt x="4847" y="6369"/>
                    <a:pt x="4857" y="6374"/>
                    <a:pt x="4866" y="6374"/>
                  </a:cubicBezTo>
                  <a:cubicBezTo>
                    <a:pt x="4891" y="6374"/>
                    <a:pt x="4911" y="6339"/>
                    <a:pt x="4911" y="6285"/>
                  </a:cubicBezTo>
                  <a:cubicBezTo>
                    <a:pt x="4800" y="5989"/>
                    <a:pt x="4689" y="5657"/>
                    <a:pt x="4542" y="5324"/>
                  </a:cubicBezTo>
                  <a:lnTo>
                    <a:pt x="4542" y="5324"/>
                  </a:lnTo>
                  <a:cubicBezTo>
                    <a:pt x="4615" y="5361"/>
                    <a:pt x="4652" y="5472"/>
                    <a:pt x="4652" y="5509"/>
                  </a:cubicBezTo>
                  <a:lnTo>
                    <a:pt x="4652" y="5546"/>
                  </a:lnTo>
                  <a:cubicBezTo>
                    <a:pt x="4675" y="5612"/>
                    <a:pt x="4697" y="5652"/>
                    <a:pt x="4727" y="5697"/>
                  </a:cubicBezTo>
                  <a:lnTo>
                    <a:pt x="4727" y="5697"/>
                  </a:lnTo>
                  <a:cubicBezTo>
                    <a:pt x="4726" y="5696"/>
                    <a:pt x="4726" y="5695"/>
                    <a:pt x="4726" y="5694"/>
                  </a:cubicBezTo>
                  <a:lnTo>
                    <a:pt x="4726" y="5694"/>
                  </a:lnTo>
                  <a:cubicBezTo>
                    <a:pt x="4800" y="5731"/>
                    <a:pt x="4800" y="5805"/>
                    <a:pt x="4837" y="5878"/>
                  </a:cubicBezTo>
                  <a:cubicBezTo>
                    <a:pt x="4837" y="5891"/>
                    <a:pt x="4841" y="5895"/>
                    <a:pt x="4847" y="5895"/>
                  </a:cubicBezTo>
                  <a:cubicBezTo>
                    <a:pt x="4858" y="5895"/>
                    <a:pt x="4874" y="5878"/>
                    <a:pt x="4874" y="5878"/>
                  </a:cubicBezTo>
                  <a:cubicBezTo>
                    <a:pt x="4837" y="5841"/>
                    <a:pt x="4837" y="5805"/>
                    <a:pt x="4837" y="5694"/>
                  </a:cubicBezTo>
                  <a:cubicBezTo>
                    <a:pt x="4837" y="5657"/>
                    <a:pt x="4800" y="5546"/>
                    <a:pt x="4726" y="5472"/>
                  </a:cubicBezTo>
                  <a:cubicBezTo>
                    <a:pt x="4689" y="5324"/>
                    <a:pt x="4652" y="5250"/>
                    <a:pt x="4615" y="5102"/>
                  </a:cubicBezTo>
                  <a:lnTo>
                    <a:pt x="4615" y="5102"/>
                  </a:lnTo>
                  <a:cubicBezTo>
                    <a:pt x="4689" y="5250"/>
                    <a:pt x="4800" y="5361"/>
                    <a:pt x="4837" y="5546"/>
                  </a:cubicBezTo>
                  <a:cubicBezTo>
                    <a:pt x="4837" y="5570"/>
                    <a:pt x="4841" y="5579"/>
                    <a:pt x="4847" y="5579"/>
                  </a:cubicBezTo>
                  <a:cubicBezTo>
                    <a:pt x="4858" y="5579"/>
                    <a:pt x="4874" y="5546"/>
                    <a:pt x="4874" y="5546"/>
                  </a:cubicBezTo>
                  <a:cubicBezTo>
                    <a:pt x="4911" y="5657"/>
                    <a:pt x="4985" y="5731"/>
                    <a:pt x="4985" y="5841"/>
                  </a:cubicBezTo>
                  <a:cubicBezTo>
                    <a:pt x="4985" y="5841"/>
                    <a:pt x="4911" y="5841"/>
                    <a:pt x="4911" y="5878"/>
                  </a:cubicBezTo>
                  <a:cubicBezTo>
                    <a:pt x="4985" y="5915"/>
                    <a:pt x="5022" y="5989"/>
                    <a:pt x="5059" y="6063"/>
                  </a:cubicBezTo>
                  <a:cubicBezTo>
                    <a:pt x="5207" y="6396"/>
                    <a:pt x="5355" y="6655"/>
                    <a:pt x="5577" y="6951"/>
                  </a:cubicBezTo>
                  <a:cubicBezTo>
                    <a:pt x="5577" y="6961"/>
                    <a:pt x="5580" y="6966"/>
                    <a:pt x="5584" y="6966"/>
                  </a:cubicBezTo>
                  <a:cubicBezTo>
                    <a:pt x="5595" y="6966"/>
                    <a:pt x="5614" y="6940"/>
                    <a:pt x="5614" y="6914"/>
                  </a:cubicBezTo>
                  <a:cubicBezTo>
                    <a:pt x="5614" y="6840"/>
                    <a:pt x="5577" y="6840"/>
                    <a:pt x="5577" y="6803"/>
                  </a:cubicBezTo>
                  <a:cubicBezTo>
                    <a:pt x="5577" y="6766"/>
                    <a:pt x="5540" y="6729"/>
                    <a:pt x="5466" y="6618"/>
                  </a:cubicBezTo>
                  <a:cubicBezTo>
                    <a:pt x="5429" y="6581"/>
                    <a:pt x="5392" y="6470"/>
                    <a:pt x="5392" y="6433"/>
                  </a:cubicBezTo>
                  <a:lnTo>
                    <a:pt x="5392" y="6433"/>
                  </a:lnTo>
                  <a:cubicBezTo>
                    <a:pt x="5466" y="6581"/>
                    <a:pt x="5577" y="6729"/>
                    <a:pt x="5651" y="6914"/>
                  </a:cubicBezTo>
                  <a:cubicBezTo>
                    <a:pt x="5670" y="6924"/>
                    <a:pt x="5688" y="6928"/>
                    <a:pt x="5701" y="6928"/>
                  </a:cubicBezTo>
                  <a:cubicBezTo>
                    <a:pt x="5739" y="6928"/>
                    <a:pt x="5752" y="6894"/>
                    <a:pt x="5725" y="6840"/>
                  </a:cubicBezTo>
                  <a:lnTo>
                    <a:pt x="5577" y="6581"/>
                  </a:lnTo>
                  <a:lnTo>
                    <a:pt x="5577" y="6581"/>
                  </a:lnTo>
                  <a:cubicBezTo>
                    <a:pt x="5725" y="6766"/>
                    <a:pt x="5909" y="6914"/>
                    <a:pt x="6094" y="7025"/>
                  </a:cubicBezTo>
                  <a:cubicBezTo>
                    <a:pt x="6136" y="7108"/>
                    <a:pt x="6166" y="7191"/>
                    <a:pt x="6197" y="7274"/>
                  </a:cubicBezTo>
                  <a:lnTo>
                    <a:pt x="6197" y="7274"/>
                  </a:lnTo>
                  <a:cubicBezTo>
                    <a:pt x="6190" y="7249"/>
                    <a:pt x="6184" y="7223"/>
                    <a:pt x="6176" y="7196"/>
                  </a:cubicBezTo>
                  <a:lnTo>
                    <a:pt x="6176" y="7196"/>
                  </a:lnTo>
                  <a:cubicBezTo>
                    <a:pt x="6181" y="7203"/>
                    <a:pt x="6190" y="7209"/>
                    <a:pt x="6205" y="7209"/>
                  </a:cubicBezTo>
                  <a:cubicBezTo>
                    <a:pt x="6316" y="7357"/>
                    <a:pt x="6464" y="7579"/>
                    <a:pt x="6501" y="7690"/>
                  </a:cubicBezTo>
                  <a:cubicBezTo>
                    <a:pt x="6464" y="7653"/>
                    <a:pt x="6390" y="7579"/>
                    <a:pt x="6353" y="7579"/>
                  </a:cubicBezTo>
                  <a:cubicBezTo>
                    <a:pt x="6279" y="7505"/>
                    <a:pt x="6131" y="7394"/>
                    <a:pt x="6020" y="7357"/>
                  </a:cubicBezTo>
                  <a:cubicBezTo>
                    <a:pt x="5983" y="7357"/>
                    <a:pt x="5983" y="7394"/>
                    <a:pt x="5983" y="7394"/>
                  </a:cubicBezTo>
                  <a:cubicBezTo>
                    <a:pt x="6131" y="7505"/>
                    <a:pt x="6316" y="7653"/>
                    <a:pt x="6464" y="7727"/>
                  </a:cubicBezTo>
                  <a:lnTo>
                    <a:pt x="6501" y="7727"/>
                  </a:lnTo>
                  <a:cubicBezTo>
                    <a:pt x="6512" y="7738"/>
                    <a:pt x="6524" y="7753"/>
                    <a:pt x="6536" y="7768"/>
                  </a:cubicBezTo>
                  <a:lnTo>
                    <a:pt x="6536" y="7768"/>
                  </a:lnTo>
                  <a:cubicBezTo>
                    <a:pt x="6500" y="7839"/>
                    <a:pt x="6463" y="7875"/>
                    <a:pt x="6390" y="7875"/>
                  </a:cubicBezTo>
                  <a:cubicBezTo>
                    <a:pt x="6316" y="7912"/>
                    <a:pt x="6168" y="7949"/>
                    <a:pt x="6094" y="8023"/>
                  </a:cubicBezTo>
                  <a:cubicBezTo>
                    <a:pt x="6020" y="8060"/>
                    <a:pt x="6094" y="8097"/>
                    <a:pt x="6131" y="8097"/>
                  </a:cubicBezTo>
                  <a:cubicBezTo>
                    <a:pt x="6131" y="8097"/>
                    <a:pt x="6131" y="8097"/>
                    <a:pt x="6131" y="8097"/>
                  </a:cubicBezTo>
                  <a:lnTo>
                    <a:pt x="6131" y="8097"/>
                  </a:lnTo>
                  <a:cubicBezTo>
                    <a:pt x="5959" y="8269"/>
                    <a:pt x="5789" y="8444"/>
                    <a:pt x="5651" y="8651"/>
                  </a:cubicBezTo>
                  <a:cubicBezTo>
                    <a:pt x="5614" y="8762"/>
                    <a:pt x="5540" y="8799"/>
                    <a:pt x="5466" y="8873"/>
                  </a:cubicBezTo>
                  <a:cubicBezTo>
                    <a:pt x="5429" y="8836"/>
                    <a:pt x="5429" y="8799"/>
                    <a:pt x="5392" y="8762"/>
                  </a:cubicBezTo>
                  <a:cubicBezTo>
                    <a:pt x="5577" y="8466"/>
                    <a:pt x="5799" y="8134"/>
                    <a:pt x="5946" y="7838"/>
                  </a:cubicBezTo>
                  <a:lnTo>
                    <a:pt x="5983" y="7764"/>
                  </a:lnTo>
                  <a:cubicBezTo>
                    <a:pt x="5983" y="7764"/>
                    <a:pt x="5967" y="7748"/>
                    <a:pt x="5956" y="7748"/>
                  </a:cubicBezTo>
                  <a:cubicBezTo>
                    <a:pt x="5951" y="7748"/>
                    <a:pt x="5946" y="7752"/>
                    <a:pt x="5946" y="7764"/>
                  </a:cubicBezTo>
                  <a:cubicBezTo>
                    <a:pt x="5835" y="7912"/>
                    <a:pt x="5725" y="8097"/>
                    <a:pt x="5614" y="8282"/>
                  </a:cubicBezTo>
                  <a:cubicBezTo>
                    <a:pt x="5540" y="8429"/>
                    <a:pt x="5466" y="8577"/>
                    <a:pt x="5392" y="8688"/>
                  </a:cubicBezTo>
                  <a:cubicBezTo>
                    <a:pt x="5355" y="8503"/>
                    <a:pt x="5281" y="8319"/>
                    <a:pt x="5392" y="8208"/>
                  </a:cubicBezTo>
                  <a:cubicBezTo>
                    <a:pt x="5466" y="8208"/>
                    <a:pt x="5577" y="8245"/>
                    <a:pt x="5614" y="8282"/>
                  </a:cubicBezTo>
                  <a:lnTo>
                    <a:pt x="5614" y="8245"/>
                  </a:lnTo>
                  <a:cubicBezTo>
                    <a:pt x="5577" y="8134"/>
                    <a:pt x="5540" y="8097"/>
                    <a:pt x="5540" y="8023"/>
                  </a:cubicBezTo>
                  <a:cubicBezTo>
                    <a:pt x="5466" y="7912"/>
                    <a:pt x="5429" y="7838"/>
                    <a:pt x="5392" y="7764"/>
                  </a:cubicBezTo>
                  <a:cubicBezTo>
                    <a:pt x="5096" y="7025"/>
                    <a:pt x="4615" y="6396"/>
                    <a:pt x="4098" y="5805"/>
                  </a:cubicBezTo>
                  <a:cubicBezTo>
                    <a:pt x="4098" y="5805"/>
                    <a:pt x="4061" y="5805"/>
                    <a:pt x="4061" y="5841"/>
                  </a:cubicBezTo>
                  <a:cubicBezTo>
                    <a:pt x="4172" y="5989"/>
                    <a:pt x="4283" y="6100"/>
                    <a:pt x="4357" y="6285"/>
                  </a:cubicBezTo>
                  <a:cubicBezTo>
                    <a:pt x="4357" y="6285"/>
                    <a:pt x="4320" y="6322"/>
                    <a:pt x="4357" y="6322"/>
                  </a:cubicBezTo>
                  <a:cubicBezTo>
                    <a:pt x="4726" y="6951"/>
                    <a:pt x="5059" y="7542"/>
                    <a:pt x="5429" y="8097"/>
                  </a:cubicBezTo>
                  <a:cubicBezTo>
                    <a:pt x="5392" y="8134"/>
                    <a:pt x="5392" y="8134"/>
                    <a:pt x="5392" y="8171"/>
                  </a:cubicBezTo>
                  <a:cubicBezTo>
                    <a:pt x="5281" y="8355"/>
                    <a:pt x="5244" y="8614"/>
                    <a:pt x="5355" y="8799"/>
                  </a:cubicBezTo>
                  <a:cubicBezTo>
                    <a:pt x="5355" y="8836"/>
                    <a:pt x="5281" y="8836"/>
                    <a:pt x="5281" y="8873"/>
                  </a:cubicBezTo>
                  <a:cubicBezTo>
                    <a:pt x="5281" y="8910"/>
                    <a:pt x="5355" y="8910"/>
                    <a:pt x="5355" y="8910"/>
                  </a:cubicBezTo>
                  <a:lnTo>
                    <a:pt x="5392" y="8873"/>
                  </a:lnTo>
                  <a:cubicBezTo>
                    <a:pt x="5429" y="8910"/>
                    <a:pt x="5429" y="8984"/>
                    <a:pt x="5466" y="8984"/>
                  </a:cubicBezTo>
                  <a:cubicBezTo>
                    <a:pt x="5466" y="8984"/>
                    <a:pt x="5466" y="8984"/>
                    <a:pt x="5466" y="8984"/>
                  </a:cubicBezTo>
                  <a:lnTo>
                    <a:pt x="5466" y="8984"/>
                  </a:lnTo>
                  <a:cubicBezTo>
                    <a:pt x="5466" y="8984"/>
                    <a:pt x="5466" y="8984"/>
                    <a:pt x="5466" y="8984"/>
                  </a:cubicBezTo>
                  <a:lnTo>
                    <a:pt x="5466" y="8984"/>
                  </a:lnTo>
                  <a:cubicBezTo>
                    <a:pt x="5454" y="9004"/>
                    <a:pt x="5442" y="9023"/>
                    <a:pt x="5430" y="9042"/>
                  </a:cubicBezTo>
                  <a:lnTo>
                    <a:pt x="5430" y="9042"/>
                  </a:lnTo>
                  <a:cubicBezTo>
                    <a:pt x="5442" y="9022"/>
                    <a:pt x="5454" y="9003"/>
                    <a:pt x="5466" y="8984"/>
                  </a:cubicBezTo>
                  <a:lnTo>
                    <a:pt x="5466" y="8984"/>
                  </a:lnTo>
                  <a:cubicBezTo>
                    <a:pt x="5402" y="9080"/>
                    <a:pt x="5283" y="9231"/>
                    <a:pt x="5204" y="9389"/>
                  </a:cubicBezTo>
                  <a:lnTo>
                    <a:pt x="5204" y="9389"/>
                  </a:lnTo>
                  <a:cubicBezTo>
                    <a:pt x="5267" y="9265"/>
                    <a:pt x="5347" y="9169"/>
                    <a:pt x="5430" y="9042"/>
                  </a:cubicBezTo>
                  <a:lnTo>
                    <a:pt x="5430" y="9042"/>
                  </a:lnTo>
                  <a:cubicBezTo>
                    <a:pt x="5186" y="9439"/>
                    <a:pt x="4978" y="9931"/>
                    <a:pt x="4837" y="10389"/>
                  </a:cubicBezTo>
                  <a:lnTo>
                    <a:pt x="4837" y="10500"/>
                  </a:lnTo>
                  <a:cubicBezTo>
                    <a:pt x="4837" y="10500"/>
                    <a:pt x="4837" y="10537"/>
                    <a:pt x="4800" y="10537"/>
                  </a:cubicBezTo>
                  <a:cubicBezTo>
                    <a:pt x="4726" y="10463"/>
                    <a:pt x="4726" y="10315"/>
                    <a:pt x="4689" y="10204"/>
                  </a:cubicBezTo>
                  <a:cubicBezTo>
                    <a:pt x="4800" y="9797"/>
                    <a:pt x="4911" y="9391"/>
                    <a:pt x="5096" y="8984"/>
                  </a:cubicBezTo>
                  <a:lnTo>
                    <a:pt x="5096" y="8984"/>
                  </a:lnTo>
                  <a:cubicBezTo>
                    <a:pt x="4912" y="9351"/>
                    <a:pt x="4802" y="9719"/>
                    <a:pt x="4655" y="10122"/>
                  </a:cubicBezTo>
                  <a:lnTo>
                    <a:pt x="4655" y="10122"/>
                  </a:lnTo>
                  <a:cubicBezTo>
                    <a:pt x="4654" y="10120"/>
                    <a:pt x="4653" y="10117"/>
                    <a:pt x="4652" y="10114"/>
                  </a:cubicBezTo>
                  <a:lnTo>
                    <a:pt x="4652" y="10114"/>
                  </a:lnTo>
                  <a:lnTo>
                    <a:pt x="4652" y="10130"/>
                  </a:lnTo>
                  <a:cubicBezTo>
                    <a:pt x="4653" y="10127"/>
                    <a:pt x="4654" y="10125"/>
                    <a:pt x="4655" y="10122"/>
                  </a:cubicBezTo>
                  <a:lnTo>
                    <a:pt x="4655" y="10122"/>
                  </a:lnTo>
                  <a:cubicBezTo>
                    <a:pt x="4669" y="10160"/>
                    <a:pt x="4681" y="10200"/>
                    <a:pt x="4689" y="10241"/>
                  </a:cubicBezTo>
                  <a:cubicBezTo>
                    <a:pt x="4542" y="10352"/>
                    <a:pt x="4505" y="10611"/>
                    <a:pt x="4468" y="10796"/>
                  </a:cubicBezTo>
                  <a:cubicBezTo>
                    <a:pt x="4431" y="10833"/>
                    <a:pt x="4431" y="10870"/>
                    <a:pt x="4431" y="10906"/>
                  </a:cubicBezTo>
                  <a:cubicBezTo>
                    <a:pt x="4431" y="10870"/>
                    <a:pt x="4357" y="10833"/>
                    <a:pt x="4357" y="10722"/>
                  </a:cubicBezTo>
                  <a:cubicBezTo>
                    <a:pt x="4431" y="10463"/>
                    <a:pt x="4431" y="10167"/>
                    <a:pt x="4468" y="9908"/>
                  </a:cubicBezTo>
                  <a:cubicBezTo>
                    <a:pt x="4468" y="9900"/>
                    <a:pt x="4466" y="9893"/>
                    <a:pt x="4463" y="9889"/>
                  </a:cubicBezTo>
                  <a:lnTo>
                    <a:pt x="4463" y="9889"/>
                  </a:lnTo>
                  <a:cubicBezTo>
                    <a:pt x="4466" y="9883"/>
                    <a:pt x="4468" y="9877"/>
                    <a:pt x="4468" y="9871"/>
                  </a:cubicBezTo>
                  <a:lnTo>
                    <a:pt x="4468" y="9871"/>
                  </a:lnTo>
                  <a:cubicBezTo>
                    <a:pt x="4468" y="9871"/>
                    <a:pt x="4461" y="9875"/>
                    <a:pt x="4451" y="9881"/>
                  </a:cubicBezTo>
                  <a:lnTo>
                    <a:pt x="4451" y="9881"/>
                  </a:lnTo>
                  <a:cubicBezTo>
                    <a:pt x="4450" y="9881"/>
                    <a:pt x="4450" y="9881"/>
                    <a:pt x="4449" y="9881"/>
                  </a:cubicBezTo>
                  <a:cubicBezTo>
                    <a:pt x="4446" y="9881"/>
                    <a:pt x="4443" y="9881"/>
                    <a:pt x="4441" y="9883"/>
                  </a:cubicBezTo>
                  <a:lnTo>
                    <a:pt x="4441" y="9883"/>
                  </a:lnTo>
                  <a:cubicBezTo>
                    <a:pt x="4470" y="9830"/>
                    <a:pt x="4478" y="9777"/>
                    <a:pt x="4505" y="9723"/>
                  </a:cubicBezTo>
                  <a:cubicBezTo>
                    <a:pt x="4515" y="9775"/>
                    <a:pt x="4531" y="9824"/>
                    <a:pt x="4550" y="9872"/>
                  </a:cubicBezTo>
                  <a:lnTo>
                    <a:pt x="4550" y="9872"/>
                  </a:lnTo>
                  <a:cubicBezTo>
                    <a:pt x="4547" y="9884"/>
                    <a:pt x="4544" y="9896"/>
                    <a:pt x="4542" y="9908"/>
                  </a:cubicBezTo>
                  <a:cubicBezTo>
                    <a:pt x="4542" y="9908"/>
                    <a:pt x="4554" y="9915"/>
                    <a:pt x="4569" y="9920"/>
                  </a:cubicBezTo>
                  <a:lnTo>
                    <a:pt x="4569" y="9920"/>
                  </a:lnTo>
                  <a:cubicBezTo>
                    <a:pt x="4597" y="9984"/>
                    <a:pt x="4628" y="10048"/>
                    <a:pt x="4652" y="10114"/>
                  </a:cubicBezTo>
                  <a:lnTo>
                    <a:pt x="4652" y="10114"/>
                  </a:lnTo>
                  <a:lnTo>
                    <a:pt x="4652" y="10093"/>
                  </a:lnTo>
                  <a:cubicBezTo>
                    <a:pt x="4779" y="9651"/>
                    <a:pt x="4932" y="9181"/>
                    <a:pt x="5043" y="8731"/>
                  </a:cubicBezTo>
                  <a:lnTo>
                    <a:pt x="5043" y="8731"/>
                  </a:lnTo>
                  <a:cubicBezTo>
                    <a:pt x="5049" y="8718"/>
                    <a:pt x="5054" y="8704"/>
                    <a:pt x="5059" y="8688"/>
                  </a:cubicBezTo>
                  <a:lnTo>
                    <a:pt x="5059" y="8688"/>
                  </a:lnTo>
                  <a:cubicBezTo>
                    <a:pt x="5057" y="8691"/>
                    <a:pt x="5054" y="8693"/>
                    <a:pt x="5052" y="8696"/>
                  </a:cubicBezTo>
                  <a:lnTo>
                    <a:pt x="5052" y="8696"/>
                  </a:lnTo>
                  <a:cubicBezTo>
                    <a:pt x="5067" y="8632"/>
                    <a:pt x="5082" y="8569"/>
                    <a:pt x="5096" y="8505"/>
                  </a:cubicBezTo>
                  <a:lnTo>
                    <a:pt x="5096" y="8505"/>
                  </a:lnTo>
                  <a:cubicBezTo>
                    <a:pt x="5082" y="8569"/>
                    <a:pt x="5067" y="8633"/>
                    <a:pt x="5051" y="8697"/>
                  </a:cubicBezTo>
                  <a:lnTo>
                    <a:pt x="5051" y="8697"/>
                  </a:lnTo>
                  <a:cubicBezTo>
                    <a:pt x="5017" y="8740"/>
                    <a:pt x="4980" y="8839"/>
                    <a:pt x="4911" y="8873"/>
                  </a:cubicBezTo>
                  <a:cubicBezTo>
                    <a:pt x="4911" y="8836"/>
                    <a:pt x="4874" y="8836"/>
                    <a:pt x="4874" y="8799"/>
                  </a:cubicBezTo>
                  <a:cubicBezTo>
                    <a:pt x="4911" y="8799"/>
                    <a:pt x="4911" y="8799"/>
                    <a:pt x="4911" y="8762"/>
                  </a:cubicBezTo>
                  <a:lnTo>
                    <a:pt x="4911" y="8688"/>
                  </a:lnTo>
                  <a:cubicBezTo>
                    <a:pt x="4911" y="8688"/>
                    <a:pt x="4911" y="8651"/>
                    <a:pt x="4985" y="8651"/>
                  </a:cubicBezTo>
                  <a:lnTo>
                    <a:pt x="4985" y="8688"/>
                  </a:lnTo>
                  <a:cubicBezTo>
                    <a:pt x="4985" y="8711"/>
                    <a:pt x="4989" y="8720"/>
                    <a:pt x="4994" y="8720"/>
                  </a:cubicBezTo>
                  <a:cubicBezTo>
                    <a:pt x="5005" y="8720"/>
                    <a:pt x="5022" y="8677"/>
                    <a:pt x="5022" y="8651"/>
                  </a:cubicBezTo>
                  <a:cubicBezTo>
                    <a:pt x="5022" y="8651"/>
                    <a:pt x="5022" y="8614"/>
                    <a:pt x="4985" y="8614"/>
                  </a:cubicBezTo>
                  <a:cubicBezTo>
                    <a:pt x="4985" y="8614"/>
                    <a:pt x="4985" y="8651"/>
                    <a:pt x="4911" y="8651"/>
                  </a:cubicBezTo>
                  <a:cubicBezTo>
                    <a:pt x="4940" y="8622"/>
                    <a:pt x="4946" y="8593"/>
                    <a:pt x="4943" y="8569"/>
                  </a:cubicBezTo>
                  <a:lnTo>
                    <a:pt x="4943" y="8569"/>
                  </a:lnTo>
                  <a:cubicBezTo>
                    <a:pt x="4954" y="8578"/>
                    <a:pt x="4966" y="8584"/>
                    <a:pt x="4974" y="8592"/>
                  </a:cubicBezTo>
                  <a:lnTo>
                    <a:pt x="4974" y="8592"/>
                  </a:lnTo>
                  <a:cubicBezTo>
                    <a:pt x="4925" y="8498"/>
                    <a:pt x="4871" y="8410"/>
                    <a:pt x="4815" y="8320"/>
                  </a:cubicBezTo>
                  <a:lnTo>
                    <a:pt x="4815" y="8320"/>
                  </a:lnTo>
                  <a:cubicBezTo>
                    <a:pt x="4852" y="8417"/>
                    <a:pt x="4874" y="8495"/>
                    <a:pt x="4852" y="8495"/>
                  </a:cubicBezTo>
                  <a:cubicBezTo>
                    <a:pt x="4836" y="8495"/>
                    <a:pt x="4798" y="8455"/>
                    <a:pt x="4726" y="8355"/>
                  </a:cubicBezTo>
                  <a:cubicBezTo>
                    <a:pt x="4726" y="8319"/>
                    <a:pt x="4689" y="8319"/>
                    <a:pt x="4689" y="8282"/>
                  </a:cubicBezTo>
                  <a:cubicBezTo>
                    <a:pt x="4357" y="7727"/>
                    <a:pt x="3987" y="7172"/>
                    <a:pt x="3543" y="6729"/>
                  </a:cubicBezTo>
                  <a:lnTo>
                    <a:pt x="3469" y="6729"/>
                  </a:lnTo>
                  <a:cubicBezTo>
                    <a:pt x="3543" y="6803"/>
                    <a:pt x="3617" y="6914"/>
                    <a:pt x="3654" y="7025"/>
                  </a:cubicBezTo>
                  <a:cubicBezTo>
                    <a:pt x="3611" y="6981"/>
                    <a:pt x="3580" y="6913"/>
                    <a:pt x="3540" y="6848"/>
                  </a:cubicBezTo>
                  <a:lnTo>
                    <a:pt x="3540" y="6848"/>
                  </a:lnTo>
                  <a:cubicBezTo>
                    <a:pt x="3540" y="6848"/>
                    <a:pt x="3540" y="6848"/>
                    <a:pt x="3540" y="6847"/>
                  </a:cubicBezTo>
                  <a:lnTo>
                    <a:pt x="3540" y="6847"/>
                  </a:lnTo>
                  <a:cubicBezTo>
                    <a:pt x="3540" y="6847"/>
                    <a:pt x="3540" y="6848"/>
                    <a:pt x="3540" y="6848"/>
                  </a:cubicBezTo>
                  <a:lnTo>
                    <a:pt x="3540" y="6848"/>
                  </a:lnTo>
                  <a:cubicBezTo>
                    <a:pt x="3511" y="6803"/>
                    <a:pt x="3478" y="6759"/>
                    <a:pt x="3432" y="6729"/>
                  </a:cubicBezTo>
                  <a:lnTo>
                    <a:pt x="3432" y="6729"/>
                  </a:lnTo>
                  <a:cubicBezTo>
                    <a:pt x="3432" y="6729"/>
                    <a:pt x="3432" y="6729"/>
                    <a:pt x="3432" y="6729"/>
                  </a:cubicBezTo>
                  <a:lnTo>
                    <a:pt x="3395" y="6729"/>
                  </a:lnTo>
                  <a:cubicBezTo>
                    <a:pt x="3395" y="6655"/>
                    <a:pt x="3358" y="6618"/>
                    <a:pt x="3358" y="6581"/>
                  </a:cubicBezTo>
                  <a:cubicBezTo>
                    <a:pt x="3358" y="6556"/>
                    <a:pt x="3350" y="6548"/>
                    <a:pt x="3339" y="6548"/>
                  </a:cubicBezTo>
                  <a:cubicBezTo>
                    <a:pt x="3317" y="6548"/>
                    <a:pt x="3285" y="6581"/>
                    <a:pt x="3285" y="6581"/>
                  </a:cubicBezTo>
                  <a:lnTo>
                    <a:pt x="3480" y="7021"/>
                  </a:lnTo>
                  <a:lnTo>
                    <a:pt x="3480" y="7021"/>
                  </a:lnTo>
                  <a:cubicBezTo>
                    <a:pt x="3428" y="6945"/>
                    <a:pt x="3375" y="6872"/>
                    <a:pt x="3321" y="6803"/>
                  </a:cubicBezTo>
                  <a:lnTo>
                    <a:pt x="3321" y="6803"/>
                  </a:lnTo>
                  <a:cubicBezTo>
                    <a:pt x="3401" y="6916"/>
                    <a:pt x="3473" y="7047"/>
                    <a:pt x="3541" y="7184"/>
                  </a:cubicBezTo>
                  <a:lnTo>
                    <a:pt x="3541" y="7184"/>
                  </a:lnTo>
                  <a:cubicBezTo>
                    <a:pt x="3370" y="6920"/>
                    <a:pt x="3208" y="6724"/>
                    <a:pt x="3174" y="6655"/>
                  </a:cubicBezTo>
                  <a:lnTo>
                    <a:pt x="3174" y="6655"/>
                  </a:lnTo>
                  <a:cubicBezTo>
                    <a:pt x="3285" y="6988"/>
                    <a:pt x="3469" y="7320"/>
                    <a:pt x="3617" y="7616"/>
                  </a:cubicBezTo>
                  <a:cubicBezTo>
                    <a:pt x="3548" y="7557"/>
                    <a:pt x="3479" y="7495"/>
                    <a:pt x="3412" y="7431"/>
                  </a:cubicBezTo>
                  <a:lnTo>
                    <a:pt x="3412" y="7431"/>
                  </a:lnTo>
                  <a:cubicBezTo>
                    <a:pt x="3383" y="7430"/>
                    <a:pt x="3358" y="7424"/>
                    <a:pt x="3358" y="7394"/>
                  </a:cubicBezTo>
                  <a:cubicBezTo>
                    <a:pt x="3342" y="7378"/>
                    <a:pt x="3333" y="7362"/>
                    <a:pt x="3322" y="7343"/>
                  </a:cubicBezTo>
                  <a:lnTo>
                    <a:pt x="3322" y="7343"/>
                  </a:lnTo>
                  <a:cubicBezTo>
                    <a:pt x="3352" y="7373"/>
                    <a:pt x="3382" y="7402"/>
                    <a:pt x="3412" y="7431"/>
                  </a:cubicBezTo>
                  <a:lnTo>
                    <a:pt x="3412" y="7431"/>
                  </a:lnTo>
                  <a:cubicBezTo>
                    <a:pt x="3419" y="7431"/>
                    <a:pt x="3425" y="7431"/>
                    <a:pt x="3432" y="7431"/>
                  </a:cubicBezTo>
                  <a:cubicBezTo>
                    <a:pt x="3359" y="7395"/>
                    <a:pt x="3322" y="7321"/>
                    <a:pt x="3249" y="7248"/>
                  </a:cubicBezTo>
                  <a:lnTo>
                    <a:pt x="3249" y="7248"/>
                  </a:lnTo>
                  <a:cubicBezTo>
                    <a:pt x="3290" y="7289"/>
                    <a:pt x="3308" y="7318"/>
                    <a:pt x="3322" y="7343"/>
                  </a:cubicBezTo>
                  <a:lnTo>
                    <a:pt x="3322" y="7343"/>
                  </a:lnTo>
                  <a:cubicBezTo>
                    <a:pt x="3170" y="7189"/>
                    <a:pt x="3028" y="7021"/>
                    <a:pt x="2915" y="6840"/>
                  </a:cubicBezTo>
                  <a:lnTo>
                    <a:pt x="2878" y="6840"/>
                  </a:lnTo>
                  <a:cubicBezTo>
                    <a:pt x="2915" y="6877"/>
                    <a:pt x="2989" y="6988"/>
                    <a:pt x="2989" y="7025"/>
                  </a:cubicBezTo>
                  <a:lnTo>
                    <a:pt x="3248" y="7431"/>
                  </a:lnTo>
                  <a:cubicBezTo>
                    <a:pt x="3241" y="7428"/>
                    <a:pt x="3234" y="7425"/>
                    <a:pt x="3227" y="7423"/>
                  </a:cubicBezTo>
                  <a:lnTo>
                    <a:pt x="3227" y="7423"/>
                  </a:lnTo>
                  <a:cubicBezTo>
                    <a:pt x="3273" y="7450"/>
                    <a:pt x="3317" y="7478"/>
                    <a:pt x="3358" y="7505"/>
                  </a:cubicBezTo>
                  <a:cubicBezTo>
                    <a:pt x="3726" y="8129"/>
                    <a:pt x="4129" y="8790"/>
                    <a:pt x="4533" y="9378"/>
                  </a:cubicBezTo>
                  <a:lnTo>
                    <a:pt x="4533" y="9378"/>
                  </a:lnTo>
                  <a:lnTo>
                    <a:pt x="4582" y="9292"/>
                  </a:lnTo>
                  <a:lnTo>
                    <a:pt x="4582" y="9292"/>
                  </a:lnTo>
                  <a:cubicBezTo>
                    <a:pt x="4593" y="9312"/>
                    <a:pt x="4604" y="9333"/>
                    <a:pt x="4615" y="9354"/>
                  </a:cubicBezTo>
                  <a:cubicBezTo>
                    <a:pt x="4652" y="9243"/>
                    <a:pt x="4689" y="9206"/>
                    <a:pt x="4726" y="9095"/>
                  </a:cubicBezTo>
                  <a:lnTo>
                    <a:pt x="4706" y="9075"/>
                  </a:lnTo>
                  <a:lnTo>
                    <a:pt x="4706" y="9075"/>
                  </a:lnTo>
                  <a:cubicBezTo>
                    <a:pt x="4702" y="9082"/>
                    <a:pt x="4696" y="9088"/>
                    <a:pt x="4689" y="9095"/>
                  </a:cubicBezTo>
                  <a:cubicBezTo>
                    <a:pt x="4689" y="9095"/>
                    <a:pt x="4689" y="9169"/>
                    <a:pt x="4652" y="9169"/>
                  </a:cubicBezTo>
                  <a:lnTo>
                    <a:pt x="4582" y="9292"/>
                  </a:lnTo>
                  <a:lnTo>
                    <a:pt x="4582" y="9292"/>
                  </a:lnTo>
                  <a:cubicBezTo>
                    <a:pt x="4338" y="8841"/>
                    <a:pt x="4127" y="8486"/>
                    <a:pt x="3950" y="8097"/>
                  </a:cubicBezTo>
                  <a:cubicBezTo>
                    <a:pt x="3822" y="7840"/>
                    <a:pt x="3694" y="7495"/>
                    <a:pt x="3541" y="7184"/>
                  </a:cubicBezTo>
                  <a:lnTo>
                    <a:pt x="3541" y="7184"/>
                  </a:lnTo>
                  <a:cubicBezTo>
                    <a:pt x="3554" y="7205"/>
                    <a:pt x="3567" y="7225"/>
                    <a:pt x="3580" y="7246"/>
                  </a:cubicBezTo>
                  <a:lnTo>
                    <a:pt x="3480" y="7021"/>
                  </a:lnTo>
                  <a:lnTo>
                    <a:pt x="3480" y="7021"/>
                  </a:lnTo>
                  <a:cubicBezTo>
                    <a:pt x="3900" y="7626"/>
                    <a:pt x="4295" y="8400"/>
                    <a:pt x="4689" y="9058"/>
                  </a:cubicBezTo>
                  <a:lnTo>
                    <a:pt x="4706" y="9075"/>
                  </a:lnTo>
                  <a:lnTo>
                    <a:pt x="4706" y="9075"/>
                  </a:lnTo>
                  <a:cubicBezTo>
                    <a:pt x="4729" y="9045"/>
                    <a:pt x="4740" y="9014"/>
                    <a:pt x="4800" y="8984"/>
                  </a:cubicBezTo>
                  <a:cubicBezTo>
                    <a:pt x="4800" y="9021"/>
                    <a:pt x="4837" y="9021"/>
                    <a:pt x="4837" y="9021"/>
                  </a:cubicBezTo>
                  <a:cubicBezTo>
                    <a:pt x="4704" y="9254"/>
                    <a:pt x="4631" y="9516"/>
                    <a:pt x="4564" y="9809"/>
                  </a:cubicBezTo>
                  <a:lnTo>
                    <a:pt x="4564" y="9809"/>
                  </a:lnTo>
                  <a:cubicBezTo>
                    <a:pt x="4534" y="9746"/>
                    <a:pt x="4501" y="9679"/>
                    <a:pt x="4468" y="9613"/>
                  </a:cubicBezTo>
                  <a:cubicBezTo>
                    <a:pt x="4468" y="9587"/>
                    <a:pt x="4485" y="9561"/>
                    <a:pt x="4496" y="9523"/>
                  </a:cubicBezTo>
                  <a:lnTo>
                    <a:pt x="4496" y="9523"/>
                  </a:lnTo>
                  <a:cubicBezTo>
                    <a:pt x="4499" y="9528"/>
                    <a:pt x="4502" y="9533"/>
                    <a:pt x="4505" y="9539"/>
                  </a:cubicBezTo>
                  <a:cubicBezTo>
                    <a:pt x="4505" y="9502"/>
                    <a:pt x="4542" y="9428"/>
                    <a:pt x="4542" y="9391"/>
                  </a:cubicBezTo>
                  <a:cubicBezTo>
                    <a:pt x="4539" y="9386"/>
                    <a:pt x="4536" y="9382"/>
                    <a:pt x="4533" y="9378"/>
                  </a:cubicBezTo>
                  <a:lnTo>
                    <a:pt x="4533" y="9378"/>
                  </a:lnTo>
                  <a:lnTo>
                    <a:pt x="4505" y="9428"/>
                  </a:lnTo>
                  <a:cubicBezTo>
                    <a:pt x="4542" y="9465"/>
                    <a:pt x="4505" y="9465"/>
                    <a:pt x="4505" y="9465"/>
                  </a:cubicBezTo>
                  <a:cubicBezTo>
                    <a:pt x="4505" y="9487"/>
                    <a:pt x="4501" y="9507"/>
                    <a:pt x="4496" y="9523"/>
                  </a:cubicBezTo>
                  <a:lnTo>
                    <a:pt x="4496" y="9523"/>
                  </a:lnTo>
                  <a:cubicBezTo>
                    <a:pt x="4277" y="9123"/>
                    <a:pt x="4057" y="8758"/>
                    <a:pt x="3765" y="8429"/>
                  </a:cubicBezTo>
                  <a:cubicBezTo>
                    <a:pt x="3691" y="8208"/>
                    <a:pt x="3543" y="7949"/>
                    <a:pt x="3395" y="7764"/>
                  </a:cubicBezTo>
                  <a:cubicBezTo>
                    <a:pt x="3358" y="7690"/>
                    <a:pt x="3211" y="7468"/>
                    <a:pt x="3063" y="7394"/>
                  </a:cubicBezTo>
                  <a:lnTo>
                    <a:pt x="3137" y="7394"/>
                  </a:lnTo>
                  <a:cubicBezTo>
                    <a:pt x="3144" y="7394"/>
                    <a:pt x="3150" y="7393"/>
                    <a:pt x="3154" y="7390"/>
                  </a:cubicBezTo>
                  <a:lnTo>
                    <a:pt x="3154" y="7390"/>
                  </a:lnTo>
                  <a:cubicBezTo>
                    <a:pt x="3179" y="7401"/>
                    <a:pt x="3203" y="7412"/>
                    <a:pt x="3227" y="7423"/>
                  </a:cubicBezTo>
                  <a:lnTo>
                    <a:pt x="3227" y="7423"/>
                  </a:lnTo>
                  <a:cubicBezTo>
                    <a:pt x="3206" y="7410"/>
                    <a:pt x="3184" y="7397"/>
                    <a:pt x="3162" y="7384"/>
                  </a:cubicBezTo>
                  <a:lnTo>
                    <a:pt x="3162" y="7384"/>
                  </a:lnTo>
                  <a:cubicBezTo>
                    <a:pt x="3160" y="7386"/>
                    <a:pt x="3158" y="7389"/>
                    <a:pt x="3154" y="7390"/>
                  </a:cubicBezTo>
                  <a:lnTo>
                    <a:pt x="3154" y="7390"/>
                  </a:lnTo>
                  <a:cubicBezTo>
                    <a:pt x="3131" y="7380"/>
                    <a:pt x="3106" y="7369"/>
                    <a:pt x="3082" y="7357"/>
                  </a:cubicBezTo>
                  <a:lnTo>
                    <a:pt x="2878" y="7357"/>
                  </a:lnTo>
                  <a:lnTo>
                    <a:pt x="2841" y="7320"/>
                  </a:lnTo>
                  <a:lnTo>
                    <a:pt x="2656" y="7135"/>
                  </a:lnTo>
                  <a:cubicBezTo>
                    <a:pt x="2654" y="7133"/>
                    <a:pt x="2651" y="7131"/>
                    <a:pt x="2648" y="7128"/>
                  </a:cubicBezTo>
                  <a:lnTo>
                    <a:pt x="2648" y="7128"/>
                  </a:lnTo>
                  <a:cubicBezTo>
                    <a:pt x="2791" y="7214"/>
                    <a:pt x="2940" y="7291"/>
                    <a:pt x="3082" y="7357"/>
                  </a:cubicBezTo>
                  <a:lnTo>
                    <a:pt x="3115" y="7357"/>
                  </a:lnTo>
                  <a:cubicBezTo>
                    <a:pt x="2946" y="7262"/>
                    <a:pt x="2766" y="7172"/>
                    <a:pt x="2619" y="7098"/>
                  </a:cubicBezTo>
                  <a:cubicBezTo>
                    <a:pt x="2560" y="7051"/>
                    <a:pt x="2538" y="7034"/>
                    <a:pt x="2538" y="7034"/>
                  </a:cubicBezTo>
                  <a:lnTo>
                    <a:pt x="2538" y="7034"/>
                  </a:lnTo>
                  <a:cubicBezTo>
                    <a:pt x="2538" y="7034"/>
                    <a:pt x="2615" y="7097"/>
                    <a:pt x="2648" y="7128"/>
                  </a:cubicBezTo>
                  <a:lnTo>
                    <a:pt x="2648" y="7128"/>
                  </a:lnTo>
                  <a:cubicBezTo>
                    <a:pt x="2575" y="7084"/>
                    <a:pt x="2503" y="7037"/>
                    <a:pt x="2434" y="6988"/>
                  </a:cubicBezTo>
                  <a:cubicBezTo>
                    <a:pt x="2765" y="6789"/>
                    <a:pt x="3007" y="6532"/>
                    <a:pt x="3266" y="6268"/>
                  </a:cubicBezTo>
                  <a:lnTo>
                    <a:pt x="3266" y="6268"/>
                  </a:lnTo>
                  <a:cubicBezTo>
                    <a:pt x="3738" y="6780"/>
                    <a:pt x="4140" y="7328"/>
                    <a:pt x="4505" y="7912"/>
                  </a:cubicBezTo>
                  <a:lnTo>
                    <a:pt x="4666" y="8074"/>
                  </a:lnTo>
                  <a:lnTo>
                    <a:pt x="4666" y="8074"/>
                  </a:lnTo>
                  <a:cubicBezTo>
                    <a:pt x="4242" y="7410"/>
                    <a:pt x="3861" y="6777"/>
                    <a:pt x="3358" y="6174"/>
                  </a:cubicBezTo>
                  <a:cubicBezTo>
                    <a:pt x="3327" y="6205"/>
                    <a:pt x="3296" y="6237"/>
                    <a:pt x="3266" y="6268"/>
                  </a:cubicBezTo>
                  <a:lnTo>
                    <a:pt x="3266" y="6268"/>
                  </a:lnTo>
                  <a:cubicBezTo>
                    <a:pt x="3260" y="6261"/>
                    <a:pt x="3254" y="6255"/>
                    <a:pt x="3248" y="6248"/>
                  </a:cubicBezTo>
                  <a:cubicBezTo>
                    <a:pt x="3580" y="5841"/>
                    <a:pt x="3802" y="5361"/>
                    <a:pt x="3987" y="4806"/>
                  </a:cubicBezTo>
                  <a:close/>
                  <a:moveTo>
                    <a:pt x="4800" y="10870"/>
                  </a:moveTo>
                  <a:lnTo>
                    <a:pt x="4800" y="10943"/>
                  </a:lnTo>
                  <a:cubicBezTo>
                    <a:pt x="4779" y="10987"/>
                    <a:pt x="4760" y="11033"/>
                    <a:pt x="4744" y="11081"/>
                  </a:cubicBezTo>
                  <a:lnTo>
                    <a:pt x="4744" y="11081"/>
                  </a:lnTo>
                  <a:lnTo>
                    <a:pt x="4800" y="10870"/>
                  </a:lnTo>
                  <a:close/>
                  <a:moveTo>
                    <a:pt x="4652" y="10278"/>
                  </a:moveTo>
                  <a:lnTo>
                    <a:pt x="4652" y="10315"/>
                  </a:lnTo>
                  <a:cubicBezTo>
                    <a:pt x="4542" y="10685"/>
                    <a:pt x="4505" y="11054"/>
                    <a:pt x="4542" y="11461"/>
                  </a:cubicBezTo>
                  <a:cubicBezTo>
                    <a:pt x="4505" y="11350"/>
                    <a:pt x="4505" y="11202"/>
                    <a:pt x="4468" y="11054"/>
                  </a:cubicBezTo>
                  <a:lnTo>
                    <a:pt x="4468" y="10833"/>
                  </a:lnTo>
                  <a:cubicBezTo>
                    <a:pt x="4505" y="10648"/>
                    <a:pt x="4578" y="10463"/>
                    <a:pt x="4652" y="10278"/>
                  </a:cubicBezTo>
                  <a:close/>
                  <a:moveTo>
                    <a:pt x="4689" y="10426"/>
                  </a:moveTo>
                  <a:cubicBezTo>
                    <a:pt x="4689" y="10500"/>
                    <a:pt x="4726" y="10611"/>
                    <a:pt x="4726" y="10722"/>
                  </a:cubicBezTo>
                  <a:cubicBezTo>
                    <a:pt x="4689" y="11017"/>
                    <a:pt x="4615" y="11239"/>
                    <a:pt x="4542" y="11535"/>
                  </a:cubicBezTo>
                  <a:cubicBezTo>
                    <a:pt x="4542" y="11128"/>
                    <a:pt x="4615" y="10796"/>
                    <a:pt x="4689" y="10426"/>
                  </a:cubicBezTo>
                  <a:close/>
                  <a:moveTo>
                    <a:pt x="4468" y="11757"/>
                  </a:moveTo>
                  <a:lnTo>
                    <a:pt x="4468" y="12274"/>
                  </a:lnTo>
                  <a:cubicBezTo>
                    <a:pt x="4468" y="12163"/>
                    <a:pt x="4505" y="12127"/>
                    <a:pt x="4505" y="12016"/>
                  </a:cubicBezTo>
                  <a:cubicBezTo>
                    <a:pt x="4505" y="11942"/>
                    <a:pt x="4468" y="11831"/>
                    <a:pt x="4468" y="11757"/>
                  </a:cubicBezTo>
                  <a:close/>
                  <a:moveTo>
                    <a:pt x="4615" y="0"/>
                  </a:moveTo>
                  <a:cubicBezTo>
                    <a:pt x="4542" y="555"/>
                    <a:pt x="4542" y="1183"/>
                    <a:pt x="4615" y="1738"/>
                  </a:cubicBezTo>
                  <a:lnTo>
                    <a:pt x="4542" y="1738"/>
                  </a:lnTo>
                  <a:cubicBezTo>
                    <a:pt x="4357" y="2773"/>
                    <a:pt x="4135" y="3808"/>
                    <a:pt x="3765" y="4806"/>
                  </a:cubicBezTo>
                  <a:cubicBezTo>
                    <a:pt x="3323" y="5984"/>
                    <a:pt x="2698" y="6649"/>
                    <a:pt x="1561" y="7166"/>
                  </a:cubicBezTo>
                  <a:lnTo>
                    <a:pt x="1561" y="7166"/>
                  </a:lnTo>
                  <a:cubicBezTo>
                    <a:pt x="1547" y="7155"/>
                    <a:pt x="1547" y="7135"/>
                    <a:pt x="1547" y="7135"/>
                  </a:cubicBezTo>
                  <a:lnTo>
                    <a:pt x="1547" y="7172"/>
                  </a:lnTo>
                  <a:cubicBezTo>
                    <a:pt x="1552" y="7170"/>
                    <a:pt x="1557" y="7168"/>
                    <a:pt x="1561" y="7166"/>
                  </a:cubicBezTo>
                  <a:lnTo>
                    <a:pt x="1561" y="7166"/>
                  </a:lnTo>
                  <a:cubicBezTo>
                    <a:pt x="1567" y="7170"/>
                    <a:pt x="1574" y="7172"/>
                    <a:pt x="1584" y="7172"/>
                  </a:cubicBezTo>
                  <a:lnTo>
                    <a:pt x="1658" y="7172"/>
                  </a:lnTo>
                  <a:cubicBezTo>
                    <a:pt x="1695" y="7209"/>
                    <a:pt x="1695" y="7246"/>
                    <a:pt x="1732" y="7320"/>
                  </a:cubicBezTo>
                  <a:lnTo>
                    <a:pt x="918" y="7172"/>
                  </a:lnTo>
                  <a:cubicBezTo>
                    <a:pt x="844" y="7172"/>
                    <a:pt x="844" y="7209"/>
                    <a:pt x="844" y="7246"/>
                  </a:cubicBezTo>
                  <a:cubicBezTo>
                    <a:pt x="623" y="7209"/>
                    <a:pt x="364" y="7135"/>
                    <a:pt x="105" y="7062"/>
                  </a:cubicBezTo>
                  <a:cubicBezTo>
                    <a:pt x="98" y="7058"/>
                    <a:pt x="92" y="7057"/>
                    <a:pt x="86" y="7057"/>
                  </a:cubicBezTo>
                  <a:cubicBezTo>
                    <a:pt x="25" y="7057"/>
                    <a:pt x="1" y="7209"/>
                    <a:pt x="68" y="7209"/>
                  </a:cubicBezTo>
                  <a:cubicBezTo>
                    <a:pt x="315" y="7284"/>
                    <a:pt x="563" y="7341"/>
                    <a:pt x="821" y="7404"/>
                  </a:cubicBezTo>
                  <a:lnTo>
                    <a:pt x="821" y="7404"/>
                  </a:lnTo>
                  <a:cubicBezTo>
                    <a:pt x="811" y="7420"/>
                    <a:pt x="819" y="7454"/>
                    <a:pt x="844" y="7505"/>
                  </a:cubicBezTo>
                  <a:cubicBezTo>
                    <a:pt x="918" y="7505"/>
                    <a:pt x="918" y="7505"/>
                    <a:pt x="955" y="7542"/>
                  </a:cubicBezTo>
                  <a:lnTo>
                    <a:pt x="955" y="7579"/>
                  </a:lnTo>
                  <a:lnTo>
                    <a:pt x="1029" y="7579"/>
                  </a:lnTo>
                  <a:cubicBezTo>
                    <a:pt x="1510" y="7764"/>
                    <a:pt x="1954" y="7912"/>
                    <a:pt x="2471" y="8060"/>
                  </a:cubicBezTo>
                  <a:cubicBezTo>
                    <a:pt x="2988" y="8370"/>
                    <a:pt x="3397" y="8789"/>
                    <a:pt x="3722" y="9278"/>
                  </a:cubicBezTo>
                  <a:lnTo>
                    <a:pt x="3722" y="9278"/>
                  </a:lnTo>
                  <a:cubicBezTo>
                    <a:pt x="3965" y="9851"/>
                    <a:pt x="4142" y="10488"/>
                    <a:pt x="4320" y="11091"/>
                  </a:cubicBezTo>
                  <a:lnTo>
                    <a:pt x="4320" y="11794"/>
                  </a:lnTo>
                  <a:lnTo>
                    <a:pt x="4357" y="11794"/>
                  </a:lnTo>
                  <a:cubicBezTo>
                    <a:pt x="4357" y="11609"/>
                    <a:pt x="4357" y="11424"/>
                    <a:pt x="4431" y="11276"/>
                  </a:cubicBezTo>
                  <a:cubicBezTo>
                    <a:pt x="4468" y="11387"/>
                    <a:pt x="4468" y="11498"/>
                    <a:pt x="4505" y="11609"/>
                  </a:cubicBezTo>
                  <a:lnTo>
                    <a:pt x="4505" y="12385"/>
                  </a:lnTo>
                  <a:cubicBezTo>
                    <a:pt x="4431" y="12940"/>
                    <a:pt x="4357" y="13531"/>
                    <a:pt x="4357" y="14160"/>
                  </a:cubicBezTo>
                  <a:cubicBezTo>
                    <a:pt x="4357" y="14160"/>
                    <a:pt x="4390" y="14176"/>
                    <a:pt x="4411" y="14176"/>
                  </a:cubicBezTo>
                  <a:cubicBezTo>
                    <a:pt x="4422" y="14176"/>
                    <a:pt x="4431" y="14172"/>
                    <a:pt x="4431" y="14160"/>
                  </a:cubicBezTo>
                  <a:cubicBezTo>
                    <a:pt x="4431" y="13975"/>
                    <a:pt x="4468" y="13827"/>
                    <a:pt x="4468" y="13642"/>
                  </a:cubicBezTo>
                  <a:lnTo>
                    <a:pt x="4468" y="14197"/>
                  </a:lnTo>
                  <a:lnTo>
                    <a:pt x="4468" y="14382"/>
                  </a:lnTo>
                  <a:lnTo>
                    <a:pt x="4468" y="14714"/>
                  </a:lnTo>
                  <a:cubicBezTo>
                    <a:pt x="4468" y="14733"/>
                    <a:pt x="4486" y="14742"/>
                    <a:pt x="4505" y="14742"/>
                  </a:cubicBezTo>
                  <a:cubicBezTo>
                    <a:pt x="4523" y="14742"/>
                    <a:pt x="4542" y="14733"/>
                    <a:pt x="4542" y="14714"/>
                  </a:cubicBezTo>
                  <a:cubicBezTo>
                    <a:pt x="4542" y="14271"/>
                    <a:pt x="4542" y="13901"/>
                    <a:pt x="4652" y="13494"/>
                  </a:cubicBezTo>
                  <a:cubicBezTo>
                    <a:pt x="4652" y="13476"/>
                    <a:pt x="4643" y="13467"/>
                    <a:pt x="4634" y="13467"/>
                  </a:cubicBezTo>
                  <a:cubicBezTo>
                    <a:pt x="4625" y="13467"/>
                    <a:pt x="4615" y="13476"/>
                    <a:pt x="4615" y="13494"/>
                  </a:cubicBezTo>
                  <a:cubicBezTo>
                    <a:pt x="4615" y="13531"/>
                    <a:pt x="4542" y="13642"/>
                    <a:pt x="4505" y="13790"/>
                  </a:cubicBezTo>
                  <a:lnTo>
                    <a:pt x="4505" y="13347"/>
                  </a:lnTo>
                  <a:cubicBezTo>
                    <a:pt x="4505" y="13088"/>
                    <a:pt x="4542" y="12792"/>
                    <a:pt x="4615" y="12533"/>
                  </a:cubicBezTo>
                  <a:lnTo>
                    <a:pt x="4615" y="12607"/>
                  </a:lnTo>
                  <a:lnTo>
                    <a:pt x="4615" y="13347"/>
                  </a:lnTo>
                  <a:cubicBezTo>
                    <a:pt x="4615" y="13384"/>
                    <a:pt x="4625" y="13402"/>
                    <a:pt x="4639" y="13402"/>
                  </a:cubicBezTo>
                  <a:cubicBezTo>
                    <a:pt x="4652" y="13402"/>
                    <a:pt x="4671" y="13384"/>
                    <a:pt x="4689" y="13347"/>
                  </a:cubicBezTo>
                  <a:lnTo>
                    <a:pt x="4689" y="13273"/>
                  </a:lnTo>
                  <a:cubicBezTo>
                    <a:pt x="4726" y="12866"/>
                    <a:pt x="4726" y="12496"/>
                    <a:pt x="4652" y="12127"/>
                  </a:cubicBezTo>
                  <a:cubicBezTo>
                    <a:pt x="4689" y="11979"/>
                    <a:pt x="4689" y="11831"/>
                    <a:pt x="4726" y="11683"/>
                  </a:cubicBezTo>
                  <a:cubicBezTo>
                    <a:pt x="4726" y="12496"/>
                    <a:pt x="4837" y="13273"/>
                    <a:pt x="4800" y="14049"/>
                  </a:cubicBezTo>
                  <a:cubicBezTo>
                    <a:pt x="4800" y="14071"/>
                    <a:pt x="4828" y="14108"/>
                    <a:pt x="4849" y="14108"/>
                  </a:cubicBezTo>
                  <a:cubicBezTo>
                    <a:pt x="4863" y="14108"/>
                    <a:pt x="4874" y="14093"/>
                    <a:pt x="4874" y="14049"/>
                  </a:cubicBezTo>
                  <a:cubicBezTo>
                    <a:pt x="4985" y="13420"/>
                    <a:pt x="4911" y="12792"/>
                    <a:pt x="4874" y="12163"/>
                  </a:cubicBezTo>
                  <a:lnTo>
                    <a:pt x="4874" y="12163"/>
                  </a:lnTo>
                  <a:cubicBezTo>
                    <a:pt x="4874" y="12164"/>
                    <a:pt x="4891" y="12180"/>
                    <a:pt x="4902" y="12180"/>
                  </a:cubicBezTo>
                  <a:cubicBezTo>
                    <a:pt x="4907" y="12180"/>
                    <a:pt x="4911" y="12176"/>
                    <a:pt x="4911" y="12163"/>
                  </a:cubicBezTo>
                  <a:cubicBezTo>
                    <a:pt x="4985" y="11794"/>
                    <a:pt x="4985" y="11387"/>
                    <a:pt x="4911" y="10943"/>
                  </a:cubicBezTo>
                  <a:lnTo>
                    <a:pt x="5059" y="10537"/>
                  </a:lnTo>
                  <a:cubicBezTo>
                    <a:pt x="5207" y="10167"/>
                    <a:pt x="5355" y="9834"/>
                    <a:pt x="5466" y="9465"/>
                  </a:cubicBezTo>
                  <a:lnTo>
                    <a:pt x="5466" y="9428"/>
                  </a:lnTo>
                  <a:lnTo>
                    <a:pt x="5429" y="9428"/>
                  </a:lnTo>
                  <a:cubicBezTo>
                    <a:pt x="5614" y="9095"/>
                    <a:pt x="5799" y="8799"/>
                    <a:pt x="6020" y="8503"/>
                  </a:cubicBezTo>
                  <a:cubicBezTo>
                    <a:pt x="6020" y="8540"/>
                    <a:pt x="6094" y="8540"/>
                    <a:pt x="6131" y="8540"/>
                  </a:cubicBezTo>
                  <a:cubicBezTo>
                    <a:pt x="6464" y="8355"/>
                    <a:pt x="6834" y="8245"/>
                    <a:pt x="7092" y="7986"/>
                  </a:cubicBezTo>
                  <a:cubicBezTo>
                    <a:pt x="7180" y="7957"/>
                    <a:pt x="7244" y="7951"/>
                    <a:pt x="7285" y="7931"/>
                  </a:cubicBezTo>
                  <a:lnTo>
                    <a:pt x="7285" y="7931"/>
                  </a:lnTo>
                  <a:cubicBezTo>
                    <a:pt x="7293" y="7933"/>
                    <a:pt x="7300" y="7934"/>
                    <a:pt x="7308" y="7936"/>
                  </a:cubicBezTo>
                  <a:lnTo>
                    <a:pt x="7308" y="7936"/>
                  </a:lnTo>
                  <a:cubicBezTo>
                    <a:pt x="7305" y="7931"/>
                    <a:pt x="7303" y="7927"/>
                    <a:pt x="7301" y="7923"/>
                  </a:cubicBezTo>
                  <a:lnTo>
                    <a:pt x="7301" y="7923"/>
                  </a:lnTo>
                  <a:cubicBezTo>
                    <a:pt x="7306" y="7920"/>
                    <a:pt x="7310" y="7916"/>
                    <a:pt x="7314" y="7912"/>
                  </a:cubicBezTo>
                  <a:lnTo>
                    <a:pt x="7684" y="7912"/>
                  </a:lnTo>
                  <a:cubicBezTo>
                    <a:pt x="7758" y="7912"/>
                    <a:pt x="7758" y="7875"/>
                    <a:pt x="7684" y="7875"/>
                  </a:cubicBezTo>
                  <a:cubicBezTo>
                    <a:pt x="7647" y="7875"/>
                    <a:pt x="7610" y="7801"/>
                    <a:pt x="7573" y="7801"/>
                  </a:cubicBezTo>
                  <a:cubicBezTo>
                    <a:pt x="7647" y="7764"/>
                    <a:pt x="7758" y="7764"/>
                    <a:pt x="7832" y="7727"/>
                  </a:cubicBezTo>
                  <a:cubicBezTo>
                    <a:pt x="7980" y="7764"/>
                    <a:pt x="8202" y="7838"/>
                    <a:pt x="8497" y="7838"/>
                  </a:cubicBezTo>
                  <a:lnTo>
                    <a:pt x="8497" y="7875"/>
                  </a:lnTo>
                  <a:cubicBezTo>
                    <a:pt x="8534" y="7875"/>
                    <a:pt x="8534" y="7838"/>
                    <a:pt x="8497" y="7838"/>
                  </a:cubicBezTo>
                  <a:lnTo>
                    <a:pt x="8497" y="7838"/>
                  </a:lnTo>
                  <a:cubicBezTo>
                    <a:pt x="8571" y="7838"/>
                    <a:pt x="8682" y="7875"/>
                    <a:pt x="8719" y="7875"/>
                  </a:cubicBezTo>
                  <a:cubicBezTo>
                    <a:pt x="8608" y="7838"/>
                    <a:pt x="8497" y="7838"/>
                    <a:pt x="8386" y="7764"/>
                  </a:cubicBezTo>
                  <a:cubicBezTo>
                    <a:pt x="8350" y="7727"/>
                    <a:pt x="8276" y="7727"/>
                    <a:pt x="8239" y="7690"/>
                  </a:cubicBezTo>
                  <a:cubicBezTo>
                    <a:pt x="8313" y="7690"/>
                    <a:pt x="8313" y="7579"/>
                    <a:pt x="8202" y="7579"/>
                  </a:cubicBezTo>
                  <a:lnTo>
                    <a:pt x="8054" y="7579"/>
                  </a:lnTo>
                  <a:cubicBezTo>
                    <a:pt x="7795" y="7468"/>
                    <a:pt x="7499" y="7394"/>
                    <a:pt x="7203" y="7394"/>
                  </a:cubicBezTo>
                  <a:cubicBezTo>
                    <a:pt x="6871" y="7209"/>
                    <a:pt x="6538" y="7025"/>
                    <a:pt x="6279" y="6803"/>
                  </a:cubicBezTo>
                  <a:cubicBezTo>
                    <a:pt x="4837" y="5102"/>
                    <a:pt x="4689" y="1960"/>
                    <a:pt x="4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833550" y="2422650"/>
            <a:ext cx="4142400" cy="93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title" idx="2" hasCustomPrompt="1"/>
          </p:nvPr>
        </p:nvSpPr>
        <p:spPr>
          <a:xfrm>
            <a:off x="833550" y="1414050"/>
            <a:ext cx="1491000" cy="100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3"/>
          <p:cNvSpPr txBox="1">
            <a:spLocks noGrp="1"/>
          </p:cNvSpPr>
          <p:nvPr>
            <p:ph type="subTitle" idx="1"/>
          </p:nvPr>
        </p:nvSpPr>
        <p:spPr>
          <a:xfrm>
            <a:off x="833550" y="3354450"/>
            <a:ext cx="4142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4"/>
          <p:cNvGrpSpPr/>
          <p:nvPr/>
        </p:nvGrpSpPr>
        <p:grpSpPr>
          <a:xfrm>
            <a:off x="167025" y="61275"/>
            <a:ext cx="8793725" cy="5016700"/>
            <a:chOff x="167025" y="61275"/>
            <a:chExt cx="8793725" cy="5016700"/>
          </a:xfrm>
        </p:grpSpPr>
        <p:grpSp>
          <p:nvGrpSpPr>
            <p:cNvPr id="81" name="Google Shape;81;p4"/>
            <p:cNvGrpSpPr/>
            <p:nvPr/>
          </p:nvGrpSpPr>
          <p:grpSpPr>
            <a:xfrm>
              <a:off x="277013" y="200275"/>
              <a:ext cx="8589975" cy="4742925"/>
              <a:chOff x="240475" y="247550"/>
              <a:chExt cx="8589975" cy="4742925"/>
            </a:xfrm>
          </p:grpSpPr>
          <p:grpSp>
            <p:nvGrpSpPr>
              <p:cNvPr id="82" name="Google Shape;82;p4"/>
              <p:cNvGrpSpPr/>
              <p:nvPr/>
            </p:nvGrpSpPr>
            <p:grpSpPr>
              <a:xfrm>
                <a:off x="240475" y="1389875"/>
                <a:ext cx="3815400" cy="3600600"/>
                <a:chOff x="440875" y="1289225"/>
                <a:chExt cx="3815400" cy="3600600"/>
              </a:xfrm>
            </p:grpSpPr>
            <p:cxnSp>
              <p:nvCxnSpPr>
                <p:cNvPr id="83" name="Google Shape;83;p4"/>
                <p:cNvCxnSpPr/>
                <p:nvPr/>
              </p:nvCxnSpPr>
              <p:spPr>
                <a:xfrm>
                  <a:off x="440875" y="1289225"/>
                  <a:ext cx="0" cy="3361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84;p4"/>
                <p:cNvCxnSpPr/>
                <p:nvPr/>
              </p:nvCxnSpPr>
              <p:spPr>
                <a:xfrm rot="10800000">
                  <a:off x="553675" y="4889825"/>
                  <a:ext cx="3702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5" name="Google Shape;85;p4"/>
              <p:cNvGrpSpPr/>
              <p:nvPr/>
            </p:nvGrpSpPr>
            <p:grpSpPr>
              <a:xfrm rot="10800000">
                <a:off x="5015050" y="247550"/>
                <a:ext cx="3815400" cy="3600600"/>
                <a:chOff x="440875" y="1289225"/>
                <a:chExt cx="3815400" cy="3600600"/>
              </a:xfrm>
            </p:grpSpPr>
            <p:cxnSp>
              <p:nvCxnSpPr>
                <p:cNvPr id="86" name="Google Shape;86;p4"/>
                <p:cNvCxnSpPr/>
                <p:nvPr/>
              </p:nvCxnSpPr>
              <p:spPr>
                <a:xfrm>
                  <a:off x="440875" y="1289225"/>
                  <a:ext cx="0" cy="3334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4"/>
                <p:cNvCxnSpPr/>
                <p:nvPr/>
              </p:nvCxnSpPr>
              <p:spPr>
                <a:xfrm rot="10800000">
                  <a:off x="570475" y="4889825"/>
                  <a:ext cx="36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88" name="Google Shape;88;p4"/>
            <p:cNvSpPr/>
            <p:nvPr/>
          </p:nvSpPr>
          <p:spPr>
            <a:xfrm>
              <a:off x="8742750" y="61275"/>
              <a:ext cx="218000" cy="368575"/>
            </a:xfrm>
            <a:custGeom>
              <a:avLst/>
              <a:gdLst/>
              <a:ahLst/>
              <a:cxnLst/>
              <a:rect l="l" t="t" r="r" b="b"/>
              <a:pathLst>
                <a:path w="8720" h="14743" extrusionOk="0">
                  <a:moveTo>
                    <a:pt x="4468" y="3069"/>
                  </a:moveTo>
                  <a:cubicBezTo>
                    <a:pt x="4478" y="3100"/>
                    <a:pt x="4488" y="3131"/>
                    <a:pt x="4497" y="3163"/>
                  </a:cubicBezTo>
                  <a:lnTo>
                    <a:pt x="4497" y="3163"/>
                  </a:lnTo>
                  <a:cubicBezTo>
                    <a:pt x="4490" y="3128"/>
                    <a:pt x="4481" y="3096"/>
                    <a:pt x="4468" y="3069"/>
                  </a:cubicBezTo>
                  <a:close/>
                  <a:moveTo>
                    <a:pt x="4497" y="3163"/>
                  </a:moveTo>
                  <a:cubicBezTo>
                    <a:pt x="4509" y="3224"/>
                    <a:pt x="4518" y="3294"/>
                    <a:pt x="4542" y="3364"/>
                  </a:cubicBezTo>
                  <a:cubicBezTo>
                    <a:pt x="4542" y="3438"/>
                    <a:pt x="4578" y="3475"/>
                    <a:pt x="4578" y="3512"/>
                  </a:cubicBezTo>
                  <a:cubicBezTo>
                    <a:pt x="4578" y="3623"/>
                    <a:pt x="4652" y="3697"/>
                    <a:pt x="4652" y="3845"/>
                  </a:cubicBezTo>
                  <a:lnTo>
                    <a:pt x="4652" y="3808"/>
                  </a:lnTo>
                  <a:lnTo>
                    <a:pt x="4652" y="3734"/>
                  </a:lnTo>
                  <a:cubicBezTo>
                    <a:pt x="4589" y="3544"/>
                    <a:pt x="4553" y="3353"/>
                    <a:pt x="4497" y="3163"/>
                  </a:cubicBezTo>
                  <a:close/>
                  <a:moveTo>
                    <a:pt x="4412" y="3522"/>
                  </a:moveTo>
                  <a:cubicBezTo>
                    <a:pt x="4384" y="3522"/>
                    <a:pt x="4357" y="3531"/>
                    <a:pt x="4357" y="3549"/>
                  </a:cubicBezTo>
                  <a:cubicBezTo>
                    <a:pt x="4542" y="3993"/>
                    <a:pt x="4689" y="4400"/>
                    <a:pt x="4874" y="4769"/>
                  </a:cubicBezTo>
                  <a:lnTo>
                    <a:pt x="4911" y="4769"/>
                  </a:lnTo>
                  <a:cubicBezTo>
                    <a:pt x="4874" y="4584"/>
                    <a:pt x="4763" y="4400"/>
                    <a:pt x="4689" y="4215"/>
                  </a:cubicBezTo>
                  <a:lnTo>
                    <a:pt x="4689" y="4215"/>
                  </a:lnTo>
                  <a:cubicBezTo>
                    <a:pt x="4837" y="4474"/>
                    <a:pt x="4948" y="4806"/>
                    <a:pt x="5096" y="5102"/>
                  </a:cubicBezTo>
                  <a:cubicBezTo>
                    <a:pt x="5096" y="5114"/>
                    <a:pt x="5100" y="5119"/>
                    <a:pt x="5106" y="5119"/>
                  </a:cubicBezTo>
                  <a:cubicBezTo>
                    <a:pt x="5117" y="5119"/>
                    <a:pt x="5133" y="5102"/>
                    <a:pt x="5133" y="5102"/>
                  </a:cubicBezTo>
                  <a:cubicBezTo>
                    <a:pt x="4948" y="4769"/>
                    <a:pt x="4837" y="4400"/>
                    <a:pt x="4652" y="4030"/>
                  </a:cubicBezTo>
                  <a:lnTo>
                    <a:pt x="4652" y="4030"/>
                  </a:lnTo>
                  <a:cubicBezTo>
                    <a:pt x="4726" y="4215"/>
                    <a:pt x="4763" y="4363"/>
                    <a:pt x="4874" y="4548"/>
                  </a:cubicBezTo>
                  <a:lnTo>
                    <a:pt x="4874" y="4584"/>
                  </a:lnTo>
                  <a:lnTo>
                    <a:pt x="4652" y="4104"/>
                  </a:lnTo>
                  <a:lnTo>
                    <a:pt x="4652" y="4067"/>
                  </a:lnTo>
                  <a:lnTo>
                    <a:pt x="4652" y="3993"/>
                  </a:lnTo>
                  <a:cubicBezTo>
                    <a:pt x="4578" y="3845"/>
                    <a:pt x="4505" y="3697"/>
                    <a:pt x="4468" y="3549"/>
                  </a:cubicBezTo>
                  <a:cubicBezTo>
                    <a:pt x="4468" y="3531"/>
                    <a:pt x="4440" y="3522"/>
                    <a:pt x="4412" y="3522"/>
                  </a:cubicBezTo>
                  <a:close/>
                  <a:moveTo>
                    <a:pt x="4837" y="5065"/>
                  </a:moveTo>
                  <a:lnTo>
                    <a:pt x="4837" y="5065"/>
                  </a:lnTo>
                  <a:cubicBezTo>
                    <a:pt x="4844" y="5085"/>
                    <a:pt x="4851" y="5104"/>
                    <a:pt x="4859" y="5123"/>
                  </a:cubicBezTo>
                  <a:lnTo>
                    <a:pt x="4859" y="5123"/>
                  </a:lnTo>
                  <a:cubicBezTo>
                    <a:pt x="4837" y="5101"/>
                    <a:pt x="4837" y="5096"/>
                    <a:pt x="4837" y="5065"/>
                  </a:cubicBezTo>
                  <a:close/>
                  <a:moveTo>
                    <a:pt x="4985" y="5176"/>
                  </a:moveTo>
                  <a:cubicBezTo>
                    <a:pt x="4996" y="5213"/>
                    <a:pt x="5008" y="5250"/>
                    <a:pt x="5021" y="5286"/>
                  </a:cubicBezTo>
                  <a:lnTo>
                    <a:pt x="5021" y="5286"/>
                  </a:lnTo>
                  <a:cubicBezTo>
                    <a:pt x="5039" y="5310"/>
                    <a:pt x="5056" y="5336"/>
                    <a:pt x="5072" y="5362"/>
                  </a:cubicBezTo>
                  <a:lnTo>
                    <a:pt x="5072" y="5362"/>
                  </a:lnTo>
                  <a:cubicBezTo>
                    <a:pt x="5042" y="5302"/>
                    <a:pt x="5013" y="5240"/>
                    <a:pt x="4985" y="5176"/>
                  </a:cubicBezTo>
                  <a:close/>
                  <a:moveTo>
                    <a:pt x="4727" y="5697"/>
                  </a:moveTo>
                  <a:cubicBezTo>
                    <a:pt x="4728" y="5706"/>
                    <a:pt x="4734" y="5713"/>
                    <a:pt x="4742" y="5720"/>
                  </a:cubicBezTo>
                  <a:lnTo>
                    <a:pt x="4742" y="5720"/>
                  </a:lnTo>
                  <a:cubicBezTo>
                    <a:pt x="4737" y="5712"/>
                    <a:pt x="4732" y="5704"/>
                    <a:pt x="4727" y="5697"/>
                  </a:cubicBezTo>
                  <a:close/>
                  <a:moveTo>
                    <a:pt x="5072" y="5362"/>
                  </a:moveTo>
                  <a:cubicBezTo>
                    <a:pt x="5138" y="5492"/>
                    <a:pt x="5206" y="5614"/>
                    <a:pt x="5260" y="5733"/>
                  </a:cubicBezTo>
                  <a:lnTo>
                    <a:pt x="5260" y="5733"/>
                  </a:lnTo>
                  <a:cubicBezTo>
                    <a:pt x="5212" y="5607"/>
                    <a:pt x="5148" y="5480"/>
                    <a:pt x="5072" y="5362"/>
                  </a:cubicBezTo>
                  <a:close/>
                  <a:moveTo>
                    <a:pt x="4742" y="5720"/>
                  </a:moveTo>
                  <a:cubicBezTo>
                    <a:pt x="4759" y="5744"/>
                    <a:pt x="4778" y="5771"/>
                    <a:pt x="4800" y="5805"/>
                  </a:cubicBezTo>
                  <a:cubicBezTo>
                    <a:pt x="4800" y="5753"/>
                    <a:pt x="4764" y="5737"/>
                    <a:pt x="4742" y="5720"/>
                  </a:cubicBezTo>
                  <a:close/>
                  <a:moveTo>
                    <a:pt x="4973" y="5351"/>
                  </a:moveTo>
                  <a:cubicBezTo>
                    <a:pt x="5038" y="5462"/>
                    <a:pt x="5109" y="5572"/>
                    <a:pt x="5170" y="5694"/>
                  </a:cubicBezTo>
                  <a:cubicBezTo>
                    <a:pt x="5207" y="5805"/>
                    <a:pt x="5244" y="5878"/>
                    <a:pt x="5281" y="5915"/>
                  </a:cubicBezTo>
                  <a:lnTo>
                    <a:pt x="5170" y="5805"/>
                  </a:lnTo>
                  <a:cubicBezTo>
                    <a:pt x="5075" y="5638"/>
                    <a:pt x="5026" y="5487"/>
                    <a:pt x="4973" y="5351"/>
                  </a:cubicBezTo>
                  <a:close/>
                  <a:moveTo>
                    <a:pt x="4652" y="1775"/>
                  </a:moveTo>
                  <a:cubicBezTo>
                    <a:pt x="4726" y="3069"/>
                    <a:pt x="5022" y="4326"/>
                    <a:pt x="5466" y="5546"/>
                  </a:cubicBezTo>
                  <a:cubicBezTo>
                    <a:pt x="5614" y="5878"/>
                    <a:pt x="5762" y="6211"/>
                    <a:pt x="5909" y="6470"/>
                  </a:cubicBezTo>
                  <a:lnTo>
                    <a:pt x="5651" y="6248"/>
                  </a:lnTo>
                  <a:lnTo>
                    <a:pt x="5799" y="6396"/>
                  </a:lnTo>
                  <a:cubicBezTo>
                    <a:pt x="5651" y="6285"/>
                    <a:pt x="5577" y="6174"/>
                    <a:pt x="5429" y="6063"/>
                  </a:cubicBezTo>
                  <a:cubicBezTo>
                    <a:pt x="5392" y="6026"/>
                    <a:pt x="5392" y="5989"/>
                    <a:pt x="5318" y="5915"/>
                  </a:cubicBezTo>
                  <a:cubicBezTo>
                    <a:pt x="5311" y="5888"/>
                    <a:pt x="5303" y="5861"/>
                    <a:pt x="5295" y="5833"/>
                  </a:cubicBezTo>
                  <a:lnTo>
                    <a:pt x="5295" y="5833"/>
                  </a:lnTo>
                  <a:cubicBezTo>
                    <a:pt x="5303" y="5848"/>
                    <a:pt x="5310" y="5863"/>
                    <a:pt x="5318" y="5878"/>
                  </a:cubicBezTo>
                  <a:cubicBezTo>
                    <a:pt x="5302" y="5830"/>
                    <a:pt x="5282" y="5782"/>
                    <a:pt x="5260" y="5733"/>
                  </a:cubicBezTo>
                  <a:lnTo>
                    <a:pt x="5260" y="5733"/>
                  </a:lnTo>
                  <a:cubicBezTo>
                    <a:pt x="5273" y="5767"/>
                    <a:pt x="5285" y="5800"/>
                    <a:pt x="5295" y="5833"/>
                  </a:cubicBezTo>
                  <a:lnTo>
                    <a:pt x="5295" y="5833"/>
                  </a:lnTo>
                  <a:cubicBezTo>
                    <a:pt x="5204" y="5658"/>
                    <a:pt x="5095" y="5482"/>
                    <a:pt x="5021" y="5286"/>
                  </a:cubicBezTo>
                  <a:lnTo>
                    <a:pt x="5021" y="5286"/>
                  </a:lnTo>
                  <a:cubicBezTo>
                    <a:pt x="4964" y="5205"/>
                    <a:pt x="4902" y="5130"/>
                    <a:pt x="4837" y="5065"/>
                  </a:cubicBezTo>
                  <a:lnTo>
                    <a:pt x="4837" y="5065"/>
                  </a:lnTo>
                  <a:cubicBezTo>
                    <a:pt x="4837" y="5065"/>
                    <a:pt x="4837" y="5065"/>
                    <a:pt x="4837" y="5065"/>
                  </a:cubicBezTo>
                  <a:lnTo>
                    <a:pt x="4837" y="5065"/>
                  </a:lnTo>
                  <a:cubicBezTo>
                    <a:pt x="4837" y="5065"/>
                    <a:pt x="4837" y="5065"/>
                    <a:pt x="4837" y="5065"/>
                  </a:cubicBezTo>
                  <a:lnTo>
                    <a:pt x="4837" y="4991"/>
                  </a:lnTo>
                  <a:cubicBezTo>
                    <a:pt x="4763" y="4917"/>
                    <a:pt x="4726" y="4806"/>
                    <a:pt x="4689" y="4695"/>
                  </a:cubicBezTo>
                  <a:cubicBezTo>
                    <a:pt x="4689" y="4363"/>
                    <a:pt x="4578" y="4030"/>
                    <a:pt x="4394" y="3808"/>
                  </a:cubicBezTo>
                  <a:lnTo>
                    <a:pt x="4357" y="3808"/>
                  </a:lnTo>
                  <a:cubicBezTo>
                    <a:pt x="4479" y="3961"/>
                    <a:pt x="4525" y="4114"/>
                    <a:pt x="4559" y="4267"/>
                  </a:cubicBezTo>
                  <a:lnTo>
                    <a:pt x="4559" y="4267"/>
                  </a:lnTo>
                  <a:cubicBezTo>
                    <a:pt x="4554" y="4253"/>
                    <a:pt x="4548" y="4236"/>
                    <a:pt x="4542" y="4215"/>
                  </a:cubicBezTo>
                  <a:cubicBezTo>
                    <a:pt x="4526" y="4199"/>
                    <a:pt x="4498" y="4190"/>
                    <a:pt x="4476" y="4190"/>
                  </a:cubicBezTo>
                  <a:cubicBezTo>
                    <a:pt x="4444" y="4190"/>
                    <a:pt x="4424" y="4208"/>
                    <a:pt x="4468" y="4252"/>
                  </a:cubicBezTo>
                  <a:cubicBezTo>
                    <a:pt x="4468" y="4363"/>
                    <a:pt x="4505" y="4400"/>
                    <a:pt x="4505" y="4437"/>
                  </a:cubicBezTo>
                  <a:cubicBezTo>
                    <a:pt x="4394" y="4289"/>
                    <a:pt x="4357" y="4178"/>
                    <a:pt x="4283" y="4067"/>
                  </a:cubicBezTo>
                  <a:lnTo>
                    <a:pt x="4283" y="4067"/>
                  </a:lnTo>
                  <a:cubicBezTo>
                    <a:pt x="4357" y="4252"/>
                    <a:pt x="4468" y="4400"/>
                    <a:pt x="4542" y="4584"/>
                  </a:cubicBezTo>
                  <a:cubicBezTo>
                    <a:pt x="4542" y="4584"/>
                    <a:pt x="4531" y="4595"/>
                    <a:pt x="4527" y="4604"/>
                  </a:cubicBezTo>
                  <a:lnTo>
                    <a:pt x="4527" y="4604"/>
                  </a:lnTo>
                  <a:cubicBezTo>
                    <a:pt x="4504" y="4572"/>
                    <a:pt x="4499" y="4536"/>
                    <a:pt x="4468" y="4474"/>
                  </a:cubicBezTo>
                  <a:cubicBezTo>
                    <a:pt x="4448" y="4464"/>
                    <a:pt x="4431" y="4459"/>
                    <a:pt x="4416" y="4459"/>
                  </a:cubicBezTo>
                  <a:cubicBezTo>
                    <a:pt x="4376" y="4459"/>
                    <a:pt x="4357" y="4493"/>
                    <a:pt x="4357" y="4548"/>
                  </a:cubicBezTo>
                  <a:cubicBezTo>
                    <a:pt x="4357" y="4621"/>
                    <a:pt x="4394" y="4658"/>
                    <a:pt x="4394" y="4769"/>
                  </a:cubicBezTo>
                  <a:cubicBezTo>
                    <a:pt x="4357" y="4658"/>
                    <a:pt x="4320" y="4621"/>
                    <a:pt x="4320" y="4584"/>
                  </a:cubicBezTo>
                  <a:cubicBezTo>
                    <a:pt x="4320" y="4574"/>
                    <a:pt x="4310" y="4569"/>
                    <a:pt x="4299" y="4569"/>
                  </a:cubicBezTo>
                  <a:cubicBezTo>
                    <a:pt x="4271" y="4569"/>
                    <a:pt x="4230" y="4595"/>
                    <a:pt x="4283" y="4621"/>
                  </a:cubicBezTo>
                  <a:lnTo>
                    <a:pt x="4689" y="5731"/>
                  </a:lnTo>
                  <a:cubicBezTo>
                    <a:pt x="4468" y="5361"/>
                    <a:pt x="4283" y="4991"/>
                    <a:pt x="4024" y="4621"/>
                  </a:cubicBezTo>
                  <a:cubicBezTo>
                    <a:pt x="4209" y="4104"/>
                    <a:pt x="4357" y="3549"/>
                    <a:pt x="4468" y="3069"/>
                  </a:cubicBezTo>
                  <a:cubicBezTo>
                    <a:pt x="4542" y="2588"/>
                    <a:pt x="4652" y="2181"/>
                    <a:pt x="4652" y="1775"/>
                  </a:cubicBezTo>
                  <a:close/>
                  <a:moveTo>
                    <a:pt x="3543" y="6840"/>
                  </a:moveTo>
                  <a:cubicBezTo>
                    <a:pt x="3541" y="6840"/>
                    <a:pt x="3540" y="6842"/>
                    <a:pt x="3540" y="6847"/>
                  </a:cubicBezTo>
                  <a:lnTo>
                    <a:pt x="3540" y="6847"/>
                  </a:lnTo>
                  <a:cubicBezTo>
                    <a:pt x="3541" y="6844"/>
                    <a:pt x="3542" y="6841"/>
                    <a:pt x="3543" y="6840"/>
                  </a:cubicBezTo>
                  <a:close/>
                  <a:moveTo>
                    <a:pt x="1214" y="7025"/>
                  </a:moveTo>
                  <a:lnTo>
                    <a:pt x="1214" y="7025"/>
                  </a:lnTo>
                  <a:cubicBezTo>
                    <a:pt x="1325" y="7099"/>
                    <a:pt x="1473" y="7135"/>
                    <a:pt x="1547" y="7135"/>
                  </a:cubicBezTo>
                  <a:cubicBezTo>
                    <a:pt x="1473" y="7099"/>
                    <a:pt x="1325" y="7098"/>
                    <a:pt x="1214" y="7025"/>
                  </a:cubicBezTo>
                  <a:close/>
                  <a:moveTo>
                    <a:pt x="2102" y="7099"/>
                  </a:moveTo>
                  <a:lnTo>
                    <a:pt x="2102" y="7099"/>
                  </a:lnTo>
                  <a:cubicBezTo>
                    <a:pt x="2139" y="7172"/>
                    <a:pt x="2212" y="7209"/>
                    <a:pt x="2249" y="7283"/>
                  </a:cubicBezTo>
                  <a:cubicBezTo>
                    <a:pt x="2249" y="7209"/>
                    <a:pt x="2139" y="7172"/>
                    <a:pt x="2102" y="7099"/>
                  </a:cubicBezTo>
                  <a:close/>
                  <a:moveTo>
                    <a:pt x="2212" y="7025"/>
                  </a:moveTo>
                  <a:lnTo>
                    <a:pt x="2212" y="7098"/>
                  </a:lnTo>
                  <a:cubicBezTo>
                    <a:pt x="2249" y="7135"/>
                    <a:pt x="2323" y="7172"/>
                    <a:pt x="2397" y="7283"/>
                  </a:cubicBezTo>
                  <a:cubicBezTo>
                    <a:pt x="2397" y="7283"/>
                    <a:pt x="2323" y="7283"/>
                    <a:pt x="2323" y="7320"/>
                  </a:cubicBezTo>
                  <a:cubicBezTo>
                    <a:pt x="2323" y="7283"/>
                    <a:pt x="2286" y="7283"/>
                    <a:pt x="2249" y="7283"/>
                  </a:cubicBezTo>
                  <a:cubicBezTo>
                    <a:pt x="2064" y="7209"/>
                    <a:pt x="1917" y="7209"/>
                    <a:pt x="1732" y="7172"/>
                  </a:cubicBezTo>
                  <a:cubicBezTo>
                    <a:pt x="1880" y="7135"/>
                    <a:pt x="2064" y="7098"/>
                    <a:pt x="2212" y="7025"/>
                  </a:cubicBezTo>
                  <a:close/>
                  <a:moveTo>
                    <a:pt x="2397" y="6988"/>
                  </a:moveTo>
                  <a:lnTo>
                    <a:pt x="2767" y="7357"/>
                  </a:lnTo>
                  <a:lnTo>
                    <a:pt x="2656" y="7357"/>
                  </a:lnTo>
                  <a:cubicBezTo>
                    <a:pt x="2508" y="7283"/>
                    <a:pt x="2397" y="7172"/>
                    <a:pt x="2249" y="7025"/>
                  </a:cubicBezTo>
                  <a:cubicBezTo>
                    <a:pt x="2323" y="6988"/>
                    <a:pt x="2397" y="6988"/>
                    <a:pt x="2397" y="6988"/>
                  </a:cubicBezTo>
                  <a:close/>
                  <a:moveTo>
                    <a:pt x="6686" y="7209"/>
                  </a:moveTo>
                  <a:lnTo>
                    <a:pt x="6945" y="7357"/>
                  </a:lnTo>
                  <a:lnTo>
                    <a:pt x="6871" y="7357"/>
                  </a:lnTo>
                  <a:cubicBezTo>
                    <a:pt x="6834" y="7357"/>
                    <a:pt x="6760" y="7283"/>
                    <a:pt x="6686" y="7209"/>
                  </a:cubicBezTo>
                  <a:close/>
                  <a:moveTo>
                    <a:pt x="3115" y="7357"/>
                  </a:moveTo>
                  <a:cubicBezTo>
                    <a:pt x="3131" y="7366"/>
                    <a:pt x="3146" y="7375"/>
                    <a:pt x="3162" y="7384"/>
                  </a:cubicBezTo>
                  <a:lnTo>
                    <a:pt x="3162" y="7384"/>
                  </a:lnTo>
                  <a:cubicBezTo>
                    <a:pt x="3169" y="7373"/>
                    <a:pt x="3161" y="7357"/>
                    <a:pt x="3137" y="7357"/>
                  </a:cubicBezTo>
                  <a:close/>
                  <a:moveTo>
                    <a:pt x="2841" y="7357"/>
                  </a:moveTo>
                  <a:cubicBezTo>
                    <a:pt x="2841" y="7366"/>
                    <a:pt x="2841" y="7376"/>
                    <a:pt x="2841" y="7384"/>
                  </a:cubicBezTo>
                  <a:lnTo>
                    <a:pt x="2841" y="7384"/>
                  </a:lnTo>
                  <a:cubicBezTo>
                    <a:pt x="2830" y="7373"/>
                    <a:pt x="2817" y="7364"/>
                    <a:pt x="2804" y="7357"/>
                  </a:cubicBezTo>
                  <a:close/>
                  <a:moveTo>
                    <a:pt x="6507" y="7308"/>
                  </a:moveTo>
                  <a:cubicBezTo>
                    <a:pt x="6558" y="7349"/>
                    <a:pt x="6613" y="7376"/>
                    <a:pt x="6686" y="7394"/>
                  </a:cubicBezTo>
                  <a:lnTo>
                    <a:pt x="6575" y="7394"/>
                  </a:lnTo>
                  <a:cubicBezTo>
                    <a:pt x="6549" y="7369"/>
                    <a:pt x="6528" y="7339"/>
                    <a:pt x="6507" y="7308"/>
                  </a:cubicBezTo>
                  <a:close/>
                  <a:moveTo>
                    <a:pt x="955" y="7246"/>
                  </a:moveTo>
                  <a:lnTo>
                    <a:pt x="955" y="7246"/>
                  </a:lnTo>
                  <a:cubicBezTo>
                    <a:pt x="1177" y="7320"/>
                    <a:pt x="1399" y="7357"/>
                    <a:pt x="1584" y="7357"/>
                  </a:cubicBezTo>
                  <a:cubicBezTo>
                    <a:pt x="1621" y="7357"/>
                    <a:pt x="1732" y="7394"/>
                    <a:pt x="1769" y="7394"/>
                  </a:cubicBezTo>
                  <a:lnTo>
                    <a:pt x="1806" y="7431"/>
                  </a:lnTo>
                  <a:lnTo>
                    <a:pt x="1510" y="7431"/>
                  </a:lnTo>
                  <a:cubicBezTo>
                    <a:pt x="1325" y="7357"/>
                    <a:pt x="1140" y="7320"/>
                    <a:pt x="955" y="7246"/>
                  </a:cubicBezTo>
                  <a:close/>
                  <a:moveTo>
                    <a:pt x="6197" y="7274"/>
                  </a:moveTo>
                  <a:cubicBezTo>
                    <a:pt x="6213" y="7337"/>
                    <a:pt x="6230" y="7394"/>
                    <a:pt x="6279" y="7468"/>
                  </a:cubicBezTo>
                  <a:cubicBezTo>
                    <a:pt x="6247" y="7403"/>
                    <a:pt x="6221" y="7338"/>
                    <a:pt x="6197" y="7274"/>
                  </a:cubicBezTo>
                  <a:close/>
                  <a:moveTo>
                    <a:pt x="1012" y="7452"/>
                  </a:moveTo>
                  <a:lnTo>
                    <a:pt x="1012" y="7452"/>
                  </a:lnTo>
                  <a:cubicBezTo>
                    <a:pt x="1078" y="7469"/>
                    <a:pt x="1146" y="7487"/>
                    <a:pt x="1214" y="7505"/>
                  </a:cubicBezTo>
                  <a:lnTo>
                    <a:pt x="1103" y="7505"/>
                  </a:lnTo>
                  <a:cubicBezTo>
                    <a:pt x="1067" y="7481"/>
                    <a:pt x="1038" y="7464"/>
                    <a:pt x="1012" y="7452"/>
                  </a:cubicBezTo>
                  <a:close/>
                  <a:moveTo>
                    <a:pt x="2021" y="7483"/>
                  </a:moveTo>
                  <a:lnTo>
                    <a:pt x="2021" y="7483"/>
                  </a:lnTo>
                  <a:cubicBezTo>
                    <a:pt x="2097" y="7509"/>
                    <a:pt x="2173" y="7517"/>
                    <a:pt x="2249" y="7542"/>
                  </a:cubicBezTo>
                  <a:cubicBezTo>
                    <a:pt x="2168" y="7542"/>
                    <a:pt x="2107" y="7522"/>
                    <a:pt x="2021" y="7483"/>
                  </a:cubicBezTo>
                  <a:close/>
                  <a:moveTo>
                    <a:pt x="1695" y="7209"/>
                  </a:moveTo>
                  <a:lnTo>
                    <a:pt x="1695" y="7209"/>
                  </a:lnTo>
                  <a:cubicBezTo>
                    <a:pt x="1880" y="7246"/>
                    <a:pt x="2101" y="7320"/>
                    <a:pt x="2286" y="7357"/>
                  </a:cubicBezTo>
                  <a:cubicBezTo>
                    <a:pt x="2323" y="7431"/>
                    <a:pt x="2397" y="7505"/>
                    <a:pt x="2434" y="7579"/>
                  </a:cubicBezTo>
                  <a:cubicBezTo>
                    <a:pt x="2323" y="7542"/>
                    <a:pt x="2286" y="7542"/>
                    <a:pt x="2212" y="7505"/>
                  </a:cubicBezTo>
                  <a:cubicBezTo>
                    <a:pt x="2212" y="7505"/>
                    <a:pt x="2138" y="7505"/>
                    <a:pt x="2138" y="7468"/>
                  </a:cubicBezTo>
                  <a:cubicBezTo>
                    <a:pt x="2028" y="7394"/>
                    <a:pt x="1917" y="7357"/>
                    <a:pt x="1769" y="7357"/>
                  </a:cubicBezTo>
                  <a:cubicBezTo>
                    <a:pt x="1732" y="7320"/>
                    <a:pt x="1732" y="7283"/>
                    <a:pt x="1695" y="7209"/>
                  </a:cubicBezTo>
                  <a:close/>
                  <a:moveTo>
                    <a:pt x="7425" y="7505"/>
                  </a:moveTo>
                  <a:cubicBezTo>
                    <a:pt x="7610" y="7505"/>
                    <a:pt x="7758" y="7542"/>
                    <a:pt x="7943" y="7653"/>
                  </a:cubicBezTo>
                  <a:cubicBezTo>
                    <a:pt x="7795" y="7653"/>
                    <a:pt x="7684" y="7579"/>
                    <a:pt x="7610" y="7579"/>
                  </a:cubicBezTo>
                  <a:cubicBezTo>
                    <a:pt x="7573" y="7542"/>
                    <a:pt x="7499" y="7542"/>
                    <a:pt x="7425" y="7505"/>
                  </a:cubicBezTo>
                  <a:close/>
                  <a:moveTo>
                    <a:pt x="2989" y="7394"/>
                  </a:moveTo>
                  <a:cubicBezTo>
                    <a:pt x="3063" y="7394"/>
                    <a:pt x="3174" y="7542"/>
                    <a:pt x="3321" y="7690"/>
                  </a:cubicBezTo>
                  <a:cubicBezTo>
                    <a:pt x="3174" y="7579"/>
                    <a:pt x="3063" y="7505"/>
                    <a:pt x="2989" y="7394"/>
                  </a:cubicBezTo>
                  <a:close/>
                  <a:moveTo>
                    <a:pt x="3432" y="6729"/>
                  </a:moveTo>
                  <a:lnTo>
                    <a:pt x="3432" y="6729"/>
                  </a:lnTo>
                  <a:cubicBezTo>
                    <a:pt x="3536" y="6884"/>
                    <a:pt x="3749" y="7294"/>
                    <a:pt x="3981" y="7691"/>
                  </a:cubicBezTo>
                  <a:lnTo>
                    <a:pt x="3981" y="7691"/>
                  </a:lnTo>
                  <a:cubicBezTo>
                    <a:pt x="3869" y="7518"/>
                    <a:pt x="3748" y="7341"/>
                    <a:pt x="3617" y="7172"/>
                  </a:cubicBezTo>
                  <a:cubicBezTo>
                    <a:pt x="3580" y="7025"/>
                    <a:pt x="3543" y="6914"/>
                    <a:pt x="3432" y="6729"/>
                  </a:cubicBezTo>
                  <a:close/>
                  <a:moveTo>
                    <a:pt x="4213" y="7602"/>
                  </a:moveTo>
                  <a:cubicBezTo>
                    <a:pt x="4255" y="7644"/>
                    <a:pt x="4299" y="7685"/>
                    <a:pt x="4320" y="7727"/>
                  </a:cubicBezTo>
                  <a:cubicBezTo>
                    <a:pt x="4283" y="7690"/>
                    <a:pt x="4246" y="7644"/>
                    <a:pt x="4213" y="7602"/>
                  </a:cubicBezTo>
                  <a:close/>
                  <a:moveTo>
                    <a:pt x="7129" y="7468"/>
                  </a:moveTo>
                  <a:cubicBezTo>
                    <a:pt x="7240" y="7505"/>
                    <a:pt x="7388" y="7542"/>
                    <a:pt x="7462" y="7579"/>
                  </a:cubicBezTo>
                  <a:cubicBezTo>
                    <a:pt x="7462" y="7579"/>
                    <a:pt x="7462" y="7653"/>
                    <a:pt x="7499" y="7653"/>
                  </a:cubicBezTo>
                  <a:cubicBezTo>
                    <a:pt x="7573" y="7653"/>
                    <a:pt x="7610" y="7690"/>
                    <a:pt x="7647" y="7690"/>
                  </a:cubicBezTo>
                  <a:cubicBezTo>
                    <a:pt x="7573" y="7690"/>
                    <a:pt x="7462" y="7727"/>
                    <a:pt x="7425" y="7727"/>
                  </a:cubicBezTo>
                  <a:cubicBezTo>
                    <a:pt x="7240" y="7653"/>
                    <a:pt x="7092" y="7542"/>
                    <a:pt x="6945" y="7468"/>
                  </a:cubicBezTo>
                  <a:close/>
                  <a:moveTo>
                    <a:pt x="5540" y="7283"/>
                  </a:moveTo>
                  <a:cubicBezTo>
                    <a:pt x="5614" y="7468"/>
                    <a:pt x="5762" y="7579"/>
                    <a:pt x="5909" y="7764"/>
                  </a:cubicBezTo>
                  <a:lnTo>
                    <a:pt x="5946" y="7764"/>
                  </a:lnTo>
                  <a:lnTo>
                    <a:pt x="5909" y="7727"/>
                  </a:lnTo>
                  <a:cubicBezTo>
                    <a:pt x="5799" y="7579"/>
                    <a:pt x="5651" y="7468"/>
                    <a:pt x="5540" y="7283"/>
                  </a:cubicBezTo>
                  <a:close/>
                  <a:moveTo>
                    <a:pt x="6390" y="7727"/>
                  </a:moveTo>
                  <a:lnTo>
                    <a:pt x="6390" y="7727"/>
                  </a:lnTo>
                  <a:cubicBezTo>
                    <a:pt x="6353" y="7727"/>
                    <a:pt x="6316" y="7764"/>
                    <a:pt x="6279" y="7764"/>
                  </a:cubicBezTo>
                  <a:cubicBezTo>
                    <a:pt x="6316" y="7764"/>
                    <a:pt x="6353" y="7764"/>
                    <a:pt x="6390" y="7727"/>
                  </a:cubicBezTo>
                  <a:close/>
                  <a:moveTo>
                    <a:pt x="6760" y="7690"/>
                  </a:moveTo>
                  <a:cubicBezTo>
                    <a:pt x="6778" y="7705"/>
                    <a:pt x="6797" y="7719"/>
                    <a:pt x="6816" y="7732"/>
                  </a:cubicBezTo>
                  <a:lnTo>
                    <a:pt x="6816" y="7732"/>
                  </a:lnTo>
                  <a:cubicBezTo>
                    <a:pt x="6787" y="7742"/>
                    <a:pt x="6756" y="7753"/>
                    <a:pt x="6723" y="7764"/>
                  </a:cubicBezTo>
                  <a:cubicBezTo>
                    <a:pt x="6711" y="7764"/>
                    <a:pt x="6699" y="7764"/>
                    <a:pt x="6686" y="7766"/>
                  </a:cubicBezTo>
                  <a:lnTo>
                    <a:pt x="6686" y="7766"/>
                  </a:lnTo>
                  <a:cubicBezTo>
                    <a:pt x="6686" y="7766"/>
                    <a:pt x="6686" y="7765"/>
                    <a:pt x="6686" y="7764"/>
                  </a:cubicBezTo>
                  <a:cubicBezTo>
                    <a:pt x="6686" y="7727"/>
                    <a:pt x="6649" y="7727"/>
                    <a:pt x="6649" y="7690"/>
                  </a:cubicBezTo>
                  <a:close/>
                  <a:moveTo>
                    <a:pt x="6590" y="7820"/>
                  </a:moveTo>
                  <a:lnTo>
                    <a:pt x="6590" y="7820"/>
                  </a:lnTo>
                  <a:cubicBezTo>
                    <a:pt x="6591" y="7821"/>
                    <a:pt x="6591" y="7821"/>
                    <a:pt x="6592" y="7821"/>
                  </a:cubicBezTo>
                  <a:lnTo>
                    <a:pt x="6592" y="7821"/>
                  </a:lnTo>
                  <a:cubicBezTo>
                    <a:pt x="6587" y="7826"/>
                    <a:pt x="6581" y="7832"/>
                    <a:pt x="6575" y="7838"/>
                  </a:cubicBezTo>
                  <a:cubicBezTo>
                    <a:pt x="6581" y="7832"/>
                    <a:pt x="6586" y="7826"/>
                    <a:pt x="6590" y="7820"/>
                  </a:cubicBezTo>
                  <a:close/>
                  <a:moveTo>
                    <a:pt x="2138" y="7690"/>
                  </a:moveTo>
                  <a:cubicBezTo>
                    <a:pt x="2249" y="7727"/>
                    <a:pt x="2323" y="7838"/>
                    <a:pt x="2471" y="7875"/>
                  </a:cubicBezTo>
                  <a:cubicBezTo>
                    <a:pt x="2355" y="7805"/>
                    <a:pt x="2253" y="7750"/>
                    <a:pt x="2166" y="7691"/>
                  </a:cubicBezTo>
                  <a:lnTo>
                    <a:pt x="2166" y="7691"/>
                  </a:lnTo>
                  <a:cubicBezTo>
                    <a:pt x="2157" y="7690"/>
                    <a:pt x="2148" y="7690"/>
                    <a:pt x="2138" y="7690"/>
                  </a:cubicBezTo>
                  <a:close/>
                  <a:moveTo>
                    <a:pt x="2434" y="7357"/>
                  </a:moveTo>
                  <a:cubicBezTo>
                    <a:pt x="2545" y="7431"/>
                    <a:pt x="2656" y="7579"/>
                    <a:pt x="2804" y="7653"/>
                  </a:cubicBezTo>
                  <a:cubicBezTo>
                    <a:pt x="2878" y="7727"/>
                    <a:pt x="2989" y="7764"/>
                    <a:pt x="3063" y="7875"/>
                  </a:cubicBezTo>
                  <a:cubicBezTo>
                    <a:pt x="2952" y="7764"/>
                    <a:pt x="2730" y="7690"/>
                    <a:pt x="2545" y="7653"/>
                  </a:cubicBezTo>
                  <a:cubicBezTo>
                    <a:pt x="2471" y="7542"/>
                    <a:pt x="2397" y="7431"/>
                    <a:pt x="2323" y="7357"/>
                  </a:cubicBezTo>
                  <a:close/>
                  <a:moveTo>
                    <a:pt x="5946" y="7838"/>
                  </a:moveTo>
                  <a:cubicBezTo>
                    <a:pt x="5946" y="7838"/>
                    <a:pt x="5946" y="7875"/>
                    <a:pt x="5983" y="7875"/>
                  </a:cubicBezTo>
                  <a:cubicBezTo>
                    <a:pt x="5983" y="7875"/>
                    <a:pt x="5983" y="7838"/>
                    <a:pt x="5946" y="7838"/>
                  </a:cubicBezTo>
                  <a:close/>
                  <a:moveTo>
                    <a:pt x="2545" y="7764"/>
                  </a:moveTo>
                  <a:cubicBezTo>
                    <a:pt x="2619" y="7764"/>
                    <a:pt x="2619" y="7764"/>
                    <a:pt x="2656" y="7838"/>
                  </a:cubicBezTo>
                  <a:lnTo>
                    <a:pt x="2804" y="7949"/>
                  </a:lnTo>
                  <a:cubicBezTo>
                    <a:pt x="2693" y="7912"/>
                    <a:pt x="2656" y="7838"/>
                    <a:pt x="2545" y="7764"/>
                  </a:cubicBezTo>
                  <a:close/>
                  <a:moveTo>
                    <a:pt x="7308" y="7936"/>
                  </a:moveTo>
                  <a:lnTo>
                    <a:pt x="7308" y="7936"/>
                  </a:lnTo>
                  <a:cubicBezTo>
                    <a:pt x="7310" y="7940"/>
                    <a:pt x="7312" y="7944"/>
                    <a:pt x="7314" y="7949"/>
                  </a:cubicBezTo>
                  <a:lnTo>
                    <a:pt x="7388" y="7949"/>
                  </a:lnTo>
                  <a:cubicBezTo>
                    <a:pt x="7361" y="7945"/>
                    <a:pt x="7334" y="7940"/>
                    <a:pt x="7308" y="7936"/>
                  </a:cubicBezTo>
                  <a:close/>
                  <a:moveTo>
                    <a:pt x="4689" y="7764"/>
                  </a:moveTo>
                  <a:lnTo>
                    <a:pt x="4689" y="7764"/>
                  </a:lnTo>
                  <a:cubicBezTo>
                    <a:pt x="4837" y="7887"/>
                    <a:pt x="5000" y="7993"/>
                    <a:pt x="5159" y="8073"/>
                  </a:cubicBezTo>
                  <a:lnTo>
                    <a:pt x="5159" y="8073"/>
                  </a:lnTo>
                  <a:cubicBezTo>
                    <a:pt x="5127" y="8050"/>
                    <a:pt x="5095" y="8022"/>
                    <a:pt x="5059" y="7986"/>
                  </a:cubicBezTo>
                  <a:cubicBezTo>
                    <a:pt x="4911" y="7912"/>
                    <a:pt x="4837" y="7875"/>
                    <a:pt x="4689" y="7764"/>
                  </a:cubicBezTo>
                  <a:close/>
                  <a:moveTo>
                    <a:pt x="1288" y="7542"/>
                  </a:moveTo>
                  <a:cubicBezTo>
                    <a:pt x="1510" y="7542"/>
                    <a:pt x="1769" y="7542"/>
                    <a:pt x="2028" y="7579"/>
                  </a:cubicBezTo>
                  <a:cubicBezTo>
                    <a:pt x="2069" y="7620"/>
                    <a:pt x="2115" y="7656"/>
                    <a:pt x="2166" y="7691"/>
                  </a:cubicBezTo>
                  <a:lnTo>
                    <a:pt x="2166" y="7691"/>
                  </a:lnTo>
                  <a:cubicBezTo>
                    <a:pt x="2262" y="7696"/>
                    <a:pt x="2333" y="7727"/>
                    <a:pt x="2434" y="7727"/>
                  </a:cubicBezTo>
                  <a:cubicBezTo>
                    <a:pt x="2514" y="7860"/>
                    <a:pt x="2651" y="7973"/>
                    <a:pt x="2762" y="8095"/>
                  </a:cubicBezTo>
                  <a:lnTo>
                    <a:pt x="2762" y="8095"/>
                  </a:lnTo>
                  <a:cubicBezTo>
                    <a:pt x="2654" y="8060"/>
                    <a:pt x="2581" y="8059"/>
                    <a:pt x="2508" y="8023"/>
                  </a:cubicBezTo>
                  <a:cubicBezTo>
                    <a:pt x="2286" y="7875"/>
                    <a:pt x="2064" y="7764"/>
                    <a:pt x="1843" y="7690"/>
                  </a:cubicBezTo>
                  <a:cubicBezTo>
                    <a:pt x="1769" y="7690"/>
                    <a:pt x="1769" y="7727"/>
                    <a:pt x="1843" y="7727"/>
                  </a:cubicBezTo>
                  <a:cubicBezTo>
                    <a:pt x="1870" y="7727"/>
                    <a:pt x="1877" y="7747"/>
                    <a:pt x="1893" y="7757"/>
                  </a:cubicBezTo>
                  <a:lnTo>
                    <a:pt x="1893" y="7757"/>
                  </a:lnTo>
                  <a:cubicBezTo>
                    <a:pt x="1647" y="7688"/>
                    <a:pt x="1467" y="7650"/>
                    <a:pt x="1288" y="7542"/>
                  </a:cubicBezTo>
                  <a:close/>
                  <a:moveTo>
                    <a:pt x="2781" y="8115"/>
                  </a:moveTo>
                  <a:cubicBezTo>
                    <a:pt x="2791" y="8127"/>
                    <a:pt x="2801" y="8139"/>
                    <a:pt x="2811" y="8152"/>
                  </a:cubicBezTo>
                  <a:lnTo>
                    <a:pt x="2811" y="8152"/>
                  </a:lnTo>
                  <a:cubicBezTo>
                    <a:pt x="2797" y="8140"/>
                    <a:pt x="2782" y="8134"/>
                    <a:pt x="2767" y="8134"/>
                  </a:cubicBezTo>
                  <a:cubicBezTo>
                    <a:pt x="2767" y="8134"/>
                    <a:pt x="2776" y="8125"/>
                    <a:pt x="2781" y="8115"/>
                  </a:cubicBezTo>
                  <a:close/>
                  <a:moveTo>
                    <a:pt x="5159" y="8073"/>
                  </a:moveTo>
                  <a:lnTo>
                    <a:pt x="5159" y="8073"/>
                  </a:lnTo>
                  <a:cubicBezTo>
                    <a:pt x="5225" y="8121"/>
                    <a:pt x="5292" y="8146"/>
                    <a:pt x="5392" y="8171"/>
                  </a:cubicBezTo>
                  <a:cubicBezTo>
                    <a:pt x="5317" y="8146"/>
                    <a:pt x="5239" y="8113"/>
                    <a:pt x="5159" y="8073"/>
                  </a:cubicBezTo>
                  <a:close/>
                  <a:moveTo>
                    <a:pt x="5466" y="8060"/>
                  </a:moveTo>
                  <a:cubicBezTo>
                    <a:pt x="5540" y="8097"/>
                    <a:pt x="5577" y="8134"/>
                    <a:pt x="5577" y="8208"/>
                  </a:cubicBezTo>
                  <a:cubicBezTo>
                    <a:pt x="5540" y="8208"/>
                    <a:pt x="5466" y="8208"/>
                    <a:pt x="5429" y="8134"/>
                  </a:cubicBezTo>
                  <a:cubicBezTo>
                    <a:pt x="5429" y="8097"/>
                    <a:pt x="5466" y="8097"/>
                    <a:pt x="5466" y="8060"/>
                  </a:cubicBezTo>
                  <a:close/>
                  <a:moveTo>
                    <a:pt x="3358" y="7727"/>
                  </a:moveTo>
                  <a:cubicBezTo>
                    <a:pt x="3432" y="7912"/>
                    <a:pt x="3543" y="8060"/>
                    <a:pt x="3580" y="8097"/>
                  </a:cubicBezTo>
                  <a:cubicBezTo>
                    <a:pt x="3617" y="8134"/>
                    <a:pt x="3617" y="8208"/>
                    <a:pt x="3691" y="8282"/>
                  </a:cubicBezTo>
                  <a:cubicBezTo>
                    <a:pt x="3587" y="8212"/>
                    <a:pt x="3451" y="8111"/>
                    <a:pt x="3343" y="8037"/>
                  </a:cubicBezTo>
                  <a:lnTo>
                    <a:pt x="3343" y="8037"/>
                  </a:lnTo>
                  <a:cubicBezTo>
                    <a:pt x="3343" y="8037"/>
                    <a:pt x="3344" y="8037"/>
                    <a:pt x="3344" y="8037"/>
                  </a:cubicBezTo>
                  <a:cubicBezTo>
                    <a:pt x="3358" y="8037"/>
                    <a:pt x="3358" y="8003"/>
                    <a:pt x="3358" y="7949"/>
                  </a:cubicBezTo>
                  <a:lnTo>
                    <a:pt x="3248" y="7875"/>
                  </a:lnTo>
                  <a:lnTo>
                    <a:pt x="3321" y="7875"/>
                  </a:lnTo>
                  <a:cubicBezTo>
                    <a:pt x="3358" y="7875"/>
                    <a:pt x="3395" y="7838"/>
                    <a:pt x="3358" y="7764"/>
                  </a:cubicBezTo>
                  <a:lnTo>
                    <a:pt x="3358" y="7727"/>
                  </a:lnTo>
                  <a:close/>
                  <a:moveTo>
                    <a:pt x="4713" y="8147"/>
                  </a:moveTo>
                  <a:cubicBezTo>
                    <a:pt x="4747" y="8207"/>
                    <a:pt x="4781" y="8264"/>
                    <a:pt x="4815" y="8320"/>
                  </a:cubicBezTo>
                  <a:lnTo>
                    <a:pt x="4815" y="8320"/>
                  </a:lnTo>
                  <a:cubicBezTo>
                    <a:pt x="4811" y="8308"/>
                    <a:pt x="4806" y="8295"/>
                    <a:pt x="4800" y="8282"/>
                  </a:cubicBezTo>
                  <a:cubicBezTo>
                    <a:pt x="4771" y="8236"/>
                    <a:pt x="4742" y="8192"/>
                    <a:pt x="4713" y="8147"/>
                  </a:cubicBezTo>
                  <a:close/>
                  <a:moveTo>
                    <a:pt x="7019" y="7875"/>
                  </a:moveTo>
                  <a:cubicBezTo>
                    <a:pt x="6760" y="7949"/>
                    <a:pt x="6575" y="8023"/>
                    <a:pt x="6390" y="8134"/>
                  </a:cubicBezTo>
                  <a:cubicBezTo>
                    <a:pt x="6353" y="8134"/>
                    <a:pt x="6390" y="8171"/>
                    <a:pt x="6390" y="8245"/>
                  </a:cubicBezTo>
                  <a:cubicBezTo>
                    <a:pt x="6279" y="8282"/>
                    <a:pt x="6168" y="8319"/>
                    <a:pt x="6020" y="8355"/>
                  </a:cubicBezTo>
                  <a:lnTo>
                    <a:pt x="6168" y="8245"/>
                  </a:lnTo>
                  <a:cubicBezTo>
                    <a:pt x="6316" y="8097"/>
                    <a:pt x="6464" y="7986"/>
                    <a:pt x="6575" y="7912"/>
                  </a:cubicBezTo>
                  <a:cubicBezTo>
                    <a:pt x="6723" y="7875"/>
                    <a:pt x="6871" y="7875"/>
                    <a:pt x="7019" y="7875"/>
                  </a:cubicBezTo>
                  <a:close/>
                  <a:moveTo>
                    <a:pt x="4974" y="8592"/>
                  </a:moveTo>
                  <a:cubicBezTo>
                    <a:pt x="4978" y="8599"/>
                    <a:pt x="4981" y="8607"/>
                    <a:pt x="4985" y="8614"/>
                  </a:cubicBezTo>
                  <a:cubicBezTo>
                    <a:pt x="4985" y="8605"/>
                    <a:pt x="4981" y="8598"/>
                    <a:pt x="4974" y="8592"/>
                  </a:cubicBezTo>
                  <a:close/>
                  <a:moveTo>
                    <a:pt x="5022" y="8577"/>
                  </a:moveTo>
                  <a:cubicBezTo>
                    <a:pt x="4985" y="8577"/>
                    <a:pt x="4985" y="8614"/>
                    <a:pt x="4985" y="8614"/>
                  </a:cubicBezTo>
                  <a:cubicBezTo>
                    <a:pt x="5022" y="8614"/>
                    <a:pt x="5022" y="8577"/>
                    <a:pt x="5022" y="8577"/>
                  </a:cubicBezTo>
                  <a:close/>
                  <a:moveTo>
                    <a:pt x="4615" y="7949"/>
                  </a:moveTo>
                  <a:cubicBezTo>
                    <a:pt x="4637" y="7998"/>
                    <a:pt x="4659" y="8045"/>
                    <a:pt x="4683" y="8090"/>
                  </a:cubicBezTo>
                  <a:lnTo>
                    <a:pt x="4683" y="8090"/>
                  </a:lnTo>
                  <a:lnTo>
                    <a:pt x="4666" y="8074"/>
                  </a:lnTo>
                  <a:lnTo>
                    <a:pt x="4666" y="8074"/>
                  </a:lnTo>
                  <a:cubicBezTo>
                    <a:pt x="4682" y="8098"/>
                    <a:pt x="4698" y="8122"/>
                    <a:pt x="4713" y="8147"/>
                  </a:cubicBezTo>
                  <a:lnTo>
                    <a:pt x="4713" y="8147"/>
                  </a:lnTo>
                  <a:cubicBezTo>
                    <a:pt x="4703" y="8128"/>
                    <a:pt x="4693" y="8109"/>
                    <a:pt x="4683" y="8090"/>
                  </a:cubicBezTo>
                  <a:lnTo>
                    <a:pt x="4683" y="8090"/>
                  </a:lnTo>
                  <a:lnTo>
                    <a:pt x="5207" y="8614"/>
                  </a:lnTo>
                  <a:cubicBezTo>
                    <a:pt x="5022" y="8392"/>
                    <a:pt x="4800" y="8208"/>
                    <a:pt x="4615" y="7949"/>
                  </a:cubicBezTo>
                  <a:close/>
                  <a:moveTo>
                    <a:pt x="3432" y="8577"/>
                  </a:moveTo>
                  <a:lnTo>
                    <a:pt x="3432" y="8577"/>
                  </a:lnTo>
                  <a:cubicBezTo>
                    <a:pt x="3480" y="8637"/>
                    <a:pt x="3524" y="8697"/>
                    <a:pt x="3565" y="8756"/>
                  </a:cubicBezTo>
                  <a:lnTo>
                    <a:pt x="3565" y="8756"/>
                  </a:lnTo>
                  <a:cubicBezTo>
                    <a:pt x="3533" y="8669"/>
                    <a:pt x="3496" y="8609"/>
                    <a:pt x="3432" y="8577"/>
                  </a:cubicBezTo>
                  <a:close/>
                  <a:moveTo>
                    <a:pt x="5651" y="8688"/>
                  </a:moveTo>
                  <a:cubicBezTo>
                    <a:pt x="5614" y="8762"/>
                    <a:pt x="5577" y="8836"/>
                    <a:pt x="5540" y="8873"/>
                  </a:cubicBezTo>
                  <a:cubicBezTo>
                    <a:pt x="5577" y="8799"/>
                    <a:pt x="5614" y="8762"/>
                    <a:pt x="5651" y="8688"/>
                  </a:cubicBezTo>
                  <a:close/>
                  <a:moveTo>
                    <a:pt x="3432" y="7505"/>
                  </a:moveTo>
                  <a:lnTo>
                    <a:pt x="3432" y="7505"/>
                  </a:lnTo>
                  <a:cubicBezTo>
                    <a:pt x="3506" y="7579"/>
                    <a:pt x="3580" y="7653"/>
                    <a:pt x="3691" y="7690"/>
                  </a:cubicBezTo>
                  <a:cubicBezTo>
                    <a:pt x="3901" y="8080"/>
                    <a:pt x="4087" y="8494"/>
                    <a:pt x="4307" y="8893"/>
                  </a:cubicBezTo>
                  <a:lnTo>
                    <a:pt x="4307" y="8893"/>
                  </a:lnTo>
                  <a:cubicBezTo>
                    <a:pt x="4043" y="8447"/>
                    <a:pt x="3738" y="7963"/>
                    <a:pt x="3432" y="7505"/>
                  </a:cubicBezTo>
                  <a:close/>
                  <a:moveTo>
                    <a:pt x="3778" y="7304"/>
                  </a:moveTo>
                  <a:lnTo>
                    <a:pt x="3778" y="7304"/>
                  </a:lnTo>
                  <a:cubicBezTo>
                    <a:pt x="4095" y="7814"/>
                    <a:pt x="4640" y="8589"/>
                    <a:pt x="4837" y="8836"/>
                  </a:cubicBezTo>
                  <a:cubicBezTo>
                    <a:pt x="4800" y="8873"/>
                    <a:pt x="4800" y="8947"/>
                    <a:pt x="4726" y="8984"/>
                  </a:cubicBezTo>
                  <a:cubicBezTo>
                    <a:pt x="4684" y="8871"/>
                    <a:pt x="4490" y="8531"/>
                    <a:pt x="4271" y="8154"/>
                  </a:cubicBezTo>
                  <a:lnTo>
                    <a:pt x="4271" y="8154"/>
                  </a:lnTo>
                  <a:cubicBezTo>
                    <a:pt x="4275" y="8160"/>
                    <a:pt x="4279" y="8165"/>
                    <a:pt x="4283" y="8171"/>
                  </a:cubicBezTo>
                  <a:cubicBezTo>
                    <a:pt x="4274" y="8157"/>
                    <a:pt x="4266" y="8143"/>
                    <a:pt x="4257" y="8129"/>
                  </a:cubicBezTo>
                  <a:lnTo>
                    <a:pt x="4257" y="8129"/>
                  </a:lnTo>
                  <a:cubicBezTo>
                    <a:pt x="4092" y="7846"/>
                    <a:pt x="3915" y="7544"/>
                    <a:pt x="3778" y="7304"/>
                  </a:cubicBezTo>
                  <a:close/>
                  <a:moveTo>
                    <a:pt x="6168" y="8614"/>
                  </a:moveTo>
                  <a:lnTo>
                    <a:pt x="6168" y="8614"/>
                  </a:lnTo>
                  <a:cubicBezTo>
                    <a:pt x="5909" y="8836"/>
                    <a:pt x="5651" y="9169"/>
                    <a:pt x="5466" y="9428"/>
                  </a:cubicBezTo>
                  <a:cubicBezTo>
                    <a:pt x="5651" y="9169"/>
                    <a:pt x="5909" y="8873"/>
                    <a:pt x="6168" y="8614"/>
                  </a:cubicBezTo>
                  <a:close/>
                  <a:moveTo>
                    <a:pt x="5204" y="9389"/>
                  </a:moveTo>
                  <a:cubicBezTo>
                    <a:pt x="5192" y="9413"/>
                    <a:pt x="5181" y="9438"/>
                    <a:pt x="5170" y="9465"/>
                  </a:cubicBezTo>
                  <a:cubicBezTo>
                    <a:pt x="5180" y="9439"/>
                    <a:pt x="5192" y="9414"/>
                    <a:pt x="5204" y="9389"/>
                  </a:cubicBezTo>
                  <a:close/>
                  <a:moveTo>
                    <a:pt x="3913" y="8762"/>
                  </a:moveTo>
                  <a:lnTo>
                    <a:pt x="3913" y="8762"/>
                  </a:lnTo>
                  <a:cubicBezTo>
                    <a:pt x="3987" y="8836"/>
                    <a:pt x="4098" y="8984"/>
                    <a:pt x="4135" y="9058"/>
                  </a:cubicBezTo>
                  <a:lnTo>
                    <a:pt x="4431" y="9613"/>
                  </a:lnTo>
                  <a:cubicBezTo>
                    <a:pt x="4357" y="9649"/>
                    <a:pt x="4357" y="9760"/>
                    <a:pt x="4320" y="9797"/>
                  </a:cubicBezTo>
                  <a:cubicBezTo>
                    <a:pt x="4246" y="9428"/>
                    <a:pt x="4098" y="9132"/>
                    <a:pt x="3913" y="8762"/>
                  </a:cubicBezTo>
                  <a:close/>
                  <a:moveTo>
                    <a:pt x="5042" y="8734"/>
                  </a:moveTo>
                  <a:lnTo>
                    <a:pt x="5042" y="8734"/>
                  </a:lnTo>
                  <a:cubicBezTo>
                    <a:pt x="4931" y="9174"/>
                    <a:pt x="4778" y="9610"/>
                    <a:pt x="4652" y="10019"/>
                  </a:cubicBezTo>
                  <a:cubicBezTo>
                    <a:pt x="4642" y="9988"/>
                    <a:pt x="4629" y="9954"/>
                    <a:pt x="4613" y="9918"/>
                  </a:cubicBezTo>
                  <a:lnTo>
                    <a:pt x="4613" y="9918"/>
                  </a:lnTo>
                  <a:cubicBezTo>
                    <a:pt x="4615" y="9915"/>
                    <a:pt x="4615" y="9912"/>
                    <a:pt x="4615" y="9908"/>
                  </a:cubicBezTo>
                  <a:cubicBezTo>
                    <a:pt x="4652" y="9576"/>
                    <a:pt x="4726" y="9280"/>
                    <a:pt x="4874" y="9021"/>
                  </a:cubicBezTo>
                  <a:cubicBezTo>
                    <a:pt x="4911" y="9021"/>
                    <a:pt x="4985" y="8984"/>
                    <a:pt x="4911" y="8910"/>
                  </a:cubicBezTo>
                  <a:cubicBezTo>
                    <a:pt x="4974" y="8847"/>
                    <a:pt x="5010" y="8811"/>
                    <a:pt x="5042" y="8734"/>
                  </a:cubicBezTo>
                  <a:close/>
                  <a:moveTo>
                    <a:pt x="2730" y="7838"/>
                  </a:moveTo>
                  <a:lnTo>
                    <a:pt x="2730" y="7838"/>
                  </a:lnTo>
                  <a:cubicBezTo>
                    <a:pt x="3174" y="8023"/>
                    <a:pt x="3469" y="8282"/>
                    <a:pt x="3802" y="8614"/>
                  </a:cubicBezTo>
                  <a:lnTo>
                    <a:pt x="3802" y="8651"/>
                  </a:lnTo>
                  <a:cubicBezTo>
                    <a:pt x="3987" y="9021"/>
                    <a:pt x="4172" y="9428"/>
                    <a:pt x="4320" y="9871"/>
                  </a:cubicBezTo>
                  <a:cubicBezTo>
                    <a:pt x="4320" y="9945"/>
                    <a:pt x="4283" y="9982"/>
                    <a:pt x="4320" y="10056"/>
                  </a:cubicBezTo>
                  <a:lnTo>
                    <a:pt x="4357" y="10056"/>
                  </a:lnTo>
                  <a:cubicBezTo>
                    <a:pt x="4357" y="10056"/>
                    <a:pt x="4357" y="9982"/>
                    <a:pt x="4394" y="9982"/>
                  </a:cubicBezTo>
                  <a:cubicBezTo>
                    <a:pt x="4394" y="9968"/>
                    <a:pt x="4405" y="9953"/>
                    <a:pt x="4419" y="9939"/>
                  </a:cubicBezTo>
                  <a:lnTo>
                    <a:pt x="4419" y="9939"/>
                  </a:lnTo>
                  <a:cubicBezTo>
                    <a:pt x="4357" y="10106"/>
                    <a:pt x="4357" y="10216"/>
                    <a:pt x="4357" y="10426"/>
                  </a:cubicBezTo>
                  <a:cubicBezTo>
                    <a:pt x="4283" y="9945"/>
                    <a:pt x="4098" y="9539"/>
                    <a:pt x="3802" y="9169"/>
                  </a:cubicBezTo>
                  <a:lnTo>
                    <a:pt x="3802" y="9132"/>
                  </a:lnTo>
                  <a:cubicBezTo>
                    <a:pt x="3727" y="9007"/>
                    <a:pt x="3652" y="8881"/>
                    <a:pt x="3565" y="8756"/>
                  </a:cubicBezTo>
                  <a:lnTo>
                    <a:pt x="3565" y="8756"/>
                  </a:lnTo>
                  <a:cubicBezTo>
                    <a:pt x="3570" y="8770"/>
                    <a:pt x="3575" y="8784"/>
                    <a:pt x="3580" y="8799"/>
                  </a:cubicBezTo>
                  <a:lnTo>
                    <a:pt x="3321" y="8503"/>
                  </a:lnTo>
                  <a:lnTo>
                    <a:pt x="2996" y="8198"/>
                  </a:lnTo>
                  <a:lnTo>
                    <a:pt x="2996" y="8198"/>
                  </a:lnTo>
                  <a:cubicBezTo>
                    <a:pt x="3018" y="8214"/>
                    <a:pt x="3040" y="8230"/>
                    <a:pt x="3063" y="8245"/>
                  </a:cubicBezTo>
                  <a:lnTo>
                    <a:pt x="3100" y="8282"/>
                  </a:lnTo>
                  <a:lnTo>
                    <a:pt x="3248" y="8429"/>
                  </a:lnTo>
                  <a:cubicBezTo>
                    <a:pt x="3258" y="8440"/>
                    <a:pt x="3272" y="8445"/>
                    <a:pt x="3285" y="8445"/>
                  </a:cubicBezTo>
                  <a:cubicBezTo>
                    <a:pt x="3315" y="8445"/>
                    <a:pt x="3337" y="8419"/>
                    <a:pt x="3285" y="8392"/>
                  </a:cubicBezTo>
                  <a:lnTo>
                    <a:pt x="2730" y="7838"/>
                  </a:lnTo>
                  <a:close/>
                  <a:moveTo>
                    <a:pt x="4294" y="10439"/>
                  </a:moveTo>
                  <a:lnTo>
                    <a:pt x="4294" y="10439"/>
                  </a:lnTo>
                  <a:cubicBezTo>
                    <a:pt x="4303" y="10462"/>
                    <a:pt x="4311" y="10483"/>
                    <a:pt x="4320" y="10500"/>
                  </a:cubicBezTo>
                  <a:lnTo>
                    <a:pt x="4320" y="10611"/>
                  </a:lnTo>
                  <a:cubicBezTo>
                    <a:pt x="4320" y="10557"/>
                    <a:pt x="4310" y="10499"/>
                    <a:pt x="4294" y="10439"/>
                  </a:cubicBezTo>
                  <a:close/>
                  <a:moveTo>
                    <a:pt x="3740" y="9305"/>
                  </a:moveTo>
                  <a:cubicBezTo>
                    <a:pt x="3873" y="9508"/>
                    <a:pt x="3991" y="9722"/>
                    <a:pt x="4098" y="9945"/>
                  </a:cubicBezTo>
                  <a:cubicBezTo>
                    <a:pt x="4172" y="10204"/>
                    <a:pt x="4246" y="10500"/>
                    <a:pt x="4320" y="10722"/>
                  </a:cubicBezTo>
                  <a:lnTo>
                    <a:pt x="4320" y="10759"/>
                  </a:lnTo>
                  <a:cubicBezTo>
                    <a:pt x="4147" y="10240"/>
                    <a:pt x="3974" y="9785"/>
                    <a:pt x="3740" y="9305"/>
                  </a:cubicBezTo>
                  <a:close/>
                  <a:moveTo>
                    <a:pt x="3987" y="4806"/>
                  </a:moveTo>
                  <a:cubicBezTo>
                    <a:pt x="4283" y="5324"/>
                    <a:pt x="4505" y="5841"/>
                    <a:pt x="4837" y="6359"/>
                  </a:cubicBezTo>
                  <a:cubicBezTo>
                    <a:pt x="4847" y="6369"/>
                    <a:pt x="4857" y="6374"/>
                    <a:pt x="4866" y="6374"/>
                  </a:cubicBezTo>
                  <a:cubicBezTo>
                    <a:pt x="4891" y="6374"/>
                    <a:pt x="4911" y="6339"/>
                    <a:pt x="4911" y="6285"/>
                  </a:cubicBezTo>
                  <a:cubicBezTo>
                    <a:pt x="4800" y="5989"/>
                    <a:pt x="4689" y="5657"/>
                    <a:pt x="4542" y="5324"/>
                  </a:cubicBezTo>
                  <a:lnTo>
                    <a:pt x="4542" y="5324"/>
                  </a:lnTo>
                  <a:cubicBezTo>
                    <a:pt x="4615" y="5361"/>
                    <a:pt x="4652" y="5472"/>
                    <a:pt x="4652" y="5509"/>
                  </a:cubicBezTo>
                  <a:lnTo>
                    <a:pt x="4652" y="5546"/>
                  </a:lnTo>
                  <a:cubicBezTo>
                    <a:pt x="4675" y="5612"/>
                    <a:pt x="4697" y="5652"/>
                    <a:pt x="4727" y="5697"/>
                  </a:cubicBezTo>
                  <a:lnTo>
                    <a:pt x="4727" y="5697"/>
                  </a:lnTo>
                  <a:cubicBezTo>
                    <a:pt x="4726" y="5696"/>
                    <a:pt x="4726" y="5695"/>
                    <a:pt x="4726" y="5694"/>
                  </a:cubicBezTo>
                  <a:lnTo>
                    <a:pt x="4726" y="5694"/>
                  </a:lnTo>
                  <a:cubicBezTo>
                    <a:pt x="4800" y="5731"/>
                    <a:pt x="4800" y="5805"/>
                    <a:pt x="4837" y="5878"/>
                  </a:cubicBezTo>
                  <a:cubicBezTo>
                    <a:pt x="4837" y="5891"/>
                    <a:pt x="4841" y="5895"/>
                    <a:pt x="4847" y="5895"/>
                  </a:cubicBezTo>
                  <a:cubicBezTo>
                    <a:pt x="4858" y="5895"/>
                    <a:pt x="4874" y="5878"/>
                    <a:pt x="4874" y="5878"/>
                  </a:cubicBezTo>
                  <a:cubicBezTo>
                    <a:pt x="4837" y="5841"/>
                    <a:pt x="4837" y="5805"/>
                    <a:pt x="4837" y="5694"/>
                  </a:cubicBezTo>
                  <a:cubicBezTo>
                    <a:pt x="4837" y="5657"/>
                    <a:pt x="4800" y="5546"/>
                    <a:pt x="4726" y="5472"/>
                  </a:cubicBezTo>
                  <a:cubicBezTo>
                    <a:pt x="4689" y="5324"/>
                    <a:pt x="4652" y="5250"/>
                    <a:pt x="4615" y="5102"/>
                  </a:cubicBezTo>
                  <a:lnTo>
                    <a:pt x="4615" y="5102"/>
                  </a:lnTo>
                  <a:cubicBezTo>
                    <a:pt x="4689" y="5250"/>
                    <a:pt x="4800" y="5361"/>
                    <a:pt x="4837" y="5546"/>
                  </a:cubicBezTo>
                  <a:cubicBezTo>
                    <a:pt x="4837" y="5570"/>
                    <a:pt x="4841" y="5579"/>
                    <a:pt x="4847" y="5579"/>
                  </a:cubicBezTo>
                  <a:cubicBezTo>
                    <a:pt x="4858" y="5579"/>
                    <a:pt x="4874" y="5546"/>
                    <a:pt x="4874" y="5546"/>
                  </a:cubicBezTo>
                  <a:cubicBezTo>
                    <a:pt x="4911" y="5657"/>
                    <a:pt x="4985" y="5731"/>
                    <a:pt x="4985" y="5841"/>
                  </a:cubicBezTo>
                  <a:cubicBezTo>
                    <a:pt x="4985" y="5841"/>
                    <a:pt x="4911" y="5841"/>
                    <a:pt x="4911" y="5878"/>
                  </a:cubicBezTo>
                  <a:cubicBezTo>
                    <a:pt x="4985" y="5915"/>
                    <a:pt x="5022" y="5989"/>
                    <a:pt x="5059" y="6063"/>
                  </a:cubicBezTo>
                  <a:cubicBezTo>
                    <a:pt x="5207" y="6396"/>
                    <a:pt x="5355" y="6655"/>
                    <a:pt x="5577" y="6951"/>
                  </a:cubicBezTo>
                  <a:cubicBezTo>
                    <a:pt x="5577" y="6961"/>
                    <a:pt x="5580" y="6966"/>
                    <a:pt x="5584" y="6966"/>
                  </a:cubicBezTo>
                  <a:cubicBezTo>
                    <a:pt x="5595" y="6966"/>
                    <a:pt x="5614" y="6940"/>
                    <a:pt x="5614" y="6914"/>
                  </a:cubicBezTo>
                  <a:cubicBezTo>
                    <a:pt x="5614" y="6840"/>
                    <a:pt x="5577" y="6840"/>
                    <a:pt x="5577" y="6803"/>
                  </a:cubicBezTo>
                  <a:cubicBezTo>
                    <a:pt x="5577" y="6766"/>
                    <a:pt x="5540" y="6729"/>
                    <a:pt x="5466" y="6618"/>
                  </a:cubicBezTo>
                  <a:cubicBezTo>
                    <a:pt x="5429" y="6581"/>
                    <a:pt x="5392" y="6470"/>
                    <a:pt x="5392" y="6433"/>
                  </a:cubicBezTo>
                  <a:lnTo>
                    <a:pt x="5392" y="6433"/>
                  </a:lnTo>
                  <a:cubicBezTo>
                    <a:pt x="5466" y="6581"/>
                    <a:pt x="5577" y="6729"/>
                    <a:pt x="5651" y="6914"/>
                  </a:cubicBezTo>
                  <a:cubicBezTo>
                    <a:pt x="5670" y="6924"/>
                    <a:pt x="5688" y="6928"/>
                    <a:pt x="5701" y="6928"/>
                  </a:cubicBezTo>
                  <a:cubicBezTo>
                    <a:pt x="5739" y="6928"/>
                    <a:pt x="5752" y="6894"/>
                    <a:pt x="5725" y="6840"/>
                  </a:cubicBezTo>
                  <a:lnTo>
                    <a:pt x="5577" y="6581"/>
                  </a:lnTo>
                  <a:lnTo>
                    <a:pt x="5577" y="6581"/>
                  </a:lnTo>
                  <a:cubicBezTo>
                    <a:pt x="5725" y="6766"/>
                    <a:pt x="5909" y="6914"/>
                    <a:pt x="6094" y="7025"/>
                  </a:cubicBezTo>
                  <a:cubicBezTo>
                    <a:pt x="6136" y="7108"/>
                    <a:pt x="6166" y="7191"/>
                    <a:pt x="6197" y="7274"/>
                  </a:cubicBezTo>
                  <a:lnTo>
                    <a:pt x="6197" y="7274"/>
                  </a:lnTo>
                  <a:cubicBezTo>
                    <a:pt x="6190" y="7249"/>
                    <a:pt x="6184" y="7223"/>
                    <a:pt x="6176" y="7196"/>
                  </a:cubicBezTo>
                  <a:lnTo>
                    <a:pt x="6176" y="7196"/>
                  </a:lnTo>
                  <a:cubicBezTo>
                    <a:pt x="6181" y="7203"/>
                    <a:pt x="6190" y="7209"/>
                    <a:pt x="6205" y="7209"/>
                  </a:cubicBezTo>
                  <a:cubicBezTo>
                    <a:pt x="6316" y="7357"/>
                    <a:pt x="6464" y="7579"/>
                    <a:pt x="6501" y="7690"/>
                  </a:cubicBezTo>
                  <a:cubicBezTo>
                    <a:pt x="6464" y="7653"/>
                    <a:pt x="6390" y="7579"/>
                    <a:pt x="6353" y="7579"/>
                  </a:cubicBezTo>
                  <a:cubicBezTo>
                    <a:pt x="6279" y="7505"/>
                    <a:pt x="6131" y="7394"/>
                    <a:pt x="6020" y="7357"/>
                  </a:cubicBezTo>
                  <a:cubicBezTo>
                    <a:pt x="5983" y="7357"/>
                    <a:pt x="5983" y="7394"/>
                    <a:pt x="5983" y="7394"/>
                  </a:cubicBezTo>
                  <a:cubicBezTo>
                    <a:pt x="6131" y="7505"/>
                    <a:pt x="6316" y="7653"/>
                    <a:pt x="6464" y="7727"/>
                  </a:cubicBezTo>
                  <a:lnTo>
                    <a:pt x="6501" y="7727"/>
                  </a:lnTo>
                  <a:cubicBezTo>
                    <a:pt x="6512" y="7738"/>
                    <a:pt x="6524" y="7753"/>
                    <a:pt x="6536" y="7768"/>
                  </a:cubicBezTo>
                  <a:lnTo>
                    <a:pt x="6536" y="7768"/>
                  </a:lnTo>
                  <a:cubicBezTo>
                    <a:pt x="6500" y="7839"/>
                    <a:pt x="6463" y="7875"/>
                    <a:pt x="6390" y="7875"/>
                  </a:cubicBezTo>
                  <a:cubicBezTo>
                    <a:pt x="6316" y="7912"/>
                    <a:pt x="6168" y="7949"/>
                    <a:pt x="6094" y="8023"/>
                  </a:cubicBezTo>
                  <a:cubicBezTo>
                    <a:pt x="6020" y="8060"/>
                    <a:pt x="6094" y="8097"/>
                    <a:pt x="6131" y="8097"/>
                  </a:cubicBezTo>
                  <a:cubicBezTo>
                    <a:pt x="6131" y="8097"/>
                    <a:pt x="6131" y="8097"/>
                    <a:pt x="6131" y="8097"/>
                  </a:cubicBezTo>
                  <a:lnTo>
                    <a:pt x="6131" y="8097"/>
                  </a:lnTo>
                  <a:cubicBezTo>
                    <a:pt x="5959" y="8269"/>
                    <a:pt x="5789" y="8444"/>
                    <a:pt x="5651" y="8651"/>
                  </a:cubicBezTo>
                  <a:cubicBezTo>
                    <a:pt x="5614" y="8762"/>
                    <a:pt x="5540" y="8799"/>
                    <a:pt x="5466" y="8873"/>
                  </a:cubicBezTo>
                  <a:cubicBezTo>
                    <a:pt x="5429" y="8836"/>
                    <a:pt x="5429" y="8799"/>
                    <a:pt x="5392" y="8762"/>
                  </a:cubicBezTo>
                  <a:cubicBezTo>
                    <a:pt x="5577" y="8466"/>
                    <a:pt x="5799" y="8134"/>
                    <a:pt x="5946" y="7838"/>
                  </a:cubicBezTo>
                  <a:lnTo>
                    <a:pt x="5983" y="7764"/>
                  </a:lnTo>
                  <a:cubicBezTo>
                    <a:pt x="5983" y="7764"/>
                    <a:pt x="5967" y="7748"/>
                    <a:pt x="5956" y="7748"/>
                  </a:cubicBezTo>
                  <a:cubicBezTo>
                    <a:pt x="5951" y="7748"/>
                    <a:pt x="5946" y="7752"/>
                    <a:pt x="5946" y="7764"/>
                  </a:cubicBezTo>
                  <a:cubicBezTo>
                    <a:pt x="5835" y="7912"/>
                    <a:pt x="5725" y="8097"/>
                    <a:pt x="5614" y="8282"/>
                  </a:cubicBezTo>
                  <a:cubicBezTo>
                    <a:pt x="5540" y="8429"/>
                    <a:pt x="5466" y="8577"/>
                    <a:pt x="5392" y="8688"/>
                  </a:cubicBezTo>
                  <a:cubicBezTo>
                    <a:pt x="5355" y="8503"/>
                    <a:pt x="5281" y="8319"/>
                    <a:pt x="5392" y="8208"/>
                  </a:cubicBezTo>
                  <a:cubicBezTo>
                    <a:pt x="5466" y="8208"/>
                    <a:pt x="5577" y="8245"/>
                    <a:pt x="5614" y="8282"/>
                  </a:cubicBezTo>
                  <a:lnTo>
                    <a:pt x="5614" y="8245"/>
                  </a:lnTo>
                  <a:cubicBezTo>
                    <a:pt x="5577" y="8134"/>
                    <a:pt x="5540" y="8097"/>
                    <a:pt x="5540" y="8023"/>
                  </a:cubicBezTo>
                  <a:cubicBezTo>
                    <a:pt x="5466" y="7912"/>
                    <a:pt x="5429" y="7838"/>
                    <a:pt x="5392" y="7764"/>
                  </a:cubicBezTo>
                  <a:cubicBezTo>
                    <a:pt x="5096" y="7025"/>
                    <a:pt x="4615" y="6396"/>
                    <a:pt x="4098" y="5805"/>
                  </a:cubicBezTo>
                  <a:cubicBezTo>
                    <a:pt x="4098" y="5805"/>
                    <a:pt x="4061" y="5805"/>
                    <a:pt x="4061" y="5841"/>
                  </a:cubicBezTo>
                  <a:cubicBezTo>
                    <a:pt x="4172" y="5989"/>
                    <a:pt x="4283" y="6100"/>
                    <a:pt x="4357" y="6285"/>
                  </a:cubicBezTo>
                  <a:cubicBezTo>
                    <a:pt x="4357" y="6285"/>
                    <a:pt x="4320" y="6322"/>
                    <a:pt x="4357" y="6322"/>
                  </a:cubicBezTo>
                  <a:cubicBezTo>
                    <a:pt x="4726" y="6951"/>
                    <a:pt x="5059" y="7542"/>
                    <a:pt x="5429" y="8097"/>
                  </a:cubicBezTo>
                  <a:cubicBezTo>
                    <a:pt x="5392" y="8134"/>
                    <a:pt x="5392" y="8134"/>
                    <a:pt x="5392" y="8171"/>
                  </a:cubicBezTo>
                  <a:cubicBezTo>
                    <a:pt x="5281" y="8355"/>
                    <a:pt x="5244" y="8614"/>
                    <a:pt x="5355" y="8799"/>
                  </a:cubicBezTo>
                  <a:cubicBezTo>
                    <a:pt x="5355" y="8836"/>
                    <a:pt x="5281" y="8836"/>
                    <a:pt x="5281" y="8873"/>
                  </a:cubicBezTo>
                  <a:cubicBezTo>
                    <a:pt x="5281" y="8910"/>
                    <a:pt x="5355" y="8910"/>
                    <a:pt x="5355" y="8910"/>
                  </a:cubicBezTo>
                  <a:lnTo>
                    <a:pt x="5392" y="8873"/>
                  </a:lnTo>
                  <a:cubicBezTo>
                    <a:pt x="5429" y="8910"/>
                    <a:pt x="5429" y="8984"/>
                    <a:pt x="5466" y="8984"/>
                  </a:cubicBezTo>
                  <a:cubicBezTo>
                    <a:pt x="5466" y="8984"/>
                    <a:pt x="5466" y="8984"/>
                    <a:pt x="5466" y="8984"/>
                  </a:cubicBezTo>
                  <a:lnTo>
                    <a:pt x="5466" y="8984"/>
                  </a:lnTo>
                  <a:cubicBezTo>
                    <a:pt x="5466" y="8984"/>
                    <a:pt x="5466" y="8984"/>
                    <a:pt x="5466" y="8984"/>
                  </a:cubicBezTo>
                  <a:lnTo>
                    <a:pt x="5466" y="8984"/>
                  </a:lnTo>
                  <a:cubicBezTo>
                    <a:pt x="5454" y="9004"/>
                    <a:pt x="5442" y="9023"/>
                    <a:pt x="5430" y="9042"/>
                  </a:cubicBezTo>
                  <a:lnTo>
                    <a:pt x="5430" y="9042"/>
                  </a:lnTo>
                  <a:cubicBezTo>
                    <a:pt x="5442" y="9022"/>
                    <a:pt x="5454" y="9003"/>
                    <a:pt x="5466" y="8984"/>
                  </a:cubicBezTo>
                  <a:lnTo>
                    <a:pt x="5466" y="8984"/>
                  </a:lnTo>
                  <a:cubicBezTo>
                    <a:pt x="5402" y="9080"/>
                    <a:pt x="5283" y="9231"/>
                    <a:pt x="5204" y="9389"/>
                  </a:cubicBezTo>
                  <a:lnTo>
                    <a:pt x="5204" y="9389"/>
                  </a:lnTo>
                  <a:cubicBezTo>
                    <a:pt x="5267" y="9265"/>
                    <a:pt x="5347" y="9169"/>
                    <a:pt x="5430" y="9042"/>
                  </a:cubicBezTo>
                  <a:lnTo>
                    <a:pt x="5430" y="9042"/>
                  </a:lnTo>
                  <a:cubicBezTo>
                    <a:pt x="5186" y="9439"/>
                    <a:pt x="4978" y="9931"/>
                    <a:pt x="4837" y="10389"/>
                  </a:cubicBezTo>
                  <a:lnTo>
                    <a:pt x="4837" y="10500"/>
                  </a:lnTo>
                  <a:cubicBezTo>
                    <a:pt x="4837" y="10500"/>
                    <a:pt x="4837" y="10537"/>
                    <a:pt x="4800" y="10537"/>
                  </a:cubicBezTo>
                  <a:cubicBezTo>
                    <a:pt x="4726" y="10463"/>
                    <a:pt x="4726" y="10315"/>
                    <a:pt x="4689" y="10204"/>
                  </a:cubicBezTo>
                  <a:cubicBezTo>
                    <a:pt x="4800" y="9797"/>
                    <a:pt x="4911" y="9391"/>
                    <a:pt x="5096" y="8984"/>
                  </a:cubicBezTo>
                  <a:lnTo>
                    <a:pt x="5096" y="8984"/>
                  </a:lnTo>
                  <a:cubicBezTo>
                    <a:pt x="4912" y="9351"/>
                    <a:pt x="4802" y="9719"/>
                    <a:pt x="4655" y="10122"/>
                  </a:cubicBezTo>
                  <a:lnTo>
                    <a:pt x="4655" y="10122"/>
                  </a:lnTo>
                  <a:cubicBezTo>
                    <a:pt x="4654" y="10120"/>
                    <a:pt x="4653" y="10117"/>
                    <a:pt x="4652" y="10114"/>
                  </a:cubicBezTo>
                  <a:lnTo>
                    <a:pt x="4652" y="10114"/>
                  </a:lnTo>
                  <a:lnTo>
                    <a:pt x="4652" y="10130"/>
                  </a:lnTo>
                  <a:cubicBezTo>
                    <a:pt x="4653" y="10127"/>
                    <a:pt x="4654" y="10125"/>
                    <a:pt x="4655" y="10122"/>
                  </a:cubicBezTo>
                  <a:lnTo>
                    <a:pt x="4655" y="10122"/>
                  </a:lnTo>
                  <a:cubicBezTo>
                    <a:pt x="4669" y="10160"/>
                    <a:pt x="4681" y="10200"/>
                    <a:pt x="4689" y="10241"/>
                  </a:cubicBezTo>
                  <a:cubicBezTo>
                    <a:pt x="4542" y="10352"/>
                    <a:pt x="4505" y="10611"/>
                    <a:pt x="4468" y="10796"/>
                  </a:cubicBezTo>
                  <a:cubicBezTo>
                    <a:pt x="4431" y="10833"/>
                    <a:pt x="4431" y="10870"/>
                    <a:pt x="4431" y="10906"/>
                  </a:cubicBezTo>
                  <a:cubicBezTo>
                    <a:pt x="4431" y="10870"/>
                    <a:pt x="4357" y="10833"/>
                    <a:pt x="4357" y="10722"/>
                  </a:cubicBezTo>
                  <a:cubicBezTo>
                    <a:pt x="4431" y="10463"/>
                    <a:pt x="4431" y="10167"/>
                    <a:pt x="4468" y="9908"/>
                  </a:cubicBezTo>
                  <a:cubicBezTo>
                    <a:pt x="4468" y="9900"/>
                    <a:pt x="4466" y="9893"/>
                    <a:pt x="4463" y="9889"/>
                  </a:cubicBezTo>
                  <a:lnTo>
                    <a:pt x="4463" y="9889"/>
                  </a:lnTo>
                  <a:cubicBezTo>
                    <a:pt x="4466" y="9883"/>
                    <a:pt x="4468" y="9877"/>
                    <a:pt x="4468" y="9871"/>
                  </a:cubicBezTo>
                  <a:lnTo>
                    <a:pt x="4468" y="9871"/>
                  </a:lnTo>
                  <a:cubicBezTo>
                    <a:pt x="4468" y="9871"/>
                    <a:pt x="4461" y="9875"/>
                    <a:pt x="4451" y="9881"/>
                  </a:cubicBezTo>
                  <a:lnTo>
                    <a:pt x="4451" y="9881"/>
                  </a:lnTo>
                  <a:cubicBezTo>
                    <a:pt x="4450" y="9881"/>
                    <a:pt x="4450" y="9881"/>
                    <a:pt x="4449" y="9881"/>
                  </a:cubicBezTo>
                  <a:cubicBezTo>
                    <a:pt x="4446" y="9881"/>
                    <a:pt x="4443" y="9881"/>
                    <a:pt x="4441" y="9883"/>
                  </a:cubicBezTo>
                  <a:lnTo>
                    <a:pt x="4441" y="9883"/>
                  </a:lnTo>
                  <a:cubicBezTo>
                    <a:pt x="4470" y="9830"/>
                    <a:pt x="4478" y="9777"/>
                    <a:pt x="4505" y="9723"/>
                  </a:cubicBezTo>
                  <a:cubicBezTo>
                    <a:pt x="4515" y="9775"/>
                    <a:pt x="4531" y="9824"/>
                    <a:pt x="4550" y="9872"/>
                  </a:cubicBezTo>
                  <a:lnTo>
                    <a:pt x="4550" y="9872"/>
                  </a:lnTo>
                  <a:cubicBezTo>
                    <a:pt x="4547" y="9884"/>
                    <a:pt x="4544" y="9896"/>
                    <a:pt x="4542" y="9908"/>
                  </a:cubicBezTo>
                  <a:cubicBezTo>
                    <a:pt x="4542" y="9908"/>
                    <a:pt x="4554" y="9915"/>
                    <a:pt x="4569" y="9920"/>
                  </a:cubicBezTo>
                  <a:lnTo>
                    <a:pt x="4569" y="9920"/>
                  </a:lnTo>
                  <a:cubicBezTo>
                    <a:pt x="4597" y="9984"/>
                    <a:pt x="4628" y="10048"/>
                    <a:pt x="4652" y="10114"/>
                  </a:cubicBezTo>
                  <a:lnTo>
                    <a:pt x="4652" y="10114"/>
                  </a:lnTo>
                  <a:lnTo>
                    <a:pt x="4652" y="10093"/>
                  </a:lnTo>
                  <a:cubicBezTo>
                    <a:pt x="4779" y="9651"/>
                    <a:pt x="4932" y="9181"/>
                    <a:pt x="5043" y="8731"/>
                  </a:cubicBezTo>
                  <a:lnTo>
                    <a:pt x="5043" y="8731"/>
                  </a:lnTo>
                  <a:cubicBezTo>
                    <a:pt x="5049" y="8718"/>
                    <a:pt x="5054" y="8704"/>
                    <a:pt x="5059" y="8688"/>
                  </a:cubicBezTo>
                  <a:lnTo>
                    <a:pt x="5059" y="8688"/>
                  </a:lnTo>
                  <a:cubicBezTo>
                    <a:pt x="5057" y="8691"/>
                    <a:pt x="5054" y="8693"/>
                    <a:pt x="5052" y="8696"/>
                  </a:cubicBezTo>
                  <a:lnTo>
                    <a:pt x="5052" y="8696"/>
                  </a:lnTo>
                  <a:cubicBezTo>
                    <a:pt x="5067" y="8632"/>
                    <a:pt x="5082" y="8569"/>
                    <a:pt x="5096" y="8505"/>
                  </a:cubicBezTo>
                  <a:lnTo>
                    <a:pt x="5096" y="8505"/>
                  </a:lnTo>
                  <a:cubicBezTo>
                    <a:pt x="5082" y="8569"/>
                    <a:pt x="5067" y="8633"/>
                    <a:pt x="5051" y="8697"/>
                  </a:cubicBezTo>
                  <a:lnTo>
                    <a:pt x="5051" y="8697"/>
                  </a:lnTo>
                  <a:cubicBezTo>
                    <a:pt x="5017" y="8740"/>
                    <a:pt x="4980" y="8839"/>
                    <a:pt x="4911" y="8873"/>
                  </a:cubicBezTo>
                  <a:cubicBezTo>
                    <a:pt x="4911" y="8836"/>
                    <a:pt x="4874" y="8836"/>
                    <a:pt x="4874" y="8799"/>
                  </a:cubicBezTo>
                  <a:cubicBezTo>
                    <a:pt x="4911" y="8799"/>
                    <a:pt x="4911" y="8799"/>
                    <a:pt x="4911" y="8762"/>
                  </a:cubicBezTo>
                  <a:lnTo>
                    <a:pt x="4911" y="8688"/>
                  </a:lnTo>
                  <a:cubicBezTo>
                    <a:pt x="4911" y="8688"/>
                    <a:pt x="4911" y="8651"/>
                    <a:pt x="4985" y="8651"/>
                  </a:cubicBezTo>
                  <a:lnTo>
                    <a:pt x="4985" y="8688"/>
                  </a:lnTo>
                  <a:cubicBezTo>
                    <a:pt x="4985" y="8711"/>
                    <a:pt x="4989" y="8720"/>
                    <a:pt x="4994" y="8720"/>
                  </a:cubicBezTo>
                  <a:cubicBezTo>
                    <a:pt x="5005" y="8720"/>
                    <a:pt x="5022" y="8677"/>
                    <a:pt x="5022" y="8651"/>
                  </a:cubicBezTo>
                  <a:cubicBezTo>
                    <a:pt x="5022" y="8651"/>
                    <a:pt x="5022" y="8614"/>
                    <a:pt x="4985" y="8614"/>
                  </a:cubicBezTo>
                  <a:cubicBezTo>
                    <a:pt x="4985" y="8614"/>
                    <a:pt x="4985" y="8651"/>
                    <a:pt x="4911" y="8651"/>
                  </a:cubicBezTo>
                  <a:cubicBezTo>
                    <a:pt x="4940" y="8622"/>
                    <a:pt x="4946" y="8593"/>
                    <a:pt x="4943" y="8569"/>
                  </a:cubicBezTo>
                  <a:lnTo>
                    <a:pt x="4943" y="8569"/>
                  </a:lnTo>
                  <a:cubicBezTo>
                    <a:pt x="4954" y="8578"/>
                    <a:pt x="4966" y="8584"/>
                    <a:pt x="4974" y="8592"/>
                  </a:cubicBezTo>
                  <a:lnTo>
                    <a:pt x="4974" y="8592"/>
                  </a:lnTo>
                  <a:cubicBezTo>
                    <a:pt x="4925" y="8498"/>
                    <a:pt x="4871" y="8410"/>
                    <a:pt x="4815" y="8320"/>
                  </a:cubicBezTo>
                  <a:lnTo>
                    <a:pt x="4815" y="8320"/>
                  </a:lnTo>
                  <a:cubicBezTo>
                    <a:pt x="4852" y="8417"/>
                    <a:pt x="4874" y="8495"/>
                    <a:pt x="4852" y="8495"/>
                  </a:cubicBezTo>
                  <a:cubicBezTo>
                    <a:pt x="4836" y="8495"/>
                    <a:pt x="4798" y="8455"/>
                    <a:pt x="4726" y="8355"/>
                  </a:cubicBezTo>
                  <a:cubicBezTo>
                    <a:pt x="4726" y="8319"/>
                    <a:pt x="4689" y="8319"/>
                    <a:pt x="4689" y="8282"/>
                  </a:cubicBezTo>
                  <a:cubicBezTo>
                    <a:pt x="4357" y="7727"/>
                    <a:pt x="3987" y="7172"/>
                    <a:pt x="3543" y="6729"/>
                  </a:cubicBezTo>
                  <a:lnTo>
                    <a:pt x="3469" y="6729"/>
                  </a:lnTo>
                  <a:cubicBezTo>
                    <a:pt x="3543" y="6803"/>
                    <a:pt x="3617" y="6914"/>
                    <a:pt x="3654" y="7025"/>
                  </a:cubicBezTo>
                  <a:cubicBezTo>
                    <a:pt x="3611" y="6981"/>
                    <a:pt x="3580" y="6913"/>
                    <a:pt x="3540" y="6848"/>
                  </a:cubicBezTo>
                  <a:lnTo>
                    <a:pt x="3540" y="6848"/>
                  </a:lnTo>
                  <a:cubicBezTo>
                    <a:pt x="3540" y="6848"/>
                    <a:pt x="3540" y="6848"/>
                    <a:pt x="3540" y="6847"/>
                  </a:cubicBezTo>
                  <a:lnTo>
                    <a:pt x="3540" y="6847"/>
                  </a:lnTo>
                  <a:cubicBezTo>
                    <a:pt x="3540" y="6847"/>
                    <a:pt x="3540" y="6848"/>
                    <a:pt x="3540" y="6848"/>
                  </a:cubicBezTo>
                  <a:lnTo>
                    <a:pt x="3540" y="6848"/>
                  </a:lnTo>
                  <a:cubicBezTo>
                    <a:pt x="3511" y="6803"/>
                    <a:pt x="3478" y="6759"/>
                    <a:pt x="3432" y="6729"/>
                  </a:cubicBezTo>
                  <a:lnTo>
                    <a:pt x="3432" y="6729"/>
                  </a:lnTo>
                  <a:cubicBezTo>
                    <a:pt x="3432" y="6729"/>
                    <a:pt x="3432" y="6729"/>
                    <a:pt x="3432" y="6729"/>
                  </a:cubicBezTo>
                  <a:lnTo>
                    <a:pt x="3395" y="6729"/>
                  </a:lnTo>
                  <a:cubicBezTo>
                    <a:pt x="3395" y="6655"/>
                    <a:pt x="3358" y="6618"/>
                    <a:pt x="3358" y="6581"/>
                  </a:cubicBezTo>
                  <a:cubicBezTo>
                    <a:pt x="3358" y="6556"/>
                    <a:pt x="3350" y="6548"/>
                    <a:pt x="3339" y="6548"/>
                  </a:cubicBezTo>
                  <a:cubicBezTo>
                    <a:pt x="3317" y="6548"/>
                    <a:pt x="3285" y="6581"/>
                    <a:pt x="3285" y="6581"/>
                  </a:cubicBezTo>
                  <a:lnTo>
                    <a:pt x="3480" y="7021"/>
                  </a:lnTo>
                  <a:lnTo>
                    <a:pt x="3480" y="7021"/>
                  </a:lnTo>
                  <a:cubicBezTo>
                    <a:pt x="3428" y="6945"/>
                    <a:pt x="3375" y="6872"/>
                    <a:pt x="3321" y="6803"/>
                  </a:cubicBezTo>
                  <a:lnTo>
                    <a:pt x="3321" y="6803"/>
                  </a:lnTo>
                  <a:cubicBezTo>
                    <a:pt x="3401" y="6916"/>
                    <a:pt x="3473" y="7047"/>
                    <a:pt x="3541" y="7184"/>
                  </a:cubicBezTo>
                  <a:lnTo>
                    <a:pt x="3541" y="7184"/>
                  </a:lnTo>
                  <a:cubicBezTo>
                    <a:pt x="3370" y="6920"/>
                    <a:pt x="3208" y="6724"/>
                    <a:pt x="3174" y="6655"/>
                  </a:cubicBezTo>
                  <a:lnTo>
                    <a:pt x="3174" y="6655"/>
                  </a:lnTo>
                  <a:cubicBezTo>
                    <a:pt x="3285" y="6988"/>
                    <a:pt x="3469" y="7320"/>
                    <a:pt x="3617" y="7616"/>
                  </a:cubicBezTo>
                  <a:cubicBezTo>
                    <a:pt x="3548" y="7557"/>
                    <a:pt x="3479" y="7495"/>
                    <a:pt x="3412" y="7431"/>
                  </a:cubicBezTo>
                  <a:lnTo>
                    <a:pt x="3412" y="7431"/>
                  </a:lnTo>
                  <a:cubicBezTo>
                    <a:pt x="3383" y="7430"/>
                    <a:pt x="3358" y="7424"/>
                    <a:pt x="3358" y="7394"/>
                  </a:cubicBezTo>
                  <a:cubicBezTo>
                    <a:pt x="3342" y="7378"/>
                    <a:pt x="3333" y="7362"/>
                    <a:pt x="3322" y="7343"/>
                  </a:cubicBezTo>
                  <a:lnTo>
                    <a:pt x="3322" y="7343"/>
                  </a:lnTo>
                  <a:cubicBezTo>
                    <a:pt x="3352" y="7373"/>
                    <a:pt x="3382" y="7402"/>
                    <a:pt x="3412" y="7431"/>
                  </a:cubicBezTo>
                  <a:lnTo>
                    <a:pt x="3412" y="7431"/>
                  </a:lnTo>
                  <a:cubicBezTo>
                    <a:pt x="3419" y="7431"/>
                    <a:pt x="3425" y="7431"/>
                    <a:pt x="3432" y="7431"/>
                  </a:cubicBezTo>
                  <a:cubicBezTo>
                    <a:pt x="3359" y="7395"/>
                    <a:pt x="3322" y="7321"/>
                    <a:pt x="3249" y="7248"/>
                  </a:cubicBezTo>
                  <a:lnTo>
                    <a:pt x="3249" y="7248"/>
                  </a:lnTo>
                  <a:cubicBezTo>
                    <a:pt x="3290" y="7289"/>
                    <a:pt x="3308" y="7318"/>
                    <a:pt x="3322" y="7343"/>
                  </a:cubicBezTo>
                  <a:lnTo>
                    <a:pt x="3322" y="7343"/>
                  </a:lnTo>
                  <a:cubicBezTo>
                    <a:pt x="3170" y="7189"/>
                    <a:pt x="3028" y="7021"/>
                    <a:pt x="2915" y="6840"/>
                  </a:cubicBezTo>
                  <a:lnTo>
                    <a:pt x="2878" y="6840"/>
                  </a:lnTo>
                  <a:cubicBezTo>
                    <a:pt x="2915" y="6877"/>
                    <a:pt x="2989" y="6988"/>
                    <a:pt x="2989" y="7025"/>
                  </a:cubicBezTo>
                  <a:lnTo>
                    <a:pt x="3248" y="7431"/>
                  </a:lnTo>
                  <a:cubicBezTo>
                    <a:pt x="3241" y="7428"/>
                    <a:pt x="3234" y="7425"/>
                    <a:pt x="3227" y="7423"/>
                  </a:cubicBezTo>
                  <a:lnTo>
                    <a:pt x="3227" y="7423"/>
                  </a:lnTo>
                  <a:cubicBezTo>
                    <a:pt x="3273" y="7450"/>
                    <a:pt x="3317" y="7478"/>
                    <a:pt x="3358" y="7505"/>
                  </a:cubicBezTo>
                  <a:cubicBezTo>
                    <a:pt x="3726" y="8129"/>
                    <a:pt x="4129" y="8790"/>
                    <a:pt x="4533" y="9378"/>
                  </a:cubicBezTo>
                  <a:lnTo>
                    <a:pt x="4533" y="9378"/>
                  </a:lnTo>
                  <a:lnTo>
                    <a:pt x="4582" y="9292"/>
                  </a:lnTo>
                  <a:lnTo>
                    <a:pt x="4582" y="9292"/>
                  </a:lnTo>
                  <a:cubicBezTo>
                    <a:pt x="4593" y="9312"/>
                    <a:pt x="4604" y="9333"/>
                    <a:pt x="4615" y="9354"/>
                  </a:cubicBezTo>
                  <a:cubicBezTo>
                    <a:pt x="4652" y="9243"/>
                    <a:pt x="4689" y="9206"/>
                    <a:pt x="4726" y="9095"/>
                  </a:cubicBezTo>
                  <a:lnTo>
                    <a:pt x="4706" y="9075"/>
                  </a:lnTo>
                  <a:lnTo>
                    <a:pt x="4706" y="9075"/>
                  </a:lnTo>
                  <a:cubicBezTo>
                    <a:pt x="4702" y="9082"/>
                    <a:pt x="4696" y="9088"/>
                    <a:pt x="4689" y="9095"/>
                  </a:cubicBezTo>
                  <a:cubicBezTo>
                    <a:pt x="4689" y="9095"/>
                    <a:pt x="4689" y="9169"/>
                    <a:pt x="4652" y="9169"/>
                  </a:cubicBezTo>
                  <a:lnTo>
                    <a:pt x="4582" y="9292"/>
                  </a:lnTo>
                  <a:lnTo>
                    <a:pt x="4582" y="9292"/>
                  </a:lnTo>
                  <a:cubicBezTo>
                    <a:pt x="4338" y="8841"/>
                    <a:pt x="4127" y="8486"/>
                    <a:pt x="3950" y="8097"/>
                  </a:cubicBezTo>
                  <a:cubicBezTo>
                    <a:pt x="3822" y="7840"/>
                    <a:pt x="3694" y="7495"/>
                    <a:pt x="3541" y="7184"/>
                  </a:cubicBezTo>
                  <a:lnTo>
                    <a:pt x="3541" y="7184"/>
                  </a:lnTo>
                  <a:cubicBezTo>
                    <a:pt x="3554" y="7205"/>
                    <a:pt x="3567" y="7225"/>
                    <a:pt x="3580" y="7246"/>
                  </a:cubicBezTo>
                  <a:lnTo>
                    <a:pt x="3480" y="7021"/>
                  </a:lnTo>
                  <a:lnTo>
                    <a:pt x="3480" y="7021"/>
                  </a:lnTo>
                  <a:cubicBezTo>
                    <a:pt x="3900" y="7626"/>
                    <a:pt x="4295" y="8400"/>
                    <a:pt x="4689" y="9058"/>
                  </a:cubicBezTo>
                  <a:lnTo>
                    <a:pt x="4706" y="9075"/>
                  </a:lnTo>
                  <a:lnTo>
                    <a:pt x="4706" y="9075"/>
                  </a:lnTo>
                  <a:cubicBezTo>
                    <a:pt x="4729" y="9045"/>
                    <a:pt x="4740" y="9014"/>
                    <a:pt x="4800" y="8984"/>
                  </a:cubicBezTo>
                  <a:cubicBezTo>
                    <a:pt x="4800" y="9021"/>
                    <a:pt x="4837" y="9021"/>
                    <a:pt x="4837" y="9021"/>
                  </a:cubicBezTo>
                  <a:cubicBezTo>
                    <a:pt x="4704" y="9254"/>
                    <a:pt x="4631" y="9516"/>
                    <a:pt x="4564" y="9809"/>
                  </a:cubicBezTo>
                  <a:lnTo>
                    <a:pt x="4564" y="9809"/>
                  </a:lnTo>
                  <a:cubicBezTo>
                    <a:pt x="4534" y="9746"/>
                    <a:pt x="4501" y="9679"/>
                    <a:pt x="4468" y="9613"/>
                  </a:cubicBezTo>
                  <a:cubicBezTo>
                    <a:pt x="4468" y="9587"/>
                    <a:pt x="4485" y="9561"/>
                    <a:pt x="4496" y="9523"/>
                  </a:cubicBezTo>
                  <a:lnTo>
                    <a:pt x="4496" y="9523"/>
                  </a:lnTo>
                  <a:cubicBezTo>
                    <a:pt x="4499" y="9528"/>
                    <a:pt x="4502" y="9533"/>
                    <a:pt x="4505" y="9539"/>
                  </a:cubicBezTo>
                  <a:cubicBezTo>
                    <a:pt x="4505" y="9502"/>
                    <a:pt x="4542" y="9428"/>
                    <a:pt x="4542" y="9391"/>
                  </a:cubicBezTo>
                  <a:cubicBezTo>
                    <a:pt x="4539" y="9386"/>
                    <a:pt x="4536" y="9382"/>
                    <a:pt x="4533" y="9378"/>
                  </a:cubicBezTo>
                  <a:lnTo>
                    <a:pt x="4533" y="9378"/>
                  </a:lnTo>
                  <a:lnTo>
                    <a:pt x="4505" y="9428"/>
                  </a:lnTo>
                  <a:cubicBezTo>
                    <a:pt x="4542" y="9465"/>
                    <a:pt x="4505" y="9465"/>
                    <a:pt x="4505" y="9465"/>
                  </a:cubicBezTo>
                  <a:cubicBezTo>
                    <a:pt x="4505" y="9487"/>
                    <a:pt x="4501" y="9507"/>
                    <a:pt x="4496" y="9523"/>
                  </a:cubicBezTo>
                  <a:lnTo>
                    <a:pt x="4496" y="9523"/>
                  </a:lnTo>
                  <a:cubicBezTo>
                    <a:pt x="4277" y="9123"/>
                    <a:pt x="4057" y="8758"/>
                    <a:pt x="3765" y="8429"/>
                  </a:cubicBezTo>
                  <a:cubicBezTo>
                    <a:pt x="3691" y="8208"/>
                    <a:pt x="3543" y="7949"/>
                    <a:pt x="3395" y="7764"/>
                  </a:cubicBezTo>
                  <a:cubicBezTo>
                    <a:pt x="3358" y="7690"/>
                    <a:pt x="3211" y="7468"/>
                    <a:pt x="3063" y="7394"/>
                  </a:cubicBezTo>
                  <a:lnTo>
                    <a:pt x="3137" y="7394"/>
                  </a:lnTo>
                  <a:cubicBezTo>
                    <a:pt x="3144" y="7394"/>
                    <a:pt x="3150" y="7393"/>
                    <a:pt x="3154" y="7390"/>
                  </a:cubicBezTo>
                  <a:lnTo>
                    <a:pt x="3154" y="7390"/>
                  </a:lnTo>
                  <a:cubicBezTo>
                    <a:pt x="3179" y="7401"/>
                    <a:pt x="3203" y="7412"/>
                    <a:pt x="3227" y="7423"/>
                  </a:cubicBezTo>
                  <a:lnTo>
                    <a:pt x="3227" y="7423"/>
                  </a:lnTo>
                  <a:cubicBezTo>
                    <a:pt x="3206" y="7410"/>
                    <a:pt x="3184" y="7397"/>
                    <a:pt x="3162" y="7384"/>
                  </a:cubicBezTo>
                  <a:lnTo>
                    <a:pt x="3162" y="7384"/>
                  </a:lnTo>
                  <a:cubicBezTo>
                    <a:pt x="3160" y="7386"/>
                    <a:pt x="3158" y="7389"/>
                    <a:pt x="3154" y="7390"/>
                  </a:cubicBezTo>
                  <a:lnTo>
                    <a:pt x="3154" y="7390"/>
                  </a:lnTo>
                  <a:cubicBezTo>
                    <a:pt x="3131" y="7380"/>
                    <a:pt x="3106" y="7369"/>
                    <a:pt x="3082" y="7357"/>
                  </a:cubicBezTo>
                  <a:lnTo>
                    <a:pt x="2878" y="7357"/>
                  </a:lnTo>
                  <a:lnTo>
                    <a:pt x="2841" y="7320"/>
                  </a:lnTo>
                  <a:lnTo>
                    <a:pt x="2656" y="7135"/>
                  </a:lnTo>
                  <a:cubicBezTo>
                    <a:pt x="2654" y="7133"/>
                    <a:pt x="2651" y="7131"/>
                    <a:pt x="2648" y="7128"/>
                  </a:cubicBezTo>
                  <a:lnTo>
                    <a:pt x="2648" y="7128"/>
                  </a:lnTo>
                  <a:cubicBezTo>
                    <a:pt x="2791" y="7214"/>
                    <a:pt x="2940" y="7291"/>
                    <a:pt x="3082" y="7357"/>
                  </a:cubicBezTo>
                  <a:lnTo>
                    <a:pt x="3115" y="7357"/>
                  </a:lnTo>
                  <a:cubicBezTo>
                    <a:pt x="2946" y="7262"/>
                    <a:pt x="2766" y="7172"/>
                    <a:pt x="2619" y="7098"/>
                  </a:cubicBezTo>
                  <a:cubicBezTo>
                    <a:pt x="2560" y="7051"/>
                    <a:pt x="2538" y="7034"/>
                    <a:pt x="2538" y="7034"/>
                  </a:cubicBezTo>
                  <a:lnTo>
                    <a:pt x="2538" y="7034"/>
                  </a:lnTo>
                  <a:cubicBezTo>
                    <a:pt x="2538" y="7034"/>
                    <a:pt x="2615" y="7097"/>
                    <a:pt x="2648" y="7128"/>
                  </a:cubicBezTo>
                  <a:lnTo>
                    <a:pt x="2648" y="7128"/>
                  </a:lnTo>
                  <a:cubicBezTo>
                    <a:pt x="2575" y="7084"/>
                    <a:pt x="2503" y="7037"/>
                    <a:pt x="2434" y="6988"/>
                  </a:cubicBezTo>
                  <a:cubicBezTo>
                    <a:pt x="2765" y="6789"/>
                    <a:pt x="3007" y="6532"/>
                    <a:pt x="3266" y="6268"/>
                  </a:cubicBezTo>
                  <a:lnTo>
                    <a:pt x="3266" y="6268"/>
                  </a:lnTo>
                  <a:cubicBezTo>
                    <a:pt x="3738" y="6780"/>
                    <a:pt x="4140" y="7328"/>
                    <a:pt x="4505" y="7912"/>
                  </a:cubicBezTo>
                  <a:lnTo>
                    <a:pt x="4666" y="8074"/>
                  </a:lnTo>
                  <a:lnTo>
                    <a:pt x="4666" y="8074"/>
                  </a:lnTo>
                  <a:cubicBezTo>
                    <a:pt x="4242" y="7410"/>
                    <a:pt x="3861" y="6777"/>
                    <a:pt x="3358" y="6174"/>
                  </a:cubicBezTo>
                  <a:cubicBezTo>
                    <a:pt x="3327" y="6205"/>
                    <a:pt x="3296" y="6237"/>
                    <a:pt x="3266" y="6268"/>
                  </a:cubicBezTo>
                  <a:lnTo>
                    <a:pt x="3266" y="6268"/>
                  </a:lnTo>
                  <a:cubicBezTo>
                    <a:pt x="3260" y="6261"/>
                    <a:pt x="3254" y="6255"/>
                    <a:pt x="3248" y="6248"/>
                  </a:cubicBezTo>
                  <a:cubicBezTo>
                    <a:pt x="3580" y="5841"/>
                    <a:pt x="3802" y="5361"/>
                    <a:pt x="3987" y="4806"/>
                  </a:cubicBezTo>
                  <a:close/>
                  <a:moveTo>
                    <a:pt x="4800" y="10870"/>
                  </a:moveTo>
                  <a:lnTo>
                    <a:pt x="4800" y="10943"/>
                  </a:lnTo>
                  <a:cubicBezTo>
                    <a:pt x="4779" y="10987"/>
                    <a:pt x="4760" y="11033"/>
                    <a:pt x="4744" y="11081"/>
                  </a:cubicBezTo>
                  <a:lnTo>
                    <a:pt x="4744" y="11081"/>
                  </a:lnTo>
                  <a:lnTo>
                    <a:pt x="4800" y="10870"/>
                  </a:lnTo>
                  <a:close/>
                  <a:moveTo>
                    <a:pt x="4652" y="10278"/>
                  </a:moveTo>
                  <a:lnTo>
                    <a:pt x="4652" y="10315"/>
                  </a:lnTo>
                  <a:cubicBezTo>
                    <a:pt x="4542" y="10685"/>
                    <a:pt x="4505" y="11054"/>
                    <a:pt x="4542" y="11461"/>
                  </a:cubicBezTo>
                  <a:cubicBezTo>
                    <a:pt x="4505" y="11350"/>
                    <a:pt x="4505" y="11202"/>
                    <a:pt x="4468" y="11054"/>
                  </a:cubicBezTo>
                  <a:lnTo>
                    <a:pt x="4468" y="10833"/>
                  </a:lnTo>
                  <a:cubicBezTo>
                    <a:pt x="4505" y="10648"/>
                    <a:pt x="4578" y="10463"/>
                    <a:pt x="4652" y="10278"/>
                  </a:cubicBezTo>
                  <a:close/>
                  <a:moveTo>
                    <a:pt x="4689" y="10426"/>
                  </a:moveTo>
                  <a:cubicBezTo>
                    <a:pt x="4689" y="10500"/>
                    <a:pt x="4726" y="10611"/>
                    <a:pt x="4726" y="10722"/>
                  </a:cubicBezTo>
                  <a:cubicBezTo>
                    <a:pt x="4689" y="11017"/>
                    <a:pt x="4615" y="11239"/>
                    <a:pt x="4542" y="11535"/>
                  </a:cubicBezTo>
                  <a:cubicBezTo>
                    <a:pt x="4542" y="11128"/>
                    <a:pt x="4615" y="10796"/>
                    <a:pt x="4689" y="10426"/>
                  </a:cubicBezTo>
                  <a:close/>
                  <a:moveTo>
                    <a:pt x="4468" y="11757"/>
                  </a:moveTo>
                  <a:lnTo>
                    <a:pt x="4468" y="12274"/>
                  </a:lnTo>
                  <a:cubicBezTo>
                    <a:pt x="4468" y="12163"/>
                    <a:pt x="4505" y="12127"/>
                    <a:pt x="4505" y="12016"/>
                  </a:cubicBezTo>
                  <a:cubicBezTo>
                    <a:pt x="4505" y="11942"/>
                    <a:pt x="4468" y="11831"/>
                    <a:pt x="4468" y="11757"/>
                  </a:cubicBezTo>
                  <a:close/>
                  <a:moveTo>
                    <a:pt x="4615" y="0"/>
                  </a:moveTo>
                  <a:cubicBezTo>
                    <a:pt x="4542" y="555"/>
                    <a:pt x="4542" y="1183"/>
                    <a:pt x="4615" y="1738"/>
                  </a:cubicBezTo>
                  <a:lnTo>
                    <a:pt x="4542" y="1738"/>
                  </a:lnTo>
                  <a:cubicBezTo>
                    <a:pt x="4357" y="2773"/>
                    <a:pt x="4135" y="3808"/>
                    <a:pt x="3765" y="4806"/>
                  </a:cubicBezTo>
                  <a:cubicBezTo>
                    <a:pt x="3323" y="5984"/>
                    <a:pt x="2698" y="6649"/>
                    <a:pt x="1561" y="7166"/>
                  </a:cubicBezTo>
                  <a:lnTo>
                    <a:pt x="1561" y="7166"/>
                  </a:lnTo>
                  <a:cubicBezTo>
                    <a:pt x="1547" y="7155"/>
                    <a:pt x="1547" y="7135"/>
                    <a:pt x="1547" y="7135"/>
                  </a:cubicBezTo>
                  <a:lnTo>
                    <a:pt x="1547" y="7172"/>
                  </a:lnTo>
                  <a:cubicBezTo>
                    <a:pt x="1552" y="7170"/>
                    <a:pt x="1557" y="7168"/>
                    <a:pt x="1561" y="7166"/>
                  </a:cubicBezTo>
                  <a:lnTo>
                    <a:pt x="1561" y="7166"/>
                  </a:lnTo>
                  <a:cubicBezTo>
                    <a:pt x="1567" y="7170"/>
                    <a:pt x="1574" y="7172"/>
                    <a:pt x="1584" y="7172"/>
                  </a:cubicBezTo>
                  <a:lnTo>
                    <a:pt x="1658" y="7172"/>
                  </a:lnTo>
                  <a:cubicBezTo>
                    <a:pt x="1695" y="7209"/>
                    <a:pt x="1695" y="7246"/>
                    <a:pt x="1732" y="7320"/>
                  </a:cubicBezTo>
                  <a:lnTo>
                    <a:pt x="918" y="7172"/>
                  </a:lnTo>
                  <a:cubicBezTo>
                    <a:pt x="844" y="7172"/>
                    <a:pt x="844" y="7209"/>
                    <a:pt x="844" y="7246"/>
                  </a:cubicBezTo>
                  <a:cubicBezTo>
                    <a:pt x="623" y="7209"/>
                    <a:pt x="364" y="7135"/>
                    <a:pt x="105" y="7062"/>
                  </a:cubicBezTo>
                  <a:cubicBezTo>
                    <a:pt x="98" y="7058"/>
                    <a:pt x="92" y="7057"/>
                    <a:pt x="86" y="7057"/>
                  </a:cubicBezTo>
                  <a:cubicBezTo>
                    <a:pt x="25" y="7057"/>
                    <a:pt x="1" y="7209"/>
                    <a:pt x="68" y="7209"/>
                  </a:cubicBezTo>
                  <a:cubicBezTo>
                    <a:pt x="315" y="7284"/>
                    <a:pt x="563" y="7341"/>
                    <a:pt x="821" y="7404"/>
                  </a:cubicBezTo>
                  <a:lnTo>
                    <a:pt x="821" y="7404"/>
                  </a:lnTo>
                  <a:cubicBezTo>
                    <a:pt x="811" y="7420"/>
                    <a:pt x="819" y="7454"/>
                    <a:pt x="844" y="7505"/>
                  </a:cubicBezTo>
                  <a:cubicBezTo>
                    <a:pt x="918" y="7505"/>
                    <a:pt x="918" y="7505"/>
                    <a:pt x="955" y="7542"/>
                  </a:cubicBezTo>
                  <a:lnTo>
                    <a:pt x="955" y="7579"/>
                  </a:lnTo>
                  <a:lnTo>
                    <a:pt x="1029" y="7579"/>
                  </a:lnTo>
                  <a:cubicBezTo>
                    <a:pt x="1510" y="7764"/>
                    <a:pt x="1954" y="7912"/>
                    <a:pt x="2471" y="8060"/>
                  </a:cubicBezTo>
                  <a:cubicBezTo>
                    <a:pt x="2988" y="8370"/>
                    <a:pt x="3397" y="8789"/>
                    <a:pt x="3722" y="9278"/>
                  </a:cubicBezTo>
                  <a:lnTo>
                    <a:pt x="3722" y="9278"/>
                  </a:lnTo>
                  <a:cubicBezTo>
                    <a:pt x="3965" y="9851"/>
                    <a:pt x="4142" y="10488"/>
                    <a:pt x="4320" y="11091"/>
                  </a:cubicBezTo>
                  <a:lnTo>
                    <a:pt x="4320" y="11794"/>
                  </a:lnTo>
                  <a:lnTo>
                    <a:pt x="4357" y="11794"/>
                  </a:lnTo>
                  <a:cubicBezTo>
                    <a:pt x="4357" y="11609"/>
                    <a:pt x="4357" y="11424"/>
                    <a:pt x="4431" y="11276"/>
                  </a:cubicBezTo>
                  <a:cubicBezTo>
                    <a:pt x="4468" y="11387"/>
                    <a:pt x="4468" y="11498"/>
                    <a:pt x="4505" y="11609"/>
                  </a:cubicBezTo>
                  <a:lnTo>
                    <a:pt x="4505" y="12385"/>
                  </a:lnTo>
                  <a:cubicBezTo>
                    <a:pt x="4431" y="12940"/>
                    <a:pt x="4357" y="13531"/>
                    <a:pt x="4357" y="14160"/>
                  </a:cubicBezTo>
                  <a:cubicBezTo>
                    <a:pt x="4357" y="14160"/>
                    <a:pt x="4390" y="14176"/>
                    <a:pt x="4411" y="14176"/>
                  </a:cubicBezTo>
                  <a:cubicBezTo>
                    <a:pt x="4422" y="14176"/>
                    <a:pt x="4431" y="14172"/>
                    <a:pt x="4431" y="14160"/>
                  </a:cubicBezTo>
                  <a:cubicBezTo>
                    <a:pt x="4431" y="13975"/>
                    <a:pt x="4468" y="13827"/>
                    <a:pt x="4468" y="13642"/>
                  </a:cubicBezTo>
                  <a:lnTo>
                    <a:pt x="4468" y="14197"/>
                  </a:lnTo>
                  <a:lnTo>
                    <a:pt x="4468" y="14382"/>
                  </a:lnTo>
                  <a:lnTo>
                    <a:pt x="4468" y="14714"/>
                  </a:lnTo>
                  <a:cubicBezTo>
                    <a:pt x="4468" y="14733"/>
                    <a:pt x="4486" y="14742"/>
                    <a:pt x="4505" y="14742"/>
                  </a:cubicBezTo>
                  <a:cubicBezTo>
                    <a:pt x="4523" y="14742"/>
                    <a:pt x="4542" y="14733"/>
                    <a:pt x="4542" y="14714"/>
                  </a:cubicBezTo>
                  <a:cubicBezTo>
                    <a:pt x="4542" y="14271"/>
                    <a:pt x="4542" y="13901"/>
                    <a:pt x="4652" y="13494"/>
                  </a:cubicBezTo>
                  <a:cubicBezTo>
                    <a:pt x="4652" y="13476"/>
                    <a:pt x="4643" y="13467"/>
                    <a:pt x="4634" y="13467"/>
                  </a:cubicBezTo>
                  <a:cubicBezTo>
                    <a:pt x="4625" y="13467"/>
                    <a:pt x="4615" y="13476"/>
                    <a:pt x="4615" y="13494"/>
                  </a:cubicBezTo>
                  <a:cubicBezTo>
                    <a:pt x="4615" y="13531"/>
                    <a:pt x="4542" y="13642"/>
                    <a:pt x="4505" y="13790"/>
                  </a:cubicBezTo>
                  <a:lnTo>
                    <a:pt x="4505" y="13347"/>
                  </a:lnTo>
                  <a:cubicBezTo>
                    <a:pt x="4505" y="13088"/>
                    <a:pt x="4542" y="12792"/>
                    <a:pt x="4615" y="12533"/>
                  </a:cubicBezTo>
                  <a:lnTo>
                    <a:pt x="4615" y="12607"/>
                  </a:lnTo>
                  <a:lnTo>
                    <a:pt x="4615" y="13347"/>
                  </a:lnTo>
                  <a:cubicBezTo>
                    <a:pt x="4615" y="13384"/>
                    <a:pt x="4625" y="13402"/>
                    <a:pt x="4639" y="13402"/>
                  </a:cubicBezTo>
                  <a:cubicBezTo>
                    <a:pt x="4652" y="13402"/>
                    <a:pt x="4671" y="13384"/>
                    <a:pt x="4689" y="13347"/>
                  </a:cubicBezTo>
                  <a:lnTo>
                    <a:pt x="4689" y="13273"/>
                  </a:lnTo>
                  <a:cubicBezTo>
                    <a:pt x="4726" y="12866"/>
                    <a:pt x="4726" y="12496"/>
                    <a:pt x="4652" y="12127"/>
                  </a:cubicBezTo>
                  <a:cubicBezTo>
                    <a:pt x="4689" y="11979"/>
                    <a:pt x="4689" y="11831"/>
                    <a:pt x="4726" y="11683"/>
                  </a:cubicBezTo>
                  <a:cubicBezTo>
                    <a:pt x="4726" y="12496"/>
                    <a:pt x="4837" y="13273"/>
                    <a:pt x="4800" y="14049"/>
                  </a:cubicBezTo>
                  <a:cubicBezTo>
                    <a:pt x="4800" y="14071"/>
                    <a:pt x="4828" y="14108"/>
                    <a:pt x="4849" y="14108"/>
                  </a:cubicBezTo>
                  <a:cubicBezTo>
                    <a:pt x="4863" y="14108"/>
                    <a:pt x="4874" y="14093"/>
                    <a:pt x="4874" y="14049"/>
                  </a:cubicBezTo>
                  <a:cubicBezTo>
                    <a:pt x="4985" y="13420"/>
                    <a:pt x="4911" y="12792"/>
                    <a:pt x="4874" y="12163"/>
                  </a:cubicBezTo>
                  <a:lnTo>
                    <a:pt x="4874" y="12163"/>
                  </a:lnTo>
                  <a:cubicBezTo>
                    <a:pt x="4874" y="12164"/>
                    <a:pt x="4891" y="12180"/>
                    <a:pt x="4902" y="12180"/>
                  </a:cubicBezTo>
                  <a:cubicBezTo>
                    <a:pt x="4907" y="12180"/>
                    <a:pt x="4911" y="12176"/>
                    <a:pt x="4911" y="12163"/>
                  </a:cubicBezTo>
                  <a:cubicBezTo>
                    <a:pt x="4985" y="11794"/>
                    <a:pt x="4985" y="11387"/>
                    <a:pt x="4911" y="10943"/>
                  </a:cubicBezTo>
                  <a:lnTo>
                    <a:pt x="5059" y="10537"/>
                  </a:lnTo>
                  <a:cubicBezTo>
                    <a:pt x="5207" y="10167"/>
                    <a:pt x="5355" y="9834"/>
                    <a:pt x="5466" y="9465"/>
                  </a:cubicBezTo>
                  <a:lnTo>
                    <a:pt x="5466" y="9428"/>
                  </a:lnTo>
                  <a:lnTo>
                    <a:pt x="5429" y="9428"/>
                  </a:lnTo>
                  <a:cubicBezTo>
                    <a:pt x="5614" y="9095"/>
                    <a:pt x="5799" y="8799"/>
                    <a:pt x="6020" y="8503"/>
                  </a:cubicBezTo>
                  <a:cubicBezTo>
                    <a:pt x="6020" y="8540"/>
                    <a:pt x="6094" y="8540"/>
                    <a:pt x="6131" y="8540"/>
                  </a:cubicBezTo>
                  <a:cubicBezTo>
                    <a:pt x="6464" y="8355"/>
                    <a:pt x="6834" y="8245"/>
                    <a:pt x="7092" y="7986"/>
                  </a:cubicBezTo>
                  <a:cubicBezTo>
                    <a:pt x="7180" y="7957"/>
                    <a:pt x="7244" y="7951"/>
                    <a:pt x="7285" y="7931"/>
                  </a:cubicBezTo>
                  <a:lnTo>
                    <a:pt x="7285" y="7931"/>
                  </a:lnTo>
                  <a:cubicBezTo>
                    <a:pt x="7293" y="7933"/>
                    <a:pt x="7300" y="7934"/>
                    <a:pt x="7308" y="7936"/>
                  </a:cubicBezTo>
                  <a:lnTo>
                    <a:pt x="7308" y="7936"/>
                  </a:lnTo>
                  <a:cubicBezTo>
                    <a:pt x="7305" y="7931"/>
                    <a:pt x="7303" y="7927"/>
                    <a:pt x="7301" y="7923"/>
                  </a:cubicBezTo>
                  <a:lnTo>
                    <a:pt x="7301" y="7923"/>
                  </a:lnTo>
                  <a:cubicBezTo>
                    <a:pt x="7306" y="7920"/>
                    <a:pt x="7310" y="7916"/>
                    <a:pt x="7314" y="7912"/>
                  </a:cubicBezTo>
                  <a:lnTo>
                    <a:pt x="7684" y="7912"/>
                  </a:lnTo>
                  <a:cubicBezTo>
                    <a:pt x="7758" y="7912"/>
                    <a:pt x="7758" y="7875"/>
                    <a:pt x="7684" y="7875"/>
                  </a:cubicBezTo>
                  <a:cubicBezTo>
                    <a:pt x="7647" y="7875"/>
                    <a:pt x="7610" y="7801"/>
                    <a:pt x="7573" y="7801"/>
                  </a:cubicBezTo>
                  <a:cubicBezTo>
                    <a:pt x="7647" y="7764"/>
                    <a:pt x="7758" y="7764"/>
                    <a:pt x="7832" y="7727"/>
                  </a:cubicBezTo>
                  <a:cubicBezTo>
                    <a:pt x="7980" y="7764"/>
                    <a:pt x="8202" y="7838"/>
                    <a:pt x="8497" y="7838"/>
                  </a:cubicBezTo>
                  <a:lnTo>
                    <a:pt x="8497" y="7875"/>
                  </a:lnTo>
                  <a:cubicBezTo>
                    <a:pt x="8534" y="7875"/>
                    <a:pt x="8534" y="7838"/>
                    <a:pt x="8497" y="7838"/>
                  </a:cubicBezTo>
                  <a:lnTo>
                    <a:pt x="8497" y="7838"/>
                  </a:lnTo>
                  <a:cubicBezTo>
                    <a:pt x="8571" y="7838"/>
                    <a:pt x="8682" y="7875"/>
                    <a:pt x="8719" y="7875"/>
                  </a:cubicBezTo>
                  <a:cubicBezTo>
                    <a:pt x="8608" y="7838"/>
                    <a:pt x="8497" y="7838"/>
                    <a:pt x="8386" y="7764"/>
                  </a:cubicBezTo>
                  <a:cubicBezTo>
                    <a:pt x="8350" y="7727"/>
                    <a:pt x="8276" y="7727"/>
                    <a:pt x="8239" y="7690"/>
                  </a:cubicBezTo>
                  <a:cubicBezTo>
                    <a:pt x="8313" y="7690"/>
                    <a:pt x="8313" y="7579"/>
                    <a:pt x="8202" y="7579"/>
                  </a:cubicBezTo>
                  <a:lnTo>
                    <a:pt x="8054" y="7579"/>
                  </a:lnTo>
                  <a:cubicBezTo>
                    <a:pt x="7795" y="7468"/>
                    <a:pt x="7499" y="7394"/>
                    <a:pt x="7203" y="7394"/>
                  </a:cubicBezTo>
                  <a:cubicBezTo>
                    <a:pt x="6871" y="7209"/>
                    <a:pt x="6538" y="7025"/>
                    <a:pt x="6279" y="6803"/>
                  </a:cubicBezTo>
                  <a:cubicBezTo>
                    <a:pt x="4837" y="5102"/>
                    <a:pt x="4689" y="1960"/>
                    <a:pt x="4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167025" y="4709400"/>
              <a:ext cx="218000" cy="368575"/>
            </a:xfrm>
            <a:custGeom>
              <a:avLst/>
              <a:gdLst/>
              <a:ahLst/>
              <a:cxnLst/>
              <a:rect l="l" t="t" r="r" b="b"/>
              <a:pathLst>
                <a:path w="8720" h="14743" extrusionOk="0">
                  <a:moveTo>
                    <a:pt x="4468" y="3069"/>
                  </a:moveTo>
                  <a:cubicBezTo>
                    <a:pt x="4478" y="3100"/>
                    <a:pt x="4488" y="3131"/>
                    <a:pt x="4497" y="3163"/>
                  </a:cubicBezTo>
                  <a:lnTo>
                    <a:pt x="4497" y="3163"/>
                  </a:lnTo>
                  <a:cubicBezTo>
                    <a:pt x="4490" y="3128"/>
                    <a:pt x="4481" y="3096"/>
                    <a:pt x="4468" y="3069"/>
                  </a:cubicBezTo>
                  <a:close/>
                  <a:moveTo>
                    <a:pt x="4497" y="3163"/>
                  </a:moveTo>
                  <a:cubicBezTo>
                    <a:pt x="4509" y="3224"/>
                    <a:pt x="4518" y="3294"/>
                    <a:pt x="4542" y="3364"/>
                  </a:cubicBezTo>
                  <a:cubicBezTo>
                    <a:pt x="4542" y="3438"/>
                    <a:pt x="4578" y="3475"/>
                    <a:pt x="4578" y="3512"/>
                  </a:cubicBezTo>
                  <a:cubicBezTo>
                    <a:pt x="4578" y="3623"/>
                    <a:pt x="4652" y="3697"/>
                    <a:pt x="4652" y="3845"/>
                  </a:cubicBezTo>
                  <a:lnTo>
                    <a:pt x="4652" y="3808"/>
                  </a:lnTo>
                  <a:lnTo>
                    <a:pt x="4652" y="3734"/>
                  </a:lnTo>
                  <a:cubicBezTo>
                    <a:pt x="4589" y="3544"/>
                    <a:pt x="4553" y="3353"/>
                    <a:pt x="4497" y="3163"/>
                  </a:cubicBezTo>
                  <a:close/>
                  <a:moveTo>
                    <a:pt x="4412" y="3522"/>
                  </a:moveTo>
                  <a:cubicBezTo>
                    <a:pt x="4384" y="3522"/>
                    <a:pt x="4357" y="3531"/>
                    <a:pt x="4357" y="3549"/>
                  </a:cubicBezTo>
                  <a:cubicBezTo>
                    <a:pt x="4542" y="3993"/>
                    <a:pt x="4689" y="4400"/>
                    <a:pt x="4874" y="4769"/>
                  </a:cubicBezTo>
                  <a:lnTo>
                    <a:pt x="4911" y="4769"/>
                  </a:lnTo>
                  <a:cubicBezTo>
                    <a:pt x="4874" y="4584"/>
                    <a:pt x="4763" y="4400"/>
                    <a:pt x="4689" y="4215"/>
                  </a:cubicBezTo>
                  <a:lnTo>
                    <a:pt x="4689" y="4215"/>
                  </a:lnTo>
                  <a:cubicBezTo>
                    <a:pt x="4837" y="4474"/>
                    <a:pt x="4948" y="4806"/>
                    <a:pt x="5096" y="5102"/>
                  </a:cubicBezTo>
                  <a:cubicBezTo>
                    <a:pt x="5096" y="5114"/>
                    <a:pt x="5100" y="5119"/>
                    <a:pt x="5106" y="5119"/>
                  </a:cubicBezTo>
                  <a:cubicBezTo>
                    <a:pt x="5117" y="5119"/>
                    <a:pt x="5133" y="5102"/>
                    <a:pt x="5133" y="5102"/>
                  </a:cubicBezTo>
                  <a:cubicBezTo>
                    <a:pt x="4948" y="4769"/>
                    <a:pt x="4837" y="4400"/>
                    <a:pt x="4652" y="4030"/>
                  </a:cubicBezTo>
                  <a:lnTo>
                    <a:pt x="4652" y="4030"/>
                  </a:lnTo>
                  <a:cubicBezTo>
                    <a:pt x="4726" y="4215"/>
                    <a:pt x="4763" y="4363"/>
                    <a:pt x="4874" y="4548"/>
                  </a:cubicBezTo>
                  <a:lnTo>
                    <a:pt x="4874" y="4584"/>
                  </a:lnTo>
                  <a:lnTo>
                    <a:pt x="4652" y="4104"/>
                  </a:lnTo>
                  <a:lnTo>
                    <a:pt x="4652" y="4067"/>
                  </a:lnTo>
                  <a:lnTo>
                    <a:pt x="4652" y="3993"/>
                  </a:lnTo>
                  <a:cubicBezTo>
                    <a:pt x="4578" y="3845"/>
                    <a:pt x="4505" y="3697"/>
                    <a:pt x="4468" y="3549"/>
                  </a:cubicBezTo>
                  <a:cubicBezTo>
                    <a:pt x="4468" y="3531"/>
                    <a:pt x="4440" y="3522"/>
                    <a:pt x="4412" y="3522"/>
                  </a:cubicBezTo>
                  <a:close/>
                  <a:moveTo>
                    <a:pt x="4837" y="5065"/>
                  </a:moveTo>
                  <a:lnTo>
                    <a:pt x="4837" y="5065"/>
                  </a:lnTo>
                  <a:cubicBezTo>
                    <a:pt x="4844" y="5085"/>
                    <a:pt x="4851" y="5104"/>
                    <a:pt x="4859" y="5123"/>
                  </a:cubicBezTo>
                  <a:lnTo>
                    <a:pt x="4859" y="5123"/>
                  </a:lnTo>
                  <a:cubicBezTo>
                    <a:pt x="4837" y="5101"/>
                    <a:pt x="4837" y="5096"/>
                    <a:pt x="4837" y="5065"/>
                  </a:cubicBezTo>
                  <a:close/>
                  <a:moveTo>
                    <a:pt x="4985" y="5176"/>
                  </a:moveTo>
                  <a:cubicBezTo>
                    <a:pt x="4996" y="5213"/>
                    <a:pt x="5008" y="5250"/>
                    <a:pt x="5021" y="5286"/>
                  </a:cubicBezTo>
                  <a:lnTo>
                    <a:pt x="5021" y="5286"/>
                  </a:lnTo>
                  <a:cubicBezTo>
                    <a:pt x="5039" y="5310"/>
                    <a:pt x="5056" y="5336"/>
                    <a:pt x="5072" y="5362"/>
                  </a:cubicBezTo>
                  <a:lnTo>
                    <a:pt x="5072" y="5362"/>
                  </a:lnTo>
                  <a:cubicBezTo>
                    <a:pt x="5042" y="5302"/>
                    <a:pt x="5013" y="5240"/>
                    <a:pt x="4985" y="5176"/>
                  </a:cubicBezTo>
                  <a:close/>
                  <a:moveTo>
                    <a:pt x="4727" y="5697"/>
                  </a:moveTo>
                  <a:cubicBezTo>
                    <a:pt x="4728" y="5706"/>
                    <a:pt x="4734" y="5713"/>
                    <a:pt x="4742" y="5720"/>
                  </a:cubicBezTo>
                  <a:lnTo>
                    <a:pt x="4742" y="5720"/>
                  </a:lnTo>
                  <a:cubicBezTo>
                    <a:pt x="4737" y="5712"/>
                    <a:pt x="4732" y="5704"/>
                    <a:pt x="4727" y="5697"/>
                  </a:cubicBezTo>
                  <a:close/>
                  <a:moveTo>
                    <a:pt x="5072" y="5362"/>
                  </a:moveTo>
                  <a:cubicBezTo>
                    <a:pt x="5138" y="5492"/>
                    <a:pt x="5206" y="5614"/>
                    <a:pt x="5260" y="5733"/>
                  </a:cubicBezTo>
                  <a:lnTo>
                    <a:pt x="5260" y="5733"/>
                  </a:lnTo>
                  <a:cubicBezTo>
                    <a:pt x="5212" y="5607"/>
                    <a:pt x="5148" y="5480"/>
                    <a:pt x="5072" y="5362"/>
                  </a:cubicBezTo>
                  <a:close/>
                  <a:moveTo>
                    <a:pt x="4742" y="5720"/>
                  </a:moveTo>
                  <a:cubicBezTo>
                    <a:pt x="4759" y="5744"/>
                    <a:pt x="4778" y="5771"/>
                    <a:pt x="4800" y="5805"/>
                  </a:cubicBezTo>
                  <a:cubicBezTo>
                    <a:pt x="4800" y="5753"/>
                    <a:pt x="4764" y="5737"/>
                    <a:pt x="4742" y="5720"/>
                  </a:cubicBezTo>
                  <a:close/>
                  <a:moveTo>
                    <a:pt x="4973" y="5351"/>
                  </a:moveTo>
                  <a:cubicBezTo>
                    <a:pt x="5038" y="5462"/>
                    <a:pt x="5109" y="5572"/>
                    <a:pt x="5170" y="5694"/>
                  </a:cubicBezTo>
                  <a:cubicBezTo>
                    <a:pt x="5207" y="5805"/>
                    <a:pt x="5244" y="5878"/>
                    <a:pt x="5281" y="5915"/>
                  </a:cubicBezTo>
                  <a:lnTo>
                    <a:pt x="5170" y="5805"/>
                  </a:lnTo>
                  <a:cubicBezTo>
                    <a:pt x="5075" y="5638"/>
                    <a:pt x="5026" y="5487"/>
                    <a:pt x="4973" y="5351"/>
                  </a:cubicBezTo>
                  <a:close/>
                  <a:moveTo>
                    <a:pt x="4652" y="1775"/>
                  </a:moveTo>
                  <a:cubicBezTo>
                    <a:pt x="4726" y="3069"/>
                    <a:pt x="5022" y="4326"/>
                    <a:pt x="5466" y="5546"/>
                  </a:cubicBezTo>
                  <a:cubicBezTo>
                    <a:pt x="5614" y="5878"/>
                    <a:pt x="5762" y="6211"/>
                    <a:pt x="5909" y="6470"/>
                  </a:cubicBezTo>
                  <a:lnTo>
                    <a:pt x="5651" y="6248"/>
                  </a:lnTo>
                  <a:lnTo>
                    <a:pt x="5799" y="6396"/>
                  </a:lnTo>
                  <a:cubicBezTo>
                    <a:pt x="5651" y="6285"/>
                    <a:pt x="5577" y="6174"/>
                    <a:pt x="5429" y="6063"/>
                  </a:cubicBezTo>
                  <a:cubicBezTo>
                    <a:pt x="5392" y="6026"/>
                    <a:pt x="5392" y="5989"/>
                    <a:pt x="5318" y="5915"/>
                  </a:cubicBezTo>
                  <a:cubicBezTo>
                    <a:pt x="5311" y="5888"/>
                    <a:pt x="5303" y="5861"/>
                    <a:pt x="5295" y="5833"/>
                  </a:cubicBezTo>
                  <a:lnTo>
                    <a:pt x="5295" y="5833"/>
                  </a:lnTo>
                  <a:cubicBezTo>
                    <a:pt x="5303" y="5848"/>
                    <a:pt x="5310" y="5863"/>
                    <a:pt x="5318" y="5878"/>
                  </a:cubicBezTo>
                  <a:cubicBezTo>
                    <a:pt x="5302" y="5830"/>
                    <a:pt x="5282" y="5782"/>
                    <a:pt x="5260" y="5733"/>
                  </a:cubicBezTo>
                  <a:lnTo>
                    <a:pt x="5260" y="5733"/>
                  </a:lnTo>
                  <a:cubicBezTo>
                    <a:pt x="5273" y="5767"/>
                    <a:pt x="5285" y="5800"/>
                    <a:pt x="5295" y="5833"/>
                  </a:cubicBezTo>
                  <a:lnTo>
                    <a:pt x="5295" y="5833"/>
                  </a:lnTo>
                  <a:cubicBezTo>
                    <a:pt x="5204" y="5658"/>
                    <a:pt x="5095" y="5482"/>
                    <a:pt x="5021" y="5286"/>
                  </a:cubicBezTo>
                  <a:lnTo>
                    <a:pt x="5021" y="5286"/>
                  </a:lnTo>
                  <a:cubicBezTo>
                    <a:pt x="4964" y="5205"/>
                    <a:pt x="4902" y="5130"/>
                    <a:pt x="4837" y="5065"/>
                  </a:cubicBezTo>
                  <a:lnTo>
                    <a:pt x="4837" y="5065"/>
                  </a:lnTo>
                  <a:cubicBezTo>
                    <a:pt x="4837" y="5065"/>
                    <a:pt x="4837" y="5065"/>
                    <a:pt x="4837" y="5065"/>
                  </a:cubicBezTo>
                  <a:lnTo>
                    <a:pt x="4837" y="5065"/>
                  </a:lnTo>
                  <a:cubicBezTo>
                    <a:pt x="4837" y="5065"/>
                    <a:pt x="4837" y="5065"/>
                    <a:pt x="4837" y="5065"/>
                  </a:cubicBezTo>
                  <a:lnTo>
                    <a:pt x="4837" y="4991"/>
                  </a:lnTo>
                  <a:cubicBezTo>
                    <a:pt x="4763" y="4917"/>
                    <a:pt x="4726" y="4806"/>
                    <a:pt x="4689" y="4695"/>
                  </a:cubicBezTo>
                  <a:cubicBezTo>
                    <a:pt x="4689" y="4363"/>
                    <a:pt x="4578" y="4030"/>
                    <a:pt x="4394" y="3808"/>
                  </a:cubicBezTo>
                  <a:lnTo>
                    <a:pt x="4357" y="3808"/>
                  </a:lnTo>
                  <a:cubicBezTo>
                    <a:pt x="4479" y="3961"/>
                    <a:pt x="4525" y="4114"/>
                    <a:pt x="4559" y="4267"/>
                  </a:cubicBezTo>
                  <a:lnTo>
                    <a:pt x="4559" y="4267"/>
                  </a:lnTo>
                  <a:cubicBezTo>
                    <a:pt x="4554" y="4253"/>
                    <a:pt x="4548" y="4236"/>
                    <a:pt x="4542" y="4215"/>
                  </a:cubicBezTo>
                  <a:cubicBezTo>
                    <a:pt x="4526" y="4199"/>
                    <a:pt x="4498" y="4190"/>
                    <a:pt x="4476" y="4190"/>
                  </a:cubicBezTo>
                  <a:cubicBezTo>
                    <a:pt x="4444" y="4190"/>
                    <a:pt x="4424" y="4208"/>
                    <a:pt x="4468" y="4252"/>
                  </a:cubicBezTo>
                  <a:cubicBezTo>
                    <a:pt x="4468" y="4363"/>
                    <a:pt x="4505" y="4400"/>
                    <a:pt x="4505" y="4437"/>
                  </a:cubicBezTo>
                  <a:cubicBezTo>
                    <a:pt x="4394" y="4289"/>
                    <a:pt x="4357" y="4178"/>
                    <a:pt x="4283" y="4067"/>
                  </a:cubicBezTo>
                  <a:lnTo>
                    <a:pt x="4283" y="4067"/>
                  </a:lnTo>
                  <a:cubicBezTo>
                    <a:pt x="4357" y="4252"/>
                    <a:pt x="4468" y="4400"/>
                    <a:pt x="4542" y="4584"/>
                  </a:cubicBezTo>
                  <a:cubicBezTo>
                    <a:pt x="4542" y="4584"/>
                    <a:pt x="4531" y="4595"/>
                    <a:pt x="4527" y="4604"/>
                  </a:cubicBezTo>
                  <a:lnTo>
                    <a:pt x="4527" y="4604"/>
                  </a:lnTo>
                  <a:cubicBezTo>
                    <a:pt x="4504" y="4572"/>
                    <a:pt x="4499" y="4536"/>
                    <a:pt x="4468" y="4474"/>
                  </a:cubicBezTo>
                  <a:cubicBezTo>
                    <a:pt x="4448" y="4464"/>
                    <a:pt x="4431" y="4459"/>
                    <a:pt x="4416" y="4459"/>
                  </a:cubicBezTo>
                  <a:cubicBezTo>
                    <a:pt x="4376" y="4459"/>
                    <a:pt x="4357" y="4493"/>
                    <a:pt x="4357" y="4548"/>
                  </a:cubicBezTo>
                  <a:cubicBezTo>
                    <a:pt x="4357" y="4621"/>
                    <a:pt x="4394" y="4658"/>
                    <a:pt x="4394" y="4769"/>
                  </a:cubicBezTo>
                  <a:cubicBezTo>
                    <a:pt x="4357" y="4658"/>
                    <a:pt x="4320" y="4621"/>
                    <a:pt x="4320" y="4584"/>
                  </a:cubicBezTo>
                  <a:cubicBezTo>
                    <a:pt x="4320" y="4574"/>
                    <a:pt x="4310" y="4569"/>
                    <a:pt x="4299" y="4569"/>
                  </a:cubicBezTo>
                  <a:cubicBezTo>
                    <a:pt x="4271" y="4569"/>
                    <a:pt x="4230" y="4595"/>
                    <a:pt x="4283" y="4621"/>
                  </a:cubicBezTo>
                  <a:lnTo>
                    <a:pt x="4689" y="5731"/>
                  </a:lnTo>
                  <a:cubicBezTo>
                    <a:pt x="4468" y="5361"/>
                    <a:pt x="4283" y="4991"/>
                    <a:pt x="4024" y="4621"/>
                  </a:cubicBezTo>
                  <a:cubicBezTo>
                    <a:pt x="4209" y="4104"/>
                    <a:pt x="4357" y="3549"/>
                    <a:pt x="4468" y="3069"/>
                  </a:cubicBezTo>
                  <a:cubicBezTo>
                    <a:pt x="4542" y="2588"/>
                    <a:pt x="4652" y="2181"/>
                    <a:pt x="4652" y="1775"/>
                  </a:cubicBezTo>
                  <a:close/>
                  <a:moveTo>
                    <a:pt x="3543" y="6840"/>
                  </a:moveTo>
                  <a:cubicBezTo>
                    <a:pt x="3541" y="6840"/>
                    <a:pt x="3540" y="6842"/>
                    <a:pt x="3540" y="6847"/>
                  </a:cubicBezTo>
                  <a:lnTo>
                    <a:pt x="3540" y="6847"/>
                  </a:lnTo>
                  <a:cubicBezTo>
                    <a:pt x="3541" y="6844"/>
                    <a:pt x="3542" y="6841"/>
                    <a:pt x="3543" y="6840"/>
                  </a:cubicBezTo>
                  <a:close/>
                  <a:moveTo>
                    <a:pt x="1214" y="7025"/>
                  </a:moveTo>
                  <a:lnTo>
                    <a:pt x="1214" y="7025"/>
                  </a:lnTo>
                  <a:cubicBezTo>
                    <a:pt x="1325" y="7099"/>
                    <a:pt x="1473" y="7135"/>
                    <a:pt x="1547" y="7135"/>
                  </a:cubicBezTo>
                  <a:cubicBezTo>
                    <a:pt x="1473" y="7099"/>
                    <a:pt x="1325" y="7098"/>
                    <a:pt x="1214" y="7025"/>
                  </a:cubicBezTo>
                  <a:close/>
                  <a:moveTo>
                    <a:pt x="2102" y="7099"/>
                  </a:moveTo>
                  <a:lnTo>
                    <a:pt x="2102" y="7099"/>
                  </a:lnTo>
                  <a:cubicBezTo>
                    <a:pt x="2139" y="7172"/>
                    <a:pt x="2212" y="7209"/>
                    <a:pt x="2249" y="7283"/>
                  </a:cubicBezTo>
                  <a:cubicBezTo>
                    <a:pt x="2249" y="7209"/>
                    <a:pt x="2139" y="7172"/>
                    <a:pt x="2102" y="7099"/>
                  </a:cubicBezTo>
                  <a:close/>
                  <a:moveTo>
                    <a:pt x="2212" y="7025"/>
                  </a:moveTo>
                  <a:lnTo>
                    <a:pt x="2212" y="7098"/>
                  </a:lnTo>
                  <a:cubicBezTo>
                    <a:pt x="2249" y="7135"/>
                    <a:pt x="2323" y="7172"/>
                    <a:pt x="2397" y="7283"/>
                  </a:cubicBezTo>
                  <a:cubicBezTo>
                    <a:pt x="2397" y="7283"/>
                    <a:pt x="2323" y="7283"/>
                    <a:pt x="2323" y="7320"/>
                  </a:cubicBezTo>
                  <a:cubicBezTo>
                    <a:pt x="2323" y="7283"/>
                    <a:pt x="2286" y="7283"/>
                    <a:pt x="2249" y="7283"/>
                  </a:cubicBezTo>
                  <a:cubicBezTo>
                    <a:pt x="2064" y="7209"/>
                    <a:pt x="1917" y="7209"/>
                    <a:pt x="1732" y="7172"/>
                  </a:cubicBezTo>
                  <a:cubicBezTo>
                    <a:pt x="1880" y="7135"/>
                    <a:pt x="2064" y="7098"/>
                    <a:pt x="2212" y="7025"/>
                  </a:cubicBezTo>
                  <a:close/>
                  <a:moveTo>
                    <a:pt x="2397" y="6988"/>
                  </a:moveTo>
                  <a:lnTo>
                    <a:pt x="2767" y="7357"/>
                  </a:lnTo>
                  <a:lnTo>
                    <a:pt x="2656" y="7357"/>
                  </a:lnTo>
                  <a:cubicBezTo>
                    <a:pt x="2508" y="7283"/>
                    <a:pt x="2397" y="7172"/>
                    <a:pt x="2249" y="7025"/>
                  </a:cubicBezTo>
                  <a:cubicBezTo>
                    <a:pt x="2323" y="6988"/>
                    <a:pt x="2397" y="6988"/>
                    <a:pt x="2397" y="6988"/>
                  </a:cubicBezTo>
                  <a:close/>
                  <a:moveTo>
                    <a:pt x="6686" y="7209"/>
                  </a:moveTo>
                  <a:lnTo>
                    <a:pt x="6945" y="7357"/>
                  </a:lnTo>
                  <a:lnTo>
                    <a:pt x="6871" y="7357"/>
                  </a:lnTo>
                  <a:cubicBezTo>
                    <a:pt x="6834" y="7357"/>
                    <a:pt x="6760" y="7283"/>
                    <a:pt x="6686" y="7209"/>
                  </a:cubicBezTo>
                  <a:close/>
                  <a:moveTo>
                    <a:pt x="3115" y="7357"/>
                  </a:moveTo>
                  <a:cubicBezTo>
                    <a:pt x="3131" y="7366"/>
                    <a:pt x="3146" y="7375"/>
                    <a:pt x="3162" y="7384"/>
                  </a:cubicBezTo>
                  <a:lnTo>
                    <a:pt x="3162" y="7384"/>
                  </a:lnTo>
                  <a:cubicBezTo>
                    <a:pt x="3169" y="7373"/>
                    <a:pt x="3161" y="7357"/>
                    <a:pt x="3137" y="7357"/>
                  </a:cubicBezTo>
                  <a:close/>
                  <a:moveTo>
                    <a:pt x="2841" y="7357"/>
                  </a:moveTo>
                  <a:cubicBezTo>
                    <a:pt x="2841" y="7366"/>
                    <a:pt x="2841" y="7376"/>
                    <a:pt x="2841" y="7384"/>
                  </a:cubicBezTo>
                  <a:lnTo>
                    <a:pt x="2841" y="7384"/>
                  </a:lnTo>
                  <a:cubicBezTo>
                    <a:pt x="2830" y="7373"/>
                    <a:pt x="2817" y="7364"/>
                    <a:pt x="2804" y="7357"/>
                  </a:cubicBezTo>
                  <a:close/>
                  <a:moveTo>
                    <a:pt x="6507" y="7308"/>
                  </a:moveTo>
                  <a:cubicBezTo>
                    <a:pt x="6558" y="7349"/>
                    <a:pt x="6613" y="7376"/>
                    <a:pt x="6686" y="7394"/>
                  </a:cubicBezTo>
                  <a:lnTo>
                    <a:pt x="6575" y="7394"/>
                  </a:lnTo>
                  <a:cubicBezTo>
                    <a:pt x="6549" y="7369"/>
                    <a:pt x="6528" y="7339"/>
                    <a:pt x="6507" y="7308"/>
                  </a:cubicBezTo>
                  <a:close/>
                  <a:moveTo>
                    <a:pt x="955" y="7246"/>
                  </a:moveTo>
                  <a:lnTo>
                    <a:pt x="955" y="7246"/>
                  </a:lnTo>
                  <a:cubicBezTo>
                    <a:pt x="1177" y="7320"/>
                    <a:pt x="1399" y="7357"/>
                    <a:pt x="1584" y="7357"/>
                  </a:cubicBezTo>
                  <a:cubicBezTo>
                    <a:pt x="1621" y="7357"/>
                    <a:pt x="1732" y="7394"/>
                    <a:pt x="1769" y="7394"/>
                  </a:cubicBezTo>
                  <a:lnTo>
                    <a:pt x="1806" y="7431"/>
                  </a:lnTo>
                  <a:lnTo>
                    <a:pt x="1510" y="7431"/>
                  </a:lnTo>
                  <a:cubicBezTo>
                    <a:pt x="1325" y="7357"/>
                    <a:pt x="1140" y="7320"/>
                    <a:pt x="955" y="7246"/>
                  </a:cubicBezTo>
                  <a:close/>
                  <a:moveTo>
                    <a:pt x="6197" y="7274"/>
                  </a:moveTo>
                  <a:cubicBezTo>
                    <a:pt x="6213" y="7337"/>
                    <a:pt x="6230" y="7394"/>
                    <a:pt x="6279" y="7468"/>
                  </a:cubicBezTo>
                  <a:cubicBezTo>
                    <a:pt x="6247" y="7403"/>
                    <a:pt x="6221" y="7338"/>
                    <a:pt x="6197" y="7274"/>
                  </a:cubicBezTo>
                  <a:close/>
                  <a:moveTo>
                    <a:pt x="1012" y="7452"/>
                  </a:moveTo>
                  <a:lnTo>
                    <a:pt x="1012" y="7452"/>
                  </a:lnTo>
                  <a:cubicBezTo>
                    <a:pt x="1078" y="7469"/>
                    <a:pt x="1146" y="7487"/>
                    <a:pt x="1214" y="7505"/>
                  </a:cubicBezTo>
                  <a:lnTo>
                    <a:pt x="1103" y="7505"/>
                  </a:lnTo>
                  <a:cubicBezTo>
                    <a:pt x="1067" y="7481"/>
                    <a:pt x="1038" y="7464"/>
                    <a:pt x="1012" y="7452"/>
                  </a:cubicBezTo>
                  <a:close/>
                  <a:moveTo>
                    <a:pt x="2021" y="7483"/>
                  </a:moveTo>
                  <a:lnTo>
                    <a:pt x="2021" y="7483"/>
                  </a:lnTo>
                  <a:cubicBezTo>
                    <a:pt x="2097" y="7509"/>
                    <a:pt x="2173" y="7517"/>
                    <a:pt x="2249" y="7542"/>
                  </a:cubicBezTo>
                  <a:cubicBezTo>
                    <a:pt x="2168" y="7542"/>
                    <a:pt x="2107" y="7522"/>
                    <a:pt x="2021" y="7483"/>
                  </a:cubicBezTo>
                  <a:close/>
                  <a:moveTo>
                    <a:pt x="1695" y="7209"/>
                  </a:moveTo>
                  <a:lnTo>
                    <a:pt x="1695" y="7209"/>
                  </a:lnTo>
                  <a:cubicBezTo>
                    <a:pt x="1880" y="7246"/>
                    <a:pt x="2101" y="7320"/>
                    <a:pt x="2286" y="7357"/>
                  </a:cubicBezTo>
                  <a:cubicBezTo>
                    <a:pt x="2323" y="7431"/>
                    <a:pt x="2397" y="7505"/>
                    <a:pt x="2434" y="7579"/>
                  </a:cubicBezTo>
                  <a:cubicBezTo>
                    <a:pt x="2323" y="7542"/>
                    <a:pt x="2286" y="7542"/>
                    <a:pt x="2212" y="7505"/>
                  </a:cubicBezTo>
                  <a:cubicBezTo>
                    <a:pt x="2212" y="7505"/>
                    <a:pt x="2138" y="7505"/>
                    <a:pt x="2138" y="7468"/>
                  </a:cubicBezTo>
                  <a:cubicBezTo>
                    <a:pt x="2028" y="7394"/>
                    <a:pt x="1917" y="7357"/>
                    <a:pt x="1769" y="7357"/>
                  </a:cubicBezTo>
                  <a:cubicBezTo>
                    <a:pt x="1732" y="7320"/>
                    <a:pt x="1732" y="7283"/>
                    <a:pt x="1695" y="7209"/>
                  </a:cubicBezTo>
                  <a:close/>
                  <a:moveTo>
                    <a:pt x="7425" y="7505"/>
                  </a:moveTo>
                  <a:cubicBezTo>
                    <a:pt x="7610" y="7505"/>
                    <a:pt x="7758" y="7542"/>
                    <a:pt x="7943" y="7653"/>
                  </a:cubicBezTo>
                  <a:cubicBezTo>
                    <a:pt x="7795" y="7653"/>
                    <a:pt x="7684" y="7579"/>
                    <a:pt x="7610" y="7579"/>
                  </a:cubicBezTo>
                  <a:cubicBezTo>
                    <a:pt x="7573" y="7542"/>
                    <a:pt x="7499" y="7542"/>
                    <a:pt x="7425" y="7505"/>
                  </a:cubicBezTo>
                  <a:close/>
                  <a:moveTo>
                    <a:pt x="2989" y="7394"/>
                  </a:moveTo>
                  <a:cubicBezTo>
                    <a:pt x="3063" y="7394"/>
                    <a:pt x="3174" y="7542"/>
                    <a:pt x="3321" y="7690"/>
                  </a:cubicBezTo>
                  <a:cubicBezTo>
                    <a:pt x="3174" y="7579"/>
                    <a:pt x="3063" y="7505"/>
                    <a:pt x="2989" y="7394"/>
                  </a:cubicBezTo>
                  <a:close/>
                  <a:moveTo>
                    <a:pt x="3432" y="6729"/>
                  </a:moveTo>
                  <a:lnTo>
                    <a:pt x="3432" y="6729"/>
                  </a:lnTo>
                  <a:cubicBezTo>
                    <a:pt x="3536" y="6884"/>
                    <a:pt x="3749" y="7294"/>
                    <a:pt x="3981" y="7691"/>
                  </a:cubicBezTo>
                  <a:lnTo>
                    <a:pt x="3981" y="7691"/>
                  </a:lnTo>
                  <a:cubicBezTo>
                    <a:pt x="3869" y="7518"/>
                    <a:pt x="3748" y="7341"/>
                    <a:pt x="3617" y="7172"/>
                  </a:cubicBezTo>
                  <a:cubicBezTo>
                    <a:pt x="3580" y="7025"/>
                    <a:pt x="3543" y="6914"/>
                    <a:pt x="3432" y="6729"/>
                  </a:cubicBezTo>
                  <a:close/>
                  <a:moveTo>
                    <a:pt x="4213" y="7602"/>
                  </a:moveTo>
                  <a:cubicBezTo>
                    <a:pt x="4255" y="7644"/>
                    <a:pt x="4299" y="7685"/>
                    <a:pt x="4320" y="7727"/>
                  </a:cubicBezTo>
                  <a:cubicBezTo>
                    <a:pt x="4283" y="7690"/>
                    <a:pt x="4246" y="7644"/>
                    <a:pt x="4213" y="7602"/>
                  </a:cubicBezTo>
                  <a:close/>
                  <a:moveTo>
                    <a:pt x="7129" y="7468"/>
                  </a:moveTo>
                  <a:cubicBezTo>
                    <a:pt x="7240" y="7505"/>
                    <a:pt x="7388" y="7542"/>
                    <a:pt x="7462" y="7579"/>
                  </a:cubicBezTo>
                  <a:cubicBezTo>
                    <a:pt x="7462" y="7579"/>
                    <a:pt x="7462" y="7653"/>
                    <a:pt x="7499" y="7653"/>
                  </a:cubicBezTo>
                  <a:cubicBezTo>
                    <a:pt x="7573" y="7653"/>
                    <a:pt x="7610" y="7690"/>
                    <a:pt x="7647" y="7690"/>
                  </a:cubicBezTo>
                  <a:cubicBezTo>
                    <a:pt x="7573" y="7690"/>
                    <a:pt x="7462" y="7727"/>
                    <a:pt x="7425" y="7727"/>
                  </a:cubicBezTo>
                  <a:cubicBezTo>
                    <a:pt x="7240" y="7653"/>
                    <a:pt x="7092" y="7542"/>
                    <a:pt x="6945" y="7468"/>
                  </a:cubicBezTo>
                  <a:close/>
                  <a:moveTo>
                    <a:pt x="5540" y="7283"/>
                  </a:moveTo>
                  <a:cubicBezTo>
                    <a:pt x="5614" y="7468"/>
                    <a:pt x="5762" y="7579"/>
                    <a:pt x="5909" y="7764"/>
                  </a:cubicBezTo>
                  <a:lnTo>
                    <a:pt x="5946" y="7764"/>
                  </a:lnTo>
                  <a:lnTo>
                    <a:pt x="5909" y="7727"/>
                  </a:lnTo>
                  <a:cubicBezTo>
                    <a:pt x="5799" y="7579"/>
                    <a:pt x="5651" y="7468"/>
                    <a:pt x="5540" y="7283"/>
                  </a:cubicBezTo>
                  <a:close/>
                  <a:moveTo>
                    <a:pt x="6390" y="7727"/>
                  </a:moveTo>
                  <a:lnTo>
                    <a:pt x="6390" y="7727"/>
                  </a:lnTo>
                  <a:cubicBezTo>
                    <a:pt x="6353" y="7727"/>
                    <a:pt x="6316" y="7764"/>
                    <a:pt x="6279" y="7764"/>
                  </a:cubicBezTo>
                  <a:cubicBezTo>
                    <a:pt x="6316" y="7764"/>
                    <a:pt x="6353" y="7764"/>
                    <a:pt x="6390" y="7727"/>
                  </a:cubicBezTo>
                  <a:close/>
                  <a:moveTo>
                    <a:pt x="6760" y="7690"/>
                  </a:moveTo>
                  <a:cubicBezTo>
                    <a:pt x="6778" y="7705"/>
                    <a:pt x="6797" y="7719"/>
                    <a:pt x="6816" y="7732"/>
                  </a:cubicBezTo>
                  <a:lnTo>
                    <a:pt x="6816" y="7732"/>
                  </a:lnTo>
                  <a:cubicBezTo>
                    <a:pt x="6787" y="7742"/>
                    <a:pt x="6756" y="7753"/>
                    <a:pt x="6723" y="7764"/>
                  </a:cubicBezTo>
                  <a:cubicBezTo>
                    <a:pt x="6711" y="7764"/>
                    <a:pt x="6699" y="7764"/>
                    <a:pt x="6686" y="7766"/>
                  </a:cubicBezTo>
                  <a:lnTo>
                    <a:pt x="6686" y="7766"/>
                  </a:lnTo>
                  <a:cubicBezTo>
                    <a:pt x="6686" y="7766"/>
                    <a:pt x="6686" y="7765"/>
                    <a:pt x="6686" y="7764"/>
                  </a:cubicBezTo>
                  <a:cubicBezTo>
                    <a:pt x="6686" y="7727"/>
                    <a:pt x="6649" y="7727"/>
                    <a:pt x="6649" y="7690"/>
                  </a:cubicBezTo>
                  <a:close/>
                  <a:moveTo>
                    <a:pt x="6590" y="7820"/>
                  </a:moveTo>
                  <a:lnTo>
                    <a:pt x="6590" y="7820"/>
                  </a:lnTo>
                  <a:cubicBezTo>
                    <a:pt x="6591" y="7821"/>
                    <a:pt x="6591" y="7821"/>
                    <a:pt x="6592" y="7821"/>
                  </a:cubicBezTo>
                  <a:lnTo>
                    <a:pt x="6592" y="7821"/>
                  </a:lnTo>
                  <a:cubicBezTo>
                    <a:pt x="6587" y="7826"/>
                    <a:pt x="6581" y="7832"/>
                    <a:pt x="6575" y="7838"/>
                  </a:cubicBezTo>
                  <a:cubicBezTo>
                    <a:pt x="6581" y="7832"/>
                    <a:pt x="6586" y="7826"/>
                    <a:pt x="6590" y="7820"/>
                  </a:cubicBezTo>
                  <a:close/>
                  <a:moveTo>
                    <a:pt x="2138" y="7690"/>
                  </a:moveTo>
                  <a:cubicBezTo>
                    <a:pt x="2249" y="7727"/>
                    <a:pt x="2323" y="7838"/>
                    <a:pt x="2471" y="7875"/>
                  </a:cubicBezTo>
                  <a:cubicBezTo>
                    <a:pt x="2355" y="7805"/>
                    <a:pt x="2253" y="7750"/>
                    <a:pt x="2166" y="7691"/>
                  </a:cubicBezTo>
                  <a:lnTo>
                    <a:pt x="2166" y="7691"/>
                  </a:lnTo>
                  <a:cubicBezTo>
                    <a:pt x="2157" y="7690"/>
                    <a:pt x="2148" y="7690"/>
                    <a:pt x="2138" y="7690"/>
                  </a:cubicBezTo>
                  <a:close/>
                  <a:moveTo>
                    <a:pt x="2434" y="7357"/>
                  </a:moveTo>
                  <a:cubicBezTo>
                    <a:pt x="2545" y="7431"/>
                    <a:pt x="2656" y="7579"/>
                    <a:pt x="2804" y="7653"/>
                  </a:cubicBezTo>
                  <a:cubicBezTo>
                    <a:pt x="2878" y="7727"/>
                    <a:pt x="2989" y="7764"/>
                    <a:pt x="3063" y="7875"/>
                  </a:cubicBezTo>
                  <a:cubicBezTo>
                    <a:pt x="2952" y="7764"/>
                    <a:pt x="2730" y="7690"/>
                    <a:pt x="2545" y="7653"/>
                  </a:cubicBezTo>
                  <a:cubicBezTo>
                    <a:pt x="2471" y="7542"/>
                    <a:pt x="2397" y="7431"/>
                    <a:pt x="2323" y="7357"/>
                  </a:cubicBezTo>
                  <a:close/>
                  <a:moveTo>
                    <a:pt x="5946" y="7838"/>
                  </a:moveTo>
                  <a:cubicBezTo>
                    <a:pt x="5946" y="7838"/>
                    <a:pt x="5946" y="7875"/>
                    <a:pt x="5983" y="7875"/>
                  </a:cubicBezTo>
                  <a:cubicBezTo>
                    <a:pt x="5983" y="7875"/>
                    <a:pt x="5983" y="7838"/>
                    <a:pt x="5946" y="7838"/>
                  </a:cubicBezTo>
                  <a:close/>
                  <a:moveTo>
                    <a:pt x="2545" y="7764"/>
                  </a:moveTo>
                  <a:cubicBezTo>
                    <a:pt x="2619" y="7764"/>
                    <a:pt x="2619" y="7764"/>
                    <a:pt x="2656" y="7838"/>
                  </a:cubicBezTo>
                  <a:lnTo>
                    <a:pt x="2804" y="7949"/>
                  </a:lnTo>
                  <a:cubicBezTo>
                    <a:pt x="2693" y="7912"/>
                    <a:pt x="2656" y="7838"/>
                    <a:pt x="2545" y="7764"/>
                  </a:cubicBezTo>
                  <a:close/>
                  <a:moveTo>
                    <a:pt x="7308" y="7936"/>
                  </a:moveTo>
                  <a:lnTo>
                    <a:pt x="7308" y="7936"/>
                  </a:lnTo>
                  <a:cubicBezTo>
                    <a:pt x="7310" y="7940"/>
                    <a:pt x="7312" y="7944"/>
                    <a:pt x="7314" y="7949"/>
                  </a:cubicBezTo>
                  <a:lnTo>
                    <a:pt x="7388" y="7949"/>
                  </a:lnTo>
                  <a:cubicBezTo>
                    <a:pt x="7361" y="7945"/>
                    <a:pt x="7334" y="7940"/>
                    <a:pt x="7308" y="7936"/>
                  </a:cubicBezTo>
                  <a:close/>
                  <a:moveTo>
                    <a:pt x="4689" y="7764"/>
                  </a:moveTo>
                  <a:lnTo>
                    <a:pt x="4689" y="7764"/>
                  </a:lnTo>
                  <a:cubicBezTo>
                    <a:pt x="4837" y="7887"/>
                    <a:pt x="5000" y="7993"/>
                    <a:pt x="5159" y="8073"/>
                  </a:cubicBezTo>
                  <a:lnTo>
                    <a:pt x="5159" y="8073"/>
                  </a:lnTo>
                  <a:cubicBezTo>
                    <a:pt x="5127" y="8050"/>
                    <a:pt x="5095" y="8022"/>
                    <a:pt x="5059" y="7986"/>
                  </a:cubicBezTo>
                  <a:cubicBezTo>
                    <a:pt x="4911" y="7912"/>
                    <a:pt x="4837" y="7875"/>
                    <a:pt x="4689" y="7764"/>
                  </a:cubicBezTo>
                  <a:close/>
                  <a:moveTo>
                    <a:pt x="1288" y="7542"/>
                  </a:moveTo>
                  <a:cubicBezTo>
                    <a:pt x="1510" y="7542"/>
                    <a:pt x="1769" y="7542"/>
                    <a:pt x="2028" y="7579"/>
                  </a:cubicBezTo>
                  <a:cubicBezTo>
                    <a:pt x="2069" y="7620"/>
                    <a:pt x="2115" y="7656"/>
                    <a:pt x="2166" y="7691"/>
                  </a:cubicBezTo>
                  <a:lnTo>
                    <a:pt x="2166" y="7691"/>
                  </a:lnTo>
                  <a:cubicBezTo>
                    <a:pt x="2262" y="7696"/>
                    <a:pt x="2333" y="7727"/>
                    <a:pt x="2434" y="7727"/>
                  </a:cubicBezTo>
                  <a:cubicBezTo>
                    <a:pt x="2514" y="7860"/>
                    <a:pt x="2651" y="7973"/>
                    <a:pt x="2762" y="8095"/>
                  </a:cubicBezTo>
                  <a:lnTo>
                    <a:pt x="2762" y="8095"/>
                  </a:lnTo>
                  <a:cubicBezTo>
                    <a:pt x="2654" y="8060"/>
                    <a:pt x="2581" y="8059"/>
                    <a:pt x="2508" y="8023"/>
                  </a:cubicBezTo>
                  <a:cubicBezTo>
                    <a:pt x="2286" y="7875"/>
                    <a:pt x="2064" y="7764"/>
                    <a:pt x="1843" y="7690"/>
                  </a:cubicBezTo>
                  <a:cubicBezTo>
                    <a:pt x="1769" y="7690"/>
                    <a:pt x="1769" y="7727"/>
                    <a:pt x="1843" y="7727"/>
                  </a:cubicBezTo>
                  <a:cubicBezTo>
                    <a:pt x="1870" y="7727"/>
                    <a:pt x="1877" y="7747"/>
                    <a:pt x="1893" y="7757"/>
                  </a:cubicBezTo>
                  <a:lnTo>
                    <a:pt x="1893" y="7757"/>
                  </a:lnTo>
                  <a:cubicBezTo>
                    <a:pt x="1647" y="7688"/>
                    <a:pt x="1467" y="7650"/>
                    <a:pt x="1288" y="7542"/>
                  </a:cubicBezTo>
                  <a:close/>
                  <a:moveTo>
                    <a:pt x="2781" y="8115"/>
                  </a:moveTo>
                  <a:cubicBezTo>
                    <a:pt x="2791" y="8127"/>
                    <a:pt x="2801" y="8139"/>
                    <a:pt x="2811" y="8152"/>
                  </a:cubicBezTo>
                  <a:lnTo>
                    <a:pt x="2811" y="8152"/>
                  </a:lnTo>
                  <a:cubicBezTo>
                    <a:pt x="2797" y="8140"/>
                    <a:pt x="2782" y="8134"/>
                    <a:pt x="2767" y="8134"/>
                  </a:cubicBezTo>
                  <a:cubicBezTo>
                    <a:pt x="2767" y="8134"/>
                    <a:pt x="2776" y="8125"/>
                    <a:pt x="2781" y="8115"/>
                  </a:cubicBezTo>
                  <a:close/>
                  <a:moveTo>
                    <a:pt x="5159" y="8073"/>
                  </a:moveTo>
                  <a:lnTo>
                    <a:pt x="5159" y="8073"/>
                  </a:lnTo>
                  <a:cubicBezTo>
                    <a:pt x="5225" y="8121"/>
                    <a:pt x="5292" y="8146"/>
                    <a:pt x="5392" y="8171"/>
                  </a:cubicBezTo>
                  <a:cubicBezTo>
                    <a:pt x="5317" y="8146"/>
                    <a:pt x="5239" y="8113"/>
                    <a:pt x="5159" y="8073"/>
                  </a:cubicBezTo>
                  <a:close/>
                  <a:moveTo>
                    <a:pt x="5466" y="8060"/>
                  </a:moveTo>
                  <a:cubicBezTo>
                    <a:pt x="5540" y="8097"/>
                    <a:pt x="5577" y="8134"/>
                    <a:pt x="5577" y="8208"/>
                  </a:cubicBezTo>
                  <a:cubicBezTo>
                    <a:pt x="5540" y="8208"/>
                    <a:pt x="5466" y="8208"/>
                    <a:pt x="5429" y="8134"/>
                  </a:cubicBezTo>
                  <a:cubicBezTo>
                    <a:pt x="5429" y="8097"/>
                    <a:pt x="5466" y="8097"/>
                    <a:pt x="5466" y="8060"/>
                  </a:cubicBezTo>
                  <a:close/>
                  <a:moveTo>
                    <a:pt x="3358" y="7727"/>
                  </a:moveTo>
                  <a:cubicBezTo>
                    <a:pt x="3432" y="7912"/>
                    <a:pt x="3543" y="8060"/>
                    <a:pt x="3580" y="8097"/>
                  </a:cubicBezTo>
                  <a:cubicBezTo>
                    <a:pt x="3617" y="8134"/>
                    <a:pt x="3617" y="8208"/>
                    <a:pt x="3691" y="8282"/>
                  </a:cubicBezTo>
                  <a:cubicBezTo>
                    <a:pt x="3587" y="8212"/>
                    <a:pt x="3451" y="8111"/>
                    <a:pt x="3343" y="8037"/>
                  </a:cubicBezTo>
                  <a:lnTo>
                    <a:pt x="3343" y="8037"/>
                  </a:lnTo>
                  <a:cubicBezTo>
                    <a:pt x="3343" y="8037"/>
                    <a:pt x="3344" y="8037"/>
                    <a:pt x="3344" y="8037"/>
                  </a:cubicBezTo>
                  <a:cubicBezTo>
                    <a:pt x="3358" y="8037"/>
                    <a:pt x="3358" y="8003"/>
                    <a:pt x="3358" y="7949"/>
                  </a:cubicBezTo>
                  <a:lnTo>
                    <a:pt x="3248" y="7875"/>
                  </a:lnTo>
                  <a:lnTo>
                    <a:pt x="3321" y="7875"/>
                  </a:lnTo>
                  <a:cubicBezTo>
                    <a:pt x="3358" y="7875"/>
                    <a:pt x="3395" y="7838"/>
                    <a:pt x="3358" y="7764"/>
                  </a:cubicBezTo>
                  <a:lnTo>
                    <a:pt x="3358" y="7727"/>
                  </a:lnTo>
                  <a:close/>
                  <a:moveTo>
                    <a:pt x="4713" y="8147"/>
                  </a:moveTo>
                  <a:cubicBezTo>
                    <a:pt x="4747" y="8207"/>
                    <a:pt x="4781" y="8264"/>
                    <a:pt x="4815" y="8320"/>
                  </a:cubicBezTo>
                  <a:lnTo>
                    <a:pt x="4815" y="8320"/>
                  </a:lnTo>
                  <a:cubicBezTo>
                    <a:pt x="4811" y="8308"/>
                    <a:pt x="4806" y="8295"/>
                    <a:pt x="4800" y="8282"/>
                  </a:cubicBezTo>
                  <a:cubicBezTo>
                    <a:pt x="4771" y="8236"/>
                    <a:pt x="4742" y="8192"/>
                    <a:pt x="4713" y="8147"/>
                  </a:cubicBezTo>
                  <a:close/>
                  <a:moveTo>
                    <a:pt x="7019" y="7875"/>
                  </a:moveTo>
                  <a:cubicBezTo>
                    <a:pt x="6760" y="7949"/>
                    <a:pt x="6575" y="8023"/>
                    <a:pt x="6390" y="8134"/>
                  </a:cubicBezTo>
                  <a:cubicBezTo>
                    <a:pt x="6353" y="8134"/>
                    <a:pt x="6390" y="8171"/>
                    <a:pt x="6390" y="8245"/>
                  </a:cubicBezTo>
                  <a:cubicBezTo>
                    <a:pt x="6279" y="8282"/>
                    <a:pt x="6168" y="8319"/>
                    <a:pt x="6020" y="8355"/>
                  </a:cubicBezTo>
                  <a:lnTo>
                    <a:pt x="6168" y="8245"/>
                  </a:lnTo>
                  <a:cubicBezTo>
                    <a:pt x="6316" y="8097"/>
                    <a:pt x="6464" y="7986"/>
                    <a:pt x="6575" y="7912"/>
                  </a:cubicBezTo>
                  <a:cubicBezTo>
                    <a:pt x="6723" y="7875"/>
                    <a:pt x="6871" y="7875"/>
                    <a:pt x="7019" y="7875"/>
                  </a:cubicBezTo>
                  <a:close/>
                  <a:moveTo>
                    <a:pt x="4974" y="8592"/>
                  </a:moveTo>
                  <a:cubicBezTo>
                    <a:pt x="4978" y="8599"/>
                    <a:pt x="4981" y="8607"/>
                    <a:pt x="4985" y="8614"/>
                  </a:cubicBezTo>
                  <a:cubicBezTo>
                    <a:pt x="4985" y="8605"/>
                    <a:pt x="4981" y="8598"/>
                    <a:pt x="4974" y="8592"/>
                  </a:cubicBezTo>
                  <a:close/>
                  <a:moveTo>
                    <a:pt x="5022" y="8577"/>
                  </a:moveTo>
                  <a:cubicBezTo>
                    <a:pt x="4985" y="8577"/>
                    <a:pt x="4985" y="8614"/>
                    <a:pt x="4985" y="8614"/>
                  </a:cubicBezTo>
                  <a:cubicBezTo>
                    <a:pt x="5022" y="8614"/>
                    <a:pt x="5022" y="8577"/>
                    <a:pt x="5022" y="8577"/>
                  </a:cubicBezTo>
                  <a:close/>
                  <a:moveTo>
                    <a:pt x="4615" y="7949"/>
                  </a:moveTo>
                  <a:cubicBezTo>
                    <a:pt x="4637" y="7998"/>
                    <a:pt x="4659" y="8045"/>
                    <a:pt x="4683" y="8090"/>
                  </a:cubicBezTo>
                  <a:lnTo>
                    <a:pt x="4683" y="8090"/>
                  </a:lnTo>
                  <a:lnTo>
                    <a:pt x="4666" y="8074"/>
                  </a:lnTo>
                  <a:lnTo>
                    <a:pt x="4666" y="8074"/>
                  </a:lnTo>
                  <a:cubicBezTo>
                    <a:pt x="4682" y="8098"/>
                    <a:pt x="4698" y="8122"/>
                    <a:pt x="4713" y="8147"/>
                  </a:cubicBezTo>
                  <a:lnTo>
                    <a:pt x="4713" y="8147"/>
                  </a:lnTo>
                  <a:cubicBezTo>
                    <a:pt x="4703" y="8128"/>
                    <a:pt x="4693" y="8109"/>
                    <a:pt x="4683" y="8090"/>
                  </a:cubicBezTo>
                  <a:lnTo>
                    <a:pt x="4683" y="8090"/>
                  </a:lnTo>
                  <a:lnTo>
                    <a:pt x="5207" y="8614"/>
                  </a:lnTo>
                  <a:cubicBezTo>
                    <a:pt x="5022" y="8392"/>
                    <a:pt x="4800" y="8208"/>
                    <a:pt x="4615" y="7949"/>
                  </a:cubicBezTo>
                  <a:close/>
                  <a:moveTo>
                    <a:pt x="3432" y="8577"/>
                  </a:moveTo>
                  <a:lnTo>
                    <a:pt x="3432" y="8577"/>
                  </a:lnTo>
                  <a:cubicBezTo>
                    <a:pt x="3480" y="8637"/>
                    <a:pt x="3524" y="8697"/>
                    <a:pt x="3565" y="8756"/>
                  </a:cubicBezTo>
                  <a:lnTo>
                    <a:pt x="3565" y="8756"/>
                  </a:lnTo>
                  <a:cubicBezTo>
                    <a:pt x="3533" y="8669"/>
                    <a:pt x="3496" y="8609"/>
                    <a:pt x="3432" y="8577"/>
                  </a:cubicBezTo>
                  <a:close/>
                  <a:moveTo>
                    <a:pt x="5651" y="8688"/>
                  </a:moveTo>
                  <a:cubicBezTo>
                    <a:pt x="5614" y="8762"/>
                    <a:pt x="5577" y="8836"/>
                    <a:pt x="5540" y="8873"/>
                  </a:cubicBezTo>
                  <a:cubicBezTo>
                    <a:pt x="5577" y="8799"/>
                    <a:pt x="5614" y="8762"/>
                    <a:pt x="5651" y="8688"/>
                  </a:cubicBezTo>
                  <a:close/>
                  <a:moveTo>
                    <a:pt x="3432" y="7505"/>
                  </a:moveTo>
                  <a:lnTo>
                    <a:pt x="3432" y="7505"/>
                  </a:lnTo>
                  <a:cubicBezTo>
                    <a:pt x="3506" y="7579"/>
                    <a:pt x="3580" y="7653"/>
                    <a:pt x="3691" y="7690"/>
                  </a:cubicBezTo>
                  <a:cubicBezTo>
                    <a:pt x="3901" y="8080"/>
                    <a:pt x="4087" y="8494"/>
                    <a:pt x="4307" y="8893"/>
                  </a:cubicBezTo>
                  <a:lnTo>
                    <a:pt x="4307" y="8893"/>
                  </a:lnTo>
                  <a:cubicBezTo>
                    <a:pt x="4043" y="8447"/>
                    <a:pt x="3738" y="7963"/>
                    <a:pt x="3432" y="7505"/>
                  </a:cubicBezTo>
                  <a:close/>
                  <a:moveTo>
                    <a:pt x="3778" y="7304"/>
                  </a:moveTo>
                  <a:lnTo>
                    <a:pt x="3778" y="7304"/>
                  </a:lnTo>
                  <a:cubicBezTo>
                    <a:pt x="4095" y="7814"/>
                    <a:pt x="4640" y="8589"/>
                    <a:pt x="4837" y="8836"/>
                  </a:cubicBezTo>
                  <a:cubicBezTo>
                    <a:pt x="4800" y="8873"/>
                    <a:pt x="4800" y="8947"/>
                    <a:pt x="4726" y="8984"/>
                  </a:cubicBezTo>
                  <a:cubicBezTo>
                    <a:pt x="4684" y="8871"/>
                    <a:pt x="4490" y="8531"/>
                    <a:pt x="4271" y="8154"/>
                  </a:cubicBezTo>
                  <a:lnTo>
                    <a:pt x="4271" y="8154"/>
                  </a:lnTo>
                  <a:cubicBezTo>
                    <a:pt x="4275" y="8160"/>
                    <a:pt x="4279" y="8165"/>
                    <a:pt x="4283" y="8171"/>
                  </a:cubicBezTo>
                  <a:cubicBezTo>
                    <a:pt x="4274" y="8157"/>
                    <a:pt x="4266" y="8143"/>
                    <a:pt x="4257" y="8129"/>
                  </a:cubicBezTo>
                  <a:lnTo>
                    <a:pt x="4257" y="8129"/>
                  </a:lnTo>
                  <a:cubicBezTo>
                    <a:pt x="4092" y="7846"/>
                    <a:pt x="3915" y="7544"/>
                    <a:pt x="3778" y="7304"/>
                  </a:cubicBezTo>
                  <a:close/>
                  <a:moveTo>
                    <a:pt x="6168" y="8614"/>
                  </a:moveTo>
                  <a:lnTo>
                    <a:pt x="6168" y="8614"/>
                  </a:lnTo>
                  <a:cubicBezTo>
                    <a:pt x="5909" y="8836"/>
                    <a:pt x="5651" y="9169"/>
                    <a:pt x="5466" y="9428"/>
                  </a:cubicBezTo>
                  <a:cubicBezTo>
                    <a:pt x="5651" y="9169"/>
                    <a:pt x="5909" y="8873"/>
                    <a:pt x="6168" y="8614"/>
                  </a:cubicBezTo>
                  <a:close/>
                  <a:moveTo>
                    <a:pt x="5204" y="9389"/>
                  </a:moveTo>
                  <a:cubicBezTo>
                    <a:pt x="5192" y="9413"/>
                    <a:pt x="5181" y="9438"/>
                    <a:pt x="5170" y="9465"/>
                  </a:cubicBezTo>
                  <a:cubicBezTo>
                    <a:pt x="5180" y="9439"/>
                    <a:pt x="5192" y="9414"/>
                    <a:pt x="5204" y="9389"/>
                  </a:cubicBezTo>
                  <a:close/>
                  <a:moveTo>
                    <a:pt x="3913" y="8762"/>
                  </a:moveTo>
                  <a:lnTo>
                    <a:pt x="3913" y="8762"/>
                  </a:lnTo>
                  <a:cubicBezTo>
                    <a:pt x="3987" y="8836"/>
                    <a:pt x="4098" y="8984"/>
                    <a:pt x="4135" y="9058"/>
                  </a:cubicBezTo>
                  <a:lnTo>
                    <a:pt x="4431" y="9613"/>
                  </a:lnTo>
                  <a:cubicBezTo>
                    <a:pt x="4357" y="9649"/>
                    <a:pt x="4357" y="9760"/>
                    <a:pt x="4320" y="9797"/>
                  </a:cubicBezTo>
                  <a:cubicBezTo>
                    <a:pt x="4246" y="9428"/>
                    <a:pt x="4098" y="9132"/>
                    <a:pt x="3913" y="8762"/>
                  </a:cubicBezTo>
                  <a:close/>
                  <a:moveTo>
                    <a:pt x="5042" y="8734"/>
                  </a:moveTo>
                  <a:lnTo>
                    <a:pt x="5042" y="8734"/>
                  </a:lnTo>
                  <a:cubicBezTo>
                    <a:pt x="4931" y="9174"/>
                    <a:pt x="4778" y="9610"/>
                    <a:pt x="4652" y="10019"/>
                  </a:cubicBezTo>
                  <a:cubicBezTo>
                    <a:pt x="4642" y="9988"/>
                    <a:pt x="4629" y="9954"/>
                    <a:pt x="4613" y="9918"/>
                  </a:cubicBezTo>
                  <a:lnTo>
                    <a:pt x="4613" y="9918"/>
                  </a:lnTo>
                  <a:cubicBezTo>
                    <a:pt x="4615" y="9915"/>
                    <a:pt x="4615" y="9912"/>
                    <a:pt x="4615" y="9908"/>
                  </a:cubicBezTo>
                  <a:cubicBezTo>
                    <a:pt x="4652" y="9576"/>
                    <a:pt x="4726" y="9280"/>
                    <a:pt x="4874" y="9021"/>
                  </a:cubicBezTo>
                  <a:cubicBezTo>
                    <a:pt x="4911" y="9021"/>
                    <a:pt x="4985" y="8984"/>
                    <a:pt x="4911" y="8910"/>
                  </a:cubicBezTo>
                  <a:cubicBezTo>
                    <a:pt x="4974" y="8847"/>
                    <a:pt x="5010" y="8811"/>
                    <a:pt x="5042" y="8734"/>
                  </a:cubicBezTo>
                  <a:close/>
                  <a:moveTo>
                    <a:pt x="2730" y="7838"/>
                  </a:moveTo>
                  <a:lnTo>
                    <a:pt x="2730" y="7838"/>
                  </a:lnTo>
                  <a:cubicBezTo>
                    <a:pt x="3174" y="8023"/>
                    <a:pt x="3469" y="8282"/>
                    <a:pt x="3802" y="8614"/>
                  </a:cubicBezTo>
                  <a:lnTo>
                    <a:pt x="3802" y="8651"/>
                  </a:lnTo>
                  <a:cubicBezTo>
                    <a:pt x="3987" y="9021"/>
                    <a:pt x="4172" y="9428"/>
                    <a:pt x="4320" y="9871"/>
                  </a:cubicBezTo>
                  <a:cubicBezTo>
                    <a:pt x="4320" y="9945"/>
                    <a:pt x="4283" y="9982"/>
                    <a:pt x="4320" y="10056"/>
                  </a:cubicBezTo>
                  <a:lnTo>
                    <a:pt x="4357" y="10056"/>
                  </a:lnTo>
                  <a:cubicBezTo>
                    <a:pt x="4357" y="10056"/>
                    <a:pt x="4357" y="9982"/>
                    <a:pt x="4394" y="9982"/>
                  </a:cubicBezTo>
                  <a:cubicBezTo>
                    <a:pt x="4394" y="9968"/>
                    <a:pt x="4405" y="9953"/>
                    <a:pt x="4419" y="9939"/>
                  </a:cubicBezTo>
                  <a:lnTo>
                    <a:pt x="4419" y="9939"/>
                  </a:lnTo>
                  <a:cubicBezTo>
                    <a:pt x="4357" y="10106"/>
                    <a:pt x="4357" y="10216"/>
                    <a:pt x="4357" y="10426"/>
                  </a:cubicBezTo>
                  <a:cubicBezTo>
                    <a:pt x="4283" y="9945"/>
                    <a:pt x="4098" y="9539"/>
                    <a:pt x="3802" y="9169"/>
                  </a:cubicBezTo>
                  <a:lnTo>
                    <a:pt x="3802" y="9132"/>
                  </a:lnTo>
                  <a:cubicBezTo>
                    <a:pt x="3727" y="9007"/>
                    <a:pt x="3652" y="8881"/>
                    <a:pt x="3565" y="8756"/>
                  </a:cubicBezTo>
                  <a:lnTo>
                    <a:pt x="3565" y="8756"/>
                  </a:lnTo>
                  <a:cubicBezTo>
                    <a:pt x="3570" y="8770"/>
                    <a:pt x="3575" y="8784"/>
                    <a:pt x="3580" y="8799"/>
                  </a:cubicBezTo>
                  <a:lnTo>
                    <a:pt x="3321" y="8503"/>
                  </a:lnTo>
                  <a:lnTo>
                    <a:pt x="2996" y="8198"/>
                  </a:lnTo>
                  <a:lnTo>
                    <a:pt x="2996" y="8198"/>
                  </a:lnTo>
                  <a:cubicBezTo>
                    <a:pt x="3018" y="8214"/>
                    <a:pt x="3040" y="8230"/>
                    <a:pt x="3063" y="8245"/>
                  </a:cubicBezTo>
                  <a:lnTo>
                    <a:pt x="3100" y="8282"/>
                  </a:lnTo>
                  <a:lnTo>
                    <a:pt x="3248" y="8429"/>
                  </a:lnTo>
                  <a:cubicBezTo>
                    <a:pt x="3258" y="8440"/>
                    <a:pt x="3272" y="8445"/>
                    <a:pt x="3285" y="8445"/>
                  </a:cubicBezTo>
                  <a:cubicBezTo>
                    <a:pt x="3315" y="8445"/>
                    <a:pt x="3337" y="8419"/>
                    <a:pt x="3285" y="8392"/>
                  </a:cubicBezTo>
                  <a:lnTo>
                    <a:pt x="2730" y="7838"/>
                  </a:lnTo>
                  <a:close/>
                  <a:moveTo>
                    <a:pt x="4294" y="10439"/>
                  </a:moveTo>
                  <a:lnTo>
                    <a:pt x="4294" y="10439"/>
                  </a:lnTo>
                  <a:cubicBezTo>
                    <a:pt x="4303" y="10462"/>
                    <a:pt x="4311" y="10483"/>
                    <a:pt x="4320" y="10500"/>
                  </a:cubicBezTo>
                  <a:lnTo>
                    <a:pt x="4320" y="10611"/>
                  </a:lnTo>
                  <a:cubicBezTo>
                    <a:pt x="4320" y="10557"/>
                    <a:pt x="4310" y="10499"/>
                    <a:pt x="4294" y="10439"/>
                  </a:cubicBezTo>
                  <a:close/>
                  <a:moveTo>
                    <a:pt x="3740" y="9305"/>
                  </a:moveTo>
                  <a:cubicBezTo>
                    <a:pt x="3873" y="9508"/>
                    <a:pt x="3991" y="9722"/>
                    <a:pt x="4098" y="9945"/>
                  </a:cubicBezTo>
                  <a:cubicBezTo>
                    <a:pt x="4172" y="10204"/>
                    <a:pt x="4246" y="10500"/>
                    <a:pt x="4320" y="10722"/>
                  </a:cubicBezTo>
                  <a:lnTo>
                    <a:pt x="4320" y="10759"/>
                  </a:lnTo>
                  <a:cubicBezTo>
                    <a:pt x="4147" y="10240"/>
                    <a:pt x="3974" y="9785"/>
                    <a:pt x="3740" y="9305"/>
                  </a:cubicBezTo>
                  <a:close/>
                  <a:moveTo>
                    <a:pt x="3987" y="4806"/>
                  </a:moveTo>
                  <a:cubicBezTo>
                    <a:pt x="4283" y="5324"/>
                    <a:pt x="4505" y="5841"/>
                    <a:pt x="4837" y="6359"/>
                  </a:cubicBezTo>
                  <a:cubicBezTo>
                    <a:pt x="4847" y="6369"/>
                    <a:pt x="4857" y="6374"/>
                    <a:pt x="4866" y="6374"/>
                  </a:cubicBezTo>
                  <a:cubicBezTo>
                    <a:pt x="4891" y="6374"/>
                    <a:pt x="4911" y="6339"/>
                    <a:pt x="4911" y="6285"/>
                  </a:cubicBezTo>
                  <a:cubicBezTo>
                    <a:pt x="4800" y="5989"/>
                    <a:pt x="4689" y="5657"/>
                    <a:pt x="4542" y="5324"/>
                  </a:cubicBezTo>
                  <a:lnTo>
                    <a:pt x="4542" y="5324"/>
                  </a:lnTo>
                  <a:cubicBezTo>
                    <a:pt x="4615" y="5361"/>
                    <a:pt x="4652" y="5472"/>
                    <a:pt x="4652" y="5509"/>
                  </a:cubicBezTo>
                  <a:lnTo>
                    <a:pt x="4652" y="5546"/>
                  </a:lnTo>
                  <a:cubicBezTo>
                    <a:pt x="4675" y="5612"/>
                    <a:pt x="4697" y="5652"/>
                    <a:pt x="4727" y="5697"/>
                  </a:cubicBezTo>
                  <a:lnTo>
                    <a:pt x="4727" y="5697"/>
                  </a:lnTo>
                  <a:cubicBezTo>
                    <a:pt x="4726" y="5696"/>
                    <a:pt x="4726" y="5695"/>
                    <a:pt x="4726" y="5694"/>
                  </a:cubicBezTo>
                  <a:lnTo>
                    <a:pt x="4726" y="5694"/>
                  </a:lnTo>
                  <a:cubicBezTo>
                    <a:pt x="4800" y="5731"/>
                    <a:pt x="4800" y="5805"/>
                    <a:pt x="4837" y="5878"/>
                  </a:cubicBezTo>
                  <a:cubicBezTo>
                    <a:pt x="4837" y="5891"/>
                    <a:pt x="4841" y="5895"/>
                    <a:pt x="4847" y="5895"/>
                  </a:cubicBezTo>
                  <a:cubicBezTo>
                    <a:pt x="4858" y="5895"/>
                    <a:pt x="4874" y="5878"/>
                    <a:pt x="4874" y="5878"/>
                  </a:cubicBezTo>
                  <a:cubicBezTo>
                    <a:pt x="4837" y="5841"/>
                    <a:pt x="4837" y="5805"/>
                    <a:pt x="4837" y="5694"/>
                  </a:cubicBezTo>
                  <a:cubicBezTo>
                    <a:pt x="4837" y="5657"/>
                    <a:pt x="4800" y="5546"/>
                    <a:pt x="4726" y="5472"/>
                  </a:cubicBezTo>
                  <a:cubicBezTo>
                    <a:pt x="4689" y="5324"/>
                    <a:pt x="4652" y="5250"/>
                    <a:pt x="4615" y="5102"/>
                  </a:cubicBezTo>
                  <a:lnTo>
                    <a:pt x="4615" y="5102"/>
                  </a:lnTo>
                  <a:cubicBezTo>
                    <a:pt x="4689" y="5250"/>
                    <a:pt x="4800" y="5361"/>
                    <a:pt x="4837" y="5546"/>
                  </a:cubicBezTo>
                  <a:cubicBezTo>
                    <a:pt x="4837" y="5570"/>
                    <a:pt x="4841" y="5579"/>
                    <a:pt x="4847" y="5579"/>
                  </a:cubicBezTo>
                  <a:cubicBezTo>
                    <a:pt x="4858" y="5579"/>
                    <a:pt x="4874" y="5546"/>
                    <a:pt x="4874" y="5546"/>
                  </a:cubicBezTo>
                  <a:cubicBezTo>
                    <a:pt x="4911" y="5657"/>
                    <a:pt x="4985" y="5731"/>
                    <a:pt x="4985" y="5841"/>
                  </a:cubicBezTo>
                  <a:cubicBezTo>
                    <a:pt x="4985" y="5841"/>
                    <a:pt x="4911" y="5841"/>
                    <a:pt x="4911" y="5878"/>
                  </a:cubicBezTo>
                  <a:cubicBezTo>
                    <a:pt x="4985" y="5915"/>
                    <a:pt x="5022" y="5989"/>
                    <a:pt x="5059" y="6063"/>
                  </a:cubicBezTo>
                  <a:cubicBezTo>
                    <a:pt x="5207" y="6396"/>
                    <a:pt x="5355" y="6655"/>
                    <a:pt x="5577" y="6951"/>
                  </a:cubicBezTo>
                  <a:cubicBezTo>
                    <a:pt x="5577" y="6961"/>
                    <a:pt x="5580" y="6966"/>
                    <a:pt x="5584" y="6966"/>
                  </a:cubicBezTo>
                  <a:cubicBezTo>
                    <a:pt x="5595" y="6966"/>
                    <a:pt x="5614" y="6940"/>
                    <a:pt x="5614" y="6914"/>
                  </a:cubicBezTo>
                  <a:cubicBezTo>
                    <a:pt x="5614" y="6840"/>
                    <a:pt x="5577" y="6840"/>
                    <a:pt x="5577" y="6803"/>
                  </a:cubicBezTo>
                  <a:cubicBezTo>
                    <a:pt x="5577" y="6766"/>
                    <a:pt x="5540" y="6729"/>
                    <a:pt x="5466" y="6618"/>
                  </a:cubicBezTo>
                  <a:cubicBezTo>
                    <a:pt x="5429" y="6581"/>
                    <a:pt x="5392" y="6470"/>
                    <a:pt x="5392" y="6433"/>
                  </a:cubicBezTo>
                  <a:lnTo>
                    <a:pt x="5392" y="6433"/>
                  </a:lnTo>
                  <a:cubicBezTo>
                    <a:pt x="5466" y="6581"/>
                    <a:pt x="5577" y="6729"/>
                    <a:pt x="5651" y="6914"/>
                  </a:cubicBezTo>
                  <a:cubicBezTo>
                    <a:pt x="5670" y="6924"/>
                    <a:pt x="5688" y="6928"/>
                    <a:pt x="5701" y="6928"/>
                  </a:cubicBezTo>
                  <a:cubicBezTo>
                    <a:pt x="5739" y="6928"/>
                    <a:pt x="5752" y="6894"/>
                    <a:pt x="5725" y="6840"/>
                  </a:cubicBezTo>
                  <a:lnTo>
                    <a:pt x="5577" y="6581"/>
                  </a:lnTo>
                  <a:lnTo>
                    <a:pt x="5577" y="6581"/>
                  </a:lnTo>
                  <a:cubicBezTo>
                    <a:pt x="5725" y="6766"/>
                    <a:pt x="5909" y="6914"/>
                    <a:pt x="6094" y="7025"/>
                  </a:cubicBezTo>
                  <a:cubicBezTo>
                    <a:pt x="6136" y="7108"/>
                    <a:pt x="6166" y="7191"/>
                    <a:pt x="6197" y="7274"/>
                  </a:cubicBezTo>
                  <a:lnTo>
                    <a:pt x="6197" y="7274"/>
                  </a:lnTo>
                  <a:cubicBezTo>
                    <a:pt x="6190" y="7249"/>
                    <a:pt x="6184" y="7223"/>
                    <a:pt x="6176" y="7196"/>
                  </a:cubicBezTo>
                  <a:lnTo>
                    <a:pt x="6176" y="7196"/>
                  </a:lnTo>
                  <a:cubicBezTo>
                    <a:pt x="6181" y="7203"/>
                    <a:pt x="6190" y="7209"/>
                    <a:pt x="6205" y="7209"/>
                  </a:cubicBezTo>
                  <a:cubicBezTo>
                    <a:pt x="6316" y="7357"/>
                    <a:pt x="6464" y="7579"/>
                    <a:pt x="6501" y="7690"/>
                  </a:cubicBezTo>
                  <a:cubicBezTo>
                    <a:pt x="6464" y="7653"/>
                    <a:pt x="6390" y="7579"/>
                    <a:pt x="6353" y="7579"/>
                  </a:cubicBezTo>
                  <a:cubicBezTo>
                    <a:pt x="6279" y="7505"/>
                    <a:pt x="6131" y="7394"/>
                    <a:pt x="6020" y="7357"/>
                  </a:cubicBezTo>
                  <a:cubicBezTo>
                    <a:pt x="5983" y="7357"/>
                    <a:pt x="5983" y="7394"/>
                    <a:pt x="5983" y="7394"/>
                  </a:cubicBezTo>
                  <a:cubicBezTo>
                    <a:pt x="6131" y="7505"/>
                    <a:pt x="6316" y="7653"/>
                    <a:pt x="6464" y="7727"/>
                  </a:cubicBezTo>
                  <a:lnTo>
                    <a:pt x="6501" y="7727"/>
                  </a:lnTo>
                  <a:cubicBezTo>
                    <a:pt x="6512" y="7738"/>
                    <a:pt x="6524" y="7753"/>
                    <a:pt x="6536" y="7768"/>
                  </a:cubicBezTo>
                  <a:lnTo>
                    <a:pt x="6536" y="7768"/>
                  </a:lnTo>
                  <a:cubicBezTo>
                    <a:pt x="6500" y="7839"/>
                    <a:pt x="6463" y="7875"/>
                    <a:pt x="6390" y="7875"/>
                  </a:cubicBezTo>
                  <a:cubicBezTo>
                    <a:pt x="6316" y="7912"/>
                    <a:pt x="6168" y="7949"/>
                    <a:pt x="6094" y="8023"/>
                  </a:cubicBezTo>
                  <a:cubicBezTo>
                    <a:pt x="6020" y="8060"/>
                    <a:pt x="6094" y="8097"/>
                    <a:pt x="6131" y="8097"/>
                  </a:cubicBezTo>
                  <a:cubicBezTo>
                    <a:pt x="6131" y="8097"/>
                    <a:pt x="6131" y="8097"/>
                    <a:pt x="6131" y="8097"/>
                  </a:cubicBezTo>
                  <a:lnTo>
                    <a:pt x="6131" y="8097"/>
                  </a:lnTo>
                  <a:cubicBezTo>
                    <a:pt x="5959" y="8269"/>
                    <a:pt x="5789" y="8444"/>
                    <a:pt x="5651" y="8651"/>
                  </a:cubicBezTo>
                  <a:cubicBezTo>
                    <a:pt x="5614" y="8762"/>
                    <a:pt x="5540" y="8799"/>
                    <a:pt x="5466" y="8873"/>
                  </a:cubicBezTo>
                  <a:cubicBezTo>
                    <a:pt x="5429" y="8836"/>
                    <a:pt x="5429" y="8799"/>
                    <a:pt x="5392" y="8762"/>
                  </a:cubicBezTo>
                  <a:cubicBezTo>
                    <a:pt x="5577" y="8466"/>
                    <a:pt x="5799" y="8134"/>
                    <a:pt x="5946" y="7838"/>
                  </a:cubicBezTo>
                  <a:lnTo>
                    <a:pt x="5983" y="7764"/>
                  </a:lnTo>
                  <a:cubicBezTo>
                    <a:pt x="5983" y="7764"/>
                    <a:pt x="5967" y="7748"/>
                    <a:pt x="5956" y="7748"/>
                  </a:cubicBezTo>
                  <a:cubicBezTo>
                    <a:pt x="5951" y="7748"/>
                    <a:pt x="5946" y="7752"/>
                    <a:pt x="5946" y="7764"/>
                  </a:cubicBezTo>
                  <a:cubicBezTo>
                    <a:pt x="5835" y="7912"/>
                    <a:pt x="5725" y="8097"/>
                    <a:pt x="5614" y="8282"/>
                  </a:cubicBezTo>
                  <a:cubicBezTo>
                    <a:pt x="5540" y="8429"/>
                    <a:pt x="5466" y="8577"/>
                    <a:pt x="5392" y="8688"/>
                  </a:cubicBezTo>
                  <a:cubicBezTo>
                    <a:pt x="5355" y="8503"/>
                    <a:pt x="5281" y="8319"/>
                    <a:pt x="5392" y="8208"/>
                  </a:cubicBezTo>
                  <a:cubicBezTo>
                    <a:pt x="5466" y="8208"/>
                    <a:pt x="5577" y="8245"/>
                    <a:pt x="5614" y="8282"/>
                  </a:cubicBezTo>
                  <a:lnTo>
                    <a:pt x="5614" y="8245"/>
                  </a:lnTo>
                  <a:cubicBezTo>
                    <a:pt x="5577" y="8134"/>
                    <a:pt x="5540" y="8097"/>
                    <a:pt x="5540" y="8023"/>
                  </a:cubicBezTo>
                  <a:cubicBezTo>
                    <a:pt x="5466" y="7912"/>
                    <a:pt x="5429" y="7838"/>
                    <a:pt x="5392" y="7764"/>
                  </a:cubicBezTo>
                  <a:cubicBezTo>
                    <a:pt x="5096" y="7025"/>
                    <a:pt x="4615" y="6396"/>
                    <a:pt x="4098" y="5805"/>
                  </a:cubicBezTo>
                  <a:cubicBezTo>
                    <a:pt x="4098" y="5805"/>
                    <a:pt x="4061" y="5805"/>
                    <a:pt x="4061" y="5841"/>
                  </a:cubicBezTo>
                  <a:cubicBezTo>
                    <a:pt x="4172" y="5989"/>
                    <a:pt x="4283" y="6100"/>
                    <a:pt x="4357" y="6285"/>
                  </a:cubicBezTo>
                  <a:cubicBezTo>
                    <a:pt x="4357" y="6285"/>
                    <a:pt x="4320" y="6322"/>
                    <a:pt x="4357" y="6322"/>
                  </a:cubicBezTo>
                  <a:cubicBezTo>
                    <a:pt x="4726" y="6951"/>
                    <a:pt x="5059" y="7542"/>
                    <a:pt x="5429" y="8097"/>
                  </a:cubicBezTo>
                  <a:cubicBezTo>
                    <a:pt x="5392" y="8134"/>
                    <a:pt x="5392" y="8134"/>
                    <a:pt x="5392" y="8171"/>
                  </a:cubicBezTo>
                  <a:cubicBezTo>
                    <a:pt x="5281" y="8355"/>
                    <a:pt x="5244" y="8614"/>
                    <a:pt x="5355" y="8799"/>
                  </a:cubicBezTo>
                  <a:cubicBezTo>
                    <a:pt x="5355" y="8836"/>
                    <a:pt x="5281" y="8836"/>
                    <a:pt x="5281" y="8873"/>
                  </a:cubicBezTo>
                  <a:cubicBezTo>
                    <a:pt x="5281" y="8910"/>
                    <a:pt x="5355" y="8910"/>
                    <a:pt x="5355" y="8910"/>
                  </a:cubicBezTo>
                  <a:lnTo>
                    <a:pt x="5392" y="8873"/>
                  </a:lnTo>
                  <a:cubicBezTo>
                    <a:pt x="5429" y="8910"/>
                    <a:pt x="5429" y="8984"/>
                    <a:pt x="5466" y="8984"/>
                  </a:cubicBezTo>
                  <a:cubicBezTo>
                    <a:pt x="5466" y="8984"/>
                    <a:pt x="5466" y="8984"/>
                    <a:pt x="5466" y="8984"/>
                  </a:cubicBezTo>
                  <a:lnTo>
                    <a:pt x="5466" y="8984"/>
                  </a:lnTo>
                  <a:cubicBezTo>
                    <a:pt x="5466" y="8984"/>
                    <a:pt x="5466" y="8984"/>
                    <a:pt x="5466" y="8984"/>
                  </a:cubicBezTo>
                  <a:lnTo>
                    <a:pt x="5466" y="8984"/>
                  </a:lnTo>
                  <a:cubicBezTo>
                    <a:pt x="5454" y="9004"/>
                    <a:pt x="5442" y="9023"/>
                    <a:pt x="5430" y="9042"/>
                  </a:cubicBezTo>
                  <a:lnTo>
                    <a:pt x="5430" y="9042"/>
                  </a:lnTo>
                  <a:cubicBezTo>
                    <a:pt x="5442" y="9022"/>
                    <a:pt x="5454" y="9003"/>
                    <a:pt x="5466" y="8984"/>
                  </a:cubicBezTo>
                  <a:lnTo>
                    <a:pt x="5466" y="8984"/>
                  </a:lnTo>
                  <a:cubicBezTo>
                    <a:pt x="5402" y="9080"/>
                    <a:pt x="5283" y="9231"/>
                    <a:pt x="5204" y="9389"/>
                  </a:cubicBezTo>
                  <a:lnTo>
                    <a:pt x="5204" y="9389"/>
                  </a:lnTo>
                  <a:cubicBezTo>
                    <a:pt x="5267" y="9265"/>
                    <a:pt x="5347" y="9169"/>
                    <a:pt x="5430" y="9042"/>
                  </a:cubicBezTo>
                  <a:lnTo>
                    <a:pt x="5430" y="9042"/>
                  </a:lnTo>
                  <a:cubicBezTo>
                    <a:pt x="5186" y="9439"/>
                    <a:pt x="4978" y="9931"/>
                    <a:pt x="4837" y="10389"/>
                  </a:cubicBezTo>
                  <a:lnTo>
                    <a:pt x="4837" y="10500"/>
                  </a:lnTo>
                  <a:cubicBezTo>
                    <a:pt x="4837" y="10500"/>
                    <a:pt x="4837" y="10537"/>
                    <a:pt x="4800" y="10537"/>
                  </a:cubicBezTo>
                  <a:cubicBezTo>
                    <a:pt x="4726" y="10463"/>
                    <a:pt x="4726" y="10315"/>
                    <a:pt x="4689" y="10204"/>
                  </a:cubicBezTo>
                  <a:cubicBezTo>
                    <a:pt x="4800" y="9797"/>
                    <a:pt x="4911" y="9391"/>
                    <a:pt x="5096" y="8984"/>
                  </a:cubicBezTo>
                  <a:lnTo>
                    <a:pt x="5096" y="8984"/>
                  </a:lnTo>
                  <a:cubicBezTo>
                    <a:pt x="4912" y="9351"/>
                    <a:pt x="4802" y="9719"/>
                    <a:pt x="4655" y="10122"/>
                  </a:cubicBezTo>
                  <a:lnTo>
                    <a:pt x="4655" y="10122"/>
                  </a:lnTo>
                  <a:cubicBezTo>
                    <a:pt x="4654" y="10120"/>
                    <a:pt x="4653" y="10117"/>
                    <a:pt x="4652" y="10114"/>
                  </a:cubicBezTo>
                  <a:lnTo>
                    <a:pt x="4652" y="10114"/>
                  </a:lnTo>
                  <a:lnTo>
                    <a:pt x="4652" y="10130"/>
                  </a:lnTo>
                  <a:cubicBezTo>
                    <a:pt x="4653" y="10127"/>
                    <a:pt x="4654" y="10125"/>
                    <a:pt x="4655" y="10122"/>
                  </a:cubicBezTo>
                  <a:lnTo>
                    <a:pt x="4655" y="10122"/>
                  </a:lnTo>
                  <a:cubicBezTo>
                    <a:pt x="4669" y="10160"/>
                    <a:pt x="4681" y="10200"/>
                    <a:pt x="4689" y="10241"/>
                  </a:cubicBezTo>
                  <a:cubicBezTo>
                    <a:pt x="4542" y="10352"/>
                    <a:pt x="4505" y="10611"/>
                    <a:pt x="4468" y="10796"/>
                  </a:cubicBezTo>
                  <a:cubicBezTo>
                    <a:pt x="4431" y="10833"/>
                    <a:pt x="4431" y="10870"/>
                    <a:pt x="4431" y="10906"/>
                  </a:cubicBezTo>
                  <a:cubicBezTo>
                    <a:pt x="4431" y="10870"/>
                    <a:pt x="4357" y="10833"/>
                    <a:pt x="4357" y="10722"/>
                  </a:cubicBezTo>
                  <a:cubicBezTo>
                    <a:pt x="4431" y="10463"/>
                    <a:pt x="4431" y="10167"/>
                    <a:pt x="4468" y="9908"/>
                  </a:cubicBezTo>
                  <a:cubicBezTo>
                    <a:pt x="4468" y="9900"/>
                    <a:pt x="4466" y="9893"/>
                    <a:pt x="4463" y="9889"/>
                  </a:cubicBezTo>
                  <a:lnTo>
                    <a:pt x="4463" y="9889"/>
                  </a:lnTo>
                  <a:cubicBezTo>
                    <a:pt x="4466" y="9883"/>
                    <a:pt x="4468" y="9877"/>
                    <a:pt x="4468" y="9871"/>
                  </a:cubicBezTo>
                  <a:lnTo>
                    <a:pt x="4468" y="9871"/>
                  </a:lnTo>
                  <a:cubicBezTo>
                    <a:pt x="4468" y="9871"/>
                    <a:pt x="4461" y="9875"/>
                    <a:pt x="4451" y="9881"/>
                  </a:cubicBezTo>
                  <a:lnTo>
                    <a:pt x="4451" y="9881"/>
                  </a:lnTo>
                  <a:cubicBezTo>
                    <a:pt x="4450" y="9881"/>
                    <a:pt x="4450" y="9881"/>
                    <a:pt x="4449" y="9881"/>
                  </a:cubicBezTo>
                  <a:cubicBezTo>
                    <a:pt x="4446" y="9881"/>
                    <a:pt x="4443" y="9881"/>
                    <a:pt x="4441" y="9883"/>
                  </a:cubicBezTo>
                  <a:lnTo>
                    <a:pt x="4441" y="9883"/>
                  </a:lnTo>
                  <a:cubicBezTo>
                    <a:pt x="4470" y="9830"/>
                    <a:pt x="4478" y="9777"/>
                    <a:pt x="4505" y="9723"/>
                  </a:cubicBezTo>
                  <a:cubicBezTo>
                    <a:pt x="4515" y="9775"/>
                    <a:pt x="4531" y="9824"/>
                    <a:pt x="4550" y="9872"/>
                  </a:cubicBezTo>
                  <a:lnTo>
                    <a:pt x="4550" y="9872"/>
                  </a:lnTo>
                  <a:cubicBezTo>
                    <a:pt x="4547" y="9884"/>
                    <a:pt x="4544" y="9896"/>
                    <a:pt x="4542" y="9908"/>
                  </a:cubicBezTo>
                  <a:cubicBezTo>
                    <a:pt x="4542" y="9908"/>
                    <a:pt x="4554" y="9915"/>
                    <a:pt x="4569" y="9920"/>
                  </a:cubicBezTo>
                  <a:lnTo>
                    <a:pt x="4569" y="9920"/>
                  </a:lnTo>
                  <a:cubicBezTo>
                    <a:pt x="4597" y="9984"/>
                    <a:pt x="4628" y="10048"/>
                    <a:pt x="4652" y="10114"/>
                  </a:cubicBezTo>
                  <a:lnTo>
                    <a:pt x="4652" y="10114"/>
                  </a:lnTo>
                  <a:lnTo>
                    <a:pt x="4652" y="10093"/>
                  </a:lnTo>
                  <a:cubicBezTo>
                    <a:pt x="4779" y="9651"/>
                    <a:pt x="4932" y="9181"/>
                    <a:pt x="5043" y="8731"/>
                  </a:cubicBezTo>
                  <a:lnTo>
                    <a:pt x="5043" y="8731"/>
                  </a:lnTo>
                  <a:cubicBezTo>
                    <a:pt x="5049" y="8718"/>
                    <a:pt x="5054" y="8704"/>
                    <a:pt x="5059" y="8688"/>
                  </a:cubicBezTo>
                  <a:lnTo>
                    <a:pt x="5059" y="8688"/>
                  </a:lnTo>
                  <a:cubicBezTo>
                    <a:pt x="5057" y="8691"/>
                    <a:pt x="5054" y="8693"/>
                    <a:pt x="5052" y="8696"/>
                  </a:cubicBezTo>
                  <a:lnTo>
                    <a:pt x="5052" y="8696"/>
                  </a:lnTo>
                  <a:cubicBezTo>
                    <a:pt x="5067" y="8632"/>
                    <a:pt x="5082" y="8569"/>
                    <a:pt x="5096" y="8505"/>
                  </a:cubicBezTo>
                  <a:lnTo>
                    <a:pt x="5096" y="8505"/>
                  </a:lnTo>
                  <a:cubicBezTo>
                    <a:pt x="5082" y="8569"/>
                    <a:pt x="5067" y="8633"/>
                    <a:pt x="5051" y="8697"/>
                  </a:cubicBezTo>
                  <a:lnTo>
                    <a:pt x="5051" y="8697"/>
                  </a:lnTo>
                  <a:cubicBezTo>
                    <a:pt x="5017" y="8740"/>
                    <a:pt x="4980" y="8839"/>
                    <a:pt x="4911" y="8873"/>
                  </a:cubicBezTo>
                  <a:cubicBezTo>
                    <a:pt x="4911" y="8836"/>
                    <a:pt x="4874" y="8836"/>
                    <a:pt x="4874" y="8799"/>
                  </a:cubicBezTo>
                  <a:cubicBezTo>
                    <a:pt x="4911" y="8799"/>
                    <a:pt x="4911" y="8799"/>
                    <a:pt x="4911" y="8762"/>
                  </a:cubicBezTo>
                  <a:lnTo>
                    <a:pt x="4911" y="8688"/>
                  </a:lnTo>
                  <a:cubicBezTo>
                    <a:pt x="4911" y="8688"/>
                    <a:pt x="4911" y="8651"/>
                    <a:pt x="4985" y="8651"/>
                  </a:cubicBezTo>
                  <a:lnTo>
                    <a:pt x="4985" y="8688"/>
                  </a:lnTo>
                  <a:cubicBezTo>
                    <a:pt x="4985" y="8711"/>
                    <a:pt x="4989" y="8720"/>
                    <a:pt x="4994" y="8720"/>
                  </a:cubicBezTo>
                  <a:cubicBezTo>
                    <a:pt x="5005" y="8720"/>
                    <a:pt x="5022" y="8677"/>
                    <a:pt x="5022" y="8651"/>
                  </a:cubicBezTo>
                  <a:cubicBezTo>
                    <a:pt x="5022" y="8651"/>
                    <a:pt x="5022" y="8614"/>
                    <a:pt x="4985" y="8614"/>
                  </a:cubicBezTo>
                  <a:cubicBezTo>
                    <a:pt x="4985" y="8614"/>
                    <a:pt x="4985" y="8651"/>
                    <a:pt x="4911" y="8651"/>
                  </a:cubicBezTo>
                  <a:cubicBezTo>
                    <a:pt x="4940" y="8622"/>
                    <a:pt x="4946" y="8593"/>
                    <a:pt x="4943" y="8569"/>
                  </a:cubicBezTo>
                  <a:lnTo>
                    <a:pt x="4943" y="8569"/>
                  </a:lnTo>
                  <a:cubicBezTo>
                    <a:pt x="4954" y="8578"/>
                    <a:pt x="4966" y="8584"/>
                    <a:pt x="4974" y="8592"/>
                  </a:cubicBezTo>
                  <a:lnTo>
                    <a:pt x="4974" y="8592"/>
                  </a:lnTo>
                  <a:cubicBezTo>
                    <a:pt x="4925" y="8498"/>
                    <a:pt x="4871" y="8410"/>
                    <a:pt x="4815" y="8320"/>
                  </a:cubicBezTo>
                  <a:lnTo>
                    <a:pt x="4815" y="8320"/>
                  </a:lnTo>
                  <a:cubicBezTo>
                    <a:pt x="4852" y="8417"/>
                    <a:pt x="4874" y="8495"/>
                    <a:pt x="4852" y="8495"/>
                  </a:cubicBezTo>
                  <a:cubicBezTo>
                    <a:pt x="4836" y="8495"/>
                    <a:pt x="4798" y="8455"/>
                    <a:pt x="4726" y="8355"/>
                  </a:cubicBezTo>
                  <a:cubicBezTo>
                    <a:pt x="4726" y="8319"/>
                    <a:pt x="4689" y="8319"/>
                    <a:pt x="4689" y="8282"/>
                  </a:cubicBezTo>
                  <a:cubicBezTo>
                    <a:pt x="4357" y="7727"/>
                    <a:pt x="3987" y="7172"/>
                    <a:pt x="3543" y="6729"/>
                  </a:cubicBezTo>
                  <a:lnTo>
                    <a:pt x="3469" y="6729"/>
                  </a:lnTo>
                  <a:cubicBezTo>
                    <a:pt x="3543" y="6803"/>
                    <a:pt x="3617" y="6914"/>
                    <a:pt x="3654" y="7025"/>
                  </a:cubicBezTo>
                  <a:cubicBezTo>
                    <a:pt x="3611" y="6981"/>
                    <a:pt x="3580" y="6913"/>
                    <a:pt x="3540" y="6848"/>
                  </a:cubicBezTo>
                  <a:lnTo>
                    <a:pt x="3540" y="6848"/>
                  </a:lnTo>
                  <a:cubicBezTo>
                    <a:pt x="3540" y="6848"/>
                    <a:pt x="3540" y="6848"/>
                    <a:pt x="3540" y="6847"/>
                  </a:cubicBezTo>
                  <a:lnTo>
                    <a:pt x="3540" y="6847"/>
                  </a:lnTo>
                  <a:cubicBezTo>
                    <a:pt x="3540" y="6847"/>
                    <a:pt x="3540" y="6848"/>
                    <a:pt x="3540" y="6848"/>
                  </a:cubicBezTo>
                  <a:lnTo>
                    <a:pt x="3540" y="6848"/>
                  </a:lnTo>
                  <a:cubicBezTo>
                    <a:pt x="3511" y="6803"/>
                    <a:pt x="3478" y="6759"/>
                    <a:pt x="3432" y="6729"/>
                  </a:cubicBezTo>
                  <a:lnTo>
                    <a:pt x="3432" y="6729"/>
                  </a:lnTo>
                  <a:cubicBezTo>
                    <a:pt x="3432" y="6729"/>
                    <a:pt x="3432" y="6729"/>
                    <a:pt x="3432" y="6729"/>
                  </a:cubicBezTo>
                  <a:lnTo>
                    <a:pt x="3395" y="6729"/>
                  </a:lnTo>
                  <a:cubicBezTo>
                    <a:pt x="3395" y="6655"/>
                    <a:pt x="3358" y="6618"/>
                    <a:pt x="3358" y="6581"/>
                  </a:cubicBezTo>
                  <a:cubicBezTo>
                    <a:pt x="3358" y="6556"/>
                    <a:pt x="3350" y="6548"/>
                    <a:pt x="3339" y="6548"/>
                  </a:cubicBezTo>
                  <a:cubicBezTo>
                    <a:pt x="3317" y="6548"/>
                    <a:pt x="3285" y="6581"/>
                    <a:pt x="3285" y="6581"/>
                  </a:cubicBezTo>
                  <a:lnTo>
                    <a:pt x="3480" y="7021"/>
                  </a:lnTo>
                  <a:lnTo>
                    <a:pt x="3480" y="7021"/>
                  </a:lnTo>
                  <a:cubicBezTo>
                    <a:pt x="3428" y="6945"/>
                    <a:pt x="3375" y="6872"/>
                    <a:pt x="3321" y="6803"/>
                  </a:cubicBezTo>
                  <a:lnTo>
                    <a:pt x="3321" y="6803"/>
                  </a:lnTo>
                  <a:cubicBezTo>
                    <a:pt x="3401" y="6916"/>
                    <a:pt x="3473" y="7047"/>
                    <a:pt x="3541" y="7184"/>
                  </a:cubicBezTo>
                  <a:lnTo>
                    <a:pt x="3541" y="7184"/>
                  </a:lnTo>
                  <a:cubicBezTo>
                    <a:pt x="3370" y="6920"/>
                    <a:pt x="3208" y="6724"/>
                    <a:pt x="3174" y="6655"/>
                  </a:cubicBezTo>
                  <a:lnTo>
                    <a:pt x="3174" y="6655"/>
                  </a:lnTo>
                  <a:cubicBezTo>
                    <a:pt x="3285" y="6988"/>
                    <a:pt x="3469" y="7320"/>
                    <a:pt x="3617" y="7616"/>
                  </a:cubicBezTo>
                  <a:cubicBezTo>
                    <a:pt x="3548" y="7557"/>
                    <a:pt x="3479" y="7495"/>
                    <a:pt x="3412" y="7431"/>
                  </a:cubicBezTo>
                  <a:lnTo>
                    <a:pt x="3412" y="7431"/>
                  </a:lnTo>
                  <a:cubicBezTo>
                    <a:pt x="3383" y="7430"/>
                    <a:pt x="3358" y="7424"/>
                    <a:pt x="3358" y="7394"/>
                  </a:cubicBezTo>
                  <a:cubicBezTo>
                    <a:pt x="3342" y="7378"/>
                    <a:pt x="3333" y="7362"/>
                    <a:pt x="3322" y="7343"/>
                  </a:cubicBezTo>
                  <a:lnTo>
                    <a:pt x="3322" y="7343"/>
                  </a:lnTo>
                  <a:cubicBezTo>
                    <a:pt x="3352" y="7373"/>
                    <a:pt x="3382" y="7402"/>
                    <a:pt x="3412" y="7431"/>
                  </a:cubicBezTo>
                  <a:lnTo>
                    <a:pt x="3412" y="7431"/>
                  </a:lnTo>
                  <a:cubicBezTo>
                    <a:pt x="3419" y="7431"/>
                    <a:pt x="3425" y="7431"/>
                    <a:pt x="3432" y="7431"/>
                  </a:cubicBezTo>
                  <a:cubicBezTo>
                    <a:pt x="3359" y="7395"/>
                    <a:pt x="3322" y="7321"/>
                    <a:pt x="3249" y="7248"/>
                  </a:cubicBezTo>
                  <a:lnTo>
                    <a:pt x="3249" y="7248"/>
                  </a:lnTo>
                  <a:cubicBezTo>
                    <a:pt x="3290" y="7289"/>
                    <a:pt x="3308" y="7318"/>
                    <a:pt x="3322" y="7343"/>
                  </a:cubicBezTo>
                  <a:lnTo>
                    <a:pt x="3322" y="7343"/>
                  </a:lnTo>
                  <a:cubicBezTo>
                    <a:pt x="3170" y="7189"/>
                    <a:pt x="3028" y="7021"/>
                    <a:pt x="2915" y="6840"/>
                  </a:cubicBezTo>
                  <a:lnTo>
                    <a:pt x="2878" y="6840"/>
                  </a:lnTo>
                  <a:cubicBezTo>
                    <a:pt x="2915" y="6877"/>
                    <a:pt x="2989" y="6988"/>
                    <a:pt x="2989" y="7025"/>
                  </a:cubicBezTo>
                  <a:lnTo>
                    <a:pt x="3248" y="7431"/>
                  </a:lnTo>
                  <a:cubicBezTo>
                    <a:pt x="3241" y="7428"/>
                    <a:pt x="3234" y="7425"/>
                    <a:pt x="3227" y="7423"/>
                  </a:cubicBezTo>
                  <a:lnTo>
                    <a:pt x="3227" y="7423"/>
                  </a:lnTo>
                  <a:cubicBezTo>
                    <a:pt x="3273" y="7450"/>
                    <a:pt x="3317" y="7478"/>
                    <a:pt x="3358" y="7505"/>
                  </a:cubicBezTo>
                  <a:cubicBezTo>
                    <a:pt x="3726" y="8129"/>
                    <a:pt x="4129" y="8790"/>
                    <a:pt x="4533" y="9378"/>
                  </a:cubicBezTo>
                  <a:lnTo>
                    <a:pt x="4533" y="9378"/>
                  </a:lnTo>
                  <a:lnTo>
                    <a:pt x="4582" y="9292"/>
                  </a:lnTo>
                  <a:lnTo>
                    <a:pt x="4582" y="9292"/>
                  </a:lnTo>
                  <a:cubicBezTo>
                    <a:pt x="4593" y="9312"/>
                    <a:pt x="4604" y="9333"/>
                    <a:pt x="4615" y="9354"/>
                  </a:cubicBezTo>
                  <a:cubicBezTo>
                    <a:pt x="4652" y="9243"/>
                    <a:pt x="4689" y="9206"/>
                    <a:pt x="4726" y="9095"/>
                  </a:cubicBezTo>
                  <a:lnTo>
                    <a:pt x="4706" y="9075"/>
                  </a:lnTo>
                  <a:lnTo>
                    <a:pt x="4706" y="9075"/>
                  </a:lnTo>
                  <a:cubicBezTo>
                    <a:pt x="4702" y="9082"/>
                    <a:pt x="4696" y="9088"/>
                    <a:pt x="4689" y="9095"/>
                  </a:cubicBezTo>
                  <a:cubicBezTo>
                    <a:pt x="4689" y="9095"/>
                    <a:pt x="4689" y="9169"/>
                    <a:pt x="4652" y="9169"/>
                  </a:cubicBezTo>
                  <a:lnTo>
                    <a:pt x="4582" y="9292"/>
                  </a:lnTo>
                  <a:lnTo>
                    <a:pt x="4582" y="9292"/>
                  </a:lnTo>
                  <a:cubicBezTo>
                    <a:pt x="4338" y="8841"/>
                    <a:pt x="4127" y="8486"/>
                    <a:pt x="3950" y="8097"/>
                  </a:cubicBezTo>
                  <a:cubicBezTo>
                    <a:pt x="3822" y="7840"/>
                    <a:pt x="3694" y="7495"/>
                    <a:pt x="3541" y="7184"/>
                  </a:cubicBezTo>
                  <a:lnTo>
                    <a:pt x="3541" y="7184"/>
                  </a:lnTo>
                  <a:cubicBezTo>
                    <a:pt x="3554" y="7205"/>
                    <a:pt x="3567" y="7225"/>
                    <a:pt x="3580" y="7246"/>
                  </a:cubicBezTo>
                  <a:lnTo>
                    <a:pt x="3480" y="7021"/>
                  </a:lnTo>
                  <a:lnTo>
                    <a:pt x="3480" y="7021"/>
                  </a:lnTo>
                  <a:cubicBezTo>
                    <a:pt x="3900" y="7626"/>
                    <a:pt x="4295" y="8400"/>
                    <a:pt x="4689" y="9058"/>
                  </a:cubicBezTo>
                  <a:lnTo>
                    <a:pt x="4706" y="9075"/>
                  </a:lnTo>
                  <a:lnTo>
                    <a:pt x="4706" y="9075"/>
                  </a:lnTo>
                  <a:cubicBezTo>
                    <a:pt x="4729" y="9045"/>
                    <a:pt x="4740" y="9014"/>
                    <a:pt x="4800" y="8984"/>
                  </a:cubicBezTo>
                  <a:cubicBezTo>
                    <a:pt x="4800" y="9021"/>
                    <a:pt x="4837" y="9021"/>
                    <a:pt x="4837" y="9021"/>
                  </a:cubicBezTo>
                  <a:cubicBezTo>
                    <a:pt x="4704" y="9254"/>
                    <a:pt x="4631" y="9516"/>
                    <a:pt x="4564" y="9809"/>
                  </a:cubicBezTo>
                  <a:lnTo>
                    <a:pt x="4564" y="9809"/>
                  </a:lnTo>
                  <a:cubicBezTo>
                    <a:pt x="4534" y="9746"/>
                    <a:pt x="4501" y="9679"/>
                    <a:pt x="4468" y="9613"/>
                  </a:cubicBezTo>
                  <a:cubicBezTo>
                    <a:pt x="4468" y="9587"/>
                    <a:pt x="4485" y="9561"/>
                    <a:pt x="4496" y="9523"/>
                  </a:cubicBezTo>
                  <a:lnTo>
                    <a:pt x="4496" y="9523"/>
                  </a:lnTo>
                  <a:cubicBezTo>
                    <a:pt x="4499" y="9528"/>
                    <a:pt x="4502" y="9533"/>
                    <a:pt x="4505" y="9539"/>
                  </a:cubicBezTo>
                  <a:cubicBezTo>
                    <a:pt x="4505" y="9502"/>
                    <a:pt x="4542" y="9428"/>
                    <a:pt x="4542" y="9391"/>
                  </a:cubicBezTo>
                  <a:cubicBezTo>
                    <a:pt x="4539" y="9386"/>
                    <a:pt x="4536" y="9382"/>
                    <a:pt x="4533" y="9378"/>
                  </a:cubicBezTo>
                  <a:lnTo>
                    <a:pt x="4533" y="9378"/>
                  </a:lnTo>
                  <a:lnTo>
                    <a:pt x="4505" y="9428"/>
                  </a:lnTo>
                  <a:cubicBezTo>
                    <a:pt x="4542" y="9465"/>
                    <a:pt x="4505" y="9465"/>
                    <a:pt x="4505" y="9465"/>
                  </a:cubicBezTo>
                  <a:cubicBezTo>
                    <a:pt x="4505" y="9487"/>
                    <a:pt x="4501" y="9507"/>
                    <a:pt x="4496" y="9523"/>
                  </a:cubicBezTo>
                  <a:lnTo>
                    <a:pt x="4496" y="9523"/>
                  </a:lnTo>
                  <a:cubicBezTo>
                    <a:pt x="4277" y="9123"/>
                    <a:pt x="4057" y="8758"/>
                    <a:pt x="3765" y="8429"/>
                  </a:cubicBezTo>
                  <a:cubicBezTo>
                    <a:pt x="3691" y="8208"/>
                    <a:pt x="3543" y="7949"/>
                    <a:pt x="3395" y="7764"/>
                  </a:cubicBezTo>
                  <a:cubicBezTo>
                    <a:pt x="3358" y="7690"/>
                    <a:pt x="3211" y="7468"/>
                    <a:pt x="3063" y="7394"/>
                  </a:cubicBezTo>
                  <a:lnTo>
                    <a:pt x="3137" y="7394"/>
                  </a:lnTo>
                  <a:cubicBezTo>
                    <a:pt x="3144" y="7394"/>
                    <a:pt x="3150" y="7393"/>
                    <a:pt x="3154" y="7390"/>
                  </a:cubicBezTo>
                  <a:lnTo>
                    <a:pt x="3154" y="7390"/>
                  </a:lnTo>
                  <a:cubicBezTo>
                    <a:pt x="3179" y="7401"/>
                    <a:pt x="3203" y="7412"/>
                    <a:pt x="3227" y="7423"/>
                  </a:cubicBezTo>
                  <a:lnTo>
                    <a:pt x="3227" y="7423"/>
                  </a:lnTo>
                  <a:cubicBezTo>
                    <a:pt x="3206" y="7410"/>
                    <a:pt x="3184" y="7397"/>
                    <a:pt x="3162" y="7384"/>
                  </a:cubicBezTo>
                  <a:lnTo>
                    <a:pt x="3162" y="7384"/>
                  </a:lnTo>
                  <a:cubicBezTo>
                    <a:pt x="3160" y="7386"/>
                    <a:pt x="3158" y="7389"/>
                    <a:pt x="3154" y="7390"/>
                  </a:cubicBezTo>
                  <a:lnTo>
                    <a:pt x="3154" y="7390"/>
                  </a:lnTo>
                  <a:cubicBezTo>
                    <a:pt x="3131" y="7380"/>
                    <a:pt x="3106" y="7369"/>
                    <a:pt x="3082" y="7357"/>
                  </a:cubicBezTo>
                  <a:lnTo>
                    <a:pt x="2878" y="7357"/>
                  </a:lnTo>
                  <a:lnTo>
                    <a:pt x="2841" y="7320"/>
                  </a:lnTo>
                  <a:lnTo>
                    <a:pt x="2656" y="7135"/>
                  </a:lnTo>
                  <a:cubicBezTo>
                    <a:pt x="2654" y="7133"/>
                    <a:pt x="2651" y="7131"/>
                    <a:pt x="2648" y="7128"/>
                  </a:cubicBezTo>
                  <a:lnTo>
                    <a:pt x="2648" y="7128"/>
                  </a:lnTo>
                  <a:cubicBezTo>
                    <a:pt x="2791" y="7214"/>
                    <a:pt x="2940" y="7291"/>
                    <a:pt x="3082" y="7357"/>
                  </a:cubicBezTo>
                  <a:lnTo>
                    <a:pt x="3115" y="7357"/>
                  </a:lnTo>
                  <a:cubicBezTo>
                    <a:pt x="2946" y="7262"/>
                    <a:pt x="2766" y="7172"/>
                    <a:pt x="2619" y="7098"/>
                  </a:cubicBezTo>
                  <a:cubicBezTo>
                    <a:pt x="2560" y="7051"/>
                    <a:pt x="2538" y="7034"/>
                    <a:pt x="2538" y="7034"/>
                  </a:cubicBezTo>
                  <a:lnTo>
                    <a:pt x="2538" y="7034"/>
                  </a:lnTo>
                  <a:cubicBezTo>
                    <a:pt x="2538" y="7034"/>
                    <a:pt x="2615" y="7097"/>
                    <a:pt x="2648" y="7128"/>
                  </a:cubicBezTo>
                  <a:lnTo>
                    <a:pt x="2648" y="7128"/>
                  </a:lnTo>
                  <a:cubicBezTo>
                    <a:pt x="2575" y="7084"/>
                    <a:pt x="2503" y="7037"/>
                    <a:pt x="2434" y="6988"/>
                  </a:cubicBezTo>
                  <a:cubicBezTo>
                    <a:pt x="2765" y="6789"/>
                    <a:pt x="3007" y="6532"/>
                    <a:pt x="3266" y="6268"/>
                  </a:cubicBezTo>
                  <a:lnTo>
                    <a:pt x="3266" y="6268"/>
                  </a:lnTo>
                  <a:cubicBezTo>
                    <a:pt x="3738" y="6780"/>
                    <a:pt x="4140" y="7328"/>
                    <a:pt x="4505" y="7912"/>
                  </a:cubicBezTo>
                  <a:lnTo>
                    <a:pt x="4666" y="8074"/>
                  </a:lnTo>
                  <a:lnTo>
                    <a:pt x="4666" y="8074"/>
                  </a:lnTo>
                  <a:cubicBezTo>
                    <a:pt x="4242" y="7410"/>
                    <a:pt x="3861" y="6777"/>
                    <a:pt x="3358" y="6174"/>
                  </a:cubicBezTo>
                  <a:cubicBezTo>
                    <a:pt x="3327" y="6205"/>
                    <a:pt x="3296" y="6237"/>
                    <a:pt x="3266" y="6268"/>
                  </a:cubicBezTo>
                  <a:lnTo>
                    <a:pt x="3266" y="6268"/>
                  </a:lnTo>
                  <a:cubicBezTo>
                    <a:pt x="3260" y="6261"/>
                    <a:pt x="3254" y="6255"/>
                    <a:pt x="3248" y="6248"/>
                  </a:cubicBezTo>
                  <a:cubicBezTo>
                    <a:pt x="3580" y="5841"/>
                    <a:pt x="3802" y="5361"/>
                    <a:pt x="3987" y="4806"/>
                  </a:cubicBezTo>
                  <a:close/>
                  <a:moveTo>
                    <a:pt x="4800" y="10870"/>
                  </a:moveTo>
                  <a:lnTo>
                    <a:pt x="4800" y="10943"/>
                  </a:lnTo>
                  <a:cubicBezTo>
                    <a:pt x="4779" y="10987"/>
                    <a:pt x="4760" y="11033"/>
                    <a:pt x="4744" y="11081"/>
                  </a:cubicBezTo>
                  <a:lnTo>
                    <a:pt x="4744" y="11081"/>
                  </a:lnTo>
                  <a:lnTo>
                    <a:pt x="4800" y="10870"/>
                  </a:lnTo>
                  <a:close/>
                  <a:moveTo>
                    <a:pt x="4652" y="10278"/>
                  </a:moveTo>
                  <a:lnTo>
                    <a:pt x="4652" y="10315"/>
                  </a:lnTo>
                  <a:cubicBezTo>
                    <a:pt x="4542" y="10685"/>
                    <a:pt x="4505" y="11054"/>
                    <a:pt x="4542" y="11461"/>
                  </a:cubicBezTo>
                  <a:cubicBezTo>
                    <a:pt x="4505" y="11350"/>
                    <a:pt x="4505" y="11202"/>
                    <a:pt x="4468" y="11054"/>
                  </a:cubicBezTo>
                  <a:lnTo>
                    <a:pt x="4468" y="10833"/>
                  </a:lnTo>
                  <a:cubicBezTo>
                    <a:pt x="4505" y="10648"/>
                    <a:pt x="4578" y="10463"/>
                    <a:pt x="4652" y="10278"/>
                  </a:cubicBezTo>
                  <a:close/>
                  <a:moveTo>
                    <a:pt x="4689" y="10426"/>
                  </a:moveTo>
                  <a:cubicBezTo>
                    <a:pt x="4689" y="10500"/>
                    <a:pt x="4726" y="10611"/>
                    <a:pt x="4726" y="10722"/>
                  </a:cubicBezTo>
                  <a:cubicBezTo>
                    <a:pt x="4689" y="11017"/>
                    <a:pt x="4615" y="11239"/>
                    <a:pt x="4542" y="11535"/>
                  </a:cubicBezTo>
                  <a:cubicBezTo>
                    <a:pt x="4542" y="11128"/>
                    <a:pt x="4615" y="10796"/>
                    <a:pt x="4689" y="10426"/>
                  </a:cubicBezTo>
                  <a:close/>
                  <a:moveTo>
                    <a:pt x="4468" y="11757"/>
                  </a:moveTo>
                  <a:lnTo>
                    <a:pt x="4468" y="12274"/>
                  </a:lnTo>
                  <a:cubicBezTo>
                    <a:pt x="4468" y="12163"/>
                    <a:pt x="4505" y="12127"/>
                    <a:pt x="4505" y="12016"/>
                  </a:cubicBezTo>
                  <a:cubicBezTo>
                    <a:pt x="4505" y="11942"/>
                    <a:pt x="4468" y="11831"/>
                    <a:pt x="4468" y="11757"/>
                  </a:cubicBezTo>
                  <a:close/>
                  <a:moveTo>
                    <a:pt x="4615" y="0"/>
                  </a:moveTo>
                  <a:cubicBezTo>
                    <a:pt x="4542" y="555"/>
                    <a:pt x="4542" y="1183"/>
                    <a:pt x="4615" y="1738"/>
                  </a:cubicBezTo>
                  <a:lnTo>
                    <a:pt x="4542" y="1738"/>
                  </a:lnTo>
                  <a:cubicBezTo>
                    <a:pt x="4357" y="2773"/>
                    <a:pt x="4135" y="3808"/>
                    <a:pt x="3765" y="4806"/>
                  </a:cubicBezTo>
                  <a:cubicBezTo>
                    <a:pt x="3323" y="5984"/>
                    <a:pt x="2698" y="6649"/>
                    <a:pt x="1561" y="7166"/>
                  </a:cubicBezTo>
                  <a:lnTo>
                    <a:pt x="1561" y="7166"/>
                  </a:lnTo>
                  <a:cubicBezTo>
                    <a:pt x="1547" y="7155"/>
                    <a:pt x="1547" y="7135"/>
                    <a:pt x="1547" y="7135"/>
                  </a:cubicBezTo>
                  <a:lnTo>
                    <a:pt x="1547" y="7172"/>
                  </a:lnTo>
                  <a:cubicBezTo>
                    <a:pt x="1552" y="7170"/>
                    <a:pt x="1557" y="7168"/>
                    <a:pt x="1561" y="7166"/>
                  </a:cubicBezTo>
                  <a:lnTo>
                    <a:pt x="1561" y="7166"/>
                  </a:lnTo>
                  <a:cubicBezTo>
                    <a:pt x="1567" y="7170"/>
                    <a:pt x="1574" y="7172"/>
                    <a:pt x="1584" y="7172"/>
                  </a:cubicBezTo>
                  <a:lnTo>
                    <a:pt x="1658" y="7172"/>
                  </a:lnTo>
                  <a:cubicBezTo>
                    <a:pt x="1695" y="7209"/>
                    <a:pt x="1695" y="7246"/>
                    <a:pt x="1732" y="7320"/>
                  </a:cubicBezTo>
                  <a:lnTo>
                    <a:pt x="918" y="7172"/>
                  </a:lnTo>
                  <a:cubicBezTo>
                    <a:pt x="844" y="7172"/>
                    <a:pt x="844" y="7209"/>
                    <a:pt x="844" y="7246"/>
                  </a:cubicBezTo>
                  <a:cubicBezTo>
                    <a:pt x="623" y="7209"/>
                    <a:pt x="364" y="7135"/>
                    <a:pt x="105" y="7062"/>
                  </a:cubicBezTo>
                  <a:cubicBezTo>
                    <a:pt x="98" y="7058"/>
                    <a:pt x="92" y="7057"/>
                    <a:pt x="86" y="7057"/>
                  </a:cubicBezTo>
                  <a:cubicBezTo>
                    <a:pt x="25" y="7057"/>
                    <a:pt x="1" y="7209"/>
                    <a:pt x="68" y="7209"/>
                  </a:cubicBezTo>
                  <a:cubicBezTo>
                    <a:pt x="315" y="7284"/>
                    <a:pt x="563" y="7341"/>
                    <a:pt x="821" y="7404"/>
                  </a:cubicBezTo>
                  <a:lnTo>
                    <a:pt x="821" y="7404"/>
                  </a:lnTo>
                  <a:cubicBezTo>
                    <a:pt x="811" y="7420"/>
                    <a:pt x="819" y="7454"/>
                    <a:pt x="844" y="7505"/>
                  </a:cubicBezTo>
                  <a:cubicBezTo>
                    <a:pt x="918" y="7505"/>
                    <a:pt x="918" y="7505"/>
                    <a:pt x="955" y="7542"/>
                  </a:cubicBezTo>
                  <a:lnTo>
                    <a:pt x="955" y="7579"/>
                  </a:lnTo>
                  <a:lnTo>
                    <a:pt x="1029" y="7579"/>
                  </a:lnTo>
                  <a:cubicBezTo>
                    <a:pt x="1510" y="7764"/>
                    <a:pt x="1954" y="7912"/>
                    <a:pt x="2471" y="8060"/>
                  </a:cubicBezTo>
                  <a:cubicBezTo>
                    <a:pt x="2988" y="8370"/>
                    <a:pt x="3397" y="8789"/>
                    <a:pt x="3722" y="9278"/>
                  </a:cubicBezTo>
                  <a:lnTo>
                    <a:pt x="3722" y="9278"/>
                  </a:lnTo>
                  <a:cubicBezTo>
                    <a:pt x="3965" y="9851"/>
                    <a:pt x="4142" y="10488"/>
                    <a:pt x="4320" y="11091"/>
                  </a:cubicBezTo>
                  <a:lnTo>
                    <a:pt x="4320" y="11794"/>
                  </a:lnTo>
                  <a:lnTo>
                    <a:pt x="4357" y="11794"/>
                  </a:lnTo>
                  <a:cubicBezTo>
                    <a:pt x="4357" y="11609"/>
                    <a:pt x="4357" y="11424"/>
                    <a:pt x="4431" y="11276"/>
                  </a:cubicBezTo>
                  <a:cubicBezTo>
                    <a:pt x="4468" y="11387"/>
                    <a:pt x="4468" y="11498"/>
                    <a:pt x="4505" y="11609"/>
                  </a:cubicBezTo>
                  <a:lnTo>
                    <a:pt x="4505" y="12385"/>
                  </a:lnTo>
                  <a:cubicBezTo>
                    <a:pt x="4431" y="12940"/>
                    <a:pt x="4357" y="13531"/>
                    <a:pt x="4357" y="14160"/>
                  </a:cubicBezTo>
                  <a:cubicBezTo>
                    <a:pt x="4357" y="14160"/>
                    <a:pt x="4390" y="14176"/>
                    <a:pt x="4411" y="14176"/>
                  </a:cubicBezTo>
                  <a:cubicBezTo>
                    <a:pt x="4422" y="14176"/>
                    <a:pt x="4431" y="14172"/>
                    <a:pt x="4431" y="14160"/>
                  </a:cubicBezTo>
                  <a:cubicBezTo>
                    <a:pt x="4431" y="13975"/>
                    <a:pt x="4468" y="13827"/>
                    <a:pt x="4468" y="13642"/>
                  </a:cubicBezTo>
                  <a:lnTo>
                    <a:pt x="4468" y="14197"/>
                  </a:lnTo>
                  <a:lnTo>
                    <a:pt x="4468" y="14382"/>
                  </a:lnTo>
                  <a:lnTo>
                    <a:pt x="4468" y="14714"/>
                  </a:lnTo>
                  <a:cubicBezTo>
                    <a:pt x="4468" y="14733"/>
                    <a:pt x="4486" y="14742"/>
                    <a:pt x="4505" y="14742"/>
                  </a:cubicBezTo>
                  <a:cubicBezTo>
                    <a:pt x="4523" y="14742"/>
                    <a:pt x="4542" y="14733"/>
                    <a:pt x="4542" y="14714"/>
                  </a:cubicBezTo>
                  <a:cubicBezTo>
                    <a:pt x="4542" y="14271"/>
                    <a:pt x="4542" y="13901"/>
                    <a:pt x="4652" y="13494"/>
                  </a:cubicBezTo>
                  <a:cubicBezTo>
                    <a:pt x="4652" y="13476"/>
                    <a:pt x="4643" y="13467"/>
                    <a:pt x="4634" y="13467"/>
                  </a:cubicBezTo>
                  <a:cubicBezTo>
                    <a:pt x="4625" y="13467"/>
                    <a:pt x="4615" y="13476"/>
                    <a:pt x="4615" y="13494"/>
                  </a:cubicBezTo>
                  <a:cubicBezTo>
                    <a:pt x="4615" y="13531"/>
                    <a:pt x="4542" y="13642"/>
                    <a:pt x="4505" y="13790"/>
                  </a:cubicBezTo>
                  <a:lnTo>
                    <a:pt x="4505" y="13347"/>
                  </a:lnTo>
                  <a:cubicBezTo>
                    <a:pt x="4505" y="13088"/>
                    <a:pt x="4542" y="12792"/>
                    <a:pt x="4615" y="12533"/>
                  </a:cubicBezTo>
                  <a:lnTo>
                    <a:pt x="4615" y="12607"/>
                  </a:lnTo>
                  <a:lnTo>
                    <a:pt x="4615" y="13347"/>
                  </a:lnTo>
                  <a:cubicBezTo>
                    <a:pt x="4615" y="13384"/>
                    <a:pt x="4625" y="13402"/>
                    <a:pt x="4639" y="13402"/>
                  </a:cubicBezTo>
                  <a:cubicBezTo>
                    <a:pt x="4652" y="13402"/>
                    <a:pt x="4671" y="13384"/>
                    <a:pt x="4689" y="13347"/>
                  </a:cubicBezTo>
                  <a:lnTo>
                    <a:pt x="4689" y="13273"/>
                  </a:lnTo>
                  <a:cubicBezTo>
                    <a:pt x="4726" y="12866"/>
                    <a:pt x="4726" y="12496"/>
                    <a:pt x="4652" y="12127"/>
                  </a:cubicBezTo>
                  <a:cubicBezTo>
                    <a:pt x="4689" y="11979"/>
                    <a:pt x="4689" y="11831"/>
                    <a:pt x="4726" y="11683"/>
                  </a:cubicBezTo>
                  <a:cubicBezTo>
                    <a:pt x="4726" y="12496"/>
                    <a:pt x="4837" y="13273"/>
                    <a:pt x="4800" y="14049"/>
                  </a:cubicBezTo>
                  <a:cubicBezTo>
                    <a:pt x="4800" y="14071"/>
                    <a:pt x="4828" y="14108"/>
                    <a:pt x="4849" y="14108"/>
                  </a:cubicBezTo>
                  <a:cubicBezTo>
                    <a:pt x="4863" y="14108"/>
                    <a:pt x="4874" y="14093"/>
                    <a:pt x="4874" y="14049"/>
                  </a:cubicBezTo>
                  <a:cubicBezTo>
                    <a:pt x="4985" y="13420"/>
                    <a:pt x="4911" y="12792"/>
                    <a:pt x="4874" y="12163"/>
                  </a:cubicBezTo>
                  <a:lnTo>
                    <a:pt x="4874" y="12163"/>
                  </a:lnTo>
                  <a:cubicBezTo>
                    <a:pt x="4874" y="12164"/>
                    <a:pt x="4891" y="12180"/>
                    <a:pt x="4902" y="12180"/>
                  </a:cubicBezTo>
                  <a:cubicBezTo>
                    <a:pt x="4907" y="12180"/>
                    <a:pt x="4911" y="12176"/>
                    <a:pt x="4911" y="12163"/>
                  </a:cubicBezTo>
                  <a:cubicBezTo>
                    <a:pt x="4985" y="11794"/>
                    <a:pt x="4985" y="11387"/>
                    <a:pt x="4911" y="10943"/>
                  </a:cubicBezTo>
                  <a:lnTo>
                    <a:pt x="5059" y="10537"/>
                  </a:lnTo>
                  <a:cubicBezTo>
                    <a:pt x="5207" y="10167"/>
                    <a:pt x="5355" y="9834"/>
                    <a:pt x="5466" y="9465"/>
                  </a:cubicBezTo>
                  <a:lnTo>
                    <a:pt x="5466" y="9428"/>
                  </a:lnTo>
                  <a:lnTo>
                    <a:pt x="5429" y="9428"/>
                  </a:lnTo>
                  <a:cubicBezTo>
                    <a:pt x="5614" y="9095"/>
                    <a:pt x="5799" y="8799"/>
                    <a:pt x="6020" y="8503"/>
                  </a:cubicBezTo>
                  <a:cubicBezTo>
                    <a:pt x="6020" y="8540"/>
                    <a:pt x="6094" y="8540"/>
                    <a:pt x="6131" y="8540"/>
                  </a:cubicBezTo>
                  <a:cubicBezTo>
                    <a:pt x="6464" y="8355"/>
                    <a:pt x="6834" y="8245"/>
                    <a:pt x="7092" y="7986"/>
                  </a:cubicBezTo>
                  <a:cubicBezTo>
                    <a:pt x="7180" y="7957"/>
                    <a:pt x="7244" y="7951"/>
                    <a:pt x="7285" y="7931"/>
                  </a:cubicBezTo>
                  <a:lnTo>
                    <a:pt x="7285" y="7931"/>
                  </a:lnTo>
                  <a:cubicBezTo>
                    <a:pt x="7293" y="7933"/>
                    <a:pt x="7300" y="7934"/>
                    <a:pt x="7308" y="7936"/>
                  </a:cubicBezTo>
                  <a:lnTo>
                    <a:pt x="7308" y="7936"/>
                  </a:lnTo>
                  <a:cubicBezTo>
                    <a:pt x="7305" y="7931"/>
                    <a:pt x="7303" y="7927"/>
                    <a:pt x="7301" y="7923"/>
                  </a:cubicBezTo>
                  <a:lnTo>
                    <a:pt x="7301" y="7923"/>
                  </a:lnTo>
                  <a:cubicBezTo>
                    <a:pt x="7306" y="7920"/>
                    <a:pt x="7310" y="7916"/>
                    <a:pt x="7314" y="7912"/>
                  </a:cubicBezTo>
                  <a:lnTo>
                    <a:pt x="7684" y="7912"/>
                  </a:lnTo>
                  <a:cubicBezTo>
                    <a:pt x="7758" y="7912"/>
                    <a:pt x="7758" y="7875"/>
                    <a:pt x="7684" y="7875"/>
                  </a:cubicBezTo>
                  <a:cubicBezTo>
                    <a:pt x="7647" y="7875"/>
                    <a:pt x="7610" y="7801"/>
                    <a:pt x="7573" y="7801"/>
                  </a:cubicBezTo>
                  <a:cubicBezTo>
                    <a:pt x="7647" y="7764"/>
                    <a:pt x="7758" y="7764"/>
                    <a:pt x="7832" y="7727"/>
                  </a:cubicBezTo>
                  <a:cubicBezTo>
                    <a:pt x="7980" y="7764"/>
                    <a:pt x="8202" y="7838"/>
                    <a:pt x="8497" y="7838"/>
                  </a:cubicBezTo>
                  <a:lnTo>
                    <a:pt x="8497" y="7875"/>
                  </a:lnTo>
                  <a:cubicBezTo>
                    <a:pt x="8534" y="7875"/>
                    <a:pt x="8534" y="7838"/>
                    <a:pt x="8497" y="7838"/>
                  </a:cubicBezTo>
                  <a:lnTo>
                    <a:pt x="8497" y="7838"/>
                  </a:lnTo>
                  <a:cubicBezTo>
                    <a:pt x="8571" y="7838"/>
                    <a:pt x="8682" y="7875"/>
                    <a:pt x="8719" y="7875"/>
                  </a:cubicBezTo>
                  <a:cubicBezTo>
                    <a:pt x="8608" y="7838"/>
                    <a:pt x="8497" y="7838"/>
                    <a:pt x="8386" y="7764"/>
                  </a:cubicBezTo>
                  <a:cubicBezTo>
                    <a:pt x="8350" y="7727"/>
                    <a:pt x="8276" y="7727"/>
                    <a:pt x="8239" y="7690"/>
                  </a:cubicBezTo>
                  <a:cubicBezTo>
                    <a:pt x="8313" y="7690"/>
                    <a:pt x="8313" y="7579"/>
                    <a:pt x="8202" y="7579"/>
                  </a:cubicBezTo>
                  <a:lnTo>
                    <a:pt x="8054" y="7579"/>
                  </a:lnTo>
                  <a:cubicBezTo>
                    <a:pt x="7795" y="7468"/>
                    <a:pt x="7499" y="7394"/>
                    <a:pt x="7203" y="7394"/>
                  </a:cubicBezTo>
                  <a:cubicBezTo>
                    <a:pt x="6871" y="7209"/>
                    <a:pt x="6538" y="7025"/>
                    <a:pt x="6279" y="6803"/>
                  </a:cubicBezTo>
                  <a:cubicBezTo>
                    <a:pt x="4837" y="5102"/>
                    <a:pt x="4689" y="1960"/>
                    <a:pt x="4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7"/>
          <p:cNvGrpSpPr/>
          <p:nvPr/>
        </p:nvGrpSpPr>
        <p:grpSpPr>
          <a:xfrm>
            <a:off x="167025" y="61275"/>
            <a:ext cx="8793725" cy="5016700"/>
            <a:chOff x="167025" y="61275"/>
            <a:chExt cx="8793725" cy="5016700"/>
          </a:xfrm>
        </p:grpSpPr>
        <p:grpSp>
          <p:nvGrpSpPr>
            <p:cNvPr id="148" name="Google Shape;148;p7"/>
            <p:cNvGrpSpPr/>
            <p:nvPr/>
          </p:nvGrpSpPr>
          <p:grpSpPr>
            <a:xfrm>
              <a:off x="277013" y="200275"/>
              <a:ext cx="8589975" cy="4742925"/>
              <a:chOff x="240475" y="247550"/>
              <a:chExt cx="8589975" cy="4742925"/>
            </a:xfrm>
          </p:grpSpPr>
          <p:grpSp>
            <p:nvGrpSpPr>
              <p:cNvPr id="149" name="Google Shape;149;p7"/>
              <p:cNvGrpSpPr/>
              <p:nvPr/>
            </p:nvGrpSpPr>
            <p:grpSpPr>
              <a:xfrm>
                <a:off x="240475" y="1389875"/>
                <a:ext cx="3815400" cy="3600600"/>
                <a:chOff x="440875" y="1289225"/>
                <a:chExt cx="3815400" cy="3600600"/>
              </a:xfrm>
            </p:grpSpPr>
            <p:cxnSp>
              <p:nvCxnSpPr>
                <p:cNvPr id="150" name="Google Shape;150;p7"/>
                <p:cNvCxnSpPr/>
                <p:nvPr/>
              </p:nvCxnSpPr>
              <p:spPr>
                <a:xfrm>
                  <a:off x="440875" y="1289225"/>
                  <a:ext cx="0" cy="3361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7"/>
                <p:cNvCxnSpPr/>
                <p:nvPr/>
              </p:nvCxnSpPr>
              <p:spPr>
                <a:xfrm rot="10800000">
                  <a:off x="553675" y="4889825"/>
                  <a:ext cx="3702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52" name="Google Shape;152;p7"/>
              <p:cNvGrpSpPr/>
              <p:nvPr/>
            </p:nvGrpSpPr>
            <p:grpSpPr>
              <a:xfrm rot="10800000">
                <a:off x="5015050" y="247550"/>
                <a:ext cx="3815400" cy="3600600"/>
                <a:chOff x="440875" y="1289225"/>
                <a:chExt cx="3815400" cy="3600600"/>
              </a:xfrm>
            </p:grpSpPr>
            <p:cxnSp>
              <p:nvCxnSpPr>
                <p:cNvPr id="153" name="Google Shape;153;p7"/>
                <p:cNvCxnSpPr/>
                <p:nvPr/>
              </p:nvCxnSpPr>
              <p:spPr>
                <a:xfrm>
                  <a:off x="440875" y="1289225"/>
                  <a:ext cx="0" cy="3334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4" name="Google Shape;154;p7"/>
                <p:cNvCxnSpPr/>
                <p:nvPr/>
              </p:nvCxnSpPr>
              <p:spPr>
                <a:xfrm rot="10800000">
                  <a:off x="570475" y="4889825"/>
                  <a:ext cx="36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55" name="Google Shape;155;p7"/>
            <p:cNvSpPr/>
            <p:nvPr/>
          </p:nvSpPr>
          <p:spPr>
            <a:xfrm>
              <a:off x="8742750" y="61275"/>
              <a:ext cx="218000" cy="368575"/>
            </a:xfrm>
            <a:custGeom>
              <a:avLst/>
              <a:gdLst/>
              <a:ahLst/>
              <a:cxnLst/>
              <a:rect l="l" t="t" r="r" b="b"/>
              <a:pathLst>
                <a:path w="8720" h="14743" extrusionOk="0">
                  <a:moveTo>
                    <a:pt x="4468" y="3069"/>
                  </a:moveTo>
                  <a:cubicBezTo>
                    <a:pt x="4478" y="3100"/>
                    <a:pt x="4488" y="3131"/>
                    <a:pt x="4497" y="3163"/>
                  </a:cubicBezTo>
                  <a:lnTo>
                    <a:pt x="4497" y="3163"/>
                  </a:lnTo>
                  <a:cubicBezTo>
                    <a:pt x="4490" y="3128"/>
                    <a:pt x="4481" y="3096"/>
                    <a:pt x="4468" y="3069"/>
                  </a:cubicBezTo>
                  <a:close/>
                  <a:moveTo>
                    <a:pt x="4497" y="3163"/>
                  </a:moveTo>
                  <a:cubicBezTo>
                    <a:pt x="4509" y="3224"/>
                    <a:pt x="4518" y="3294"/>
                    <a:pt x="4542" y="3364"/>
                  </a:cubicBezTo>
                  <a:cubicBezTo>
                    <a:pt x="4542" y="3438"/>
                    <a:pt x="4578" y="3475"/>
                    <a:pt x="4578" y="3512"/>
                  </a:cubicBezTo>
                  <a:cubicBezTo>
                    <a:pt x="4578" y="3623"/>
                    <a:pt x="4652" y="3697"/>
                    <a:pt x="4652" y="3845"/>
                  </a:cubicBezTo>
                  <a:lnTo>
                    <a:pt x="4652" y="3808"/>
                  </a:lnTo>
                  <a:lnTo>
                    <a:pt x="4652" y="3734"/>
                  </a:lnTo>
                  <a:cubicBezTo>
                    <a:pt x="4589" y="3544"/>
                    <a:pt x="4553" y="3353"/>
                    <a:pt x="4497" y="3163"/>
                  </a:cubicBezTo>
                  <a:close/>
                  <a:moveTo>
                    <a:pt x="4412" y="3522"/>
                  </a:moveTo>
                  <a:cubicBezTo>
                    <a:pt x="4384" y="3522"/>
                    <a:pt x="4357" y="3531"/>
                    <a:pt x="4357" y="3549"/>
                  </a:cubicBezTo>
                  <a:cubicBezTo>
                    <a:pt x="4542" y="3993"/>
                    <a:pt x="4689" y="4400"/>
                    <a:pt x="4874" y="4769"/>
                  </a:cubicBezTo>
                  <a:lnTo>
                    <a:pt x="4911" y="4769"/>
                  </a:lnTo>
                  <a:cubicBezTo>
                    <a:pt x="4874" y="4584"/>
                    <a:pt x="4763" y="4400"/>
                    <a:pt x="4689" y="4215"/>
                  </a:cubicBezTo>
                  <a:lnTo>
                    <a:pt x="4689" y="4215"/>
                  </a:lnTo>
                  <a:cubicBezTo>
                    <a:pt x="4837" y="4474"/>
                    <a:pt x="4948" y="4806"/>
                    <a:pt x="5096" y="5102"/>
                  </a:cubicBezTo>
                  <a:cubicBezTo>
                    <a:pt x="5096" y="5114"/>
                    <a:pt x="5100" y="5119"/>
                    <a:pt x="5106" y="5119"/>
                  </a:cubicBezTo>
                  <a:cubicBezTo>
                    <a:pt x="5117" y="5119"/>
                    <a:pt x="5133" y="5102"/>
                    <a:pt x="5133" y="5102"/>
                  </a:cubicBezTo>
                  <a:cubicBezTo>
                    <a:pt x="4948" y="4769"/>
                    <a:pt x="4837" y="4400"/>
                    <a:pt x="4652" y="4030"/>
                  </a:cubicBezTo>
                  <a:lnTo>
                    <a:pt x="4652" y="4030"/>
                  </a:lnTo>
                  <a:cubicBezTo>
                    <a:pt x="4726" y="4215"/>
                    <a:pt x="4763" y="4363"/>
                    <a:pt x="4874" y="4548"/>
                  </a:cubicBezTo>
                  <a:lnTo>
                    <a:pt x="4874" y="4584"/>
                  </a:lnTo>
                  <a:lnTo>
                    <a:pt x="4652" y="4104"/>
                  </a:lnTo>
                  <a:lnTo>
                    <a:pt x="4652" y="4067"/>
                  </a:lnTo>
                  <a:lnTo>
                    <a:pt x="4652" y="3993"/>
                  </a:lnTo>
                  <a:cubicBezTo>
                    <a:pt x="4578" y="3845"/>
                    <a:pt x="4505" y="3697"/>
                    <a:pt x="4468" y="3549"/>
                  </a:cubicBezTo>
                  <a:cubicBezTo>
                    <a:pt x="4468" y="3531"/>
                    <a:pt x="4440" y="3522"/>
                    <a:pt x="4412" y="3522"/>
                  </a:cubicBezTo>
                  <a:close/>
                  <a:moveTo>
                    <a:pt x="4837" y="5065"/>
                  </a:moveTo>
                  <a:lnTo>
                    <a:pt x="4837" y="5065"/>
                  </a:lnTo>
                  <a:cubicBezTo>
                    <a:pt x="4844" y="5085"/>
                    <a:pt x="4851" y="5104"/>
                    <a:pt x="4859" y="5123"/>
                  </a:cubicBezTo>
                  <a:lnTo>
                    <a:pt x="4859" y="5123"/>
                  </a:lnTo>
                  <a:cubicBezTo>
                    <a:pt x="4837" y="5101"/>
                    <a:pt x="4837" y="5096"/>
                    <a:pt x="4837" y="5065"/>
                  </a:cubicBezTo>
                  <a:close/>
                  <a:moveTo>
                    <a:pt x="4985" y="5176"/>
                  </a:moveTo>
                  <a:cubicBezTo>
                    <a:pt x="4996" y="5213"/>
                    <a:pt x="5008" y="5250"/>
                    <a:pt x="5021" y="5286"/>
                  </a:cubicBezTo>
                  <a:lnTo>
                    <a:pt x="5021" y="5286"/>
                  </a:lnTo>
                  <a:cubicBezTo>
                    <a:pt x="5039" y="5310"/>
                    <a:pt x="5056" y="5336"/>
                    <a:pt x="5072" y="5362"/>
                  </a:cubicBezTo>
                  <a:lnTo>
                    <a:pt x="5072" y="5362"/>
                  </a:lnTo>
                  <a:cubicBezTo>
                    <a:pt x="5042" y="5302"/>
                    <a:pt x="5013" y="5240"/>
                    <a:pt x="4985" y="5176"/>
                  </a:cubicBezTo>
                  <a:close/>
                  <a:moveTo>
                    <a:pt x="4727" y="5697"/>
                  </a:moveTo>
                  <a:cubicBezTo>
                    <a:pt x="4728" y="5706"/>
                    <a:pt x="4734" y="5713"/>
                    <a:pt x="4742" y="5720"/>
                  </a:cubicBezTo>
                  <a:lnTo>
                    <a:pt x="4742" y="5720"/>
                  </a:lnTo>
                  <a:cubicBezTo>
                    <a:pt x="4737" y="5712"/>
                    <a:pt x="4732" y="5704"/>
                    <a:pt x="4727" y="5697"/>
                  </a:cubicBezTo>
                  <a:close/>
                  <a:moveTo>
                    <a:pt x="5072" y="5362"/>
                  </a:moveTo>
                  <a:cubicBezTo>
                    <a:pt x="5138" y="5492"/>
                    <a:pt x="5206" y="5614"/>
                    <a:pt x="5260" y="5733"/>
                  </a:cubicBezTo>
                  <a:lnTo>
                    <a:pt x="5260" y="5733"/>
                  </a:lnTo>
                  <a:cubicBezTo>
                    <a:pt x="5212" y="5607"/>
                    <a:pt x="5148" y="5480"/>
                    <a:pt x="5072" y="5362"/>
                  </a:cubicBezTo>
                  <a:close/>
                  <a:moveTo>
                    <a:pt x="4742" y="5720"/>
                  </a:moveTo>
                  <a:cubicBezTo>
                    <a:pt x="4759" y="5744"/>
                    <a:pt x="4778" y="5771"/>
                    <a:pt x="4800" y="5805"/>
                  </a:cubicBezTo>
                  <a:cubicBezTo>
                    <a:pt x="4800" y="5753"/>
                    <a:pt x="4764" y="5737"/>
                    <a:pt x="4742" y="5720"/>
                  </a:cubicBezTo>
                  <a:close/>
                  <a:moveTo>
                    <a:pt x="4973" y="5351"/>
                  </a:moveTo>
                  <a:cubicBezTo>
                    <a:pt x="5038" y="5462"/>
                    <a:pt x="5109" y="5572"/>
                    <a:pt x="5170" y="5694"/>
                  </a:cubicBezTo>
                  <a:cubicBezTo>
                    <a:pt x="5207" y="5805"/>
                    <a:pt x="5244" y="5878"/>
                    <a:pt x="5281" y="5915"/>
                  </a:cubicBezTo>
                  <a:lnTo>
                    <a:pt x="5170" y="5805"/>
                  </a:lnTo>
                  <a:cubicBezTo>
                    <a:pt x="5075" y="5638"/>
                    <a:pt x="5026" y="5487"/>
                    <a:pt x="4973" y="5351"/>
                  </a:cubicBezTo>
                  <a:close/>
                  <a:moveTo>
                    <a:pt x="4652" y="1775"/>
                  </a:moveTo>
                  <a:cubicBezTo>
                    <a:pt x="4726" y="3069"/>
                    <a:pt x="5022" y="4326"/>
                    <a:pt x="5466" y="5546"/>
                  </a:cubicBezTo>
                  <a:cubicBezTo>
                    <a:pt x="5614" y="5878"/>
                    <a:pt x="5762" y="6211"/>
                    <a:pt x="5909" y="6470"/>
                  </a:cubicBezTo>
                  <a:lnTo>
                    <a:pt x="5651" y="6248"/>
                  </a:lnTo>
                  <a:lnTo>
                    <a:pt x="5799" y="6396"/>
                  </a:lnTo>
                  <a:cubicBezTo>
                    <a:pt x="5651" y="6285"/>
                    <a:pt x="5577" y="6174"/>
                    <a:pt x="5429" y="6063"/>
                  </a:cubicBezTo>
                  <a:cubicBezTo>
                    <a:pt x="5392" y="6026"/>
                    <a:pt x="5392" y="5989"/>
                    <a:pt x="5318" y="5915"/>
                  </a:cubicBezTo>
                  <a:cubicBezTo>
                    <a:pt x="5311" y="5888"/>
                    <a:pt x="5303" y="5861"/>
                    <a:pt x="5295" y="5833"/>
                  </a:cubicBezTo>
                  <a:lnTo>
                    <a:pt x="5295" y="5833"/>
                  </a:lnTo>
                  <a:cubicBezTo>
                    <a:pt x="5303" y="5848"/>
                    <a:pt x="5310" y="5863"/>
                    <a:pt x="5318" y="5878"/>
                  </a:cubicBezTo>
                  <a:cubicBezTo>
                    <a:pt x="5302" y="5830"/>
                    <a:pt x="5282" y="5782"/>
                    <a:pt x="5260" y="5733"/>
                  </a:cubicBezTo>
                  <a:lnTo>
                    <a:pt x="5260" y="5733"/>
                  </a:lnTo>
                  <a:cubicBezTo>
                    <a:pt x="5273" y="5767"/>
                    <a:pt x="5285" y="5800"/>
                    <a:pt x="5295" y="5833"/>
                  </a:cubicBezTo>
                  <a:lnTo>
                    <a:pt x="5295" y="5833"/>
                  </a:lnTo>
                  <a:cubicBezTo>
                    <a:pt x="5204" y="5658"/>
                    <a:pt x="5095" y="5482"/>
                    <a:pt x="5021" y="5286"/>
                  </a:cubicBezTo>
                  <a:lnTo>
                    <a:pt x="5021" y="5286"/>
                  </a:lnTo>
                  <a:cubicBezTo>
                    <a:pt x="4964" y="5205"/>
                    <a:pt x="4902" y="5130"/>
                    <a:pt x="4837" y="5065"/>
                  </a:cubicBezTo>
                  <a:lnTo>
                    <a:pt x="4837" y="5065"/>
                  </a:lnTo>
                  <a:cubicBezTo>
                    <a:pt x="4837" y="5065"/>
                    <a:pt x="4837" y="5065"/>
                    <a:pt x="4837" y="5065"/>
                  </a:cubicBezTo>
                  <a:lnTo>
                    <a:pt x="4837" y="5065"/>
                  </a:lnTo>
                  <a:cubicBezTo>
                    <a:pt x="4837" y="5065"/>
                    <a:pt x="4837" y="5065"/>
                    <a:pt x="4837" y="5065"/>
                  </a:cubicBezTo>
                  <a:lnTo>
                    <a:pt x="4837" y="4991"/>
                  </a:lnTo>
                  <a:cubicBezTo>
                    <a:pt x="4763" y="4917"/>
                    <a:pt x="4726" y="4806"/>
                    <a:pt x="4689" y="4695"/>
                  </a:cubicBezTo>
                  <a:cubicBezTo>
                    <a:pt x="4689" y="4363"/>
                    <a:pt x="4578" y="4030"/>
                    <a:pt x="4394" y="3808"/>
                  </a:cubicBezTo>
                  <a:lnTo>
                    <a:pt x="4357" y="3808"/>
                  </a:lnTo>
                  <a:cubicBezTo>
                    <a:pt x="4479" y="3961"/>
                    <a:pt x="4525" y="4114"/>
                    <a:pt x="4559" y="4267"/>
                  </a:cubicBezTo>
                  <a:lnTo>
                    <a:pt x="4559" y="4267"/>
                  </a:lnTo>
                  <a:cubicBezTo>
                    <a:pt x="4554" y="4253"/>
                    <a:pt x="4548" y="4236"/>
                    <a:pt x="4542" y="4215"/>
                  </a:cubicBezTo>
                  <a:cubicBezTo>
                    <a:pt x="4526" y="4199"/>
                    <a:pt x="4498" y="4190"/>
                    <a:pt x="4476" y="4190"/>
                  </a:cubicBezTo>
                  <a:cubicBezTo>
                    <a:pt x="4444" y="4190"/>
                    <a:pt x="4424" y="4208"/>
                    <a:pt x="4468" y="4252"/>
                  </a:cubicBezTo>
                  <a:cubicBezTo>
                    <a:pt x="4468" y="4363"/>
                    <a:pt x="4505" y="4400"/>
                    <a:pt x="4505" y="4437"/>
                  </a:cubicBezTo>
                  <a:cubicBezTo>
                    <a:pt x="4394" y="4289"/>
                    <a:pt x="4357" y="4178"/>
                    <a:pt x="4283" y="4067"/>
                  </a:cubicBezTo>
                  <a:lnTo>
                    <a:pt x="4283" y="4067"/>
                  </a:lnTo>
                  <a:cubicBezTo>
                    <a:pt x="4357" y="4252"/>
                    <a:pt x="4468" y="4400"/>
                    <a:pt x="4542" y="4584"/>
                  </a:cubicBezTo>
                  <a:cubicBezTo>
                    <a:pt x="4542" y="4584"/>
                    <a:pt x="4531" y="4595"/>
                    <a:pt x="4527" y="4604"/>
                  </a:cubicBezTo>
                  <a:lnTo>
                    <a:pt x="4527" y="4604"/>
                  </a:lnTo>
                  <a:cubicBezTo>
                    <a:pt x="4504" y="4572"/>
                    <a:pt x="4499" y="4536"/>
                    <a:pt x="4468" y="4474"/>
                  </a:cubicBezTo>
                  <a:cubicBezTo>
                    <a:pt x="4448" y="4464"/>
                    <a:pt x="4431" y="4459"/>
                    <a:pt x="4416" y="4459"/>
                  </a:cubicBezTo>
                  <a:cubicBezTo>
                    <a:pt x="4376" y="4459"/>
                    <a:pt x="4357" y="4493"/>
                    <a:pt x="4357" y="4548"/>
                  </a:cubicBezTo>
                  <a:cubicBezTo>
                    <a:pt x="4357" y="4621"/>
                    <a:pt x="4394" y="4658"/>
                    <a:pt x="4394" y="4769"/>
                  </a:cubicBezTo>
                  <a:cubicBezTo>
                    <a:pt x="4357" y="4658"/>
                    <a:pt x="4320" y="4621"/>
                    <a:pt x="4320" y="4584"/>
                  </a:cubicBezTo>
                  <a:cubicBezTo>
                    <a:pt x="4320" y="4574"/>
                    <a:pt x="4310" y="4569"/>
                    <a:pt x="4299" y="4569"/>
                  </a:cubicBezTo>
                  <a:cubicBezTo>
                    <a:pt x="4271" y="4569"/>
                    <a:pt x="4230" y="4595"/>
                    <a:pt x="4283" y="4621"/>
                  </a:cubicBezTo>
                  <a:lnTo>
                    <a:pt x="4689" y="5731"/>
                  </a:lnTo>
                  <a:cubicBezTo>
                    <a:pt x="4468" y="5361"/>
                    <a:pt x="4283" y="4991"/>
                    <a:pt x="4024" y="4621"/>
                  </a:cubicBezTo>
                  <a:cubicBezTo>
                    <a:pt x="4209" y="4104"/>
                    <a:pt x="4357" y="3549"/>
                    <a:pt x="4468" y="3069"/>
                  </a:cubicBezTo>
                  <a:cubicBezTo>
                    <a:pt x="4542" y="2588"/>
                    <a:pt x="4652" y="2181"/>
                    <a:pt x="4652" y="1775"/>
                  </a:cubicBezTo>
                  <a:close/>
                  <a:moveTo>
                    <a:pt x="3543" y="6840"/>
                  </a:moveTo>
                  <a:cubicBezTo>
                    <a:pt x="3541" y="6840"/>
                    <a:pt x="3540" y="6842"/>
                    <a:pt x="3540" y="6847"/>
                  </a:cubicBezTo>
                  <a:lnTo>
                    <a:pt x="3540" y="6847"/>
                  </a:lnTo>
                  <a:cubicBezTo>
                    <a:pt x="3541" y="6844"/>
                    <a:pt x="3542" y="6841"/>
                    <a:pt x="3543" y="6840"/>
                  </a:cubicBezTo>
                  <a:close/>
                  <a:moveTo>
                    <a:pt x="1214" y="7025"/>
                  </a:moveTo>
                  <a:lnTo>
                    <a:pt x="1214" y="7025"/>
                  </a:lnTo>
                  <a:cubicBezTo>
                    <a:pt x="1325" y="7099"/>
                    <a:pt x="1473" y="7135"/>
                    <a:pt x="1547" y="7135"/>
                  </a:cubicBezTo>
                  <a:cubicBezTo>
                    <a:pt x="1473" y="7099"/>
                    <a:pt x="1325" y="7098"/>
                    <a:pt x="1214" y="7025"/>
                  </a:cubicBezTo>
                  <a:close/>
                  <a:moveTo>
                    <a:pt x="2102" y="7099"/>
                  </a:moveTo>
                  <a:lnTo>
                    <a:pt x="2102" y="7099"/>
                  </a:lnTo>
                  <a:cubicBezTo>
                    <a:pt x="2139" y="7172"/>
                    <a:pt x="2212" y="7209"/>
                    <a:pt x="2249" y="7283"/>
                  </a:cubicBezTo>
                  <a:cubicBezTo>
                    <a:pt x="2249" y="7209"/>
                    <a:pt x="2139" y="7172"/>
                    <a:pt x="2102" y="7099"/>
                  </a:cubicBezTo>
                  <a:close/>
                  <a:moveTo>
                    <a:pt x="2212" y="7025"/>
                  </a:moveTo>
                  <a:lnTo>
                    <a:pt x="2212" y="7098"/>
                  </a:lnTo>
                  <a:cubicBezTo>
                    <a:pt x="2249" y="7135"/>
                    <a:pt x="2323" y="7172"/>
                    <a:pt x="2397" y="7283"/>
                  </a:cubicBezTo>
                  <a:cubicBezTo>
                    <a:pt x="2397" y="7283"/>
                    <a:pt x="2323" y="7283"/>
                    <a:pt x="2323" y="7320"/>
                  </a:cubicBezTo>
                  <a:cubicBezTo>
                    <a:pt x="2323" y="7283"/>
                    <a:pt x="2286" y="7283"/>
                    <a:pt x="2249" y="7283"/>
                  </a:cubicBezTo>
                  <a:cubicBezTo>
                    <a:pt x="2064" y="7209"/>
                    <a:pt x="1917" y="7209"/>
                    <a:pt x="1732" y="7172"/>
                  </a:cubicBezTo>
                  <a:cubicBezTo>
                    <a:pt x="1880" y="7135"/>
                    <a:pt x="2064" y="7098"/>
                    <a:pt x="2212" y="7025"/>
                  </a:cubicBezTo>
                  <a:close/>
                  <a:moveTo>
                    <a:pt x="2397" y="6988"/>
                  </a:moveTo>
                  <a:lnTo>
                    <a:pt x="2767" y="7357"/>
                  </a:lnTo>
                  <a:lnTo>
                    <a:pt x="2656" y="7357"/>
                  </a:lnTo>
                  <a:cubicBezTo>
                    <a:pt x="2508" y="7283"/>
                    <a:pt x="2397" y="7172"/>
                    <a:pt x="2249" y="7025"/>
                  </a:cubicBezTo>
                  <a:cubicBezTo>
                    <a:pt x="2323" y="6988"/>
                    <a:pt x="2397" y="6988"/>
                    <a:pt x="2397" y="6988"/>
                  </a:cubicBezTo>
                  <a:close/>
                  <a:moveTo>
                    <a:pt x="6686" y="7209"/>
                  </a:moveTo>
                  <a:lnTo>
                    <a:pt x="6945" y="7357"/>
                  </a:lnTo>
                  <a:lnTo>
                    <a:pt x="6871" y="7357"/>
                  </a:lnTo>
                  <a:cubicBezTo>
                    <a:pt x="6834" y="7357"/>
                    <a:pt x="6760" y="7283"/>
                    <a:pt x="6686" y="7209"/>
                  </a:cubicBezTo>
                  <a:close/>
                  <a:moveTo>
                    <a:pt x="3115" y="7357"/>
                  </a:moveTo>
                  <a:cubicBezTo>
                    <a:pt x="3131" y="7366"/>
                    <a:pt x="3146" y="7375"/>
                    <a:pt x="3162" y="7384"/>
                  </a:cubicBezTo>
                  <a:lnTo>
                    <a:pt x="3162" y="7384"/>
                  </a:lnTo>
                  <a:cubicBezTo>
                    <a:pt x="3169" y="7373"/>
                    <a:pt x="3161" y="7357"/>
                    <a:pt x="3137" y="7357"/>
                  </a:cubicBezTo>
                  <a:close/>
                  <a:moveTo>
                    <a:pt x="2841" y="7357"/>
                  </a:moveTo>
                  <a:cubicBezTo>
                    <a:pt x="2841" y="7366"/>
                    <a:pt x="2841" y="7376"/>
                    <a:pt x="2841" y="7384"/>
                  </a:cubicBezTo>
                  <a:lnTo>
                    <a:pt x="2841" y="7384"/>
                  </a:lnTo>
                  <a:cubicBezTo>
                    <a:pt x="2830" y="7373"/>
                    <a:pt x="2817" y="7364"/>
                    <a:pt x="2804" y="7357"/>
                  </a:cubicBezTo>
                  <a:close/>
                  <a:moveTo>
                    <a:pt x="6507" y="7308"/>
                  </a:moveTo>
                  <a:cubicBezTo>
                    <a:pt x="6558" y="7349"/>
                    <a:pt x="6613" y="7376"/>
                    <a:pt x="6686" y="7394"/>
                  </a:cubicBezTo>
                  <a:lnTo>
                    <a:pt x="6575" y="7394"/>
                  </a:lnTo>
                  <a:cubicBezTo>
                    <a:pt x="6549" y="7369"/>
                    <a:pt x="6528" y="7339"/>
                    <a:pt x="6507" y="7308"/>
                  </a:cubicBezTo>
                  <a:close/>
                  <a:moveTo>
                    <a:pt x="955" y="7246"/>
                  </a:moveTo>
                  <a:lnTo>
                    <a:pt x="955" y="7246"/>
                  </a:lnTo>
                  <a:cubicBezTo>
                    <a:pt x="1177" y="7320"/>
                    <a:pt x="1399" y="7357"/>
                    <a:pt x="1584" y="7357"/>
                  </a:cubicBezTo>
                  <a:cubicBezTo>
                    <a:pt x="1621" y="7357"/>
                    <a:pt x="1732" y="7394"/>
                    <a:pt x="1769" y="7394"/>
                  </a:cubicBezTo>
                  <a:lnTo>
                    <a:pt x="1806" y="7431"/>
                  </a:lnTo>
                  <a:lnTo>
                    <a:pt x="1510" y="7431"/>
                  </a:lnTo>
                  <a:cubicBezTo>
                    <a:pt x="1325" y="7357"/>
                    <a:pt x="1140" y="7320"/>
                    <a:pt x="955" y="7246"/>
                  </a:cubicBezTo>
                  <a:close/>
                  <a:moveTo>
                    <a:pt x="6197" y="7274"/>
                  </a:moveTo>
                  <a:cubicBezTo>
                    <a:pt x="6213" y="7337"/>
                    <a:pt x="6230" y="7394"/>
                    <a:pt x="6279" y="7468"/>
                  </a:cubicBezTo>
                  <a:cubicBezTo>
                    <a:pt x="6247" y="7403"/>
                    <a:pt x="6221" y="7338"/>
                    <a:pt x="6197" y="7274"/>
                  </a:cubicBezTo>
                  <a:close/>
                  <a:moveTo>
                    <a:pt x="1012" y="7452"/>
                  </a:moveTo>
                  <a:lnTo>
                    <a:pt x="1012" y="7452"/>
                  </a:lnTo>
                  <a:cubicBezTo>
                    <a:pt x="1078" y="7469"/>
                    <a:pt x="1146" y="7487"/>
                    <a:pt x="1214" y="7505"/>
                  </a:cubicBezTo>
                  <a:lnTo>
                    <a:pt x="1103" y="7505"/>
                  </a:lnTo>
                  <a:cubicBezTo>
                    <a:pt x="1067" y="7481"/>
                    <a:pt x="1038" y="7464"/>
                    <a:pt x="1012" y="7452"/>
                  </a:cubicBezTo>
                  <a:close/>
                  <a:moveTo>
                    <a:pt x="2021" y="7483"/>
                  </a:moveTo>
                  <a:lnTo>
                    <a:pt x="2021" y="7483"/>
                  </a:lnTo>
                  <a:cubicBezTo>
                    <a:pt x="2097" y="7509"/>
                    <a:pt x="2173" y="7517"/>
                    <a:pt x="2249" y="7542"/>
                  </a:cubicBezTo>
                  <a:cubicBezTo>
                    <a:pt x="2168" y="7542"/>
                    <a:pt x="2107" y="7522"/>
                    <a:pt x="2021" y="7483"/>
                  </a:cubicBezTo>
                  <a:close/>
                  <a:moveTo>
                    <a:pt x="1695" y="7209"/>
                  </a:moveTo>
                  <a:lnTo>
                    <a:pt x="1695" y="7209"/>
                  </a:lnTo>
                  <a:cubicBezTo>
                    <a:pt x="1880" y="7246"/>
                    <a:pt x="2101" y="7320"/>
                    <a:pt x="2286" y="7357"/>
                  </a:cubicBezTo>
                  <a:cubicBezTo>
                    <a:pt x="2323" y="7431"/>
                    <a:pt x="2397" y="7505"/>
                    <a:pt x="2434" y="7579"/>
                  </a:cubicBezTo>
                  <a:cubicBezTo>
                    <a:pt x="2323" y="7542"/>
                    <a:pt x="2286" y="7542"/>
                    <a:pt x="2212" y="7505"/>
                  </a:cubicBezTo>
                  <a:cubicBezTo>
                    <a:pt x="2212" y="7505"/>
                    <a:pt x="2138" y="7505"/>
                    <a:pt x="2138" y="7468"/>
                  </a:cubicBezTo>
                  <a:cubicBezTo>
                    <a:pt x="2028" y="7394"/>
                    <a:pt x="1917" y="7357"/>
                    <a:pt x="1769" y="7357"/>
                  </a:cubicBezTo>
                  <a:cubicBezTo>
                    <a:pt x="1732" y="7320"/>
                    <a:pt x="1732" y="7283"/>
                    <a:pt x="1695" y="7209"/>
                  </a:cubicBezTo>
                  <a:close/>
                  <a:moveTo>
                    <a:pt x="7425" y="7505"/>
                  </a:moveTo>
                  <a:cubicBezTo>
                    <a:pt x="7610" y="7505"/>
                    <a:pt x="7758" y="7542"/>
                    <a:pt x="7943" y="7653"/>
                  </a:cubicBezTo>
                  <a:cubicBezTo>
                    <a:pt x="7795" y="7653"/>
                    <a:pt x="7684" y="7579"/>
                    <a:pt x="7610" y="7579"/>
                  </a:cubicBezTo>
                  <a:cubicBezTo>
                    <a:pt x="7573" y="7542"/>
                    <a:pt x="7499" y="7542"/>
                    <a:pt x="7425" y="7505"/>
                  </a:cubicBezTo>
                  <a:close/>
                  <a:moveTo>
                    <a:pt x="2989" y="7394"/>
                  </a:moveTo>
                  <a:cubicBezTo>
                    <a:pt x="3063" y="7394"/>
                    <a:pt x="3174" y="7542"/>
                    <a:pt x="3321" y="7690"/>
                  </a:cubicBezTo>
                  <a:cubicBezTo>
                    <a:pt x="3174" y="7579"/>
                    <a:pt x="3063" y="7505"/>
                    <a:pt x="2989" y="7394"/>
                  </a:cubicBezTo>
                  <a:close/>
                  <a:moveTo>
                    <a:pt x="3432" y="6729"/>
                  </a:moveTo>
                  <a:lnTo>
                    <a:pt x="3432" y="6729"/>
                  </a:lnTo>
                  <a:cubicBezTo>
                    <a:pt x="3536" y="6884"/>
                    <a:pt x="3749" y="7294"/>
                    <a:pt x="3981" y="7691"/>
                  </a:cubicBezTo>
                  <a:lnTo>
                    <a:pt x="3981" y="7691"/>
                  </a:lnTo>
                  <a:cubicBezTo>
                    <a:pt x="3869" y="7518"/>
                    <a:pt x="3748" y="7341"/>
                    <a:pt x="3617" y="7172"/>
                  </a:cubicBezTo>
                  <a:cubicBezTo>
                    <a:pt x="3580" y="7025"/>
                    <a:pt x="3543" y="6914"/>
                    <a:pt x="3432" y="6729"/>
                  </a:cubicBezTo>
                  <a:close/>
                  <a:moveTo>
                    <a:pt x="4213" y="7602"/>
                  </a:moveTo>
                  <a:cubicBezTo>
                    <a:pt x="4255" y="7644"/>
                    <a:pt x="4299" y="7685"/>
                    <a:pt x="4320" y="7727"/>
                  </a:cubicBezTo>
                  <a:cubicBezTo>
                    <a:pt x="4283" y="7690"/>
                    <a:pt x="4246" y="7644"/>
                    <a:pt x="4213" y="7602"/>
                  </a:cubicBezTo>
                  <a:close/>
                  <a:moveTo>
                    <a:pt x="7129" y="7468"/>
                  </a:moveTo>
                  <a:cubicBezTo>
                    <a:pt x="7240" y="7505"/>
                    <a:pt x="7388" y="7542"/>
                    <a:pt x="7462" y="7579"/>
                  </a:cubicBezTo>
                  <a:cubicBezTo>
                    <a:pt x="7462" y="7579"/>
                    <a:pt x="7462" y="7653"/>
                    <a:pt x="7499" y="7653"/>
                  </a:cubicBezTo>
                  <a:cubicBezTo>
                    <a:pt x="7573" y="7653"/>
                    <a:pt x="7610" y="7690"/>
                    <a:pt x="7647" y="7690"/>
                  </a:cubicBezTo>
                  <a:cubicBezTo>
                    <a:pt x="7573" y="7690"/>
                    <a:pt x="7462" y="7727"/>
                    <a:pt x="7425" y="7727"/>
                  </a:cubicBezTo>
                  <a:cubicBezTo>
                    <a:pt x="7240" y="7653"/>
                    <a:pt x="7092" y="7542"/>
                    <a:pt x="6945" y="7468"/>
                  </a:cubicBezTo>
                  <a:close/>
                  <a:moveTo>
                    <a:pt x="5540" y="7283"/>
                  </a:moveTo>
                  <a:cubicBezTo>
                    <a:pt x="5614" y="7468"/>
                    <a:pt x="5762" y="7579"/>
                    <a:pt x="5909" y="7764"/>
                  </a:cubicBezTo>
                  <a:lnTo>
                    <a:pt x="5946" y="7764"/>
                  </a:lnTo>
                  <a:lnTo>
                    <a:pt x="5909" y="7727"/>
                  </a:lnTo>
                  <a:cubicBezTo>
                    <a:pt x="5799" y="7579"/>
                    <a:pt x="5651" y="7468"/>
                    <a:pt x="5540" y="7283"/>
                  </a:cubicBezTo>
                  <a:close/>
                  <a:moveTo>
                    <a:pt x="6390" y="7727"/>
                  </a:moveTo>
                  <a:lnTo>
                    <a:pt x="6390" y="7727"/>
                  </a:lnTo>
                  <a:cubicBezTo>
                    <a:pt x="6353" y="7727"/>
                    <a:pt x="6316" y="7764"/>
                    <a:pt x="6279" y="7764"/>
                  </a:cubicBezTo>
                  <a:cubicBezTo>
                    <a:pt x="6316" y="7764"/>
                    <a:pt x="6353" y="7764"/>
                    <a:pt x="6390" y="7727"/>
                  </a:cubicBezTo>
                  <a:close/>
                  <a:moveTo>
                    <a:pt x="6760" y="7690"/>
                  </a:moveTo>
                  <a:cubicBezTo>
                    <a:pt x="6778" y="7705"/>
                    <a:pt x="6797" y="7719"/>
                    <a:pt x="6816" y="7732"/>
                  </a:cubicBezTo>
                  <a:lnTo>
                    <a:pt x="6816" y="7732"/>
                  </a:lnTo>
                  <a:cubicBezTo>
                    <a:pt x="6787" y="7742"/>
                    <a:pt x="6756" y="7753"/>
                    <a:pt x="6723" y="7764"/>
                  </a:cubicBezTo>
                  <a:cubicBezTo>
                    <a:pt x="6711" y="7764"/>
                    <a:pt x="6699" y="7764"/>
                    <a:pt x="6686" y="7766"/>
                  </a:cubicBezTo>
                  <a:lnTo>
                    <a:pt x="6686" y="7766"/>
                  </a:lnTo>
                  <a:cubicBezTo>
                    <a:pt x="6686" y="7766"/>
                    <a:pt x="6686" y="7765"/>
                    <a:pt x="6686" y="7764"/>
                  </a:cubicBezTo>
                  <a:cubicBezTo>
                    <a:pt x="6686" y="7727"/>
                    <a:pt x="6649" y="7727"/>
                    <a:pt x="6649" y="7690"/>
                  </a:cubicBezTo>
                  <a:close/>
                  <a:moveTo>
                    <a:pt x="6590" y="7820"/>
                  </a:moveTo>
                  <a:lnTo>
                    <a:pt x="6590" y="7820"/>
                  </a:lnTo>
                  <a:cubicBezTo>
                    <a:pt x="6591" y="7821"/>
                    <a:pt x="6591" y="7821"/>
                    <a:pt x="6592" y="7821"/>
                  </a:cubicBezTo>
                  <a:lnTo>
                    <a:pt x="6592" y="7821"/>
                  </a:lnTo>
                  <a:cubicBezTo>
                    <a:pt x="6587" y="7826"/>
                    <a:pt x="6581" y="7832"/>
                    <a:pt x="6575" y="7838"/>
                  </a:cubicBezTo>
                  <a:cubicBezTo>
                    <a:pt x="6581" y="7832"/>
                    <a:pt x="6586" y="7826"/>
                    <a:pt x="6590" y="7820"/>
                  </a:cubicBezTo>
                  <a:close/>
                  <a:moveTo>
                    <a:pt x="2138" y="7690"/>
                  </a:moveTo>
                  <a:cubicBezTo>
                    <a:pt x="2249" y="7727"/>
                    <a:pt x="2323" y="7838"/>
                    <a:pt x="2471" y="7875"/>
                  </a:cubicBezTo>
                  <a:cubicBezTo>
                    <a:pt x="2355" y="7805"/>
                    <a:pt x="2253" y="7750"/>
                    <a:pt x="2166" y="7691"/>
                  </a:cubicBezTo>
                  <a:lnTo>
                    <a:pt x="2166" y="7691"/>
                  </a:lnTo>
                  <a:cubicBezTo>
                    <a:pt x="2157" y="7690"/>
                    <a:pt x="2148" y="7690"/>
                    <a:pt x="2138" y="7690"/>
                  </a:cubicBezTo>
                  <a:close/>
                  <a:moveTo>
                    <a:pt x="2434" y="7357"/>
                  </a:moveTo>
                  <a:cubicBezTo>
                    <a:pt x="2545" y="7431"/>
                    <a:pt x="2656" y="7579"/>
                    <a:pt x="2804" y="7653"/>
                  </a:cubicBezTo>
                  <a:cubicBezTo>
                    <a:pt x="2878" y="7727"/>
                    <a:pt x="2989" y="7764"/>
                    <a:pt x="3063" y="7875"/>
                  </a:cubicBezTo>
                  <a:cubicBezTo>
                    <a:pt x="2952" y="7764"/>
                    <a:pt x="2730" y="7690"/>
                    <a:pt x="2545" y="7653"/>
                  </a:cubicBezTo>
                  <a:cubicBezTo>
                    <a:pt x="2471" y="7542"/>
                    <a:pt x="2397" y="7431"/>
                    <a:pt x="2323" y="7357"/>
                  </a:cubicBezTo>
                  <a:close/>
                  <a:moveTo>
                    <a:pt x="5946" y="7838"/>
                  </a:moveTo>
                  <a:cubicBezTo>
                    <a:pt x="5946" y="7838"/>
                    <a:pt x="5946" y="7875"/>
                    <a:pt x="5983" y="7875"/>
                  </a:cubicBezTo>
                  <a:cubicBezTo>
                    <a:pt x="5983" y="7875"/>
                    <a:pt x="5983" y="7838"/>
                    <a:pt x="5946" y="7838"/>
                  </a:cubicBezTo>
                  <a:close/>
                  <a:moveTo>
                    <a:pt x="2545" y="7764"/>
                  </a:moveTo>
                  <a:cubicBezTo>
                    <a:pt x="2619" y="7764"/>
                    <a:pt x="2619" y="7764"/>
                    <a:pt x="2656" y="7838"/>
                  </a:cubicBezTo>
                  <a:lnTo>
                    <a:pt x="2804" y="7949"/>
                  </a:lnTo>
                  <a:cubicBezTo>
                    <a:pt x="2693" y="7912"/>
                    <a:pt x="2656" y="7838"/>
                    <a:pt x="2545" y="7764"/>
                  </a:cubicBezTo>
                  <a:close/>
                  <a:moveTo>
                    <a:pt x="7308" y="7936"/>
                  </a:moveTo>
                  <a:lnTo>
                    <a:pt x="7308" y="7936"/>
                  </a:lnTo>
                  <a:cubicBezTo>
                    <a:pt x="7310" y="7940"/>
                    <a:pt x="7312" y="7944"/>
                    <a:pt x="7314" y="7949"/>
                  </a:cubicBezTo>
                  <a:lnTo>
                    <a:pt x="7388" y="7949"/>
                  </a:lnTo>
                  <a:cubicBezTo>
                    <a:pt x="7361" y="7945"/>
                    <a:pt x="7334" y="7940"/>
                    <a:pt x="7308" y="7936"/>
                  </a:cubicBezTo>
                  <a:close/>
                  <a:moveTo>
                    <a:pt x="4689" y="7764"/>
                  </a:moveTo>
                  <a:lnTo>
                    <a:pt x="4689" y="7764"/>
                  </a:lnTo>
                  <a:cubicBezTo>
                    <a:pt x="4837" y="7887"/>
                    <a:pt x="5000" y="7993"/>
                    <a:pt x="5159" y="8073"/>
                  </a:cubicBezTo>
                  <a:lnTo>
                    <a:pt x="5159" y="8073"/>
                  </a:lnTo>
                  <a:cubicBezTo>
                    <a:pt x="5127" y="8050"/>
                    <a:pt x="5095" y="8022"/>
                    <a:pt x="5059" y="7986"/>
                  </a:cubicBezTo>
                  <a:cubicBezTo>
                    <a:pt x="4911" y="7912"/>
                    <a:pt x="4837" y="7875"/>
                    <a:pt x="4689" y="7764"/>
                  </a:cubicBezTo>
                  <a:close/>
                  <a:moveTo>
                    <a:pt x="1288" y="7542"/>
                  </a:moveTo>
                  <a:cubicBezTo>
                    <a:pt x="1510" y="7542"/>
                    <a:pt x="1769" y="7542"/>
                    <a:pt x="2028" y="7579"/>
                  </a:cubicBezTo>
                  <a:cubicBezTo>
                    <a:pt x="2069" y="7620"/>
                    <a:pt x="2115" y="7656"/>
                    <a:pt x="2166" y="7691"/>
                  </a:cubicBezTo>
                  <a:lnTo>
                    <a:pt x="2166" y="7691"/>
                  </a:lnTo>
                  <a:cubicBezTo>
                    <a:pt x="2262" y="7696"/>
                    <a:pt x="2333" y="7727"/>
                    <a:pt x="2434" y="7727"/>
                  </a:cubicBezTo>
                  <a:cubicBezTo>
                    <a:pt x="2514" y="7860"/>
                    <a:pt x="2651" y="7973"/>
                    <a:pt x="2762" y="8095"/>
                  </a:cubicBezTo>
                  <a:lnTo>
                    <a:pt x="2762" y="8095"/>
                  </a:lnTo>
                  <a:cubicBezTo>
                    <a:pt x="2654" y="8060"/>
                    <a:pt x="2581" y="8059"/>
                    <a:pt x="2508" y="8023"/>
                  </a:cubicBezTo>
                  <a:cubicBezTo>
                    <a:pt x="2286" y="7875"/>
                    <a:pt x="2064" y="7764"/>
                    <a:pt x="1843" y="7690"/>
                  </a:cubicBezTo>
                  <a:cubicBezTo>
                    <a:pt x="1769" y="7690"/>
                    <a:pt x="1769" y="7727"/>
                    <a:pt x="1843" y="7727"/>
                  </a:cubicBezTo>
                  <a:cubicBezTo>
                    <a:pt x="1870" y="7727"/>
                    <a:pt x="1877" y="7747"/>
                    <a:pt x="1893" y="7757"/>
                  </a:cubicBezTo>
                  <a:lnTo>
                    <a:pt x="1893" y="7757"/>
                  </a:lnTo>
                  <a:cubicBezTo>
                    <a:pt x="1647" y="7688"/>
                    <a:pt x="1467" y="7650"/>
                    <a:pt x="1288" y="7542"/>
                  </a:cubicBezTo>
                  <a:close/>
                  <a:moveTo>
                    <a:pt x="2781" y="8115"/>
                  </a:moveTo>
                  <a:cubicBezTo>
                    <a:pt x="2791" y="8127"/>
                    <a:pt x="2801" y="8139"/>
                    <a:pt x="2811" y="8152"/>
                  </a:cubicBezTo>
                  <a:lnTo>
                    <a:pt x="2811" y="8152"/>
                  </a:lnTo>
                  <a:cubicBezTo>
                    <a:pt x="2797" y="8140"/>
                    <a:pt x="2782" y="8134"/>
                    <a:pt x="2767" y="8134"/>
                  </a:cubicBezTo>
                  <a:cubicBezTo>
                    <a:pt x="2767" y="8134"/>
                    <a:pt x="2776" y="8125"/>
                    <a:pt x="2781" y="8115"/>
                  </a:cubicBezTo>
                  <a:close/>
                  <a:moveTo>
                    <a:pt x="5159" y="8073"/>
                  </a:moveTo>
                  <a:lnTo>
                    <a:pt x="5159" y="8073"/>
                  </a:lnTo>
                  <a:cubicBezTo>
                    <a:pt x="5225" y="8121"/>
                    <a:pt x="5292" y="8146"/>
                    <a:pt x="5392" y="8171"/>
                  </a:cubicBezTo>
                  <a:cubicBezTo>
                    <a:pt x="5317" y="8146"/>
                    <a:pt x="5239" y="8113"/>
                    <a:pt x="5159" y="8073"/>
                  </a:cubicBezTo>
                  <a:close/>
                  <a:moveTo>
                    <a:pt x="5466" y="8060"/>
                  </a:moveTo>
                  <a:cubicBezTo>
                    <a:pt x="5540" y="8097"/>
                    <a:pt x="5577" y="8134"/>
                    <a:pt x="5577" y="8208"/>
                  </a:cubicBezTo>
                  <a:cubicBezTo>
                    <a:pt x="5540" y="8208"/>
                    <a:pt x="5466" y="8208"/>
                    <a:pt x="5429" y="8134"/>
                  </a:cubicBezTo>
                  <a:cubicBezTo>
                    <a:pt x="5429" y="8097"/>
                    <a:pt x="5466" y="8097"/>
                    <a:pt x="5466" y="8060"/>
                  </a:cubicBezTo>
                  <a:close/>
                  <a:moveTo>
                    <a:pt x="3358" y="7727"/>
                  </a:moveTo>
                  <a:cubicBezTo>
                    <a:pt x="3432" y="7912"/>
                    <a:pt x="3543" y="8060"/>
                    <a:pt x="3580" y="8097"/>
                  </a:cubicBezTo>
                  <a:cubicBezTo>
                    <a:pt x="3617" y="8134"/>
                    <a:pt x="3617" y="8208"/>
                    <a:pt x="3691" y="8282"/>
                  </a:cubicBezTo>
                  <a:cubicBezTo>
                    <a:pt x="3587" y="8212"/>
                    <a:pt x="3451" y="8111"/>
                    <a:pt x="3343" y="8037"/>
                  </a:cubicBezTo>
                  <a:lnTo>
                    <a:pt x="3343" y="8037"/>
                  </a:lnTo>
                  <a:cubicBezTo>
                    <a:pt x="3343" y="8037"/>
                    <a:pt x="3344" y="8037"/>
                    <a:pt x="3344" y="8037"/>
                  </a:cubicBezTo>
                  <a:cubicBezTo>
                    <a:pt x="3358" y="8037"/>
                    <a:pt x="3358" y="8003"/>
                    <a:pt x="3358" y="7949"/>
                  </a:cubicBezTo>
                  <a:lnTo>
                    <a:pt x="3248" y="7875"/>
                  </a:lnTo>
                  <a:lnTo>
                    <a:pt x="3321" y="7875"/>
                  </a:lnTo>
                  <a:cubicBezTo>
                    <a:pt x="3358" y="7875"/>
                    <a:pt x="3395" y="7838"/>
                    <a:pt x="3358" y="7764"/>
                  </a:cubicBezTo>
                  <a:lnTo>
                    <a:pt x="3358" y="7727"/>
                  </a:lnTo>
                  <a:close/>
                  <a:moveTo>
                    <a:pt x="4713" y="8147"/>
                  </a:moveTo>
                  <a:cubicBezTo>
                    <a:pt x="4747" y="8207"/>
                    <a:pt x="4781" y="8264"/>
                    <a:pt x="4815" y="8320"/>
                  </a:cubicBezTo>
                  <a:lnTo>
                    <a:pt x="4815" y="8320"/>
                  </a:lnTo>
                  <a:cubicBezTo>
                    <a:pt x="4811" y="8308"/>
                    <a:pt x="4806" y="8295"/>
                    <a:pt x="4800" y="8282"/>
                  </a:cubicBezTo>
                  <a:cubicBezTo>
                    <a:pt x="4771" y="8236"/>
                    <a:pt x="4742" y="8192"/>
                    <a:pt x="4713" y="8147"/>
                  </a:cubicBezTo>
                  <a:close/>
                  <a:moveTo>
                    <a:pt x="7019" y="7875"/>
                  </a:moveTo>
                  <a:cubicBezTo>
                    <a:pt x="6760" y="7949"/>
                    <a:pt x="6575" y="8023"/>
                    <a:pt x="6390" y="8134"/>
                  </a:cubicBezTo>
                  <a:cubicBezTo>
                    <a:pt x="6353" y="8134"/>
                    <a:pt x="6390" y="8171"/>
                    <a:pt x="6390" y="8245"/>
                  </a:cubicBezTo>
                  <a:cubicBezTo>
                    <a:pt x="6279" y="8282"/>
                    <a:pt x="6168" y="8319"/>
                    <a:pt x="6020" y="8355"/>
                  </a:cubicBezTo>
                  <a:lnTo>
                    <a:pt x="6168" y="8245"/>
                  </a:lnTo>
                  <a:cubicBezTo>
                    <a:pt x="6316" y="8097"/>
                    <a:pt x="6464" y="7986"/>
                    <a:pt x="6575" y="7912"/>
                  </a:cubicBezTo>
                  <a:cubicBezTo>
                    <a:pt x="6723" y="7875"/>
                    <a:pt x="6871" y="7875"/>
                    <a:pt x="7019" y="7875"/>
                  </a:cubicBezTo>
                  <a:close/>
                  <a:moveTo>
                    <a:pt x="4974" y="8592"/>
                  </a:moveTo>
                  <a:cubicBezTo>
                    <a:pt x="4978" y="8599"/>
                    <a:pt x="4981" y="8607"/>
                    <a:pt x="4985" y="8614"/>
                  </a:cubicBezTo>
                  <a:cubicBezTo>
                    <a:pt x="4985" y="8605"/>
                    <a:pt x="4981" y="8598"/>
                    <a:pt x="4974" y="8592"/>
                  </a:cubicBezTo>
                  <a:close/>
                  <a:moveTo>
                    <a:pt x="5022" y="8577"/>
                  </a:moveTo>
                  <a:cubicBezTo>
                    <a:pt x="4985" y="8577"/>
                    <a:pt x="4985" y="8614"/>
                    <a:pt x="4985" y="8614"/>
                  </a:cubicBezTo>
                  <a:cubicBezTo>
                    <a:pt x="5022" y="8614"/>
                    <a:pt x="5022" y="8577"/>
                    <a:pt x="5022" y="8577"/>
                  </a:cubicBezTo>
                  <a:close/>
                  <a:moveTo>
                    <a:pt x="4615" y="7949"/>
                  </a:moveTo>
                  <a:cubicBezTo>
                    <a:pt x="4637" y="7998"/>
                    <a:pt x="4659" y="8045"/>
                    <a:pt x="4683" y="8090"/>
                  </a:cubicBezTo>
                  <a:lnTo>
                    <a:pt x="4683" y="8090"/>
                  </a:lnTo>
                  <a:lnTo>
                    <a:pt x="4666" y="8074"/>
                  </a:lnTo>
                  <a:lnTo>
                    <a:pt x="4666" y="8074"/>
                  </a:lnTo>
                  <a:cubicBezTo>
                    <a:pt x="4682" y="8098"/>
                    <a:pt x="4698" y="8122"/>
                    <a:pt x="4713" y="8147"/>
                  </a:cubicBezTo>
                  <a:lnTo>
                    <a:pt x="4713" y="8147"/>
                  </a:lnTo>
                  <a:cubicBezTo>
                    <a:pt x="4703" y="8128"/>
                    <a:pt x="4693" y="8109"/>
                    <a:pt x="4683" y="8090"/>
                  </a:cubicBezTo>
                  <a:lnTo>
                    <a:pt x="4683" y="8090"/>
                  </a:lnTo>
                  <a:lnTo>
                    <a:pt x="5207" y="8614"/>
                  </a:lnTo>
                  <a:cubicBezTo>
                    <a:pt x="5022" y="8392"/>
                    <a:pt x="4800" y="8208"/>
                    <a:pt x="4615" y="7949"/>
                  </a:cubicBezTo>
                  <a:close/>
                  <a:moveTo>
                    <a:pt x="3432" y="8577"/>
                  </a:moveTo>
                  <a:lnTo>
                    <a:pt x="3432" y="8577"/>
                  </a:lnTo>
                  <a:cubicBezTo>
                    <a:pt x="3480" y="8637"/>
                    <a:pt x="3524" y="8697"/>
                    <a:pt x="3565" y="8756"/>
                  </a:cubicBezTo>
                  <a:lnTo>
                    <a:pt x="3565" y="8756"/>
                  </a:lnTo>
                  <a:cubicBezTo>
                    <a:pt x="3533" y="8669"/>
                    <a:pt x="3496" y="8609"/>
                    <a:pt x="3432" y="8577"/>
                  </a:cubicBezTo>
                  <a:close/>
                  <a:moveTo>
                    <a:pt x="5651" y="8688"/>
                  </a:moveTo>
                  <a:cubicBezTo>
                    <a:pt x="5614" y="8762"/>
                    <a:pt x="5577" y="8836"/>
                    <a:pt x="5540" y="8873"/>
                  </a:cubicBezTo>
                  <a:cubicBezTo>
                    <a:pt x="5577" y="8799"/>
                    <a:pt x="5614" y="8762"/>
                    <a:pt x="5651" y="8688"/>
                  </a:cubicBezTo>
                  <a:close/>
                  <a:moveTo>
                    <a:pt x="3432" y="7505"/>
                  </a:moveTo>
                  <a:lnTo>
                    <a:pt x="3432" y="7505"/>
                  </a:lnTo>
                  <a:cubicBezTo>
                    <a:pt x="3506" y="7579"/>
                    <a:pt x="3580" y="7653"/>
                    <a:pt x="3691" y="7690"/>
                  </a:cubicBezTo>
                  <a:cubicBezTo>
                    <a:pt x="3901" y="8080"/>
                    <a:pt x="4087" y="8494"/>
                    <a:pt x="4307" y="8893"/>
                  </a:cubicBezTo>
                  <a:lnTo>
                    <a:pt x="4307" y="8893"/>
                  </a:lnTo>
                  <a:cubicBezTo>
                    <a:pt x="4043" y="8447"/>
                    <a:pt x="3738" y="7963"/>
                    <a:pt x="3432" y="7505"/>
                  </a:cubicBezTo>
                  <a:close/>
                  <a:moveTo>
                    <a:pt x="3778" y="7304"/>
                  </a:moveTo>
                  <a:lnTo>
                    <a:pt x="3778" y="7304"/>
                  </a:lnTo>
                  <a:cubicBezTo>
                    <a:pt x="4095" y="7814"/>
                    <a:pt x="4640" y="8589"/>
                    <a:pt x="4837" y="8836"/>
                  </a:cubicBezTo>
                  <a:cubicBezTo>
                    <a:pt x="4800" y="8873"/>
                    <a:pt x="4800" y="8947"/>
                    <a:pt x="4726" y="8984"/>
                  </a:cubicBezTo>
                  <a:cubicBezTo>
                    <a:pt x="4684" y="8871"/>
                    <a:pt x="4490" y="8531"/>
                    <a:pt x="4271" y="8154"/>
                  </a:cubicBezTo>
                  <a:lnTo>
                    <a:pt x="4271" y="8154"/>
                  </a:lnTo>
                  <a:cubicBezTo>
                    <a:pt x="4275" y="8160"/>
                    <a:pt x="4279" y="8165"/>
                    <a:pt x="4283" y="8171"/>
                  </a:cubicBezTo>
                  <a:cubicBezTo>
                    <a:pt x="4274" y="8157"/>
                    <a:pt x="4266" y="8143"/>
                    <a:pt x="4257" y="8129"/>
                  </a:cubicBezTo>
                  <a:lnTo>
                    <a:pt x="4257" y="8129"/>
                  </a:lnTo>
                  <a:cubicBezTo>
                    <a:pt x="4092" y="7846"/>
                    <a:pt x="3915" y="7544"/>
                    <a:pt x="3778" y="7304"/>
                  </a:cubicBezTo>
                  <a:close/>
                  <a:moveTo>
                    <a:pt x="6168" y="8614"/>
                  </a:moveTo>
                  <a:lnTo>
                    <a:pt x="6168" y="8614"/>
                  </a:lnTo>
                  <a:cubicBezTo>
                    <a:pt x="5909" y="8836"/>
                    <a:pt x="5651" y="9169"/>
                    <a:pt x="5466" y="9428"/>
                  </a:cubicBezTo>
                  <a:cubicBezTo>
                    <a:pt x="5651" y="9169"/>
                    <a:pt x="5909" y="8873"/>
                    <a:pt x="6168" y="8614"/>
                  </a:cubicBezTo>
                  <a:close/>
                  <a:moveTo>
                    <a:pt x="5204" y="9389"/>
                  </a:moveTo>
                  <a:cubicBezTo>
                    <a:pt x="5192" y="9413"/>
                    <a:pt x="5181" y="9438"/>
                    <a:pt x="5170" y="9465"/>
                  </a:cubicBezTo>
                  <a:cubicBezTo>
                    <a:pt x="5180" y="9439"/>
                    <a:pt x="5192" y="9414"/>
                    <a:pt x="5204" y="9389"/>
                  </a:cubicBezTo>
                  <a:close/>
                  <a:moveTo>
                    <a:pt x="3913" y="8762"/>
                  </a:moveTo>
                  <a:lnTo>
                    <a:pt x="3913" y="8762"/>
                  </a:lnTo>
                  <a:cubicBezTo>
                    <a:pt x="3987" y="8836"/>
                    <a:pt x="4098" y="8984"/>
                    <a:pt x="4135" y="9058"/>
                  </a:cubicBezTo>
                  <a:lnTo>
                    <a:pt x="4431" y="9613"/>
                  </a:lnTo>
                  <a:cubicBezTo>
                    <a:pt x="4357" y="9649"/>
                    <a:pt x="4357" y="9760"/>
                    <a:pt x="4320" y="9797"/>
                  </a:cubicBezTo>
                  <a:cubicBezTo>
                    <a:pt x="4246" y="9428"/>
                    <a:pt x="4098" y="9132"/>
                    <a:pt x="3913" y="8762"/>
                  </a:cubicBezTo>
                  <a:close/>
                  <a:moveTo>
                    <a:pt x="5042" y="8734"/>
                  </a:moveTo>
                  <a:lnTo>
                    <a:pt x="5042" y="8734"/>
                  </a:lnTo>
                  <a:cubicBezTo>
                    <a:pt x="4931" y="9174"/>
                    <a:pt x="4778" y="9610"/>
                    <a:pt x="4652" y="10019"/>
                  </a:cubicBezTo>
                  <a:cubicBezTo>
                    <a:pt x="4642" y="9988"/>
                    <a:pt x="4629" y="9954"/>
                    <a:pt x="4613" y="9918"/>
                  </a:cubicBezTo>
                  <a:lnTo>
                    <a:pt x="4613" y="9918"/>
                  </a:lnTo>
                  <a:cubicBezTo>
                    <a:pt x="4615" y="9915"/>
                    <a:pt x="4615" y="9912"/>
                    <a:pt x="4615" y="9908"/>
                  </a:cubicBezTo>
                  <a:cubicBezTo>
                    <a:pt x="4652" y="9576"/>
                    <a:pt x="4726" y="9280"/>
                    <a:pt x="4874" y="9021"/>
                  </a:cubicBezTo>
                  <a:cubicBezTo>
                    <a:pt x="4911" y="9021"/>
                    <a:pt x="4985" y="8984"/>
                    <a:pt x="4911" y="8910"/>
                  </a:cubicBezTo>
                  <a:cubicBezTo>
                    <a:pt x="4974" y="8847"/>
                    <a:pt x="5010" y="8811"/>
                    <a:pt x="5042" y="8734"/>
                  </a:cubicBezTo>
                  <a:close/>
                  <a:moveTo>
                    <a:pt x="2730" y="7838"/>
                  </a:moveTo>
                  <a:lnTo>
                    <a:pt x="2730" y="7838"/>
                  </a:lnTo>
                  <a:cubicBezTo>
                    <a:pt x="3174" y="8023"/>
                    <a:pt x="3469" y="8282"/>
                    <a:pt x="3802" y="8614"/>
                  </a:cubicBezTo>
                  <a:lnTo>
                    <a:pt x="3802" y="8651"/>
                  </a:lnTo>
                  <a:cubicBezTo>
                    <a:pt x="3987" y="9021"/>
                    <a:pt x="4172" y="9428"/>
                    <a:pt x="4320" y="9871"/>
                  </a:cubicBezTo>
                  <a:cubicBezTo>
                    <a:pt x="4320" y="9945"/>
                    <a:pt x="4283" y="9982"/>
                    <a:pt x="4320" y="10056"/>
                  </a:cubicBezTo>
                  <a:lnTo>
                    <a:pt x="4357" y="10056"/>
                  </a:lnTo>
                  <a:cubicBezTo>
                    <a:pt x="4357" y="10056"/>
                    <a:pt x="4357" y="9982"/>
                    <a:pt x="4394" y="9982"/>
                  </a:cubicBezTo>
                  <a:cubicBezTo>
                    <a:pt x="4394" y="9968"/>
                    <a:pt x="4405" y="9953"/>
                    <a:pt x="4419" y="9939"/>
                  </a:cubicBezTo>
                  <a:lnTo>
                    <a:pt x="4419" y="9939"/>
                  </a:lnTo>
                  <a:cubicBezTo>
                    <a:pt x="4357" y="10106"/>
                    <a:pt x="4357" y="10216"/>
                    <a:pt x="4357" y="10426"/>
                  </a:cubicBezTo>
                  <a:cubicBezTo>
                    <a:pt x="4283" y="9945"/>
                    <a:pt x="4098" y="9539"/>
                    <a:pt x="3802" y="9169"/>
                  </a:cubicBezTo>
                  <a:lnTo>
                    <a:pt x="3802" y="9132"/>
                  </a:lnTo>
                  <a:cubicBezTo>
                    <a:pt x="3727" y="9007"/>
                    <a:pt x="3652" y="8881"/>
                    <a:pt x="3565" y="8756"/>
                  </a:cubicBezTo>
                  <a:lnTo>
                    <a:pt x="3565" y="8756"/>
                  </a:lnTo>
                  <a:cubicBezTo>
                    <a:pt x="3570" y="8770"/>
                    <a:pt x="3575" y="8784"/>
                    <a:pt x="3580" y="8799"/>
                  </a:cubicBezTo>
                  <a:lnTo>
                    <a:pt x="3321" y="8503"/>
                  </a:lnTo>
                  <a:lnTo>
                    <a:pt x="2996" y="8198"/>
                  </a:lnTo>
                  <a:lnTo>
                    <a:pt x="2996" y="8198"/>
                  </a:lnTo>
                  <a:cubicBezTo>
                    <a:pt x="3018" y="8214"/>
                    <a:pt x="3040" y="8230"/>
                    <a:pt x="3063" y="8245"/>
                  </a:cubicBezTo>
                  <a:lnTo>
                    <a:pt x="3100" y="8282"/>
                  </a:lnTo>
                  <a:lnTo>
                    <a:pt x="3248" y="8429"/>
                  </a:lnTo>
                  <a:cubicBezTo>
                    <a:pt x="3258" y="8440"/>
                    <a:pt x="3272" y="8445"/>
                    <a:pt x="3285" y="8445"/>
                  </a:cubicBezTo>
                  <a:cubicBezTo>
                    <a:pt x="3315" y="8445"/>
                    <a:pt x="3337" y="8419"/>
                    <a:pt x="3285" y="8392"/>
                  </a:cubicBezTo>
                  <a:lnTo>
                    <a:pt x="2730" y="7838"/>
                  </a:lnTo>
                  <a:close/>
                  <a:moveTo>
                    <a:pt x="4294" y="10439"/>
                  </a:moveTo>
                  <a:lnTo>
                    <a:pt x="4294" y="10439"/>
                  </a:lnTo>
                  <a:cubicBezTo>
                    <a:pt x="4303" y="10462"/>
                    <a:pt x="4311" y="10483"/>
                    <a:pt x="4320" y="10500"/>
                  </a:cubicBezTo>
                  <a:lnTo>
                    <a:pt x="4320" y="10611"/>
                  </a:lnTo>
                  <a:cubicBezTo>
                    <a:pt x="4320" y="10557"/>
                    <a:pt x="4310" y="10499"/>
                    <a:pt x="4294" y="10439"/>
                  </a:cubicBezTo>
                  <a:close/>
                  <a:moveTo>
                    <a:pt x="3740" y="9305"/>
                  </a:moveTo>
                  <a:cubicBezTo>
                    <a:pt x="3873" y="9508"/>
                    <a:pt x="3991" y="9722"/>
                    <a:pt x="4098" y="9945"/>
                  </a:cubicBezTo>
                  <a:cubicBezTo>
                    <a:pt x="4172" y="10204"/>
                    <a:pt x="4246" y="10500"/>
                    <a:pt x="4320" y="10722"/>
                  </a:cubicBezTo>
                  <a:lnTo>
                    <a:pt x="4320" y="10759"/>
                  </a:lnTo>
                  <a:cubicBezTo>
                    <a:pt x="4147" y="10240"/>
                    <a:pt x="3974" y="9785"/>
                    <a:pt x="3740" y="9305"/>
                  </a:cubicBezTo>
                  <a:close/>
                  <a:moveTo>
                    <a:pt x="3987" y="4806"/>
                  </a:moveTo>
                  <a:cubicBezTo>
                    <a:pt x="4283" y="5324"/>
                    <a:pt x="4505" y="5841"/>
                    <a:pt x="4837" y="6359"/>
                  </a:cubicBezTo>
                  <a:cubicBezTo>
                    <a:pt x="4847" y="6369"/>
                    <a:pt x="4857" y="6374"/>
                    <a:pt x="4866" y="6374"/>
                  </a:cubicBezTo>
                  <a:cubicBezTo>
                    <a:pt x="4891" y="6374"/>
                    <a:pt x="4911" y="6339"/>
                    <a:pt x="4911" y="6285"/>
                  </a:cubicBezTo>
                  <a:cubicBezTo>
                    <a:pt x="4800" y="5989"/>
                    <a:pt x="4689" y="5657"/>
                    <a:pt x="4542" y="5324"/>
                  </a:cubicBezTo>
                  <a:lnTo>
                    <a:pt x="4542" y="5324"/>
                  </a:lnTo>
                  <a:cubicBezTo>
                    <a:pt x="4615" y="5361"/>
                    <a:pt x="4652" y="5472"/>
                    <a:pt x="4652" y="5509"/>
                  </a:cubicBezTo>
                  <a:lnTo>
                    <a:pt x="4652" y="5546"/>
                  </a:lnTo>
                  <a:cubicBezTo>
                    <a:pt x="4675" y="5612"/>
                    <a:pt x="4697" y="5652"/>
                    <a:pt x="4727" y="5697"/>
                  </a:cubicBezTo>
                  <a:lnTo>
                    <a:pt x="4727" y="5697"/>
                  </a:lnTo>
                  <a:cubicBezTo>
                    <a:pt x="4726" y="5696"/>
                    <a:pt x="4726" y="5695"/>
                    <a:pt x="4726" y="5694"/>
                  </a:cubicBezTo>
                  <a:lnTo>
                    <a:pt x="4726" y="5694"/>
                  </a:lnTo>
                  <a:cubicBezTo>
                    <a:pt x="4800" y="5731"/>
                    <a:pt x="4800" y="5805"/>
                    <a:pt x="4837" y="5878"/>
                  </a:cubicBezTo>
                  <a:cubicBezTo>
                    <a:pt x="4837" y="5891"/>
                    <a:pt x="4841" y="5895"/>
                    <a:pt x="4847" y="5895"/>
                  </a:cubicBezTo>
                  <a:cubicBezTo>
                    <a:pt x="4858" y="5895"/>
                    <a:pt x="4874" y="5878"/>
                    <a:pt x="4874" y="5878"/>
                  </a:cubicBezTo>
                  <a:cubicBezTo>
                    <a:pt x="4837" y="5841"/>
                    <a:pt x="4837" y="5805"/>
                    <a:pt x="4837" y="5694"/>
                  </a:cubicBezTo>
                  <a:cubicBezTo>
                    <a:pt x="4837" y="5657"/>
                    <a:pt x="4800" y="5546"/>
                    <a:pt x="4726" y="5472"/>
                  </a:cubicBezTo>
                  <a:cubicBezTo>
                    <a:pt x="4689" y="5324"/>
                    <a:pt x="4652" y="5250"/>
                    <a:pt x="4615" y="5102"/>
                  </a:cubicBezTo>
                  <a:lnTo>
                    <a:pt x="4615" y="5102"/>
                  </a:lnTo>
                  <a:cubicBezTo>
                    <a:pt x="4689" y="5250"/>
                    <a:pt x="4800" y="5361"/>
                    <a:pt x="4837" y="5546"/>
                  </a:cubicBezTo>
                  <a:cubicBezTo>
                    <a:pt x="4837" y="5570"/>
                    <a:pt x="4841" y="5579"/>
                    <a:pt x="4847" y="5579"/>
                  </a:cubicBezTo>
                  <a:cubicBezTo>
                    <a:pt x="4858" y="5579"/>
                    <a:pt x="4874" y="5546"/>
                    <a:pt x="4874" y="5546"/>
                  </a:cubicBezTo>
                  <a:cubicBezTo>
                    <a:pt x="4911" y="5657"/>
                    <a:pt x="4985" y="5731"/>
                    <a:pt x="4985" y="5841"/>
                  </a:cubicBezTo>
                  <a:cubicBezTo>
                    <a:pt x="4985" y="5841"/>
                    <a:pt x="4911" y="5841"/>
                    <a:pt x="4911" y="5878"/>
                  </a:cubicBezTo>
                  <a:cubicBezTo>
                    <a:pt x="4985" y="5915"/>
                    <a:pt x="5022" y="5989"/>
                    <a:pt x="5059" y="6063"/>
                  </a:cubicBezTo>
                  <a:cubicBezTo>
                    <a:pt x="5207" y="6396"/>
                    <a:pt x="5355" y="6655"/>
                    <a:pt x="5577" y="6951"/>
                  </a:cubicBezTo>
                  <a:cubicBezTo>
                    <a:pt x="5577" y="6961"/>
                    <a:pt x="5580" y="6966"/>
                    <a:pt x="5584" y="6966"/>
                  </a:cubicBezTo>
                  <a:cubicBezTo>
                    <a:pt x="5595" y="6966"/>
                    <a:pt x="5614" y="6940"/>
                    <a:pt x="5614" y="6914"/>
                  </a:cubicBezTo>
                  <a:cubicBezTo>
                    <a:pt x="5614" y="6840"/>
                    <a:pt x="5577" y="6840"/>
                    <a:pt x="5577" y="6803"/>
                  </a:cubicBezTo>
                  <a:cubicBezTo>
                    <a:pt x="5577" y="6766"/>
                    <a:pt x="5540" y="6729"/>
                    <a:pt x="5466" y="6618"/>
                  </a:cubicBezTo>
                  <a:cubicBezTo>
                    <a:pt x="5429" y="6581"/>
                    <a:pt x="5392" y="6470"/>
                    <a:pt x="5392" y="6433"/>
                  </a:cubicBezTo>
                  <a:lnTo>
                    <a:pt x="5392" y="6433"/>
                  </a:lnTo>
                  <a:cubicBezTo>
                    <a:pt x="5466" y="6581"/>
                    <a:pt x="5577" y="6729"/>
                    <a:pt x="5651" y="6914"/>
                  </a:cubicBezTo>
                  <a:cubicBezTo>
                    <a:pt x="5670" y="6924"/>
                    <a:pt x="5688" y="6928"/>
                    <a:pt x="5701" y="6928"/>
                  </a:cubicBezTo>
                  <a:cubicBezTo>
                    <a:pt x="5739" y="6928"/>
                    <a:pt x="5752" y="6894"/>
                    <a:pt x="5725" y="6840"/>
                  </a:cubicBezTo>
                  <a:lnTo>
                    <a:pt x="5577" y="6581"/>
                  </a:lnTo>
                  <a:lnTo>
                    <a:pt x="5577" y="6581"/>
                  </a:lnTo>
                  <a:cubicBezTo>
                    <a:pt x="5725" y="6766"/>
                    <a:pt x="5909" y="6914"/>
                    <a:pt x="6094" y="7025"/>
                  </a:cubicBezTo>
                  <a:cubicBezTo>
                    <a:pt x="6136" y="7108"/>
                    <a:pt x="6166" y="7191"/>
                    <a:pt x="6197" y="7274"/>
                  </a:cubicBezTo>
                  <a:lnTo>
                    <a:pt x="6197" y="7274"/>
                  </a:lnTo>
                  <a:cubicBezTo>
                    <a:pt x="6190" y="7249"/>
                    <a:pt x="6184" y="7223"/>
                    <a:pt x="6176" y="7196"/>
                  </a:cubicBezTo>
                  <a:lnTo>
                    <a:pt x="6176" y="7196"/>
                  </a:lnTo>
                  <a:cubicBezTo>
                    <a:pt x="6181" y="7203"/>
                    <a:pt x="6190" y="7209"/>
                    <a:pt x="6205" y="7209"/>
                  </a:cubicBezTo>
                  <a:cubicBezTo>
                    <a:pt x="6316" y="7357"/>
                    <a:pt x="6464" y="7579"/>
                    <a:pt x="6501" y="7690"/>
                  </a:cubicBezTo>
                  <a:cubicBezTo>
                    <a:pt x="6464" y="7653"/>
                    <a:pt x="6390" y="7579"/>
                    <a:pt x="6353" y="7579"/>
                  </a:cubicBezTo>
                  <a:cubicBezTo>
                    <a:pt x="6279" y="7505"/>
                    <a:pt x="6131" y="7394"/>
                    <a:pt x="6020" y="7357"/>
                  </a:cubicBezTo>
                  <a:cubicBezTo>
                    <a:pt x="5983" y="7357"/>
                    <a:pt x="5983" y="7394"/>
                    <a:pt x="5983" y="7394"/>
                  </a:cubicBezTo>
                  <a:cubicBezTo>
                    <a:pt x="6131" y="7505"/>
                    <a:pt x="6316" y="7653"/>
                    <a:pt x="6464" y="7727"/>
                  </a:cubicBezTo>
                  <a:lnTo>
                    <a:pt x="6501" y="7727"/>
                  </a:lnTo>
                  <a:cubicBezTo>
                    <a:pt x="6512" y="7738"/>
                    <a:pt x="6524" y="7753"/>
                    <a:pt x="6536" y="7768"/>
                  </a:cubicBezTo>
                  <a:lnTo>
                    <a:pt x="6536" y="7768"/>
                  </a:lnTo>
                  <a:cubicBezTo>
                    <a:pt x="6500" y="7839"/>
                    <a:pt x="6463" y="7875"/>
                    <a:pt x="6390" y="7875"/>
                  </a:cubicBezTo>
                  <a:cubicBezTo>
                    <a:pt x="6316" y="7912"/>
                    <a:pt x="6168" y="7949"/>
                    <a:pt x="6094" y="8023"/>
                  </a:cubicBezTo>
                  <a:cubicBezTo>
                    <a:pt x="6020" y="8060"/>
                    <a:pt x="6094" y="8097"/>
                    <a:pt x="6131" y="8097"/>
                  </a:cubicBezTo>
                  <a:cubicBezTo>
                    <a:pt x="6131" y="8097"/>
                    <a:pt x="6131" y="8097"/>
                    <a:pt x="6131" y="8097"/>
                  </a:cubicBezTo>
                  <a:lnTo>
                    <a:pt x="6131" y="8097"/>
                  </a:lnTo>
                  <a:cubicBezTo>
                    <a:pt x="5959" y="8269"/>
                    <a:pt x="5789" y="8444"/>
                    <a:pt x="5651" y="8651"/>
                  </a:cubicBezTo>
                  <a:cubicBezTo>
                    <a:pt x="5614" y="8762"/>
                    <a:pt x="5540" y="8799"/>
                    <a:pt x="5466" y="8873"/>
                  </a:cubicBezTo>
                  <a:cubicBezTo>
                    <a:pt x="5429" y="8836"/>
                    <a:pt x="5429" y="8799"/>
                    <a:pt x="5392" y="8762"/>
                  </a:cubicBezTo>
                  <a:cubicBezTo>
                    <a:pt x="5577" y="8466"/>
                    <a:pt x="5799" y="8134"/>
                    <a:pt x="5946" y="7838"/>
                  </a:cubicBezTo>
                  <a:lnTo>
                    <a:pt x="5983" y="7764"/>
                  </a:lnTo>
                  <a:cubicBezTo>
                    <a:pt x="5983" y="7764"/>
                    <a:pt x="5967" y="7748"/>
                    <a:pt x="5956" y="7748"/>
                  </a:cubicBezTo>
                  <a:cubicBezTo>
                    <a:pt x="5951" y="7748"/>
                    <a:pt x="5946" y="7752"/>
                    <a:pt x="5946" y="7764"/>
                  </a:cubicBezTo>
                  <a:cubicBezTo>
                    <a:pt x="5835" y="7912"/>
                    <a:pt x="5725" y="8097"/>
                    <a:pt x="5614" y="8282"/>
                  </a:cubicBezTo>
                  <a:cubicBezTo>
                    <a:pt x="5540" y="8429"/>
                    <a:pt x="5466" y="8577"/>
                    <a:pt x="5392" y="8688"/>
                  </a:cubicBezTo>
                  <a:cubicBezTo>
                    <a:pt x="5355" y="8503"/>
                    <a:pt x="5281" y="8319"/>
                    <a:pt x="5392" y="8208"/>
                  </a:cubicBezTo>
                  <a:cubicBezTo>
                    <a:pt x="5466" y="8208"/>
                    <a:pt x="5577" y="8245"/>
                    <a:pt x="5614" y="8282"/>
                  </a:cubicBezTo>
                  <a:lnTo>
                    <a:pt x="5614" y="8245"/>
                  </a:lnTo>
                  <a:cubicBezTo>
                    <a:pt x="5577" y="8134"/>
                    <a:pt x="5540" y="8097"/>
                    <a:pt x="5540" y="8023"/>
                  </a:cubicBezTo>
                  <a:cubicBezTo>
                    <a:pt x="5466" y="7912"/>
                    <a:pt x="5429" y="7838"/>
                    <a:pt x="5392" y="7764"/>
                  </a:cubicBezTo>
                  <a:cubicBezTo>
                    <a:pt x="5096" y="7025"/>
                    <a:pt x="4615" y="6396"/>
                    <a:pt x="4098" y="5805"/>
                  </a:cubicBezTo>
                  <a:cubicBezTo>
                    <a:pt x="4098" y="5805"/>
                    <a:pt x="4061" y="5805"/>
                    <a:pt x="4061" y="5841"/>
                  </a:cubicBezTo>
                  <a:cubicBezTo>
                    <a:pt x="4172" y="5989"/>
                    <a:pt x="4283" y="6100"/>
                    <a:pt x="4357" y="6285"/>
                  </a:cubicBezTo>
                  <a:cubicBezTo>
                    <a:pt x="4357" y="6285"/>
                    <a:pt x="4320" y="6322"/>
                    <a:pt x="4357" y="6322"/>
                  </a:cubicBezTo>
                  <a:cubicBezTo>
                    <a:pt x="4726" y="6951"/>
                    <a:pt x="5059" y="7542"/>
                    <a:pt x="5429" y="8097"/>
                  </a:cubicBezTo>
                  <a:cubicBezTo>
                    <a:pt x="5392" y="8134"/>
                    <a:pt x="5392" y="8134"/>
                    <a:pt x="5392" y="8171"/>
                  </a:cubicBezTo>
                  <a:cubicBezTo>
                    <a:pt x="5281" y="8355"/>
                    <a:pt x="5244" y="8614"/>
                    <a:pt x="5355" y="8799"/>
                  </a:cubicBezTo>
                  <a:cubicBezTo>
                    <a:pt x="5355" y="8836"/>
                    <a:pt x="5281" y="8836"/>
                    <a:pt x="5281" y="8873"/>
                  </a:cubicBezTo>
                  <a:cubicBezTo>
                    <a:pt x="5281" y="8910"/>
                    <a:pt x="5355" y="8910"/>
                    <a:pt x="5355" y="8910"/>
                  </a:cubicBezTo>
                  <a:lnTo>
                    <a:pt x="5392" y="8873"/>
                  </a:lnTo>
                  <a:cubicBezTo>
                    <a:pt x="5429" y="8910"/>
                    <a:pt x="5429" y="8984"/>
                    <a:pt x="5466" y="8984"/>
                  </a:cubicBezTo>
                  <a:cubicBezTo>
                    <a:pt x="5466" y="8984"/>
                    <a:pt x="5466" y="8984"/>
                    <a:pt x="5466" y="8984"/>
                  </a:cubicBezTo>
                  <a:lnTo>
                    <a:pt x="5466" y="8984"/>
                  </a:lnTo>
                  <a:cubicBezTo>
                    <a:pt x="5466" y="8984"/>
                    <a:pt x="5466" y="8984"/>
                    <a:pt x="5466" y="8984"/>
                  </a:cubicBezTo>
                  <a:lnTo>
                    <a:pt x="5466" y="8984"/>
                  </a:lnTo>
                  <a:cubicBezTo>
                    <a:pt x="5454" y="9004"/>
                    <a:pt x="5442" y="9023"/>
                    <a:pt x="5430" y="9042"/>
                  </a:cubicBezTo>
                  <a:lnTo>
                    <a:pt x="5430" y="9042"/>
                  </a:lnTo>
                  <a:cubicBezTo>
                    <a:pt x="5442" y="9022"/>
                    <a:pt x="5454" y="9003"/>
                    <a:pt x="5466" y="8984"/>
                  </a:cubicBezTo>
                  <a:lnTo>
                    <a:pt x="5466" y="8984"/>
                  </a:lnTo>
                  <a:cubicBezTo>
                    <a:pt x="5402" y="9080"/>
                    <a:pt x="5283" y="9231"/>
                    <a:pt x="5204" y="9389"/>
                  </a:cubicBezTo>
                  <a:lnTo>
                    <a:pt x="5204" y="9389"/>
                  </a:lnTo>
                  <a:cubicBezTo>
                    <a:pt x="5267" y="9265"/>
                    <a:pt x="5347" y="9169"/>
                    <a:pt x="5430" y="9042"/>
                  </a:cubicBezTo>
                  <a:lnTo>
                    <a:pt x="5430" y="9042"/>
                  </a:lnTo>
                  <a:cubicBezTo>
                    <a:pt x="5186" y="9439"/>
                    <a:pt x="4978" y="9931"/>
                    <a:pt x="4837" y="10389"/>
                  </a:cubicBezTo>
                  <a:lnTo>
                    <a:pt x="4837" y="10500"/>
                  </a:lnTo>
                  <a:cubicBezTo>
                    <a:pt x="4837" y="10500"/>
                    <a:pt x="4837" y="10537"/>
                    <a:pt x="4800" y="10537"/>
                  </a:cubicBezTo>
                  <a:cubicBezTo>
                    <a:pt x="4726" y="10463"/>
                    <a:pt x="4726" y="10315"/>
                    <a:pt x="4689" y="10204"/>
                  </a:cubicBezTo>
                  <a:cubicBezTo>
                    <a:pt x="4800" y="9797"/>
                    <a:pt x="4911" y="9391"/>
                    <a:pt x="5096" y="8984"/>
                  </a:cubicBezTo>
                  <a:lnTo>
                    <a:pt x="5096" y="8984"/>
                  </a:lnTo>
                  <a:cubicBezTo>
                    <a:pt x="4912" y="9351"/>
                    <a:pt x="4802" y="9719"/>
                    <a:pt x="4655" y="10122"/>
                  </a:cubicBezTo>
                  <a:lnTo>
                    <a:pt x="4655" y="10122"/>
                  </a:lnTo>
                  <a:cubicBezTo>
                    <a:pt x="4654" y="10120"/>
                    <a:pt x="4653" y="10117"/>
                    <a:pt x="4652" y="10114"/>
                  </a:cubicBezTo>
                  <a:lnTo>
                    <a:pt x="4652" y="10114"/>
                  </a:lnTo>
                  <a:lnTo>
                    <a:pt x="4652" y="10130"/>
                  </a:lnTo>
                  <a:cubicBezTo>
                    <a:pt x="4653" y="10127"/>
                    <a:pt x="4654" y="10125"/>
                    <a:pt x="4655" y="10122"/>
                  </a:cubicBezTo>
                  <a:lnTo>
                    <a:pt x="4655" y="10122"/>
                  </a:lnTo>
                  <a:cubicBezTo>
                    <a:pt x="4669" y="10160"/>
                    <a:pt x="4681" y="10200"/>
                    <a:pt x="4689" y="10241"/>
                  </a:cubicBezTo>
                  <a:cubicBezTo>
                    <a:pt x="4542" y="10352"/>
                    <a:pt x="4505" y="10611"/>
                    <a:pt x="4468" y="10796"/>
                  </a:cubicBezTo>
                  <a:cubicBezTo>
                    <a:pt x="4431" y="10833"/>
                    <a:pt x="4431" y="10870"/>
                    <a:pt x="4431" y="10906"/>
                  </a:cubicBezTo>
                  <a:cubicBezTo>
                    <a:pt x="4431" y="10870"/>
                    <a:pt x="4357" y="10833"/>
                    <a:pt x="4357" y="10722"/>
                  </a:cubicBezTo>
                  <a:cubicBezTo>
                    <a:pt x="4431" y="10463"/>
                    <a:pt x="4431" y="10167"/>
                    <a:pt x="4468" y="9908"/>
                  </a:cubicBezTo>
                  <a:cubicBezTo>
                    <a:pt x="4468" y="9900"/>
                    <a:pt x="4466" y="9893"/>
                    <a:pt x="4463" y="9889"/>
                  </a:cubicBezTo>
                  <a:lnTo>
                    <a:pt x="4463" y="9889"/>
                  </a:lnTo>
                  <a:cubicBezTo>
                    <a:pt x="4466" y="9883"/>
                    <a:pt x="4468" y="9877"/>
                    <a:pt x="4468" y="9871"/>
                  </a:cubicBezTo>
                  <a:lnTo>
                    <a:pt x="4468" y="9871"/>
                  </a:lnTo>
                  <a:cubicBezTo>
                    <a:pt x="4468" y="9871"/>
                    <a:pt x="4461" y="9875"/>
                    <a:pt x="4451" y="9881"/>
                  </a:cubicBezTo>
                  <a:lnTo>
                    <a:pt x="4451" y="9881"/>
                  </a:lnTo>
                  <a:cubicBezTo>
                    <a:pt x="4450" y="9881"/>
                    <a:pt x="4450" y="9881"/>
                    <a:pt x="4449" y="9881"/>
                  </a:cubicBezTo>
                  <a:cubicBezTo>
                    <a:pt x="4446" y="9881"/>
                    <a:pt x="4443" y="9881"/>
                    <a:pt x="4441" y="9883"/>
                  </a:cubicBezTo>
                  <a:lnTo>
                    <a:pt x="4441" y="9883"/>
                  </a:lnTo>
                  <a:cubicBezTo>
                    <a:pt x="4470" y="9830"/>
                    <a:pt x="4478" y="9777"/>
                    <a:pt x="4505" y="9723"/>
                  </a:cubicBezTo>
                  <a:cubicBezTo>
                    <a:pt x="4515" y="9775"/>
                    <a:pt x="4531" y="9824"/>
                    <a:pt x="4550" y="9872"/>
                  </a:cubicBezTo>
                  <a:lnTo>
                    <a:pt x="4550" y="9872"/>
                  </a:lnTo>
                  <a:cubicBezTo>
                    <a:pt x="4547" y="9884"/>
                    <a:pt x="4544" y="9896"/>
                    <a:pt x="4542" y="9908"/>
                  </a:cubicBezTo>
                  <a:cubicBezTo>
                    <a:pt x="4542" y="9908"/>
                    <a:pt x="4554" y="9915"/>
                    <a:pt x="4569" y="9920"/>
                  </a:cubicBezTo>
                  <a:lnTo>
                    <a:pt x="4569" y="9920"/>
                  </a:lnTo>
                  <a:cubicBezTo>
                    <a:pt x="4597" y="9984"/>
                    <a:pt x="4628" y="10048"/>
                    <a:pt x="4652" y="10114"/>
                  </a:cubicBezTo>
                  <a:lnTo>
                    <a:pt x="4652" y="10114"/>
                  </a:lnTo>
                  <a:lnTo>
                    <a:pt x="4652" y="10093"/>
                  </a:lnTo>
                  <a:cubicBezTo>
                    <a:pt x="4779" y="9651"/>
                    <a:pt x="4932" y="9181"/>
                    <a:pt x="5043" y="8731"/>
                  </a:cubicBezTo>
                  <a:lnTo>
                    <a:pt x="5043" y="8731"/>
                  </a:lnTo>
                  <a:cubicBezTo>
                    <a:pt x="5049" y="8718"/>
                    <a:pt x="5054" y="8704"/>
                    <a:pt x="5059" y="8688"/>
                  </a:cubicBezTo>
                  <a:lnTo>
                    <a:pt x="5059" y="8688"/>
                  </a:lnTo>
                  <a:cubicBezTo>
                    <a:pt x="5057" y="8691"/>
                    <a:pt x="5054" y="8693"/>
                    <a:pt x="5052" y="8696"/>
                  </a:cubicBezTo>
                  <a:lnTo>
                    <a:pt x="5052" y="8696"/>
                  </a:lnTo>
                  <a:cubicBezTo>
                    <a:pt x="5067" y="8632"/>
                    <a:pt x="5082" y="8569"/>
                    <a:pt x="5096" y="8505"/>
                  </a:cubicBezTo>
                  <a:lnTo>
                    <a:pt x="5096" y="8505"/>
                  </a:lnTo>
                  <a:cubicBezTo>
                    <a:pt x="5082" y="8569"/>
                    <a:pt x="5067" y="8633"/>
                    <a:pt x="5051" y="8697"/>
                  </a:cubicBezTo>
                  <a:lnTo>
                    <a:pt x="5051" y="8697"/>
                  </a:lnTo>
                  <a:cubicBezTo>
                    <a:pt x="5017" y="8740"/>
                    <a:pt x="4980" y="8839"/>
                    <a:pt x="4911" y="8873"/>
                  </a:cubicBezTo>
                  <a:cubicBezTo>
                    <a:pt x="4911" y="8836"/>
                    <a:pt x="4874" y="8836"/>
                    <a:pt x="4874" y="8799"/>
                  </a:cubicBezTo>
                  <a:cubicBezTo>
                    <a:pt x="4911" y="8799"/>
                    <a:pt x="4911" y="8799"/>
                    <a:pt x="4911" y="8762"/>
                  </a:cubicBezTo>
                  <a:lnTo>
                    <a:pt x="4911" y="8688"/>
                  </a:lnTo>
                  <a:cubicBezTo>
                    <a:pt x="4911" y="8688"/>
                    <a:pt x="4911" y="8651"/>
                    <a:pt x="4985" y="8651"/>
                  </a:cubicBezTo>
                  <a:lnTo>
                    <a:pt x="4985" y="8688"/>
                  </a:lnTo>
                  <a:cubicBezTo>
                    <a:pt x="4985" y="8711"/>
                    <a:pt x="4989" y="8720"/>
                    <a:pt x="4994" y="8720"/>
                  </a:cubicBezTo>
                  <a:cubicBezTo>
                    <a:pt x="5005" y="8720"/>
                    <a:pt x="5022" y="8677"/>
                    <a:pt x="5022" y="8651"/>
                  </a:cubicBezTo>
                  <a:cubicBezTo>
                    <a:pt x="5022" y="8651"/>
                    <a:pt x="5022" y="8614"/>
                    <a:pt x="4985" y="8614"/>
                  </a:cubicBezTo>
                  <a:cubicBezTo>
                    <a:pt x="4985" y="8614"/>
                    <a:pt x="4985" y="8651"/>
                    <a:pt x="4911" y="8651"/>
                  </a:cubicBezTo>
                  <a:cubicBezTo>
                    <a:pt x="4940" y="8622"/>
                    <a:pt x="4946" y="8593"/>
                    <a:pt x="4943" y="8569"/>
                  </a:cubicBezTo>
                  <a:lnTo>
                    <a:pt x="4943" y="8569"/>
                  </a:lnTo>
                  <a:cubicBezTo>
                    <a:pt x="4954" y="8578"/>
                    <a:pt x="4966" y="8584"/>
                    <a:pt x="4974" y="8592"/>
                  </a:cubicBezTo>
                  <a:lnTo>
                    <a:pt x="4974" y="8592"/>
                  </a:lnTo>
                  <a:cubicBezTo>
                    <a:pt x="4925" y="8498"/>
                    <a:pt x="4871" y="8410"/>
                    <a:pt x="4815" y="8320"/>
                  </a:cubicBezTo>
                  <a:lnTo>
                    <a:pt x="4815" y="8320"/>
                  </a:lnTo>
                  <a:cubicBezTo>
                    <a:pt x="4852" y="8417"/>
                    <a:pt x="4874" y="8495"/>
                    <a:pt x="4852" y="8495"/>
                  </a:cubicBezTo>
                  <a:cubicBezTo>
                    <a:pt x="4836" y="8495"/>
                    <a:pt x="4798" y="8455"/>
                    <a:pt x="4726" y="8355"/>
                  </a:cubicBezTo>
                  <a:cubicBezTo>
                    <a:pt x="4726" y="8319"/>
                    <a:pt x="4689" y="8319"/>
                    <a:pt x="4689" y="8282"/>
                  </a:cubicBezTo>
                  <a:cubicBezTo>
                    <a:pt x="4357" y="7727"/>
                    <a:pt x="3987" y="7172"/>
                    <a:pt x="3543" y="6729"/>
                  </a:cubicBezTo>
                  <a:lnTo>
                    <a:pt x="3469" y="6729"/>
                  </a:lnTo>
                  <a:cubicBezTo>
                    <a:pt x="3543" y="6803"/>
                    <a:pt x="3617" y="6914"/>
                    <a:pt x="3654" y="7025"/>
                  </a:cubicBezTo>
                  <a:cubicBezTo>
                    <a:pt x="3611" y="6981"/>
                    <a:pt x="3580" y="6913"/>
                    <a:pt x="3540" y="6848"/>
                  </a:cubicBezTo>
                  <a:lnTo>
                    <a:pt x="3540" y="6848"/>
                  </a:lnTo>
                  <a:cubicBezTo>
                    <a:pt x="3540" y="6848"/>
                    <a:pt x="3540" y="6848"/>
                    <a:pt x="3540" y="6847"/>
                  </a:cubicBezTo>
                  <a:lnTo>
                    <a:pt x="3540" y="6847"/>
                  </a:lnTo>
                  <a:cubicBezTo>
                    <a:pt x="3540" y="6847"/>
                    <a:pt x="3540" y="6848"/>
                    <a:pt x="3540" y="6848"/>
                  </a:cubicBezTo>
                  <a:lnTo>
                    <a:pt x="3540" y="6848"/>
                  </a:lnTo>
                  <a:cubicBezTo>
                    <a:pt x="3511" y="6803"/>
                    <a:pt x="3478" y="6759"/>
                    <a:pt x="3432" y="6729"/>
                  </a:cubicBezTo>
                  <a:lnTo>
                    <a:pt x="3432" y="6729"/>
                  </a:lnTo>
                  <a:cubicBezTo>
                    <a:pt x="3432" y="6729"/>
                    <a:pt x="3432" y="6729"/>
                    <a:pt x="3432" y="6729"/>
                  </a:cubicBezTo>
                  <a:lnTo>
                    <a:pt x="3395" y="6729"/>
                  </a:lnTo>
                  <a:cubicBezTo>
                    <a:pt x="3395" y="6655"/>
                    <a:pt x="3358" y="6618"/>
                    <a:pt x="3358" y="6581"/>
                  </a:cubicBezTo>
                  <a:cubicBezTo>
                    <a:pt x="3358" y="6556"/>
                    <a:pt x="3350" y="6548"/>
                    <a:pt x="3339" y="6548"/>
                  </a:cubicBezTo>
                  <a:cubicBezTo>
                    <a:pt x="3317" y="6548"/>
                    <a:pt x="3285" y="6581"/>
                    <a:pt x="3285" y="6581"/>
                  </a:cubicBezTo>
                  <a:lnTo>
                    <a:pt x="3480" y="7021"/>
                  </a:lnTo>
                  <a:lnTo>
                    <a:pt x="3480" y="7021"/>
                  </a:lnTo>
                  <a:cubicBezTo>
                    <a:pt x="3428" y="6945"/>
                    <a:pt x="3375" y="6872"/>
                    <a:pt x="3321" y="6803"/>
                  </a:cubicBezTo>
                  <a:lnTo>
                    <a:pt x="3321" y="6803"/>
                  </a:lnTo>
                  <a:cubicBezTo>
                    <a:pt x="3401" y="6916"/>
                    <a:pt x="3473" y="7047"/>
                    <a:pt x="3541" y="7184"/>
                  </a:cubicBezTo>
                  <a:lnTo>
                    <a:pt x="3541" y="7184"/>
                  </a:lnTo>
                  <a:cubicBezTo>
                    <a:pt x="3370" y="6920"/>
                    <a:pt x="3208" y="6724"/>
                    <a:pt x="3174" y="6655"/>
                  </a:cubicBezTo>
                  <a:lnTo>
                    <a:pt x="3174" y="6655"/>
                  </a:lnTo>
                  <a:cubicBezTo>
                    <a:pt x="3285" y="6988"/>
                    <a:pt x="3469" y="7320"/>
                    <a:pt x="3617" y="7616"/>
                  </a:cubicBezTo>
                  <a:cubicBezTo>
                    <a:pt x="3548" y="7557"/>
                    <a:pt x="3479" y="7495"/>
                    <a:pt x="3412" y="7431"/>
                  </a:cubicBezTo>
                  <a:lnTo>
                    <a:pt x="3412" y="7431"/>
                  </a:lnTo>
                  <a:cubicBezTo>
                    <a:pt x="3383" y="7430"/>
                    <a:pt x="3358" y="7424"/>
                    <a:pt x="3358" y="7394"/>
                  </a:cubicBezTo>
                  <a:cubicBezTo>
                    <a:pt x="3342" y="7378"/>
                    <a:pt x="3333" y="7362"/>
                    <a:pt x="3322" y="7343"/>
                  </a:cubicBezTo>
                  <a:lnTo>
                    <a:pt x="3322" y="7343"/>
                  </a:lnTo>
                  <a:cubicBezTo>
                    <a:pt x="3352" y="7373"/>
                    <a:pt x="3382" y="7402"/>
                    <a:pt x="3412" y="7431"/>
                  </a:cubicBezTo>
                  <a:lnTo>
                    <a:pt x="3412" y="7431"/>
                  </a:lnTo>
                  <a:cubicBezTo>
                    <a:pt x="3419" y="7431"/>
                    <a:pt x="3425" y="7431"/>
                    <a:pt x="3432" y="7431"/>
                  </a:cubicBezTo>
                  <a:cubicBezTo>
                    <a:pt x="3359" y="7395"/>
                    <a:pt x="3322" y="7321"/>
                    <a:pt x="3249" y="7248"/>
                  </a:cubicBezTo>
                  <a:lnTo>
                    <a:pt x="3249" y="7248"/>
                  </a:lnTo>
                  <a:cubicBezTo>
                    <a:pt x="3290" y="7289"/>
                    <a:pt x="3308" y="7318"/>
                    <a:pt x="3322" y="7343"/>
                  </a:cubicBezTo>
                  <a:lnTo>
                    <a:pt x="3322" y="7343"/>
                  </a:lnTo>
                  <a:cubicBezTo>
                    <a:pt x="3170" y="7189"/>
                    <a:pt x="3028" y="7021"/>
                    <a:pt x="2915" y="6840"/>
                  </a:cubicBezTo>
                  <a:lnTo>
                    <a:pt x="2878" y="6840"/>
                  </a:lnTo>
                  <a:cubicBezTo>
                    <a:pt x="2915" y="6877"/>
                    <a:pt x="2989" y="6988"/>
                    <a:pt x="2989" y="7025"/>
                  </a:cubicBezTo>
                  <a:lnTo>
                    <a:pt x="3248" y="7431"/>
                  </a:lnTo>
                  <a:cubicBezTo>
                    <a:pt x="3241" y="7428"/>
                    <a:pt x="3234" y="7425"/>
                    <a:pt x="3227" y="7423"/>
                  </a:cubicBezTo>
                  <a:lnTo>
                    <a:pt x="3227" y="7423"/>
                  </a:lnTo>
                  <a:cubicBezTo>
                    <a:pt x="3273" y="7450"/>
                    <a:pt x="3317" y="7478"/>
                    <a:pt x="3358" y="7505"/>
                  </a:cubicBezTo>
                  <a:cubicBezTo>
                    <a:pt x="3726" y="8129"/>
                    <a:pt x="4129" y="8790"/>
                    <a:pt x="4533" y="9378"/>
                  </a:cubicBezTo>
                  <a:lnTo>
                    <a:pt x="4533" y="9378"/>
                  </a:lnTo>
                  <a:lnTo>
                    <a:pt x="4582" y="9292"/>
                  </a:lnTo>
                  <a:lnTo>
                    <a:pt x="4582" y="9292"/>
                  </a:lnTo>
                  <a:cubicBezTo>
                    <a:pt x="4593" y="9312"/>
                    <a:pt x="4604" y="9333"/>
                    <a:pt x="4615" y="9354"/>
                  </a:cubicBezTo>
                  <a:cubicBezTo>
                    <a:pt x="4652" y="9243"/>
                    <a:pt x="4689" y="9206"/>
                    <a:pt x="4726" y="9095"/>
                  </a:cubicBezTo>
                  <a:lnTo>
                    <a:pt x="4706" y="9075"/>
                  </a:lnTo>
                  <a:lnTo>
                    <a:pt x="4706" y="9075"/>
                  </a:lnTo>
                  <a:cubicBezTo>
                    <a:pt x="4702" y="9082"/>
                    <a:pt x="4696" y="9088"/>
                    <a:pt x="4689" y="9095"/>
                  </a:cubicBezTo>
                  <a:cubicBezTo>
                    <a:pt x="4689" y="9095"/>
                    <a:pt x="4689" y="9169"/>
                    <a:pt x="4652" y="9169"/>
                  </a:cubicBezTo>
                  <a:lnTo>
                    <a:pt x="4582" y="9292"/>
                  </a:lnTo>
                  <a:lnTo>
                    <a:pt x="4582" y="9292"/>
                  </a:lnTo>
                  <a:cubicBezTo>
                    <a:pt x="4338" y="8841"/>
                    <a:pt x="4127" y="8486"/>
                    <a:pt x="3950" y="8097"/>
                  </a:cubicBezTo>
                  <a:cubicBezTo>
                    <a:pt x="3822" y="7840"/>
                    <a:pt x="3694" y="7495"/>
                    <a:pt x="3541" y="7184"/>
                  </a:cubicBezTo>
                  <a:lnTo>
                    <a:pt x="3541" y="7184"/>
                  </a:lnTo>
                  <a:cubicBezTo>
                    <a:pt x="3554" y="7205"/>
                    <a:pt x="3567" y="7225"/>
                    <a:pt x="3580" y="7246"/>
                  </a:cubicBezTo>
                  <a:lnTo>
                    <a:pt x="3480" y="7021"/>
                  </a:lnTo>
                  <a:lnTo>
                    <a:pt x="3480" y="7021"/>
                  </a:lnTo>
                  <a:cubicBezTo>
                    <a:pt x="3900" y="7626"/>
                    <a:pt x="4295" y="8400"/>
                    <a:pt x="4689" y="9058"/>
                  </a:cubicBezTo>
                  <a:lnTo>
                    <a:pt x="4706" y="9075"/>
                  </a:lnTo>
                  <a:lnTo>
                    <a:pt x="4706" y="9075"/>
                  </a:lnTo>
                  <a:cubicBezTo>
                    <a:pt x="4729" y="9045"/>
                    <a:pt x="4740" y="9014"/>
                    <a:pt x="4800" y="8984"/>
                  </a:cubicBezTo>
                  <a:cubicBezTo>
                    <a:pt x="4800" y="9021"/>
                    <a:pt x="4837" y="9021"/>
                    <a:pt x="4837" y="9021"/>
                  </a:cubicBezTo>
                  <a:cubicBezTo>
                    <a:pt x="4704" y="9254"/>
                    <a:pt x="4631" y="9516"/>
                    <a:pt x="4564" y="9809"/>
                  </a:cubicBezTo>
                  <a:lnTo>
                    <a:pt x="4564" y="9809"/>
                  </a:lnTo>
                  <a:cubicBezTo>
                    <a:pt x="4534" y="9746"/>
                    <a:pt x="4501" y="9679"/>
                    <a:pt x="4468" y="9613"/>
                  </a:cubicBezTo>
                  <a:cubicBezTo>
                    <a:pt x="4468" y="9587"/>
                    <a:pt x="4485" y="9561"/>
                    <a:pt x="4496" y="9523"/>
                  </a:cubicBezTo>
                  <a:lnTo>
                    <a:pt x="4496" y="9523"/>
                  </a:lnTo>
                  <a:cubicBezTo>
                    <a:pt x="4499" y="9528"/>
                    <a:pt x="4502" y="9533"/>
                    <a:pt x="4505" y="9539"/>
                  </a:cubicBezTo>
                  <a:cubicBezTo>
                    <a:pt x="4505" y="9502"/>
                    <a:pt x="4542" y="9428"/>
                    <a:pt x="4542" y="9391"/>
                  </a:cubicBezTo>
                  <a:cubicBezTo>
                    <a:pt x="4539" y="9386"/>
                    <a:pt x="4536" y="9382"/>
                    <a:pt x="4533" y="9378"/>
                  </a:cubicBezTo>
                  <a:lnTo>
                    <a:pt x="4533" y="9378"/>
                  </a:lnTo>
                  <a:lnTo>
                    <a:pt x="4505" y="9428"/>
                  </a:lnTo>
                  <a:cubicBezTo>
                    <a:pt x="4542" y="9465"/>
                    <a:pt x="4505" y="9465"/>
                    <a:pt x="4505" y="9465"/>
                  </a:cubicBezTo>
                  <a:cubicBezTo>
                    <a:pt x="4505" y="9487"/>
                    <a:pt x="4501" y="9507"/>
                    <a:pt x="4496" y="9523"/>
                  </a:cubicBezTo>
                  <a:lnTo>
                    <a:pt x="4496" y="9523"/>
                  </a:lnTo>
                  <a:cubicBezTo>
                    <a:pt x="4277" y="9123"/>
                    <a:pt x="4057" y="8758"/>
                    <a:pt x="3765" y="8429"/>
                  </a:cubicBezTo>
                  <a:cubicBezTo>
                    <a:pt x="3691" y="8208"/>
                    <a:pt x="3543" y="7949"/>
                    <a:pt x="3395" y="7764"/>
                  </a:cubicBezTo>
                  <a:cubicBezTo>
                    <a:pt x="3358" y="7690"/>
                    <a:pt x="3211" y="7468"/>
                    <a:pt x="3063" y="7394"/>
                  </a:cubicBezTo>
                  <a:lnTo>
                    <a:pt x="3137" y="7394"/>
                  </a:lnTo>
                  <a:cubicBezTo>
                    <a:pt x="3144" y="7394"/>
                    <a:pt x="3150" y="7393"/>
                    <a:pt x="3154" y="7390"/>
                  </a:cubicBezTo>
                  <a:lnTo>
                    <a:pt x="3154" y="7390"/>
                  </a:lnTo>
                  <a:cubicBezTo>
                    <a:pt x="3179" y="7401"/>
                    <a:pt x="3203" y="7412"/>
                    <a:pt x="3227" y="7423"/>
                  </a:cubicBezTo>
                  <a:lnTo>
                    <a:pt x="3227" y="7423"/>
                  </a:lnTo>
                  <a:cubicBezTo>
                    <a:pt x="3206" y="7410"/>
                    <a:pt x="3184" y="7397"/>
                    <a:pt x="3162" y="7384"/>
                  </a:cubicBezTo>
                  <a:lnTo>
                    <a:pt x="3162" y="7384"/>
                  </a:lnTo>
                  <a:cubicBezTo>
                    <a:pt x="3160" y="7386"/>
                    <a:pt x="3158" y="7389"/>
                    <a:pt x="3154" y="7390"/>
                  </a:cubicBezTo>
                  <a:lnTo>
                    <a:pt x="3154" y="7390"/>
                  </a:lnTo>
                  <a:cubicBezTo>
                    <a:pt x="3131" y="7380"/>
                    <a:pt x="3106" y="7369"/>
                    <a:pt x="3082" y="7357"/>
                  </a:cubicBezTo>
                  <a:lnTo>
                    <a:pt x="2878" y="7357"/>
                  </a:lnTo>
                  <a:lnTo>
                    <a:pt x="2841" y="7320"/>
                  </a:lnTo>
                  <a:lnTo>
                    <a:pt x="2656" y="7135"/>
                  </a:lnTo>
                  <a:cubicBezTo>
                    <a:pt x="2654" y="7133"/>
                    <a:pt x="2651" y="7131"/>
                    <a:pt x="2648" y="7128"/>
                  </a:cubicBezTo>
                  <a:lnTo>
                    <a:pt x="2648" y="7128"/>
                  </a:lnTo>
                  <a:cubicBezTo>
                    <a:pt x="2791" y="7214"/>
                    <a:pt x="2940" y="7291"/>
                    <a:pt x="3082" y="7357"/>
                  </a:cubicBezTo>
                  <a:lnTo>
                    <a:pt x="3115" y="7357"/>
                  </a:lnTo>
                  <a:cubicBezTo>
                    <a:pt x="2946" y="7262"/>
                    <a:pt x="2766" y="7172"/>
                    <a:pt x="2619" y="7098"/>
                  </a:cubicBezTo>
                  <a:cubicBezTo>
                    <a:pt x="2560" y="7051"/>
                    <a:pt x="2538" y="7034"/>
                    <a:pt x="2538" y="7034"/>
                  </a:cubicBezTo>
                  <a:lnTo>
                    <a:pt x="2538" y="7034"/>
                  </a:lnTo>
                  <a:cubicBezTo>
                    <a:pt x="2538" y="7034"/>
                    <a:pt x="2615" y="7097"/>
                    <a:pt x="2648" y="7128"/>
                  </a:cubicBezTo>
                  <a:lnTo>
                    <a:pt x="2648" y="7128"/>
                  </a:lnTo>
                  <a:cubicBezTo>
                    <a:pt x="2575" y="7084"/>
                    <a:pt x="2503" y="7037"/>
                    <a:pt x="2434" y="6988"/>
                  </a:cubicBezTo>
                  <a:cubicBezTo>
                    <a:pt x="2765" y="6789"/>
                    <a:pt x="3007" y="6532"/>
                    <a:pt x="3266" y="6268"/>
                  </a:cubicBezTo>
                  <a:lnTo>
                    <a:pt x="3266" y="6268"/>
                  </a:lnTo>
                  <a:cubicBezTo>
                    <a:pt x="3738" y="6780"/>
                    <a:pt x="4140" y="7328"/>
                    <a:pt x="4505" y="7912"/>
                  </a:cubicBezTo>
                  <a:lnTo>
                    <a:pt x="4666" y="8074"/>
                  </a:lnTo>
                  <a:lnTo>
                    <a:pt x="4666" y="8074"/>
                  </a:lnTo>
                  <a:cubicBezTo>
                    <a:pt x="4242" y="7410"/>
                    <a:pt x="3861" y="6777"/>
                    <a:pt x="3358" y="6174"/>
                  </a:cubicBezTo>
                  <a:cubicBezTo>
                    <a:pt x="3327" y="6205"/>
                    <a:pt x="3296" y="6237"/>
                    <a:pt x="3266" y="6268"/>
                  </a:cubicBezTo>
                  <a:lnTo>
                    <a:pt x="3266" y="6268"/>
                  </a:lnTo>
                  <a:cubicBezTo>
                    <a:pt x="3260" y="6261"/>
                    <a:pt x="3254" y="6255"/>
                    <a:pt x="3248" y="6248"/>
                  </a:cubicBezTo>
                  <a:cubicBezTo>
                    <a:pt x="3580" y="5841"/>
                    <a:pt x="3802" y="5361"/>
                    <a:pt x="3987" y="4806"/>
                  </a:cubicBezTo>
                  <a:close/>
                  <a:moveTo>
                    <a:pt x="4800" y="10870"/>
                  </a:moveTo>
                  <a:lnTo>
                    <a:pt x="4800" y="10943"/>
                  </a:lnTo>
                  <a:cubicBezTo>
                    <a:pt x="4779" y="10987"/>
                    <a:pt x="4760" y="11033"/>
                    <a:pt x="4744" y="11081"/>
                  </a:cubicBezTo>
                  <a:lnTo>
                    <a:pt x="4744" y="11081"/>
                  </a:lnTo>
                  <a:lnTo>
                    <a:pt x="4800" y="10870"/>
                  </a:lnTo>
                  <a:close/>
                  <a:moveTo>
                    <a:pt x="4652" y="10278"/>
                  </a:moveTo>
                  <a:lnTo>
                    <a:pt x="4652" y="10315"/>
                  </a:lnTo>
                  <a:cubicBezTo>
                    <a:pt x="4542" y="10685"/>
                    <a:pt x="4505" y="11054"/>
                    <a:pt x="4542" y="11461"/>
                  </a:cubicBezTo>
                  <a:cubicBezTo>
                    <a:pt x="4505" y="11350"/>
                    <a:pt x="4505" y="11202"/>
                    <a:pt x="4468" y="11054"/>
                  </a:cubicBezTo>
                  <a:lnTo>
                    <a:pt x="4468" y="10833"/>
                  </a:lnTo>
                  <a:cubicBezTo>
                    <a:pt x="4505" y="10648"/>
                    <a:pt x="4578" y="10463"/>
                    <a:pt x="4652" y="10278"/>
                  </a:cubicBezTo>
                  <a:close/>
                  <a:moveTo>
                    <a:pt x="4689" y="10426"/>
                  </a:moveTo>
                  <a:cubicBezTo>
                    <a:pt x="4689" y="10500"/>
                    <a:pt x="4726" y="10611"/>
                    <a:pt x="4726" y="10722"/>
                  </a:cubicBezTo>
                  <a:cubicBezTo>
                    <a:pt x="4689" y="11017"/>
                    <a:pt x="4615" y="11239"/>
                    <a:pt x="4542" y="11535"/>
                  </a:cubicBezTo>
                  <a:cubicBezTo>
                    <a:pt x="4542" y="11128"/>
                    <a:pt x="4615" y="10796"/>
                    <a:pt x="4689" y="10426"/>
                  </a:cubicBezTo>
                  <a:close/>
                  <a:moveTo>
                    <a:pt x="4468" y="11757"/>
                  </a:moveTo>
                  <a:lnTo>
                    <a:pt x="4468" y="12274"/>
                  </a:lnTo>
                  <a:cubicBezTo>
                    <a:pt x="4468" y="12163"/>
                    <a:pt x="4505" y="12127"/>
                    <a:pt x="4505" y="12016"/>
                  </a:cubicBezTo>
                  <a:cubicBezTo>
                    <a:pt x="4505" y="11942"/>
                    <a:pt x="4468" y="11831"/>
                    <a:pt x="4468" y="11757"/>
                  </a:cubicBezTo>
                  <a:close/>
                  <a:moveTo>
                    <a:pt x="4615" y="0"/>
                  </a:moveTo>
                  <a:cubicBezTo>
                    <a:pt x="4542" y="555"/>
                    <a:pt x="4542" y="1183"/>
                    <a:pt x="4615" y="1738"/>
                  </a:cubicBezTo>
                  <a:lnTo>
                    <a:pt x="4542" y="1738"/>
                  </a:lnTo>
                  <a:cubicBezTo>
                    <a:pt x="4357" y="2773"/>
                    <a:pt x="4135" y="3808"/>
                    <a:pt x="3765" y="4806"/>
                  </a:cubicBezTo>
                  <a:cubicBezTo>
                    <a:pt x="3323" y="5984"/>
                    <a:pt x="2698" y="6649"/>
                    <a:pt x="1561" y="7166"/>
                  </a:cubicBezTo>
                  <a:lnTo>
                    <a:pt x="1561" y="7166"/>
                  </a:lnTo>
                  <a:cubicBezTo>
                    <a:pt x="1547" y="7155"/>
                    <a:pt x="1547" y="7135"/>
                    <a:pt x="1547" y="7135"/>
                  </a:cubicBezTo>
                  <a:lnTo>
                    <a:pt x="1547" y="7172"/>
                  </a:lnTo>
                  <a:cubicBezTo>
                    <a:pt x="1552" y="7170"/>
                    <a:pt x="1557" y="7168"/>
                    <a:pt x="1561" y="7166"/>
                  </a:cubicBezTo>
                  <a:lnTo>
                    <a:pt x="1561" y="7166"/>
                  </a:lnTo>
                  <a:cubicBezTo>
                    <a:pt x="1567" y="7170"/>
                    <a:pt x="1574" y="7172"/>
                    <a:pt x="1584" y="7172"/>
                  </a:cubicBezTo>
                  <a:lnTo>
                    <a:pt x="1658" y="7172"/>
                  </a:lnTo>
                  <a:cubicBezTo>
                    <a:pt x="1695" y="7209"/>
                    <a:pt x="1695" y="7246"/>
                    <a:pt x="1732" y="7320"/>
                  </a:cubicBezTo>
                  <a:lnTo>
                    <a:pt x="918" y="7172"/>
                  </a:lnTo>
                  <a:cubicBezTo>
                    <a:pt x="844" y="7172"/>
                    <a:pt x="844" y="7209"/>
                    <a:pt x="844" y="7246"/>
                  </a:cubicBezTo>
                  <a:cubicBezTo>
                    <a:pt x="623" y="7209"/>
                    <a:pt x="364" y="7135"/>
                    <a:pt x="105" y="7062"/>
                  </a:cubicBezTo>
                  <a:cubicBezTo>
                    <a:pt x="98" y="7058"/>
                    <a:pt x="92" y="7057"/>
                    <a:pt x="86" y="7057"/>
                  </a:cubicBezTo>
                  <a:cubicBezTo>
                    <a:pt x="25" y="7057"/>
                    <a:pt x="1" y="7209"/>
                    <a:pt x="68" y="7209"/>
                  </a:cubicBezTo>
                  <a:cubicBezTo>
                    <a:pt x="315" y="7284"/>
                    <a:pt x="563" y="7341"/>
                    <a:pt x="821" y="7404"/>
                  </a:cubicBezTo>
                  <a:lnTo>
                    <a:pt x="821" y="7404"/>
                  </a:lnTo>
                  <a:cubicBezTo>
                    <a:pt x="811" y="7420"/>
                    <a:pt x="819" y="7454"/>
                    <a:pt x="844" y="7505"/>
                  </a:cubicBezTo>
                  <a:cubicBezTo>
                    <a:pt x="918" y="7505"/>
                    <a:pt x="918" y="7505"/>
                    <a:pt x="955" y="7542"/>
                  </a:cubicBezTo>
                  <a:lnTo>
                    <a:pt x="955" y="7579"/>
                  </a:lnTo>
                  <a:lnTo>
                    <a:pt x="1029" y="7579"/>
                  </a:lnTo>
                  <a:cubicBezTo>
                    <a:pt x="1510" y="7764"/>
                    <a:pt x="1954" y="7912"/>
                    <a:pt x="2471" y="8060"/>
                  </a:cubicBezTo>
                  <a:cubicBezTo>
                    <a:pt x="2988" y="8370"/>
                    <a:pt x="3397" y="8789"/>
                    <a:pt x="3722" y="9278"/>
                  </a:cubicBezTo>
                  <a:lnTo>
                    <a:pt x="3722" y="9278"/>
                  </a:lnTo>
                  <a:cubicBezTo>
                    <a:pt x="3965" y="9851"/>
                    <a:pt x="4142" y="10488"/>
                    <a:pt x="4320" y="11091"/>
                  </a:cubicBezTo>
                  <a:lnTo>
                    <a:pt x="4320" y="11794"/>
                  </a:lnTo>
                  <a:lnTo>
                    <a:pt x="4357" y="11794"/>
                  </a:lnTo>
                  <a:cubicBezTo>
                    <a:pt x="4357" y="11609"/>
                    <a:pt x="4357" y="11424"/>
                    <a:pt x="4431" y="11276"/>
                  </a:cubicBezTo>
                  <a:cubicBezTo>
                    <a:pt x="4468" y="11387"/>
                    <a:pt x="4468" y="11498"/>
                    <a:pt x="4505" y="11609"/>
                  </a:cubicBezTo>
                  <a:lnTo>
                    <a:pt x="4505" y="12385"/>
                  </a:lnTo>
                  <a:cubicBezTo>
                    <a:pt x="4431" y="12940"/>
                    <a:pt x="4357" y="13531"/>
                    <a:pt x="4357" y="14160"/>
                  </a:cubicBezTo>
                  <a:cubicBezTo>
                    <a:pt x="4357" y="14160"/>
                    <a:pt x="4390" y="14176"/>
                    <a:pt x="4411" y="14176"/>
                  </a:cubicBezTo>
                  <a:cubicBezTo>
                    <a:pt x="4422" y="14176"/>
                    <a:pt x="4431" y="14172"/>
                    <a:pt x="4431" y="14160"/>
                  </a:cubicBezTo>
                  <a:cubicBezTo>
                    <a:pt x="4431" y="13975"/>
                    <a:pt x="4468" y="13827"/>
                    <a:pt x="4468" y="13642"/>
                  </a:cubicBezTo>
                  <a:lnTo>
                    <a:pt x="4468" y="14197"/>
                  </a:lnTo>
                  <a:lnTo>
                    <a:pt x="4468" y="14382"/>
                  </a:lnTo>
                  <a:lnTo>
                    <a:pt x="4468" y="14714"/>
                  </a:lnTo>
                  <a:cubicBezTo>
                    <a:pt x="4468" y="14733"/>
                    <a:pt x="4486" y="14742"/>
                    <a:pt x="4505" y="14742"/>
                  </a:cubicBezTo>
                  <a:cubicBezTo>
                    <a:pt x="4523" y="14742"/>
                    <a:pt x="4542" y="14733"/>
                    <a:pt x="4542" y="14714"/>
                  </a:cubicBezTo>
                  <a:cubicBezTo>
                    <a:pt x="4542" y="14271"/>
                    <a:pt x="4542" y="13901"/>
                    <a:pt x="4652" y="13494"/>
                  </a:cubicBezTo>
                  <a:cubicBezTo>
                    <a:pt x="4652" y="13476"/>
                    <a:pt x="4643" y="13467"/>
                    <a:pt x="4634" y="13467"/>
                  </a:cubicBezTo>
                  <a:cubicBezTo>
                    <a:pt x="4625" y="13467"/>
                    <a:pt x="4615" y="13476"/>
                    <a:pt x="4615" y="13494"/>
                  </a:cubicBezTo>
                  <a:cubicBezTo>
                    <a:pt x="4615" y="13531"/>
                    <a:pt x="4542" y="13642"/>
                    <a:pt x="4505" y="13790"/>
                  </a:cubicBezTo>
                  <a:lnTo>
                    <a:pt x="4505" y="13347"/>
                  </a:lnTo>
                  <a:cubicBezTo>
                    <a:pt x="4505" y="13088"/>
                    <a:pt x="4542" y="12792"/>
                    <a:pt x="4615" y="12533"/>
                  </a:cubicBezTo>
                  <a:lnTo>
                    <a:pt x="4615" y="12607"/>
                  </a:lnTo>
                  <a:lnTo>
                    <a:pt x="4615" y="13347"/>
                  </a:lnTo>
                  <a:cubicBezTo>
                    <a:pt x="4615" y="13384"/>
                    <a:pt x="4625" y="13402"/>
                    <a:pt x="4639" y="13402"/>
                  </a:cubicBezTo>
                  <a:cubicBezTo>
                    <a:pt x="4652" y="13402"/>
                    <a:pt x="4671" y="13384"/>
                    <a:pt x="4689" y="13347"/>
                  </a:cubicBezTo>
                  <a:lnTo>
                    <a:pt x="4689" y="13273"/>
                  </a:lnTo>
                  <a:cubicBezTo>
                    <a:pt x="4726" y="12866"/>
                    <a:pt x="4726" y="12496"/>
                    <a:pt x="4652" y="12127"/>
                  </a:cubicBezTo>
                  <a:cubicBezTo>
                    <a:pt x="4689" y="11979"/>
                    <a:pt x="4689" y="11831"/>
                    <a:pt x="4726" y="11683"/>
                  </a:cubicBezTo>
                  <a:cubicBezTo>
                    <a:pt x="4726" y="12496"/>
                    <a:pt x="4837" y="13273"/>
                    <a:pt x="4800" y="14049"/>
                  </a:cubicBezTo>
                  <a:cubicBezTo>
                    <a:pt x="4800" y="14071"/>
                    <a:pt x="4828" y="14108"/>
                    <a:pt x="4849" y="14108"/>
                  </a:cubicBezTo>
                  <a:cubicBezTo>
                    <a:pt x="4863" y="14108"/>
                    <a:pt x="4874" y="14093"/>
                    <a:pt x="4874" y="14049"/>
                  </a:cubicBezTo>
                  <a:cubicBezTo>
                    <a:pt x="4985" y="13420"/>
                    <a:pt x="4911" y="12792"/>
                    <a:pt x="4874" y="12163"/>
                  </a:cubicBezTo>
                  <a:lnTo>
                    <a:pt x="4874" y="12163"/>
                  </a:lnTo>
                  <a:cubicBezTo>
                    <a:pt x="4874" y="12164"/>
                    <a:pt x="4891" y="12180"/>
                    <a:pt x="4902" y="12180"/>
                  </a:cubicBezTo>
                  <a:cubicBezTo>
                    <a:pt x="4907" y="12180"/>
                    <a:pt x="4911" y="12176"/>
                    <a:pt x="4911" y="12163"/>
                  </a:cubicBezTo>
                  <a:cubicBezTo>
                    <a:pt x="4985" y="11794"/>
                    <a:pt x="4985" y="11387"/>
                    <a:pt x="4911" y="10943"/>
                  </a:cubicBezTo>
                  <a:lnTo>
                    <a:pt x="5059" y="10537"/>
                  </a:lnTo>
                  <a:cubicBezTo>
                    <a:pt x="5207" y="10167"/>
                    <a:pt x="5355" y="9834"/>
                    <a:pt x="5466" y="9465"/>
                  </a:cubicBezTo>
                  <a:lnTo>
                    <a:pt x="5466" y="9428"/>
                  </a:lnTo>
                  <a:lnTo>
                    <a:pt x="5429" y="9428"/>
                  </a:lnTo>
                  <a:cubicBezTo>
                    <a:pt x="5614" y="9095"/>
                    <a:pt x="5799" y="8799"/>
                    <a:pt x="6020" y="8503"/>
                  </a:cubicBezTo>
                  <a:cubicBezTo>
                    <a:pt x="6020" y="8540"/>
                    <a:pt x="6094" y="8540"/>
                    <a:pt x="6131" y="8540"/>
                  </a:cubicBezTo>
                  <a:cubicBezTo>
                    <a:pt x="6464" y="8355"/>
                    <a:pt x="6834" y="8245"/>
                    <a:pt x="7092" y="7986"/>
                  </a:cubicBezTo>
                  <a:cubicBezTo>
                    <a:pt x="7180" y="7957"/>
                    <a:pt x="7244" y="7951"/>
                    <a:pt x="7285" y="7931"/>
                  </a:cubicBezTo>
                  <a:lnTo>
                    <a:pt x="7285" y="7931"/>
                  </a:lnTo>
                  <a:cubicBezTo>
                    <a:pt x="7293" y="7933"/>
                    <a:pt x="7300" y="7934"/>
                    <a:pt x="7308" y="7936"/>
                  </a:cubicBezTo>
                  <a:lnTo>
                    <a:pt x="7308" y="7936"/>
                  </a:lnTo>
                  <a:cubicBezTo>
                    <a:pt x="7305" y="7931"/>
                    <a:pt x="7303" y="7927"/>
                    <a:pt x="7301" y="7923"/>
                  </a:cubicBezTo>
                  <a:lnTo>
                    <a:pt x="7301" y="7923"/>
                  </a:lnTo>
                  <a:cubicBezTo>
                    <a:pt x="7306" y="7920"/>
                    <a:pt x="7310" y="7916"/>
                    <a:pt x="7314" y="7912"/>
                  </a:cubicBezTo>
                  <a:lnTo>
                    <a:pt x="7684" y="7912"/>
                  </a:lnTo>
                  <a:cubicBezTo>
                    <a:pt x="7758" y="7912"/>
                    <a:pt x="7758" y="7875"/>
                    <a:pt x="7684" y="7875"/>
                  </a:cubicBezTo>
                  <a:cubicBezTo>
                    <a:pt x="7647" y="7875"/>
                    <a:pt x="7610" y="7801"/>
                    <a:pt x="7573" y="7801"/>
                  </a:cubicBezTo>
                  <a:cubicBezTo>
                    <a:pt x="7647" y="7764"/>
                    <a:pt x="7758" y="7764"/>
                    <a:pt x="7832" y="7727"/>
                  </a:cubicBezTo>
                  <a:cubicBezTo>
                    <a:pt x="7980" y="7764"/>
                    <a:pt x="8202" y="7838"/>
                    <a:pt x="8497" y="7838"/>
                  </a:cubicBezTo>
                  <a:lnTo>
                    <a:pt x="8497" y="7875"/>
                  </a:lnTo>
                  <a:cubicBezTo>
                    <a:pt x="8534" y="7875"/>
                    <a:pt x="8534" y="7838"/>
                    <a:pt x="8497" y="7838"/>
                  </a:cubicBezTo>
                  <a:lnTo>
                    <a:pt x="8497" y="7838"/>
                  </a:lnTo>
                  <a:cubicBezTo>
                    <a:pt x="8571" y="7838"/>
                    <a:pt x="8682" y="7875"/>
                    <a:pt x="8719" y="7875"/>
                  </a:cubicBezTo>
                  <a:cubicBezTo>
                    <a:pt x="8608" y="7838"/>
                    <a:pt x="8497" y="7838"/>
                    <a:pt x="8386" y="7764"/>
                  </a:cubicBezTo>
                  <a:cubicBezTo>
                    <a:pt x="8350" y="7727"/>
                    <a:pt x="8276" y="7727"/>
                    <a:pt x="8239" y="7690"/>
                  </a:cubicBezTo>
                  <a:cubicBezTo>
                    <a:pt x="8313" y="7690"/>
                    <a:pt x="8313" y="7579"/>
                    <a:pt x="8202" y="7579"/>
                  </a:cubicBezTo>
                  <a:lnTo>
                    <a:pt x="8054" y="7579"/>
                  </a:lnTo>
                  <a:cubicBezTo>
                    <a:pt x="7795" y="7468"/>
                    <a:pt x="7499" y="7394"/>
                    <a:pt x="7203" y="7394"/>
                  </a:cubicBezTo>
                  <a:cubicBezTo>
                    <a:pt x="6871" y="7209"/>
                    <a:pt x="6538" y="7025"/>
                    <a:pt x="6279" y="6803"/>
                  </a:cubicBezTo>
                  <a:cubicBezTo>
                    <a:pt x="4837" y="5102"/>
                    <a:pt x="4689" y="1960"/>
                    <a:pt x="4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167025" y="4709400"/>
              <a:ext cx="218000" cy="368575"/>
            </a:xfrm>
            <a:custGeom>
              <a:avLst/>
              <a:gdLst/>
              <a:ahLst/>
              <a:cxnLst/>
              <a:rect l="l" t="t" r="r" b="b"/>
              <a:pathLst>
                <a:path w="8720" h="14743" extrusionOk="0">
                  <a:moveTo>
                    <a:pt x="4468" y="3069"/>
                  </a:moveTo>
                  <a:cubicBezTo>
                    <a:pt x="4478" y="3100"/>
                    <a:pt x="4488" y="3131"/>
                    <a:pt x="4497" y="3163"/>
                  </a:cubicBezTo>
                  <a:lnTo>
                    <a:pt x="4497" y="3163"/>
                  </a:lnTo>
                  <a:cubicBezTo>
                    <a:pt x="4490" y="3128"/>
                    <a:pt x="4481" y="3096"/>
                    <a:pt x="4468" y="3069"/>
                  </a:cubicBezTo>
                  <a:close/>
                  <a:moveTo>
                    <a:pt x="4497" y="3163"/>
                  </a:moveTo>
                  <a:cubicBezTo>
                    <a:pt x="4509" y="3224"/>
                    <a:pt x="4518" y="3294"/>
                    <a:pt x="4542" y="3364"/>
                  </a:cubicBezTo>
                  <a:cubicBezTo>
                    <a:pt x="4542" y="3438"/>
                    <a:pt x="4578" y="3475"/>
                    <a:pt x="4578" y="3512"/>
                  </a:cubicBezTo>
                  <a:cubicBezTo>
                    <a:pt x="4578" y="3623"/>
                    <a:pt x="4652" y="3697"/>
                    <a:pt x="4652" y="3845"/>
                  </a:cubicBezTo>
                  <a:lnTo>
                    <a:pt x="4652" y="3808"/>
                  </a:lnTo>
                  <a:lnTo>
                    <a:pt x="4652" y="3734"/>
                  </a:lnTo>
                  <a:cubicBezTo>
                    <a:pt x="4589" y="3544"/>
                    <a:pt x="4553" y="3353"/>
                    <a:pt x="4497" y="3163"/>
                  </a:cubicBezTo>
                  <a:close/>
                  <a:moveTo>
                    <a:pt x="4412" y="3522"/>
                  </a:moveTo>
                  <a:cubicBezTo>
                    <a:pt x="4384" y="3522"/>
                    <a:pt x="4357" y="3531"/>
                    <a:pt x="4357" y="3549"/>
                  </a:cubicBezTo>
                  <a:cubicBezTo>
                    <a:pt x="4542" y="3993"/>
                    <a:pt x="4689" y="4400"/>
                    <a:pt x="4874" y="4769"/>
                  </a:cubicBezTo>
                  <a:lnTo>
                    <a:pt x="4911" y="4769"/>
                  </a:lnTo>
                  <a:cubicBezTo>
                    <a:pt x="4874" y="4584"/>
                    <a:pt x="4763" y="4400"/>
                    <a:pt x="4689" y="4215"/>
                  </a:cubicBezTo>
                  <a:lnTo>
                    <a:pt x="4689" y="4215"/>
                  </a:lnTo>
                  <a:cubicBezTo>
                    <a:pt x="4837" y="4474"/>
                    <a:pt x="4948" y="4806"/>
                    <a:pt x="5096" y="5102"/>
                  </a:cubicBezTo>
                  <a:cubicBezTo>
                    <a:pt x="5096" y="5114"/>
                    <a:pt x="5100" y="5119"/>
                    <a:pt x="5106" y="5119"/>
                  </a:cubicBezTo>
                  <a:cubicBezTo>
                    <a:pt x="5117" y="5119"/>
                    <a:pt x="5133" y="5102"/>
                    <a:pt x="5133" y="5102"/>
                  </a:cubicBezTo>
                  <a:cubicBezTo>
                    <a:pt x="4948" y="4769"/>
                    <a:pt x="4837" y="4400"/>
                    <a:pt x="4652" y="4030"/>
                  </a:cubicBezTo>
                  <a:lnTo>
                    <a:pt x="4652" y="4030"/>
                  </a:lnTo>
                  <a:cubicBezTo>
                    <a:pt x="4726" y="4215"/>
                    <a:pt x="4763" y="4363"/>
                    <a:pt x="4874" y="4548"/>
                  </a:cubicBezTo>
                  <a:lnTo>
                    <a:pt x="4874" y="4584"/>
                  </a:lnTo>
                  <a:lnTo>
                    <a:pt x="4652" y="4104"/>
                  </a:lnTo>
                  <a:lnTo>
                    <a:pt x="4652" y="4067"/>
                  </a:lnTo>
                  <a:lnTo>
                    <a:pt x="4652" y="3993"/>
                  </a:lnTo>
                  <a:cubicBezTo>
                    <a:pt x="4578" y="3845"/>
                    <a:pt x="4505" y="3697"/>
                    <a:pt x="4468" y="3549"/>
                  </a:cubicBezTo>
                  <a:cubicBezTo>
                    <a:pt x="4468" y="3531"/>
                    <a:pt x="4440" y="3522"/>
                    <a:pt x="4412" y="3522"/>
                  </a:cubicBezTo>
                  <a:close/>
                  <a:moveTo>
                    <a:pt x="4837" y="5065"/>
                  </a:moveTo>
                  <a:lnTo>
                    <a:pt x="4837" y="5065"/>
                  </a:lnTo>
                  <a:cubicBezTo>
                    <a:pt x="4844" y="5085"/>
                    <a:pt x="4851" y="5104"/>
                    <a:pt x="4859" y="5123"/>
                  </a:cubicBezTo>
                  <a:lnTo>
                    <a:pt x="4859" y="5123"/>
                  </a:lnTo>
                  <a:cubicBezTo>
                    <a:pt x="4837" y="5101"/>
                    <a:pt x="4837" y="5096"/>
                    <a:pt x="4837" y="5065"/>
                  </a:cubicBezTo>
                  <a:close/>
                  <a:moveTo>
                    <a:pt x="4985" y="5176"/>
                  </a:moveTo>
                  <a:cubicBezTo>
                    <a:pt x="4996" y="5213"/>
                    <a:pt x="5008" y="5250"/>
                    <a:pt x="5021" y="5286"/>
                  </a:cubicBezTo>
                  <a:lnTo>
                    <a:pt x="5021" y="5286"/>
                  </a:lnTo>
                  <a:cubicBezTo>
                    <a:pt x="5039" y="5310"/>
                    <a:pt x="5056" y="5336"/>
                    <a:pt x="5072" y="5362"/>
                  </a:cubicBezTo>
                  <a:lnTo>
                    <a:pt x="5072" y="5362"/>
                  </a:lnTo>
                  <a:cubicBezTo>
                    <a:pt x="5042" y="5302"/>
                    <a:pt x="5013" y="5240"/>
                    <a:pt x="4985" y="5176"/>
                  </a:cubicBezTo>
                  <a:close/>
                  <a:moveTo>
                    <a:pt x="4727" y="5697"/>
                  </a:moveTo>
                  <a:cubicBezTo>
                    <a:pt x="4728" y="5706"/>
                    <a:pt x="4734" y="5713"/>
                    <a:pt x="4742" y="5720"/>
                  </a:cubicBezTo>
                  <a:lnTo>
                    <a:pt x="4742" y="5720"/>
                  </a:lnTo>
                  <a:cubicBezTo>
                    <a:pt x="4737" y="5712"/>
                    <a:pt x="4732" y="5704"/>
                    <a:pt x="4727" y="5697"/>
                  </a:cubicBezTo>
                  <a:close/>
                  <a:moveTo>
                    <a:pt x="5072" y="5362"/>
                  </a:moveTo>
                  <a:cubicBezTo>
                    <a:pt x="5138" y="5492"/>
                    <a:pt x="5206" y="5614"/>
                    <a:pt x="5260" y="5733"/>
                  </a:cubicBezTo>
                  <a:lnTo>
                    <a:pt x="5260" y="5733"/>
                  </a:lnTo>
                  <a:cubicBezTo>
                    <a:pt x="5212" y="5607"/>
                    <a:pt x="5148" y="5480"/>
                    <a:pt x="5072" y="5362"/>
                  </a:cubicBezTo>
                  <a:close/>
                  <a:moveTo>
                    <a:pt x="4742" y="5720"/>
                  </a:moveTo>
                  <a:cubicBezTo>
                    <a:pt x="4759" y="5744"/>
                    <a:pt x="4778" y="5771"/>
                    <a:pt x="4800" y="5805"/>
                  </a:cubicBezTo>
                  <a:cubicBezTo>
                    <a:pt x="4800" y="5753"/>
                    <a:pt x="4764" y="5737"/>
                    <a:pt x="4742" y="5720"/>
                  </a:cubicBezTo>
                  <a:close/>
                  <a:moveTo>
                    <a:pt x="4973" y="5351"/>
                  </a:moveTo>
                  <a:cubicBezTo>
                    <a:pt x="5038" y="5462"/>
                    <a:pt x="5109" y="5572"/>
                    <a:pt x="5170" y="5694"/>
                  </a:cubicBezTo>
                  <a:cubicBezTo>
                    <a:pt x="5207" y="5805"/>
                    <a:pt x="5244" y="5878"/>
                    <a:pt x="5281" y="5915"/>
                  </a:cubicBezTo>
                  <a:lnTo>
                    <a:pt x="5170" y="5805"/>
                  </a:lnTo>
                  <a:cubicBezTo>
                    <a:pt x="5075" y="5638"/>
                    <a:pt x="5026" y="5487"/>
                    <a:pt x="4973" y="5351"/>
                  </a:cubicBezTo>
                  <a:close/>
                  <a:moveTo>
                    <a:pt x="4652" y="1775"/>
                  </a:moveTo>
                  <a:cubicBezTo>
                    <a:pt x="4726" y="3069"/>
                    <a:pt x="5022" y="4326"/>
                    <a:pt x="5466" y="5546"/>
                  </a:cubicBezTo>
                  <a:cubicBezTo>
                    <a:pt x="5614" y="5878"/>
                    <a:pt x="5762" y="6211"/>
                    <a:pt x="5909" y="6470"/>
                  </a:cubicBezTo>
                  <a:lnTo>
                    <a:pt x="5651" y="6248"/>
                  </a:lnTo>
                  <a:lnTo>
                    <a:pt x="5799" y="6396"/>
                  </a:lnTo>
                  <a:cubicBezTo>
                    <a:pt x="5651" y="6285"/>
                    <a:pt x="5577" y="6174"/>
                    <a:pt x="5429" y="6063"/>
                  </a:cubicBezTo>
                  <a:cubicBezTo>
                    <a:pt x="5392" y="6026"/>
                    <a:pt x="5392" y="5989"/>
                    <a:pt x="5318" y="5915"/>
                  </a:cubicBezTo>
                  <a:cubicBezTo>
                    <a:pt x="5311" y="5888"/>
                    <a:pt x="5303" y="5861"/>
                    <a:pt x="5295" y="5833"/>
                  </a:cubicBezTo>
                  <a:lnTo>
                    <a:pt x="5295" y="5833"/>
                  </a:lnTo>
                  <a:cubicBezTo>
                    <a:pt x="5303" y="5848"/>
                    <a:pt x="5310" y="5863"/>
                    <a:pt x="5318" y="5878"/>
                  </a:cubicBezTo>
                  <a:cubicBezTo>
                    <a:pt x="5302" y="5830"/>
                    <a:pt x="5282" y="5782"/>
                    <a:pt x="5260" y="5733"/>
                  </a:cubicBezTo>
                  <a:lnTo>
                    <a:pt x="5260" y="5733"/>
                  </a:lnTo>
                  <a:cubicBezTo>
                    <a:pt x="5273" y="5767"/>
                    <a:pt x="5285" y="5800"/>
                    <a:pt x="5295" y="5833"/>
                  </a:cubicBezTo>
                  <a:lnTo>
                    <a:pt x="5295" y="5833"/>
                  </a:lnTo>
                  <a:cubicBezTo>
                    <a:pt x="5204" y="5658"/>
                    <a:pt x="5095" y="5482"/>
                    <a:pt x="5021" y="5286"/>
                  </a:cubicBezTo>
                  <a:lnTo>
                    <a:pt x="5021" y="5286"/>
                  </a:lnTo>
                  <a:cubicBezTo>
                    <a:pt x="4964" y="5205"/>
                    <a:pt x="4902" y="5130"/>
                    <a:pt x="4837" y="5065"/>
                  </a:cubicBezTo>
                  <a:lnTo>
                    <a:pt x="4837" y="5065"/>
                  </a:lnTo>
                  <a:cubicBezTo>
                    <a:pt x="4837" y="5065"/>
                    <a:pt x="4837" y="5065"/>
                    <a:pt x="4837" y="5065"/>
                  </a:cubicBezTo>
                  <a:lnTo>
                    <a:pt x="4837" y="5065"/>
                  </a:lnTo>
                  <a:cubicBezTo>
                    <a:pt x="4837" y="5065"/>
                    <a:pt x="4837" y="5065"/>
                    <a:pt x="4837" y="5065"/>
                  </a:cubicBezTo>
                  <a:lnTo>
                    <a:pt x="4837" y="4991"/>
                  </a:lnTo>
                  <a:cubicBezTo>
                    <a:pt x="4763" y="4917"/>
                    <a:pt x="4726" y="4806"/>
                    <a:pt x="4689" y="4695"/>
                  </a:cubicBezTo>
                  <a:cubicBezTo>
                    <a:pt x="4689" y="4363"/>
                    <a:pt x="4578" y="4030"/>
                    <a:pt x="4394" y="3808"/>
                  </a:cubicBezTo>
                  <a:lnTo>
                    <a:pt x="4357" y="3808"/>
                  </a:lnTo>
                  <a:cubicBezTo>
                    <a:pt x="4479" y="3961"/>
                    <a:pt x="4525" y="4114"/>
                    <a:pt x="4559" y="4267"/>
                  </a:cubicBezTo>
                  <a:lnTo>
                    <a:pt x="4559" y="4267"/>
                  </a:lnTo>
                  <a:cubicBezTo>
                    <a:pt x="4554" y="4253"/>
                    <a:pt x="4548" y="4236"/>
                    <a:pt x="4542" y="4215"/>
                  </a:cubicBezTo>
                  <a:cubicBezTo>
                    <a:pt x="4526" y="4199"/>
                    <a:pt x="4498" y="4190"/>
                    <a:pt x="4476" y="4190"/>
                  </a:cubicBezTo>
                  <a:cubicBezTo>
                    <a:pt x="4444" y="4190"/>
                    <a:pt x="4424" y="4208"/>
                    <a:pt x="4468" y="4252"/>
                  </a:cubicBezTo>
                  <a:cubicBezTo>
                    <a:pt x="4468" y="4363"/>
                    <a:pt x="4505" y="4400"/>
                    <a:pt x="4505" y="4437"/>
                  </a:cubicBezTo>
                  <a:cubicBezTo>
                    <a:pt x="4394" y="4289"/>
                    <a:pt x="4357" y="4178"/>
                    <a:pt x="4283" y="4067"/>
                  </a:cubicBezTo>
                  <a:lnTo>
                    <a:pt x="4283" y="4067"/>
                  </a:lnTo>
                  <a:cubicBezTo>
                    <a:pt x="4357" y="4252"/>
                    <a:pt x="4468" y="4400"/>
                    <a:pt x="4542" y="4584"/>
                  </a:cubicBezTo>
                  <a:cubicBezTo>
                    <a:pt x="4542" y="4584"/>
                    <a:pt x="4531" y="4595"/>
                    <a:pt x="4527" y="4604"/>
                  </a:cubicBezTo>
                  <a:lnTo>
                    <a:pt x="4527" y="4604"/>
                  </a:lnTo>
                  <a:cubicBezTo>
                    <a:pt x="4504" y="4572"/>
                    <a:pt x="4499" y="4536"/>
                    <a:pt x="4468" y="4474"/>
                  </a:cubicBezTo>
                  <a:cubicBezTo>
                    <a:pt x="4448" y="4464"/>
                    <a:pt x="4431" y="4459"/>
                    <a:pt x="4416" y="4459"/>
                  </a:cubicBezTo>
                  <a:cubicBezTo>
                    <a:pt x="4376" y="4459"/>
                    <a:pt x="4357" y="4493"/>
                    <a:pt x="4357" y="4548"/>
                  </a:cubicBezTo>
                  <a:cubicBezTo>
                    <a:pt x="4357" y="4621"/>
                    <a:pt x="4394" y="4658"/>
                    <a:pt x="4394" y="4769"/>
                  </a:cubicBezTo>
                  <a:cubicBezTo>
                    <a:pt x="4357" y="4658"/>
                    <a:pt x="4320" y="4621"/>
                    <a:pt x="4320" y="4584"/>
                  </a:cubicBezTo>
                  <a:cubicBezTo>
                    <a:pt x="4320" y="4574"/>
                    <a:pt x="4310" y="4569"/>
                    <a:pt x="4299" y="4569"/>
                  </a:cubicBezTo>
                  <a:cubicBezTo>
                    <a:pt x="4271" y="4569"/>
                    <a:pt x="4230" y="4595"/>
                    <a:pt x="4283" y="4621"/>
                  </a:cubicBezTo>
                  <a:lnTo>
                    <a:pt x="4689" y="5731"/>
                  </a:lnTo>
                  <a:cubicBezTo>
                    <a:pt x="4468" y="5361"/>
                    <a:pt x="4283" y="4991"/>
                    <a:pt x="4024" y="4621"/>
                  </a:cubicBezTo>
                  <a:cubicBezTo>
                    <a:pt x="4209" y="4104"/>
                    <a:pt x="4357" y="3549"/>
                    <a:pt x="4468" y="3069"/>
                  </a:cubicBezTo>
                  <a:cubicBezTo>
                    <a:pt x="4542" y="2588"/>
                    <a:pt x="4652" y="2181"/>
                    <a:pt x="4652" y="1775"/>
                  </a:cubicBezTo>
                  <a:close/>
                  <a:moveTo>
                    <a:pt x="3543" y="6840"/>
                  </a:moveTo>
                  <a:cubicBezTo>
                    <a:pt x="3541" y="6840"/>
                    <a:pt x="3540" y="6842"/>
                    <a:pt x="3540" y="6847"/>
                  </a:cubicBezTo>
                  <a:lnTo>
                    <a:pt x="3540" y="6847"/>
                  </a:lnTo>
                  <a:cubicBezTo>
                    <a:pt x="3541" y="6844"/>
                    <a:pt x="3542" y="6841"/>
                    <a:pt x="3543" y="6840"/>
                  </a:cubicBezTo>
                  <a:close/>
                  <a:moveTo>
                    <a:pt x="1214" y="7025"/>
                  </a:moveTo>
                  <a:lnTo>
                    <a:pt x="1214" y="7025"/>
                  </a:lnTo>
                  <a:cubicBezTo>
                    <a:pt x="1325" y="7099"/>
                    <a:pt x="1473" y="7135"/>
                    <a:pt x="1547" y="7135"/>
                  </a:cubicBezTo>
                  <a:cubicBezTo>
                    <a:pt x="1473" y="7099"/>
                    <a:pt x="1325" y="7098"/>
                    <a:pt x="1214" y="7025"/>
                  </a:cubicBezTo>
                  <a:close/>
                  <a:moveTo>
                    <a:pt x="2102" y="7099"/>
                  </a:moveTo>
                  <a:lnTo>
                    <a:pt x="2102" y="7099"/>
                  </a:lnTo>
                  <a:cubicBezTo>
                    <a:pt x="2139" y="7172"/>
                    <a:pt x="2212" y="7209"/>
                    <a:pt x="2249" y="7283"/>
                  </a:cubicBezTo>
                  <a:cubicBezTo>
                    <a:pt x="2249" y="7209"/>
                    <a:pt x="2139" y="7172"/>
                    <a:pt x="2102" y="7099"/>
                  </a:cubicBezTo>
                  <a:close/>
                  <a:moveTo>
                    <a:pt x="2212" y="7025"/>
                  </a:moveTo>
                  <a:lnTo>
                    <a:pt x="2212" y="7098"/>
                  </a:lnTo>
                  <a:cubicBezTo>
                    <a:pt x="2249" y="7135"/>
                    <a:pt x="2323" y="7172"/>
                    <a:pt x="2397" y="7283"/>
                  </a:cubicBezTo>
                  <a:cubicBezTo>
                    <a:pt x="2397" y="7283"/>
                    <a:pt x="2323" y="7283"/>
                    <a:pt x="2323" y="7320"/>
                  </a:cubicBezTo>
                  <a:cubicBezTo>
                    <a:pt x="2323" y="7283"/>
                    <a:pt x="2286" y="7283"/>
                    <a:pt x="2249" y="7283"/>
                  </a:cubicBezTo>
                  <a:cubicBezTo>
                    <a:pt x="2064" y="7209"/>
                    <a:pt x="1917" y="7209"/>
                    <a:pt x="1732" y="7172"/>
                  </a:cubicBezTo>
                  <a:cubicBezTo>
                    <a:pt x="1880" y="7135"/>
                    <a:pt x="2064" y="7098"/>
                    <a:pt x="2212" y="7025"/>
                  </a:cubicBezTo>
                  <a:close/>
                  <a:moveTo>
                    <a:pt x="2397" y="6988"/>
                  </a:moveTo>
                  <a:lnTo>
                    <a:pt x="2767" y="7357"/>
                  </a:lnTo>
                  <a:lnTo>
                    <a:pt x="2656" y="7357"/>
                  </a:lnTo>
                  <a:cubicBezTo>
                    <a:pt x="2508" y="7283"/>
                    <a:pt x="2397" y="7172"/>
                    <a:pt x="2249" y="7025"/>
                  </a:cubicBezTo>
                  <a:cubicBezTo>
                    <a:pt x="2323" y="6988"/>
                    <a:pt x="2397" y="6988"/>
                    <a:pt x="2397" y="6988"/>
                  </a:cubicBezTo>
                  <a:close/>
                  <a:moveTo>
                    <a:pt x="6686" y="7209"/>
                  </a:moveTo>
                  <a:lnTo>
                    <a:pt x="6945" y="7357"/>
                  </a:lnTo>
                  <a:lnTo>
                    <a:pt x="6871" y="7357"/>
                  </a:lnTo>
                  <a:cubicBezTo>
                    <a:pt x="6834" y="7357"/>
                    <a:pt x="6760" y="7283"/>
                    <a:pt x="6686" y="7209"/>
                  </a:cubicBezTo>
                  <a:close/>
                  <a:moveTo>
                    <a:pt x="3115" y="7357"/>
                  </a:moveTo>
                  <a:cubicBezTo>
                    <a:pt x="3131" y="7366"/>
                    <a:pt x="3146" y="7375"/>
                    <a:pt x="3162" y="7384"/>
                  </a:cubicBezTo>
                  <a:lnTo>
                    <a:pt x="3162" y="7384"/>
                  </a:lnTo>
                  <a:cubicBezTo>
                    <a:pt x="3169" y="7373"/>
                    <a:pt x="3161" y="7357"/>
                    <a:pt x="3137" y="7357"/>
                  </a:cubicBezTo>
                  <a:close/>
                  <a:moveTo>
                    <a:pt x="2841" y="7357"/>
                  </a:moveTo>
                  <a:cubicBezTo>
                    <a:pt x="2841" y="7366"/>
                    <a:pt x="2841" y="7376"/>
                    <a:pt x="2841" y="7384"/>
                  </a:cubicBezTo>
                  <a:lnTo>
                    <a:pt x="2841" y="7384"/>
                  </a:lnTo>
                  <a:cubicBezTo>
                    <a:pt x="2830" y="7373"/>
                    <a:pt x="2817" y="7364"/>
                    <a:pt x="2804" y="7357"/>
                  </a:cubicBezTo>
                  <a:close/>
                  <a:moveTo>
                    <a:pt x="6507" y="7308"/>
                  </a:moveTo>
                  <a:cubicBezTo>
                    <a:pt x="6558" y="7349"/>
                    <a:pt x="6613" y="7376"/>
                    <a:pt x="6686" y="7394"/>
                  </a:cubicBezTo>
                  <a:lnTo>
                    <a:pt x="6575" y="7394"/>
                  </a:lnTo>
                  <a:cubicBezTo>
                    <a:pt x="6549" y="7369"/>
                    <a:pt x="6528" y="7339"/>
                    <a:pt x="6507" y="7308"/>
                  </a:cubicBezTo>
                  <a:close/>
                  <a:moveTo>
                    <a:pt x="955" y="7246"/>
                  </a:moveTo>
                  <a:lnTo>
                    <a:pt x="955" y="7246"/>
                  </a:lnTo>
                  <a:cubicBezTo>
                    <a:pt x="1177" y="7320"/>
                    <a:pt x="1399" y="7357"/>
                    <a:pt x="1584" y="7357"/>
                  </a:cubicBezTo>
                  <a:cubicBezTo>
                    <a:pt x="1621" y="7357"/>
                    <a:pt x="1732" y="7394"/>
                    <a:pt x="1769" y="7394"/>
                  </a:cubicBezTo>
                  <a:lnTo>
                    <a:pt x="1806" y="7431"/>
                  </a:lnTo>
                  <a:lnTo>
                    <a:pt x="1510" y="7431"/>
                  </a:lnTo>
                  <a:cubicBezTo>
                    <a:pt x="1325" y="7357"/>
                    <a:pt x="1140" y="7320"/>
                    <a:pt x="955" y="7246"/>
                  </a:cubicBezTo>
                  <a:close/>
                  <a:moveTo>
                    <a:pt x="6197" y="7274"/>
                  </a:moveTo>
                  <a:cubicBezTo>
                    <a:pt x="6213" y="7337"/>
                    <a:pt x="6230" y="7394"/>
                    <a:pt x="6279" y="7468"/>
                  </a:cubicBezTo>
                  <a:cubicBezTo>
                    <a:pt x="6247" y="7403"/>
                    <a:pt x="6221" y="7338"/>
                    <a:pt x="6197" y="7274"/>
                  </a:cubicBezTo>
                  <a:close/>
                  <a:moveTo>
                    <a:pt x="1012" y="7452"/>
                  </a:moveTo>
                  <a:lnTo>
                    <a:pt x="1012" y="7452"/>
                  </a:lnTo>
                  <a:cubicBezTo>
                    <a:pt x="1078" y="7469"/>
                    <a:pt x="1146" y="7487"/>
                    <a:pt x="1214" y="7505"/>
                  </a:cubicBezTo>
                  <a:lnTo>
                    <a:pt x="1103" y="7505"/>
                  </a:lnTo>
                  <a:cubicBezTo>
                    <a:pt x="1067" y="7481"/>
                    <a:pt x="1038" y="7464"/>
                    <a:pt x="1012" y="7452"/>
                  </a:cubicBezTo>
                  <a:close/>
                  <a:moveTo>
                    <a:pt x="2021" y="7483"/>
                  </a:moveTo>
                  <a:lnTo>
                    <a:pt x="2021" y="7483"/>
                  </a:lnTo>
                  <a:cubicBezTo>
                    <a:pt x="2097" y="7509"/>
                    <a:pt x="2173" y="7517"/>
                    <a:pt x="2249" y="7542"/>
                  </a:cubicBezTo>
                  <a:cubicBezTo>
                    <a:pt x="2168" y="7542"/>
                    <a:pt x="2107" y="7522"/>
                    <a:pt x="2021" y="7483"/>
                  </a:cubicBezTo>
                  <a:close/>
                  <a:moveTo>
                    <a:pt x="1695" y="7209"/>
                  </a:moveTo>
                  <a:lnTo>
                    <a:pt x="1695" y="7209"/>
                  </a:lnTo>
                  <a:cubicBezTo>
                    <a:pt x="1880" y="7246"/>
                    <a:pt x="2101" y="7320"/>
                    <a:pt x="2286" y="7357"/>
                  </a:cubicBezTo>
                  <a:cubicBezTo>
                    <a:pt x="2323" y="7431"/>
                    <a:pt x="2397" y="7505"/>
                    <a:pt x="2434" y="7579"/>
                  </a:cubicBezTo>
                  <a:cubicBezTo>
                    <a:pt x="2323" y="7542"/>
                    <a:pt x="2286" y="7542"/>
                    <a:pt x="2212" y="7505"/>
                  </a:cubicBezTo>
                  <a:cubicBezTo>
                    <a:pt x="2212" y="7505"/>
                    <a:pt x="2138" y="7505"/>
                    <a:pt x="2138" y="7468"/>
                  </a:cubicBezTo>
                  <a:cubicBezTo>
                    <a:pt x="2028" y="7394"/>
                    <a:pt x="1917" y="7357"/>
                    <a:pt x="1769" y="7357"/>
                  </a:cubicBezTo>
                  <a:cubicBezTo>
                    <a:pt x="1732" y="7320"/>
                    <a:pt x="1732" y="7283"/>
                    <a:pt x="1695" y="7209"/>
                  </a:cubicBezTo>
                  <a:close/>
                  <a:moveTo>
                    <a:pt x="7425" y="7505"/>
                  </a:moveTo>
                  <a:cubicBezTo>
                    <a:pt x="7610" y="7505"/>
                    <a:pt x="7758" y="7542"/>
                    <a:pt x="7943" y="7653"/>
                  </a:cubicBezTo>
                  <a:cubicBezTo>
                    <a:pt x="7795" y="7653"/>
                    <a:pt x="7684" y="7579"/>
                    <a:pt x="7610" y="7579"/>
                  </a:cubicBezTo>
                  <a:cubicBezTo>
                    <a:pt x="7573" y="7542"/>
                    <a:pt x="7499" y="7542"/>
                    <a:pt x="7425" y="7505"/>
                  </a:cubicBezTo>
                  <a:close/>
                  <a:moveTo>
                    <a:pt x="2989" y="7394"/>
                  </a:moveTo>
                  <a:cubicBezTo>
                    <a:pt x="3063" y="7394"/>
                    <a:pt x="3174" y="7542"/>
                    <a:pt x="3321" y="7690"/>
                  </a:cubicBezTo>
                  <a:cubicBezTo>
                    <a:pt x="3174" y="7579"/>
                    <a:pt x="3063" y="7505"/>
                    <a:pt x="2989" y="7394"/>
                  </a:cubicBezTo>
                  <a:close/>
                  <a:moveTo>
                    <a:pt x="3432" y="6729"/>
                  </a:moveTo>
                  <a:lnTo>
                    <a:pt x="3432" y="6729"/>
                  </a:lnTo>
                  <a:cubicBezTo>
                    <a:pt x="3536" y="6884"/>
                    <a:pt x="3749" y="7294"/>
                    <a:pt x="3981" y="7691"/>
                  </a:cubicBezTo>
                  <a:lnTo>
                    <a:pt x="3981" y="7691"/>
                  </a:lnTo>
                  <a:cubicBezTo>
                    <a:pt x="3869" y="7518"/>
                    <a:pt x="3748" y="7341"/>
                    <a:pt x="3617" y="7172"/>
                  </a:cubicBezTo>
                  <a:cubicBezTo>
                    <a:pt x="3580" y="7025"/>
                    <a:pt x="3543" y="6914"/>
                    <a:pt x="3432" y="6729"/>
                  </a:cubicBezTo>
                  <a:close/>
                  <a:moveTo>
                    <a:pt x="4213" y="7602"/>
                  </a:moveTo>
                  <a:cubicBezTo>
                    <a:pt x="4255" y="7644"/>
                    <a:pt x="4299" y="7685"/>
                    <a:pt x="4320" y="7727"/>
                  </a:cubicBezTo>
                  <a:cubicBezTo>
                    <a:pt x="4283" y="7690"/>
                    <a:pt x="4246" y="7644"/>
                    <a:pt x="4213" y="7602"/>
                  </a:cubicBezTo>
                  <a:close/>
                  <a:moveTo>
                    <a:pt x="7129" y="7468"/>
                  </a:moveTo>
                  <a:cubicBezTo>
                    <a:pt x="7240" y="7505"/>
                    <a:pt x="7388" y="7542"/>
                    <a:pt x="7462" y="7579"/>
                  </a:cubicBezTo>
                  <a:cubicBezTo>
                    <a:pt x="7462" y="7579"/>
                    <a:pt x="7462" y="7653"/>
                    <a:pt x="7499" y="7653"/>
                  </a:cubicBezTo>
                  <a:cubicBezTo>
                    <a:pt x="7573" y="7653"/>
                    <a:pt x="7610" y="7690"/>
                    <a:pt x="7647" y="7690"/>
                  </a:cubicBezTo>
                  <a:cubicBezTo>
                    <a:pt x="7573" y="7690"/>
                    <a:pt x="7462" y="7727"/>
                    <a:pt x="7425" y="7727"/>
                  </a:cubicBezTo>
                  <a:cubicBezTo>
                    <a:pt x="7240" y="7653"/>
                    <a:pt x="7092" y="7542"/>
                    <a:pt x="6945" y="7468"/>
                  </a:cubicBezTo>
                  <a:close/>
                  <a:moveTo>
                    <a:pt x="5540" y="7283"/>
                  </a:moveTo>
                  <a:cubicBezTo>
                    <a:pt x="5614" y="7468"/>
                    <a:pt x="5762" y="7579"/>
                    <a:pt x="5909" y="7764"/>
                  </a:cubicBezTo>
                  <a:lnTo>
                    <a:pt x="5946" y="7764"/>
                  </a:lnTo>
                  <a:lnTo>
                    <a:pt x="5909" y="7727"/>
                  </a:lnTo>
                  <a:cubicBezTo>
                    <a:pt x="5799" y="7579"/>
                    <a:pt x="5651" y="7468"/>
                    <a:pt x="5540" y="7283"/>
                  </a:cubicBezTo>
                  <a:close/>
                  <a:moveTo>
                    <a:pt x="6390" y="7727"/>
                  </a:moveTo>
                  <a:lnTo>
                    <a:pt x="6390" y="7727"/>
                  </a:lnTo>
                  <a:cubicBezTo>
                    <a:pt x="6353" y="7727"/>
                    <a:pt x="6316" y="7764"/>
                    <a:pt x="6279" y="7764"/>
                  </a:cubicBezTo>
                  <a:cubicBezTo>
                    <a:pt x="6316" y="7764"/>
                    <a:pt x="6353" y="7764"/>
                    <a:pt x="6390" y="7727"/>
                  </a:cubicBezTo>
                  <a:close/>
                  <a:moveTo>
                    <a:pt x="6760" y="7690"/>
                  </a:moveTo>
                  <a:cubicBezTo>
                    <a:pt x="6778" y="7705"/>
                    <a:pt x="6797" y="7719"/>
                    <a:pt x="6816" y="7732"/>
                  </a:cubicBezTo>
                  <a:lnTo>
                    <a:pt x="6816" y="7732"/>
                  </a:lnTo>
                  <a:cubicBezTo>
                    <a:pt x="6787" y="7742"/>
                    <a:pt x="6756" y="7753"/>
                    <a:pt x="6723" y="7764"/>
                  </a:cubicBezTo>
                  <a:cubicBezTo>
                    <a:pt x="6711" y="7764"/>
                    <a:pt x="6699" y="7764"/>
                    <a:pt x="6686" y="7766"/>
                  </a:cubicBezTo>
                  <a:lnTo>
                    <a:pt x="6686" y="7766"/>
                  </a:lnTo>
                  <a:cubicBezTo>
                    <a:pt x="6686" y="7766"/>
                    <a:pt x="6686" y="7765"/>
                    <a:pt x="6686" y="7764"/>
                  </a:cubicBezTo>
                  <a:cubicBezTo>
                    <a:pt x="6686" y="7727"/>
                    <a:pt x="6649" y="7727"/>
                    <a:pt x="6649" y="7690"/>
                  </a:cubicBezTo>
                  <a:close/>
                  <a:moveTo>
                    <a:pt x="6590" y="7820"/>
                  </a:moveTo>
                  <a:lnTo>
                    <a:pt x="6590" y="7820"/>
                  </a:lnTo>
                  <a:cubicBezTo>
                    <a:pt x="6591" y="7821"/>
                    <a:pt x="6591" y="7821"/>
                    <a:pt x="6592" y="7821"/>
                  </a:cubicBezTo>
                  <a:lnTo>
                    <a:pt x="6592" y="7821"/>
                  </a:lnTo>
                  <a:cubicBezTo>
                    <a:pt x="6587" y="7826"/>
                    <a:pt x="6581" y="7832"/>
                    <a:pt x="6575" y="7838"/>
                  </a:cubicBezTo>
                  <a:cubicBezTo>
                    <a:pt x="6581" y="7832"/>
                    <a:pt x="6586" y="7826"/>
                    <a:pt x="6590" y="7820"/>
                  </a:cubicBezTo>
                  <a:close/>
                  <a:moveTo>
                    <a:pt x="2138" y="7690"/>
                  </a:moveTo>
                  <a:cubicBezTo>
                    <a:pt x="2249" y="7727"/>
                    <a:pt x="2323" y="7838"/>
                    <a:pt x="2471" y="7875"/>
                  </a:cubicBezTo>
                  <a:cubicBezTo>
                    <a:pt x="2355" y="7805"/>
                    <a:pt x="2253" y="7750"/>
                    <a:pt x="2166" y="7691"/>
                  </a:cubicBezTo>
                  <a:lnTo>
                    <a:pt x="2166" y="7691"/>
                  </a:lnTo>
                  <a:cubicBezTo>
                    <a:pt x="2157" y="7690"/>
                    <a:pt x="2148" y="7690"/>
                    <a:pt x="2138" y="7690"/>
                  </a:cubicBezTo>
                  <a:close/>
                  <a:moveTo>
                    <a:pt x="2434" y="7357"/>
                  </a:moveTo>
                  <a:cubicBezTo>
                    <a:pt x="2545" y="7431"/>
                    <a:pt x="2656" y="7579"/>
                    <a:pt x="2804" y="7653"/>
                  </a:cubicBezTo>
                  <a:cubicBezTo>
                    <a:pt x="2878" y="7727"/>
                    <a:pt x="2989" y="7764"/>
                    <a:pt x="3063" y="7875"/>
                  </a:cubicBezTo>
                  <a:cubicBezTo>
                    <a:pt x="2952" y="7764"/>
                    <a:pt x="2730" y="7690"/>
                    <a:pt x="2545" y="7653"/>
                  </a:cubicBezTo>
                  <a:cubicBezTo>
                    <a:pt x="2471" y="7542"/>
                    <a:pt x="2397" y="7431"/>
                    <a:pt x="2323" y="7357"/>
                  </a:cubicBezTo>
                  <a:close/>
                  <a:moveTo>
                    <a:pt x="5946" y="7838"/>
                  </a:moveTo>
                  <a:cubicBezTo>
                    <a:pt x="5946" y="7838"/>
                    <a:pt x="5946" y="7875"/>
                    <a:pt x="5983" y="7875"/>
                  </a:cubicBezTo>
                  <a:cubicBezTo>
                    <a:pt x="5983" y="7875"/>
                    <a:pt x="5983" y="7838"/>
                    <a:pt x="5946" y="7838"/>
                  </a:cubicBezTo>
                  <a:close/>
                  <a:moveTo>
                    <a:pt x="2545" y="7764"/>
                  </a:moveTo>
                  <a:cubicBezTo>
                    <a:pt x="2619" y="7764"/>
                    <a:pt x="2619" y="7764"/>
                    <a:pt x="2656" y="7838"/>
                  </a:cubicBezTo>
                  <a:lnTo>
                    <a:pt x="2804" y="7949"/>
                  </a:lnTo>
                  <a:cubicBezTo>
                    <a:pt x="2693" y="7912"/>
                    <a:pt x="2656" y="7838"/>
                    <a:pt x="2545" y="7764"/>
                  </a:cubicBezTo>
                  <a:close/>
                  <a:moveTo>
                    <a:pt x="7308" y="7936"/>
                  </a:moveTo>
                  <a:lnTo>
                    <a:pt x="7308" y="7936"/>
                  </a:lnTo>
                  <a:cubicBezTo>
                    <a:pt x="7310" y="7940"/>
                    <a:pt x="7312" y="7944"/>
                    <a:pt x="7314" y="7949"/>
                  </a:cubicBezTo>
                  <a:lnTo>
                    <a:pt x="7388" y="7949"/>
                  </a:lnTo>
                  <a:cubicBezTo>
                    <a:pt x="7361" y="7945"/>
                    <a:pt x="7334" y="7940"/>
                    <a:pt x="7308" y="7936"/>
                  </a:cubicBezTo>
                  <a:close/>
                  <a:moveTo>
                    <a:pt x="4689" y="7764"/>
                  </a:moveTo>
                  <a:lnTo>
                    <a:pt x="4689" y="7764"/>
                  </a:lnTo>
                  <a:cubicBezTo>
                    <a:pt x="4837" y="7887"/>
                    <a:pt x="5000" y="7993"/>
                    <a:pt x="5159" y="8073"/>
                  </a:cubicBezTo>
                  <a:lnTo>
                    <a:pt x="5159" y="8073"/>
                  </a:lnTo>
                  <a:cubicBezTo>
                    <a:pt x="5127" y="8050"/>
                    <a:pt x="5095" y="8022"/>
                    <a:pt x="5059" y="7986"/>
                  </a:cubicBezTo>
                  <a:cubicBezTo>
                    <a:pt x="4911" y="7912"/>
                    <a:pt x="4837" y="7875"/>
                    <a:pt x="4689" y="7764"/>
                  </a:cubicBezTo>
                  <a:close/>
                  <a:moveTo>
                    <a:pt x="1288" y="7542"/>
                  </a:moveTo>
                  <a:cubicBezTo>
                    <a:pt x="1510" y="7542"/>
                    <a:pt x="1769" y="7542"/>
                    <a:pt x="2028" y="7579"/>
                  </a:cubicBezTo>
                  <a:cubicBezTo>
                    <a:pt x="2069" y="7620"/>
                    <a:pt x="2115" y="7656"/>
                    <a:pt x="2166" y="7691"/>
                  </a:cubicBezTo>
                  <a:lnTo>
                    <a:pt x="2166" y="7691"/>
                  </a:lnTo>
                  <a:cubicBezTo>
                    <a:pt x="2262" y="7696"/>
                    <a:pt x="2333" y="7727"/>
                    <a:pt x="2434" y="7727"/>
                  </a:cubicBezTo>
                  <a:cubicBezTo>
                    <a:pt x="2514" y="7860"/>
                    <a:pt x="2651" y="7973"/>
                    <a:pt x="2762" y="8095"/>
                  </a:cubicBezTo>
                  <a:lnTo>
                    <a:pt x="2762" y="8095"/>
                  </a:lnTo>
                  <a:cubicBezTo>
                    <a:pt x="2654" y="8060"/>
                    <a:pt x="2581" y="8059"/>
                    <a:pt x="2508" y="8023"/>
                  </a:cubicBezTo>
                  <a:cubicBezTo>
                    <a:pt x="2286" y="7875"/>
                    <a:pt x="2064" y="7764"/>
                    <a:pt x="1843" y="7690"/>
                  </a:cubicBezTo>
                  <a:cubicBezTo>
                    <a:pt x="1769" y="7690"/>
                    <a:pt x="1769" y="7727"/>
                    <a:pt x="1843" y="7727"/>
                  </a:cubicBezTo>
                  <a:cubicBezTo>
                    <a:pt x="1870" y="7727"/>
                    <a:pt x="1877" y="7747"/>
                    <a:pt x="1893" y="7757"/>
                  </a:cubicBezTo>
                  <a:lnTo>
                    <a:pt x="1893" y="7757"/>
                  </a:lnTo>
                  <a:cubicBezTo>
                    <a:pt x="1647" y="7688"/>
                    <a:pt x="1467" y="7650"/>
                    <a:pt x="1288" y="7542"/>
                  </a:cubicBezTo>
                  <a:close/>
                  <a:moveTo>
                    <a:pt x="2781" y="8115"/>
                  </a:moveTo>
                  <a:cubicBezTo>
                    <a:pt x="2791" y="8127"/>
                    <a:pt x="2801" y="8139"/>
                    <a:pt x="2811" y="8152"/>
                  </a:cubicBezTo>
                  <a:lnTo>
                    <a:pt x="2811" y="8152"/>
                  </a:lnTo>
                  <a:cubicBezTo>
                    <a:pt x="2797" y="8140"/>
                    <a:pt x="2782" y="8134"/>
                    <a:pt x="2767" y="8134"/>
                  </a:cubicBezTo>
                  <a:cubicBezTo>
                    <a:pt x="2767" y="8134"/>
                    <a:pt x="2776" y="8125"/>
                    <a:pt x="2781" y="8115"/>
                  </a:cubicBezTo>
                  <a:close/>
                  <a:moveTo>
                    <a:pt x="5159" y="8073"/>
                  </a:moveTo>
                  <a:lnTo>
                    <a:pt x="5159" y="8073"/>
                  </a:lnTo>
                  <a:cubicBezTo>
                    <a:pt x="5225" y="8121"/>
                    <a:pt x="5292" y="8146"/>
                    <a:pt x="5392" y="8171"/>
                  </a:cubicBezTo>
                  <a:cubicBezTo>
                    <a:pt x="5317" y="8146"/>
                    <a:pt x="5239" y="8113"/>
                    <a:pt x="5159" y="8073"/>
                  </a:cubicBezTo>
                  <a:close/>
                  <a:moveTo>
                    <a:pt x="5466" y="8060"/>
                  </a:moveTo>
                  <a:cubicBezTo>
                    <a:pt x="5540" y="8097"/>
                    <a:pt x="5577" y="8134"/>
                    <a:pt x="5577" y="8208"/>
                  </a:cubicBezTo>
                  <a:cubicBezTo>
                    <a:pt x="5540" y="8208"/>
                    <a:pt x="5466" y="8208"/>
                    <a:pt x="5429" y="8134"/>
                  </a:cubicBezTo>
                  <a:cubicBezTo>
                    <a:pt x="5429" y="8097"/>
                    <a:pt x="5466" y="8097"/>
                    <a:pt x="5466" y="8060"/>
                  </a:cubicBezTo>
                  <a:close/>
                  <a:moveTo>
                    <a:pt x="3358" y="7727"/>
                  </a:moveTo>
                  <a:cubicBezTo>
                    <a:pt x="3432" y="7912"/>
                    <a:pt x="3543" y="8060"/>
                    <a:pt x="3580" y="8097"/>
                  </a:cubicBezTo>
                  <a:cubicBezTo>
                    <a:pt x="3617" y="8134"/>
                    <a:pt x="3617" y="8208"/>
                    <a:pt x="3691" y="8282"/>
                  </a:cubicBezTo>
                  <a:cubicBezTo>
                    <a:pt x="3587" y="8212"/>
                    <a:pt x="3451" y="8111"/>
                    <a:pt x="3343" y="8037"/>
                  </a:cubicBezTo>
                  <a:lnTo>
                    <a:pt x="3343" y="8037"/>
                  </a:lnTo>
                  <a:cubicBezTo>
                    <a:pt x="3343" y="8037"/>
                    <a:pt x="3344" y="8037"/>
                    <a:pt x="3344" y="8037"/>
                  </a:cubicBezTo>
                  <a:cubicBezTo>
                    <a:pt x="3358" y="8037"/>
                    <a:pt x="3358" y="8003"/>
                    <a:pt x="3358" y="7949"/>
                  </a:cubicBezTo>
                  <a:lnTo>
                    <a:pt x="3248" y="7875"/>
                  </a:lnTo>
                  <a:lnTo>
                    <a:pt x="3321" y="7875"/>
                  </a:lnTo>
                  <a:cubicBezTo>
                    <a:pt x="3358" y="7875"/>
                    <a:pt x="3395" y="7838"/>
                    <a:pt x="3358" y="7764"/>
                  </a:cubicBezTo>
                  <a:lnTo>
                    <a:pt x="3358" y="7727"/>
                  </a:lnTo>
                  <a:close/>
                  <a:moveTo>
                    <a:pt x="4713" y="8147"/>
                  </a:moveTo>
                  <a:cubicBezTo>
                    <a:pt x="4747" y="8207"/>
                    <a:pt x="4781" y="8264"/>
                    <a:pt x="4815" y="8320"/>
                  </a:cubicBezTo>
                  <a:lnTo>
                    <a:pt x="4815" y="8320"/>
                  </a:lnTo>
                  <a:cubicBezTo>
                    <a:pt x="4811" y="8308"/>
                    <a:pt x="4806" y="8295"/>
                    <a:pt x="4800" y="8282"/>
                  </a:cubicBezTo>
                  <a:cubicBezTo>
                    <a:pt x="4771" y="8236"/>
                    <a:pt x="4742" y="8192"/>
                    <a:pt x="4713" y="8147"/>
                  </a:cubicBezTo>
                  <a:close/>
                  <a:moveTo>
                    <a:pt x="7019" y="7875"/>
                  </a:moveTo>
                  <a:cubicBezTo>
                    <a:pt x="6760" y="7949"/>
                    <a:pt x="6575" y="8023"/>
                    <a:pt x="6390" y="8134"/>
                  </a:cubicBezTo>
                  <a:cubicBezTo>
                    <a:pt x="6353" y="8134"/>
                    <a:pt x="6390" y="8171"/>
                    <a:pt x="6390" y="8245"/>
                  </a:cubicBezTo>
                  <a:cubicBezTo>
                    <a:pt x="6279" y="8282"/>
                    <a:pt x="6168" y="8319"/>
                    <a:pt x="6020" y="8355"/>
                  </a:cubicBezTo>
                  <a:lnTo>
                    <a:pt x="6168" y="8245"/>
                  </a:lnTo>
                  <a:cubicBezTo>
                    <a:pt x="6316" y="8097"/>
                    <a:pt x="6464" y="7986"/>
                    <a:pt x="6575" y="7912"/>
                  </a:cubicBezTo>
                  <a:cubicBezTo>
                    <a:pt x="6723" y="7875"/>
                    <a:pt x="6871" y="7875"/>
                    <a:pt x="7019" y="7875"/>
                  </a:cubicBezTo>
                  <a:close/>
                  <a:moveTo>
                    <a:pt x="4974" y="8592"/>
                  </a:moveTo>
                  <a:cubicBezTo>
                    <a:pt x="4978" y="8599"/>
                    <a:pt x="4981" y="8607"/>
                    <a:pt x="4985" y="8614"/>
                  </a:cubicBezTo>
                  <a:cubicBezTo>
                    <a:pt x="4985" y="8605"/>
                    <a:pt x="4981" y="8598"/>
                    <a:pt x="4974" y="8592"/>
                  </a:cubicBezTo>
                  <a:close/>
                  <a:moveTo>
                    <a:pt x="5022" y="8577"/>
                  </a:moveTo>
                  <a:cubicBezTo>
                    <a:pt x="4985" y="8577"/>
                    <a:pt x="4985" y="8614"/>
                    <a:pt x="4985" y="8614"/>
                  </a:cubicBezTo>
                  <a:cubicBezTo>
                    <a:pt x="5022" y="8614"/>
                    <a:pt x="5022" y="8577"/>
                    <a:pt x="5022" y="8577"/>
                  </a:cubicBezTo>
                  <a:close/>
                  <a:moveTo>
                    <a:pt x="4615" y="7949"/>
                  </a:moveTo>
                  <a:cubicBezTo>
                    <a:pt x="4637" y="7998"/>
                    <a:pt x="4659" y="8045"/>
                    <a:pt x="4683" y="8090"/>
                  </a:cubicBezTo>
                  <a:lnTo>
                    <a:pt x="4683" y="8090"/>
                  </a:lnTo>
                  <a:lnTo>
                    <a:pt x="4666" y="8074"/>
                  </a:lnTo>
                  <a:lnTo>
                    <a:pt x="4666" y="8074"/>
                  </a:lnTo>
                  <a:cubicBezTo>
                    <a:pt x="4682" y="8098"/>
                    <a:pt x="4698" y="8122"/>
                    <a:pt x="4713" y="8147"/>
                  </a:cubicBezTo>
                  <a:lnTo>
                    <a:pt x="4713" y="8147"/>
                  </a:lnTo>
                  <a:cubicBezTo>
                    <a:pt x="4703" y="8128"/>
                    <a:pt x="4693" y="8109"/>
                    <a:pt x="4683" y="8090"/>
                  </a:cubicBezTo>
                  <a:lnTo>
                    <a:pt x="4683" y="8090"/>
                  </a:lnTo>
                  <a:lnTo>
                    <a:pt x="5207" y="8614"/>
                  </a:lnTo>
                  <a:cubicBezTo>
                    <a:pt x="5022" y="8392"/>
                    <a:pt x="4800" y="8208"/>
                    <a:pt x="4615" y="7949"/>
                  </a:cubicBezTo>
                  <a:close/>
                  <a:moveTo>
                    <a:pt x="3432" y="8577"/>
                  </a:moveTo>
                  <a:lnTo>
                    <a:pt x="3432" y="8577"/>
                  </a:lnTo>
                  <a:cubicBezTo>
                    <a:pt x="3480" y="8637"/>
                    <a:pt x="3524" y="8697"/>
                    <a:pt x="3565" y="8756"/>
                  </a:cubicBezTo>
                  <a:lnTo>
                    <a:pt x="3565" y="8756"/>
                  </a:lnTo>
                  <a:cubicBezTo>
                    <a:pt x="3533" y="8669"/>
                    <a:pt x="3496" y="8609"/>
                    <a:pt x="3432" y="8577"/>
                  </a:cubicBezTo>
                  <a:close/>
                  <a:moveTo>
                    <a:pt x="5651" y="8688"/>
                  </a:moveTo>
                  <a:cubicBezTo>
                    <a:pt x="5614" y="8762"/>
                    <a:pt x="5577" y="8836"/>
                    <a:pt x="5540" y="8873"/>
                  </a:cubicBezTo>
                  <a:cubicBezTo>
                    <a:pt x="5577" y="8799"/>
                    <a:pt x="5614" y="8762"/>
                    <a:pt x="5651" y="8688"/>
                  </a:cubicBezTo>
                  <a:close/>
                  <a:moveTo>
                    <a:pt x="3432" y="7505"/>
                  </a:moveTo>
                  <a:lnTo>
                    <a:pt x="3432" y="7505"/>
                  </a:lnTo>
                  <a:cubicBezTo>
                    <a:pt x="3506" y="7579"/>
                    <a:pt x="3580" y="7653"/>
                    <a:pt x="3691" y="7690"/>
                  </a:cubicBezTo>
                  <a:cubicBezTo>
                    <a:pt x="3901" y="8080"/>
                    <a:pt x="4087" y="8494"/>
                    <a:pt x="4307" y="8893"/>
                  </a:cubicBezTo>
                  <a:lnTo>
                    <a:pt x="4307" y="8893"/>
                  </a:lnTo>
                  <a:cubicBezTo>
                    <a:pt x="4043" y="8447"/>
                    <a:pt x="3738" y="7963"/>
                    <a:pt x="3432" y="7505"/>
                  </a:cubicBezTo>
                  <a:close/>
                  <a:moveTo>
                    <a:pt x="3778" y="7304"/>
                  </a:moveTo>
                  <a:lnTo>
                    <a:pt x="3778" y="7304"/>
                  </a:lnTo>
                  <a:cubicBezTo>
                    <a:pt x="4095" y="7814"/>
                    <a:pt x="4640" y="8589"/>
                    <a:pt x="4837" y="8836"/>
                  </a:cubicBezTo>
                  <a:cubicBezTo>
                    <a:pt x="4800" y="8873"/>
                    <a:pt x="4800" y="8947"/>
                    <a:pt x="4726" y="8984"/>
                  </a:cubicBezTo>
                  <a:cubicBezTo>
                    <a:pt x="4684" y="8871"/>
                    <a:pt x="4490" y="8531"/>
                    <a:pt x="4271" y="8154"/>
                  </a:cubicBezTo>
                  <a:lnTo>
                    <a:pt x="4271" y="8154"/>
                  </a:lnTo>
                  <a:cubicBezTo>
                    <a:pt x="4275" y="8160"/>
                    <a:pt x="4279" y="8165"/>
                    <a:pt x="4283" y="8171"/>
                  </a:cubicBezTo>
                  <a:cubicBezTo>
                    <a:pt x="4274" y="8157"/>
                    <a:pt x="4266" y="8143"/>
                    <a:pt x="4257" y="8129"/>
                  </a:cubicBezTo>
                  <a:lnTo>
                    <a:pt x="4257" y="8129"/>
                  </a:lnTo>
                  <a:cubicBezTo>
                    <a:pt x="4092" y="7846"/>
                    <a:pt x="3915" y="7544"/>
                    <a:pt x="3778" y="7304"/>
                  </a:cubicBezTo>
                  <a:close/>
                  <a:moveTo>
                    <a:pt x="6168" y="8614"/>
                  </a:moveTo>
                  <a:lnTo>
                    <a:pt x="6168" y="8614"/>
                  </a:lnTo>
                  <a:cubicBezTo>
                    <a:pt x="5909" y="8836"/>
                    <a:pt x="5651" y="9169"/>
                    <a:pt x="5466" y="9428"/>
                  </a:cubicBezTo>
                  <a:cubicBezTo>
                    <a:pt x="5651" y="9169"/>
                    <a:pt x="5909" y="8873"/>
                    <a:pt x="6168" y="8614"/>
                  </a:cubicBezTo>
                  <a:close/>
                  <a:moveTo>
                    <a:pt x="5204" y="9389"/>
                  </a:moveTo>
                  <a:cubicBezTo>
                    <a:pt x="5192" y="9413"/>
                    <a:pt x="5181" y="9438"/>
                    <a:pt x="5170" y="9465"/>
                  </a:cubicBezTo>
                  <a:cubicBezTo>
                    <a:pt x="5180" y="9439"/>
                    <a:pt x="5192" y="9414"/>
                    <a:pt x="5204" y="9389"/>
                  </a:cubicBezTo>
                  <a:close/>
                  <a:moveTo>
                    <a:pt x="3913" y="8762"/>
                  </a:moveTo>
                  <a:lnTo>
                    <a:pt x="3913" y="8762"/>
                  </a:lnTo>
                  <a:cubicBezTo>
                    <a:pt x="3987" y="8836"/>
                    <a:pt x="4098" y="8984"/>
                    <a:pt x="4135" y="9058"/>
                  </a:cubicBezTo>
                  <a:lnTo>
                    <a:pt x="4431" y="9613"/>
                  </a:lnTo>
                  <a:cubicBezTo>
                    <a:pt x="4357" y="9649"/>
                    <a:pt x="4357" y="9760"/>
                    <a:pt x="4320" y="9797"/>
                  </a:cubicBezTo>
                  <a:cubicBezTo>
                    <a:pt x="4246" y="9428"/>
                    <a:pt x="4098" y="9132"/>
                    <a:pt x="3913" y="8762"/>
                  </a:cubicBezTo>
                  <a:close/>
                  <a:moveTo>
                    <a:pt x="5042" y="8734"/>
                  </a:moveTo>
                  <a:lnTo>
                    <a:pt x="5042" y="8734"/>
                  </a:lnTo>
                  <a:cubicBezTo>
                    <a:pt x="4931" y="9174"/>
                    <a:pt x="4778" y="9610"/>
                    <a:pt x="4652" y="10019"/>
                  </a:cubicBezTo>
                  <a:cubicBezTo>
                    <a:pt x="4642" y="9988"/>
                    <a:pt x="4629" y="9954"/>
                    <a:pt x="4613" y="9918"/>
                  </a:cubicBezTo>
                  <a:lnTo>
                    <a:pt x="4613" y="9918"/>
                  </a:lnTo>
                  <a:cubicBezTo>
                    <a:pt x="4615" y="9915"/>
                    <a:pt x="4615" y="9912"/>
                    <a:pt x="4615" y="9908"/>
                  </a:cubicBezTo>
                  <a:cubicBezTo>
                    <a:pt x="4652" y="9576"/>
                    <a:pt x="4726" y="9280"/>
                    <a:pt x="4874" y="9021"/>
                  </a:cubicBezTo>
                  <a:cubicBezTo>
                    <a:pt x="4911" y="9021"/>
                    <a:pt x="4985" y="8984"/>
                    <a:pt x="4911" y="8910"/>
                  </a:cubicBezTo>
                  <a:cubicBezTo>
                    <a:pt x="4974" y="8847"/>
                    <a:pt x="5010" y="8811"/>
                    <a:pt x="5042" y="8734"/>
                  </a:cubicBezTo>
                  <a:close/>
                  <a:moveTo>
                    <a:pt x="2730" y="7838"/>
                  </a:moveTo>
                  <a:lnTo>
                    <a:pt x="2730" y="7838"/>
                  </a:lnTo>
                  <a:cubicBezTo>
                    <a:pt x="3174" y="8023"/>
                    <a:pt x="3469" y="8282"/>
                    <a:pt x="3802" y="8614"/>
                  </a:cubicBezTo>
                  <a:lnTo>
                    <a:pt x="3802" y="8651"/>
                  </a:lnTo>
                  <a:cubicBezTo>
                    <a:pt x="3987" y="9021"/>
                    <a:pt x="4172" y="9428"/>
                    <a:pt x="4320" y="9871"/>
                  </a:cubicBezTo>
                  <a:cubicBezTo>
                    <a:pt x="4320" y="9945"/>
                    <a:pt x="4283" y="9982"/>
                    <a:pt x="4320" y="10056"/>
                  </a:cubicBezTo>
                  <a:lnTo>
                    <a:pt x="4357" y="10056"/>
                  </a:lnTo>
                  <a:cubicBezTo>
                    <a:pt x="4357" y="10056"/>
                    <a:pt x="4357" y="9982"/>
                    <a:pt x="4394" y="9982"/>
                  </a:cubicBezTo>
                  <a:cubicBezTo>
                    <a:pt x="4394" y="9968"/>
                    <a:pt x="4405" y="9953"/>
                    <a:pt x="4419" y="9939"/>
                  </a:cubicBezTo>
                  <a:lnTo>
                    <a:pt x="4419" y="9939"/>
                  </a:lnTo>
                  <a:cubicBezTo>
                    <a:pt x="4357" y="10106"/>
                    <a:pt x="4357" y="10216"/>
                    <a:pt x="4357" y="10426"/>
                  </a:cubicBezTo>
                  <a:cubicBezTo>
                    <a:pt x="4283" y="9945"/>
                    <a:pt x="4098" y="9539"/>
                    <a:pt x="3802" y="9169"/>
                  </a:cubicBezTo>
                  <a:lnTo>
                    <a:pt x="3802" y="9132"/>
                  </a:lnTo>
                  <a:cubicBezTo>
                    <a:pt x="3727" y="9007"/>
                    <a:pt x="3652" y="8881"/>
                    <a:pt x="3565" y="8756"/>
                  </a:cubicBezTo>
                  <a:lnTo>
                    <a:pt x="3565" y="8756"/>
                  </a:lnTo>
                  <a:cubicBezTo>
                    <a:pt x="3570" y="8770"/>
                    <a:pt x="3575" y="8784"/>
                    <a:pt x="3580" y="8799"/>
                  </a:cubicBezTo>
                  <a:lnTo>
                    <a:pt x="3321" y="8503"/>
                  </a:lnTo>
                  <a:lnTo>
                    <a:pt x="2996" y="8198"/>
                  </a:lnTo>
                  <a:lnTo>
                    <a:pt x="2996" y="8198"/>
                  </a:lnTo>
                  <a:cubicBezTo>
                    <a:pt x="3018" y="8214"/>
                    <a:pt x="3040" y="8230"/>
                    <a:pt x="3063" y="8245"/>
                  </a:cubicBezTo>
                  <a:lnTo>
                    <a:pt x="3100" y="8282"/>
                  </a:lnTo>
                  <a:lnTo>
                    <a:pt x="3248" y="8429"/>
                  </a:lnTo>
                  <a:cubicBezTo>
                    <a:pt x="3258" y="8440"/>
                    <a:pt x="3272" y="8445"/>
                    <a:pt x="3285" y="8445"/>
                  </a:cubicBezTo>
                  <a:cubicBezTo>
                    <a:pt x="3315" y="8445"/>
                    <a:pt x="3337" y="8419"/>
                    <a:pt x="3285" y="8392"/>
                  </a:cubicBezTo>
                  <a:lnTo>
                    <a:pt x="2730" y="7838"/>
                  </a:lnTo>
                  <a:close/>
                  <a:moveTo>
                    <a:pt x="4294" y="10439"/>
                  </a:moveTo>
                  <a:lnTo>
                    <a:pt x="4294" y="10439"/>
                  </a:lnTo>
                  <a:cubicBezTo>
                    <a:pt x="4303" y="10462"/>
                    <a:pt x="4311" y="10483"/>
                    <a:pt x="4320" y="10500"/>
                  </a:cubicBezTo>
                  <a:lnTo>
                    <a:pt x="4320" y="10611"/>
                  </a:lnTo>
                  <a:cubicBezTo>
                    <a:pt x="4320" y="10557"/>
                    <a:pt x="4310" y="10499"/>
                    <a:pt x="4294" y="10439"/>
                  </a:cubicBezTo>
                  <a:close/>
                  <a:moveTo>
                    <a:pt x="3740" y="9305"/>
                  </a:moveTo>
                  <a:cubicBezTo>
                    <a:pt x="3873" y="9508"/>
                    <a:pt x="3991" y="9722"/>
                    <a:pt x="4098" y="9945"/>
                  </a:cubicBezTo>
                  <a:cubicBezTo>
                    <a:pt x="4172" y="10204"/>
                    <a:pt x="4246" y="10500"/>
                    <a:pt x="4320" y="10722"/>
                  </a:cubicBezTo>
                  <a:lnTo>
                    <a:pt x="4320" y="10759"/>
                  </a:lnTo>
                  <a:cubicBezTo>
                    <a:pt x="4147" y="10240"/>
                    <a:pt x="3974" y="9785"/>
                    <a:pt x="3740" y="9305"/>
                  </a:cubicBezTo>
                  <a:close/>
                  <a:moveTo>
                    <a:pt x="3987" y="4806"/>
                  </a:moveTo>
                  <a:cubicBezTo>
                    <a:pt x="4283" y="5324"/>
                    <a:pt x="4505" y="5841"/>
                    <a:pt x="4837" y="6359"/>
                  </a:cubicBezTo>
                  <a:cubicBezTo>
                    <a:pt x="4847" y="6369"/>
                    <a:pt x="4857" y="6374"/>
                    <a:pt x="4866" y="6374"/>
                  </a:cubicBezTo>
                  <a:cubicBezTo>
                    <a:pt x="4891" y="6374"/>
                    <a:pt x="4911" y="6339"/>
                    <a:pt x="4911" y="6285"/>
                  </a:cubicBezTo>
                  <a:cubicBezTo>
                    <a:pt x="4800" y="5989"/>
                    <a:pt x="4689" y="5657"/>
                    <a:pt x="4542" y="5324"/>
                  </a:cubicBezTo>
                  <a:lnTo>
                    <a:pt x="4542" y="5324"/>
                  </a:lnTo>
                  <a:cubicBezTo>
                    <a:pt x="4615" y="5361"/>
                    <a:pt x="4652" y="5472"/>
                    <a:pt x="4652" y="5509"/>
                  </a:cubicBezTo>
                  <a:lnTo>
                    <a:pt x="4652" y="5546"/>
                  </a:lnTo>
                  <a:cubicBezTo>
                    <a:pt x="4675" y="5612"/>
                    <a:pt x="4697" y="5652"/>
                    <a:pt x="4727" y="5697"/>
                  </a:cubicBezTo>
                  <a:lnTo>
                    <a:pt x="4727" y="5697"/>
                  </a:lnTo>
                  <a:cubicBezTo>
                    <a:pt x="4726" y="5696"/>
                    <a:pt x="4726" y="5695"/>
                    <a:pt x="4726" y="5694"/>
                  </a:cubicBezTo>
                  <a:lnTo>
                    <a:pt x="4726" y="5694"/>
                  </a:lnTo>
                  <a:cubicBezTo>
                    <a:pt x="4800" y="5731"/>
                    <a:pt x="4800" y="5805"/>
                    <a:pt x="4837" y="5878"/>
                  </a:cubicBezTo>
                  <a:cubicBezTo>
                    <a:pt x="4837" y="5891"/>
                    <a:pt x="4841" y="5895"/>
                    <a:pt x="4847" y="5895"/>
                  </a:cubicBezTo>
                  <a:cubicBezTo>
                    <a:pt x="4858" y="5895"/>
                    <a:pt x="4874" y="5878"/>
                    <a:pt x="4874" y="5878"/>
                  </a:cubicBezTo>
                  <a:cubicBezTo>
                    <a:pt x="4837" y="5841"/>
                    <a:pt x="4837" y="5805"/>
                    <a:pt x="4837" y="5694"/>
                  </a:cubicBezTo>
                  <a:cubicBezTo>
                    <a:pt x="4837" y="5657"/>
                    <a:pt x="4800" y="5546"/>
                    <a:pt x="4726" y="5472"/>
                  </a:cubicBezTo>
                  <a:cubicBezTo>
                    <a:pt x="4689" y="5324"/>
                    <a:pt x="4652" y="5250"/>
                    <a:pt x="4615" y="5102"/>
                  </a:cubicBezTo>
                  <a:lnTo>
                    <a:pt x="4615" y="5102"/>
                  </a:lnTo>
                  <a:cubicBezTo>
                    <a:pt x="4689" y="5250"/>
                    <a:pt x="4800" y="5361"/>
                    <a:pt x="4837" y="5546"/>
                  </a:cubicBezTo>
                  <a:cubicBezTo>
                    <a:pt x="4837" y="5570"/>
                    <a:pt x="4841" y="5579"/>
                    <a:pt x="4847" y="5579"/>
                  </a:cubicBezTo>
                  <a:cubicBezTo>
                    <a:pt x="4858" y="5579"/>
                    <a:pt x="4874" y="5546"/>
                    <a:pt x="4874" y="5546"/>
                  </a:cubicBezTo>
                  <a:cubicBezTo>
                    <a:pt x="4911" y="5657"/>
                    <a:pt x="4985" y="5731"/>
                    <a:pt x="4985" y="5841"/>
                  </a:cubicBezTo>
                  <a:cubicBezTo>
                    <a:pt x="4985" y="5841"/>
                    <a:pt x="4911" y="5841"/>
                    <a:pt x="4911" y="5878"/>
                  </a:cubicBezTo>
                  <a:cubicBezTo>
                    <a:pt x="4985" y="5915"/>
                    <a:pt x="5022" y="5989"/>
                    <a:pt x="5059" y="6063"/>
                  </a:cubicBezTo>
                  <a:cubicBezTo>
                    <a:pt x="5207" y="6396"/>
                    <a:pt x="5355" y="6655"/>
                    <a:pt x="5577" y="6951"/>
                  </a:cubicBezTo>
                  <a:cubicBezTo>
                    <a:pt x="5577" y="6961"/>
                    <a:pt x="5580" y="6966"/>
                    <a:pt x="5584" y="6966"/>
                  </a:cubicBezTo>
                  <a:cubicBezTo>
                    <a:pt x="5595" y="6966"/>
                    <a:pt x="5614" y="6940"/>
                    <a:pt x="5614" y="6914"/>
                  </a:cubicBezTo>
                  <a:cubicBezTo>
                    <a:pt x="5614" y="6840"/>
                    <a:pt x="5577" y="6840"/>
                    <a:pt x="5577" y="6803"/>
                  </a:cubicBezTo>
                  <a:cubicBezTo>
                    <a:pt x="5577" y="6766"/>
                    <a:pt x="5540" y="6729"/>
                    <a:pt x="5466" y="6618"/>
                  </a:cubicBezTo>
                  <a:cubicBezTo>
                    <a:pt x="5429" y="6581"/>
                    <a:pt x="5392" y="6470"/>
                    <a:pt x="5392" y="6433"/>
                  </a:cubicBezTo>
                  <a:lnTo>
                    <a:pt x="5392" y="6433"/>
                  </a:lnTo>
                  <a:cubicBezTo>
                    <a:pt x="5466" y="6581"/>
                    <a:pt x="5577" y="6729"/>
                    <a:pt x="5651" y="6914"/>
                  </a:cubicBezTo>
                  <a:cubicBezTo>
                    <a:pt x="5670" y="6924"/>
                    <a:pt x="5688" y="6928"/>
                    <a:pt x="5701" y="6928"/>
                  </a:cubicBezTo>
                  <a:cubicBezTo>
                    <a:pt x="5739" y="6928"/>
                    <a:pt x="5752" y="6894"/>
                    <a:pt x="5725" y="6840"/>
                  </a:cubicBezTo>
                  <a:lnTo>
                    <a:pt x="5577" y="6581"/>
                  </a:lnTo>
                  <a:lnTo>
                    <a:pt x="5577" y="6581"/>
                  </a:lnTo>
                  <a:cubicBezTo>
                    <a:pt x="5725" y="6766"/>
                    <a:pt x="5909" y="6914"/>
                    <a:pt x="6094" y="7025"/>
                  </a:cubicBezTo>
                  <a:cubicBezTo>
                    <a:pt x="6136" y="7108"/>
                    <a:pt x="6166" y="7191"/>
                    <a:pt x="6197" y="7274"/>
                  </a:cubicBezTo>
                  <a:lnTo>
                    <a:pt x="6197" y="7274"/>
                  </a:lnTo>
                  <a:cubicBezTo>
                    <a:pt x="6190" y="7249"/>
                    <a:pt x="6184" y="7223"/>
                    <a:pt x="6176" y="7196"/>
                  </a:cubicBezTo>
                  <a:lnTo>
                    <a:pt x="6176" y="7196"/>
                  </a:lnTo>
                  <a:cubicBezTo>
                    <a:pt x="6181" y="7203"/>
                    <a:pt x="6190" y="7209"/>
                    <a:pt x="6205" y="7209"/>
                  </a:cubicBezTo>
                  <a:cubicBezTo>
                    <a:pt x="6316" y="7357"/>
                    <a:pt x="6464" y="7579"/>
                    <a:pt x="6501" y="7690"/>
                  </a:cubicBezTo>
                  <a:cubicBezTo>
                    <a:pt x="6464" y="7653"/>
                    <a:pt x="6390" y="7579"/>
                    <a:pt x="6353" y="7579"/>
                  </a:cubicBezTo>
                  <a:cubicBezTo>
                    <a:pt x="6279" y="7505"/>
                    <a:pt x="6131" y="7394"/>
                    <a:pt x="6020" y="7357"/>
                  </a:cubicBezTo>
                  <a:cubicBezTo>
                    <a:pt x="5983" y="7357"/>
                    <a:pt x="5983" y="7394"/>
                    <a:pt x="5983" y="7394"/>
                  </a:cubicBezTo>
                  <a:cubicBezTo>
                    <a:pt x="6131" y="7505"/>
                    <a:pt x="6316" y="7653"/>
                    <a:pt x="6464" y="7727"/>
                  </a:cubicBezTo>
                  <a:lnTo>
                    <a:pt x="6501" y="7727"/>
                  </a:lnTo>
                  <a:cubicBezTo>
                    <a:pt x="6512" y="7738"/>
                    <a:pt x="6524" y="7753"/>
                    <a:pt x="6536" y="7768"/>
                  </a:cubicBezTo>
                  <a:lnTo>
                    <a:pt x="6536" y="7768"/>
                  </a:lnTo>
                  <a:cubicBezTo>
                    <a:pt x="6500" y="7839"/>
                    <a:pt x="6463" y="7875"/>
                    <a:pt x="6390" y="7875"/>
                  </a:cubicBezTo>
                  <a:cubicBezTo>
                    <a:pt x="6316" y="7912"/>
                    <a:pt x="6168" y="7949"/>
                    <a:pt x="6094" y="8023"/>
                  </a:cubicBezTo>
                  <a:cubicBezTo>
                    <a:pt x="6020" y="8060"/>
                    <a:pt x="6094" y="8097"/>
                    <a:pt x="6131" y="8097"/>
                  </a:cubicBezTo>
                  <a:cubicBezTo>
                    <a:pt x="6131" y="8097"/>
                    <a:pt x="6131" y="8097"/>
                    <a:pt x="6131" y="8097"/>
                  </a:cubicBezTo>
                  <a:lnTo>
                    <a:pt x="6131" y="8097"/>
                  </a:lnTo>
                  <a:cubicBezTo>
                    <a:pt x="5959" y="8269"/>
                    <a:pt x="5789" y="8444"/>
                    <a:pt x="5651" y="8651"/>
                  </a:cubicBezTo>
                  <a:cubicBezTo>
                    <a:pt x="5614" y="8762"/>
                    <a:pt x="5540" y="8799"/>
                    <a:pt x="5466" y="8873"/>
                  </a:cubicBezTo>
                  <a:cubicBezTo>
                    <a:pt x="5429" y="8836"/>
                    <a:pt x="5429" y="8799"/>
                    <a:pt x="5392" y="8762"/>
                  </a:cubicBezTo>
                  <a:cubicBezTo>
                    <a:pt x="5577" y="8466"/>
                    <a:pt x="5799" y="8134"/>
                    <a:pt x="5946" y="7838"/>
                  </a:cubicBezTo>
                  <a:lnTo>
                    <a:pt x="5983" y="7764"/>
                  </a:lnTo>
                  <a:cubicBezTo>
                    <a:pt x="5983" y="7764"/>
                    <a:pt x="5967" y="7748"/>
                    <a:pt x="5956" y="7748"/>
                  </a:cubicBezTo>
                  <a:cubicBezTo>
                    <a:pt x="5951" y="7748"/>
                    <a:pt x="5946" y="7752"/>
                    <a:pt x="5946" y="7764"/>
                  </a:cubicBezTo>
                  <a:cubicBezTo>
                    <a:pt x="5835" y="7912"/>
                    <a:pt x="5725" y="8097"/>
                    <a:pt x="5614" y="8282"/>
                  </a:cubicBezTo>
                  <a:cubicBezTo>
                    <a:pt x="5540" y="8429"/>
                    <a:pt x="5466" y="8577"/>
                    <a:pt x="5392" y="8688"/>
                  </a:cubicBezTo>
                  <a:cubicBezTo>
                    <a:pt x="5355" y="8503"/>
                    <a:pt x="5281" y="8319"/>
                    <a:pt x="5392" y="8208"/>
                  </a:cubicBezTo>
                  <a:cubicBezTo>
                    <a:pt x="5466" y="8208"/>
                    <a:pt x="5577" y="8245"/>
                    <a:pt x="5614" y="8282"/>
                  </a:cubicBezTo>
                  <a:lnTo>
                    <a:pt x="5614" y="8245"/>
                  </a:lnTo>
                  <a:cubicBezTo>
                    <a:pt x="5577" y="8134"/>
                    <a:pt x="5540" y="8097"/>
                    <a:pt x="5540" y="8023"/>
                  </a:cubicBezTo>
                  <a:cubicBezTo>
                    <a:pt x="5466" y="7912"/>
                    <a:pt x="5429" y="7838"/>
                    <a:pt x="5392" y="7764"/>
                  </a:cubicBezTo>
                  <a:cubicBezTo>
                    <a:pt x="5096" y="7025"/>
                    <a:pt x="4615" y="6396"/>
                    <a:pt x="4098" y="5805"/>
                  </a:cubicBezTo>
                  <a:cubicBezTo>
                    <a:pt x="4098" y="5805"/>
                    <a:pt x="4061" y="5805"/>
                    <a:pt x="4061" y="5841"/>
                  </a:cubicBezTo>
                  <a:cubicBezTo>
                    <a:pt x="4172" y="5989"/>
                    <a:pt x="4283" y="6100"/>
                    <a:pt x="4357" y="6285"/>
                  </a:cubicBezTo>
                  <a:cubicBezTo>
                    <a:pt x="4357" y="6285"/>
                    <a:pt x="4320" y="6322"/>
                    <a:pt x="4357" y="6322"/>
                  </a:cubicBezTo>
                  <a:cubicBezTo>
                    <a:pt x="4726" y="6951"/>
                    <a:pt x="5059" y="7542"/>
                    <a:pt x="5429" y="8097"/>
                  </a:cubicBezTo>
                  <a:cubicBezTo>
                    <a:pt x="5392" y="8134"/>
                    <a:pt x="5392" y="8134"/>
                    <a:pt x="5392" y="8171"/>
                  </a:cubicBezTo>
                  <a:cubicBezTo>
                    <a:pt x="5281" y="8355"/>
                    <a:pt x="5244" y="8614"/>
                    <a:pt x="5355" y="8799"/>
                  </a:cubicBezTo>
                  <a:cubicBezTo>
                    <a:pt x="5355" y="8836"/>
                    <a:pt x="5281" y="8836"/>
                    <a:pt x="5281" y="8873"/>
                  </a:cubicBezTo>
                  <a:cubicBezTo>
                    <a:pt x="5281" y="8910"/>
                    <a:pt x="5355" y="8910"/>
                    <a:pt x="5355" y="8910"/>
                  </a:cubicBezTo>
                  <a:lnTo>
                    <a:pt x="5392" y="8873"/>
                  </a:lnTo>
                  <a:cubicBezTo>
                    <a:pt x="5429" y="8910"/>
                    <a:pt x="5429" y="8984"/>
                    <a:pt x="5466" y="8984"/>
                  </a:cubicBezTo>
                  <a:cubicBezTo>
                    <a:pt x="5466" y="8984"/>
                    <a:pt x="5466" y="8984"/>
                    <a:pt x="5466" y="8984"/>
                  </a:cubicBezTo>
                  <a:lnTo>
                    <a:pt x="5466" y="8984"/>
                  </a:lnTo>
                  <a:cubicBezTo>
                    <a:pt x="5466" y="8984"/>
                    <a:pt x="5466" y="8984"/>
                    <a:pt x="5466" y="8984"/>
                  </a:cubicBezTo>
                  <a:lnTo>
                    <a:pt x="5466" y="8984"/>
                  </a:lnTo>
                  <a:cubicBezTo>
                    <a:pt x="5454" y="9004"/>
                    <a:pt x="5442" y="9023"/>
                    <a:pt x="5430" y="9042"/>
                  </a:cubicBezTo>
                  <a:lnTo>
                    <a:pt x="5430" y="9042"/>
                  </a:lnTo>
                  <a:cubicBezTo>
                    <a:pt x="5442" y="9022"/>
                    <a:pt x="5454" y="9003"/>
                    <a:pt x="5466" y="8984"/>
                  </a:cubicBezTo>
                  <a:lnTo>
                    <a:pt x="5466" y="8984"/>
                  </a:lnTo>
                  <a:cubicBezTo>
                    <a:pt x="5402" y="9080"/>
                    <a:pt x="5283" y="9231"/>
                    <a:pt x="5204" y="9389"/>
                  </a:cubicBezTo>
                  <a:lnTo>
                    <a:pt x="5204" y="9389"/>
                  </a:lnTo>
                  <a:cubicBezTo>
                    <a:pt x="5267" y="9265"/>
                    <a:pt x="5347" y="9169"/>
                    <a:pt x="5430" y="9042"/>
                  </a:cubicBezTo>
                  <a:lnTo>
                    <a:pt x="5430" y="9042"/>
                  </a:lnTo>
                  <a:cubicBezTo>
                    <a:pt x="5186" y="9439"/>
                    <a:pt x="4978" y="9931"/>
                    <a:pt x="4837" y="10389"/>
                  </a:cubicBezTo>
                  <a:lnTo>
                    <a:pt x="4837" y="10500"/>
                  </a:lnTo>
                  <a:cubicBezTo>
                    <a:pt x="4837" y="10500"/>
                    <a:pt x="4837" y="10537"/>
                    <a:pt x="4800" y="10537"/>
                  </a:cubicBezTo>
                  <a:cubicBezTo>
                    <a:pt x="4726" y="10463"/>
                    <a:pt x="4726" y="10315"/>
                    <a:pt x="4689" y="10204"/>
                  </a:cubicBezTo>
                  <a:cubicBezTo>
                    <a:pt x="4800" y="9797"/>
                    <a:pt x="4911" y="9391"/>
                    <a:pt x="5096" y="8984"/>
                  </a:cubicBezTo>
                  <a:lnTo>
                    <a:pt x="5096" y="8984"/>
                  </a:lnTo>
                  <a:cubicBezTo>
                    <a:pt x="4912" y="9351"/>
                    <a:pt x="4802" y="9719"/>
                    <a:pt x="4655" y="10122"/>
                  </a:cubicBezTo>
                  <a:lnTo>
                    <a:pt x="4655" y="10122"/>
                  </a:lnTo>
                  <a:cubicBezTo>
                    <a:pt x="4654" y="10120"/>
                    <a:pt x="4653" y="10117"/>
                    <a:pt x="4652" y="10114"/>
                  </a:cubicBezTo>
                  <a:lnTo>
                    <a:pt x="4652" y="10114"/>
                  </a:lnTo>
                  <a:lnTo>
                    <a:pt x="4652" y="10130"/>
                  </a:lnTo>
                  <a:cubicBezTo>
                    <a:pt x="4653" y="10127"/>
                    <a:pt x="4654" y="10125"/>
                    <a:pt x="4655" y="10122"/>
                  </a:cubicBezTo>
                  <a:lnTo>
                    <a:pt x="4655" y="10122"/>
                  </a:lnTo>
                  <a:cubicBezTo>
                    <a:pt x="4669" y="10160"/>
                    <a:pt x="4681" y="10200"/>
                    <a:pt x="4689" y="10241"/>
                  </a:cubicBezTo>
                  <a:cubicBezTo>
                    <a:pt x="4542" y="10352"/>
                    <a:pt x="4505" y="10611"/>
                    <a:pt x="4468" y="10796"/>
                  </a:cubicBezTo>
                  <a:cubicBezTo>
                    <a:pt x="4431" y="10833"/>
                    <a:pt x="4431" y="10870"/>
                    <a:pt x="4431" y="10906"/>
                  </a:cubicBezTo>
                  <a:cubicBezTo>
                    <a:pt x="4431" y="10870"/>
                    <a:pt x="4357" y="10833"/>
                    <a:pt x="4357" y="10722"/>
                  </a:cubicBezTo>
                  <a:cubicBezTo>
                    <a:pt x="4431" y="10463"/>
                    <a:pt x="4431" y="10167"/>
                    <a:pt x="4468" y="9908"/>
                  </a:cubicBezTo>
                  <a:cubicBezTo>
                    <a:pt x="4468" y="9900"/>
                    <a:pt x="4466" y="9893"/>
                    <a:pt x="4463" y="9889"/>
                  </a:cubicBezTo>
                  <a:lnTo>
                    <a:pt x="4463" y="9889"/>
                  </a:lnTo>
                  <a:cubicBezTo>
                    <a:pt x="4466" y="9883"/>
                    <a:pt x="4468" y="9877"/>
                    <a:pt x="4468" y="9871"/>
                  </a:cubicBezTo>
                  <a:lnTo>
                    <a:pt x="4468" y="9871"/>
                  </a:lnTo>
                  <a:cubicBezTo>
                    <a:pt x="4468" y="9871"/>
                    <a:pt x="4461" y="9875"/>
                    <a:pt x="4451" y="9881"/>
                  </a:cubicBezTo>
                  <a:lnTo>
                    <a:pt x="4451" y="9881"/>
                  </a:lnTo>
                  <a:cubicBezTo>
                    <a:pt x="4450" y="9881"/>
                    <a:pt x="4450" y="9881"/>
                    <a:pt x="4449" y="9881"/>
                  </a:cubicBezTo>
                  <a:cubicBezTo>
                    <a:pt x="4446" y="9881"/>
                    <a:pt x="4443" y="9881"/>
                    <a:pt x="4441" y="9883"/>
                  </a:cubicBezTo>
                  <a:lnTo>
                    <a:pt x="4441" y="9883"/>
                  </a:lnTo>
                  <a:cubicBezTo>
                    <a:pt x="4470" y="9830"/>
                    <a:pt x="4478" y="9777"/>
                    <a:pt x="4505" y="9723"/>
                  </a:cubicBezTo>
                  <a:cubicBezTo>
                    <a:pt x="4515" y="9775"/>
                    <a:pt x="4531" y="9824"/>
                    <a:pt x="4550" y="9872"/>
                  </a:cubicBezTo>
                  <a:lnTo>
                    <a:pt x="4550" y="9872"/>
                  </a:lnTo>
                  <a:cubicBezTo>
                    <a:pt x="4547" y="9884"/>
                    <a:pt x="4544" y="9896"/>
                    <a:pt x="4542" y="9908"/>
                  </a:cubicBezTo>
                  <a:cubicBezTo>
                    <a:pt x="4542" y="9908"/>
                    <a:pt x="4554" y="9915"/>
                    <a:pt x="4569" y="9920"/>
                  </a:cubicBezTo>
                  <a:lnTo>
                    <a:pt x="4569" y="9920"/>
                  </a:lnTo>
                  <a:cubicBezTo>
                    <a:pt x="4597" y="9984"/>
                    <a:pt x="4628" y="10048"/>
                    <a:pt x="4652" y="10114"/>
                  </a:cubicBezTo>
                  <a:lnTo>
                    <a:pt x="4652" y="10114"/>
                  </a:lnTo>
                  <a:lnTo>
                    <a:pt x="4652" y="10093"/>
                  </a:lnTo>
                  <a:cubicBezTo>
                    <a:pt x="4779" y="9651"/>
                    <a:pt x="4932" y="9181"/>
                    <a:pt x="5043" y="8731"/>
                  </a:cubicBezTo>
                  <a:lnTo>
                    <a:pt x="5043" y="8731"/>
                  </a:lnTo>
                  <a:cubicBezTo>
                    <a:pt x="5049" y="8718"/>
                    <a:pt x="5054" y="8704"/>
                    <a:pt x="5059" y="8688"/>
                  </a:cubicBezTo>
                  <a:lnTo>
                    <a:pt x="5059" y="8688"/>
                  </a:lnTo>
                  <a:cubicBezTo>
                    <a:pt x="5057" y="8691"/>
                    <a:pt x="5054" y="8693"/>
                    <a:pt x="5052" y="8696"/>
                  </a:cubicBezTo>
                  <a:lnTo>
                    <a:pt x="5052" y="8696"/>
                  </a:lnTo>
                  <a:cubicBezTo>
                    <a:pt x="5067" y="8632"/>
                    <a:pt x="5082" y="8569"/>
                    <a:pt x="5096" y="8505"/>
                  </a:cubicBezTo>
                  <a:lnTo>
                    <a:pt x="5096" y="8505"/>
                  </a:lnTo>
                  <a:cubicBezTo>
                    <a:pt x="5082" y="8569"/>
                    <a:pt x="5067" y="8633"/>
                    <a:pt x="5051" y="8697"/>
                  </a:cubicBezTo>
                  <a:lnTo>
                    <a:pt x="5051" y="8697"/>
                  </a:lnTo>
                  <a:cubicBezTo>
                    <a:pt x="5017" y="8740"/>
                    <a:pt x="4980" y="8839"/>
                    <a:pt x="4911" y="8873"/>
                  </a:cubicBezTo>
                  <a:cubicBezTo>
                    <a:pt x="4911" y="8836"/>
                    <a:pt x="4874" y="8836"/>
                    <a:pt x="4874" y="8799"/>
                  </a:cubicBezTo>
                  <a:cubicBezTo>
                    <a:pt x="4911" y="8799"/>
                    <a:pt x="4911" y="8799"/>
                    <a:pt x="4911" y="8762"/>
                  </a:cubicBezTo>
                  <a:lnTo>
                    <a:pt x="4911" y="8688"/>
                  </a:lnTo>
                  <a:cubicBezTo>
                    <a:pt x="4911" y="8688"/>
                    <a:pt x="4911" y="8651"/>
                    <a:pt x="4985" y="8651"/>
                  </a:cubicBezTo>
                  <a:lnTo>
                    <a:pt x="4985" y="8688"/>
                  </a:lnTo>
                  <a:cubicBezTo>
                    <a:pt x="4985" y="8711"/>
                    <a:pt x="4989" y="8720"/>
                    <a:pt x="4994" y="8720"/>
                  </a:cubicBezTo>
                  <a:cubicBezTo>
                    <a:pt x="5005" y="8720"/>
                    <a:pt x="5022" y="8677"/>
                    <a:pt x="5022" y="8651"/>
                  </a:cubicBezTo>
                  <a:cubicBezTo>
                    <a:pt x="5022" y="8651"/>
                    <a:pt x="5022" y="8614"/>
                    <a:pt x="4985" y="8614"/>
                  </a:cubicBezTo>
                  <a:cubicBezTo>
                    <a:pt x="4985" y="8614"/>
                    <a:pt x="4985" y="8651"/>
                    <a:pt x="4911" y="8651"/>
                  </a:cubicBezTo>
                  <a:cubicBezTo>
                    <a:pt x="4940" y="8622"/>
                    <a:pt x="4946" y="8593"/>
                    <a:pt x="4943" y="8569"/>
                  </a:cubicBezTo>
                  <a:lnTo>
                    <a:pt x="4943" y="8569"/>
                  </a:lnTo>
                  <a:cubicBezTo>
                    <a:pt x="4954" y="8578"/>
                    <a:pt x="4966" y="8584"/>
                    <a:pt x="4974" y="8592"/>
                  </a:cubicBezTo>
                  <a:lnTo>
                    <a:pt x="4974" y="8592"/>
                  </a:lnTo>
                  <a:cubicBezTo>
                    <a:pt x="4925" y="8498"/>
                    <a:pt x="4871" y="8410"/>
                    <a:pt x="4815" y="8320"/>
                  </a:cubicBezTo>
                  <a:lnTo>
                    <a:pt x="4815" y="8320"/>
                  </a:lnTo>
                  <a:cubicBezTo>
                    <a:pt x="4852" y="8417"/>
                    <a:pt x="4874" y="8495"/>
                    <a:pt x="4852" y="8495"/>
                  </a:cubicBezTo>
                  <a:cubicBezTo>
                    <a:pt x="4836" y="8495"/>
                    <a:pt x="4798" y="8455"/>
                    <a:pt x="4726" y="8355"/>
                  </a:cubicBezTo>
                  <a:cubicBezTo>
                    <a:pt x="4726" y="8319"/>
                    <a:pt x="4689" y="8319"/>
                    <a:pt x="4689" y="8282"/>
                  </a:cubicBezTo>
                  <a:cubicBezTo>
                    <a:pt x="4357" y="7727"/>
                    <a:pt x="3987" y="7172"/>
                    <a:pt x="3543" y="6729"/>
                  </a:cubicBezTo>
                  <a:lnTo>
                    <a:pt x="3469" y="6729"/>
                  </a:lnTo>
                  <a:cubicBezTo>
                    <a:pt x="3543" y="6803"/>
                    <a:pt x="3617" y="6914"/>
                    <a:pt x="3654" y="7025"/>
                  </a:cubicBezTo>
                  <a:cubicBezTo>
                    <a:pt x="3611" y="6981"/>
                    <a:pt x="3580" y="6913"/>
                    <a:pt x="3540" y="6848"/>
                  </a:cubicBezTo>
                  <a:lnTo>
                    <a:pt x="3540" y="6848"/>
                  </a:lnTo>
                  <a:cubicBezTo>
                    <a:pt x="3540" y="6848"/>
                    <a:pt x="3540" y="6848"/>
                    <a:pt x="3540" y="6847"/>
                  </a:cubicBezTo>
                  <a:lnTo>
                    <a:pt x="3540" y="6847"/>
                  </a:lnTo>
                  <a:cubicBezTo>
                    <a:pt x="3540" y="6847"/>
                    <a:pt x="3540" y="6848"/>
                    <a:pt x="3540" y="6848"/>
                  </a:cubicBezTo>
                  <a:lnTo>
                    <a:pt x="3540" y="6848"/>
                  </a:lnTo>
                  <a:cubicBezTo>
                    <a:pt x="3511" y="6803"/>
                    <a:pt x="3478" y="6759"/>
                    <a:pt x="3432" y="6729"/>
                  </a:cubicBezTo>
                  <a:lnTo>
                    <a:pt x="3432" y="6729"/>
                  </a:lnTo>
                  <a:cubicBezTo>
                    <a:pt x="3432" y="6729"/>
                    <a:pt x="3432" y="6729"/>
                    <a:pt x="3432" y="6729"/>
                  </a:cubicBezTo>
                  <a:lnTo>
                    <a:pt x="3395" y="6729"/>
                  </a:lnTo>
                  <a:cubicBezTo>
                    <a:pt x="3395" y="6655"/>
                    <a:pt x="3358" y="6618"/>
                    <a:pt x="3358" y="6581"/>
                  </a:cubicBezTo>
                  <a:cubicBezTo>
                    <a:pt x="3358" y="6556"/>
                    <a:pt x="3350" y="6548"/>
                    <a:pt x="3339" y="6548"/>
                  </a:cubicBezTo>
                  <a:cubicBezTo>
                    <a:pt x="3317" y="6548"/>
                    <a:pt x="3285" y="6581"/>
                    <a:pt x="3285" y="6581"/>
                  </a:cubicBezTo>
                  <a:lnTo>
                    <a:pt x="3480" y="7021"/>
                  </a:lnTo>
                  <a:lnTo>
                    <a:pt x="3480" y="7021"/>
                  </a:lnTo>
                  <a:cubicBezTo>
                    <a:pt x="3428" y="6945"/>
                    <a:pt x="3375" y="6872"/>
                    <a:pt x="3321" y="6803"/>
                  </a:cubicBezTo>
                  <a:lnTo>
                    <a:pt x="3321" y="6803"/>
                  </a:lnTo>
                  <a:cubicBezTo>
                    <a:pt x="3401" y="6916"/>
                    <a:pt x="3473" y="7047"/>
                    <a:pt x="3541" y="7184"/>
                  </a:cubicBezTo>
                  <a:lnTo>
                    <a:pt x="3541" y="7184"/>
                  </a:lnTo>
                  <a:cubicBezTo>
                    <a:pt x="3370" y="6920"/>
                    <a:pt x="3208" y="6724"/>
                    <a:pt x="3174" y="6655"/>
                  </a:cubicBezTo>
                  <a:lnTo>
                    <a:pt x="3174" y="6655"/>
                  </a:lnTo>
                  <a:cubicBezTo>
                    <a:pt x="3285" y="6988"/>
                    <a:pt x="3469" y="7320"/>
                    <a:pt x="3617" y="7616"/>
                  </a:cubicBezTo>
                  <a:cubicBezTo>
                    <a:pt x="3548" y="7557"/>
                    <a:pt x="3479" y="7495"/>
                    <a:pt x="3412" y="7431"/>
                  </a:cubicBezTo>
                  <a:lnTo>
                    <a:pt x="3412" y="7431"/>
                  </a:lnTo>
                  <a:cubicBezTo>
                    <a:pt x="3383" y="7430"/>
                    <a:pt x="3358" y="7424"/>
                    <a:pt x="3358" y="7394"/>
                  </a:cubicBezTo>
                  <a:cubicBezTo>
                    <a:pt x="3342" y="7378"/>
                    <a:pt x="3333" y="7362"/>
                    <a:pt x="3322" y="7343"/>
                  </a:cubicBezTo>
                  <a:lnTo>
                    <a:pt x="3322" y="7343"/>
                  </a:lnTo>
                  <a:cubicBezTo>
                    <a:pt x="3352" y="7373"/>
                    <a:pt x="3382" y="7402"/>
                    <a:pt x="3412" y="7431"/>
                  </a:cubicBezTo>
                  <a:lnTo>
                    <a:pt x="3412" y="7431"/>
                  </a:lnTo>
                  <a:cubicBezTo>
                    <a:pt x="3419" y="7431"/>
                    <a:pt x="3425" y="7431"/>
                    <a:pt x="3432" y="7431"/>
                  </a:cubicBezTo>
                  <a:cubicBezTo>
                    <a:pt x="3359" y="7395"/>
                    <a:pt x="3322" y="7321"/>
                    <a:pt x="3249" y="7248"/>
                  </a:cubicBezTo>
                  <a:lnTo>
                    <a:pt x="3249" y="7248"/>
                  </a:lnTo>
                  <a:cubicBezTo>
                    <a:pt x="3290" y="7289"/>
                    <a:pt x="3308" y="7318"/>
                    <a:pt x="3322" y="7343"/>
                  </a:cubicBezTo>
                  <a:lnTo>
                    <a:pt x="3322" y="7343"/>
                  </a:lnTo>
                  <a:cubicBezTo>
                    <a:pt x="3170" y="7189"/>
                    <a:pt x="3028" y="7021"/>
                    <a:pt x="2915" y="6840"/>
                  </a:cubicBezTo>
                  <a:lnTo>
                    <a:pt x="2878" y="6840"/>
                  </a:lnTo>
                  <a:cubicBezTo>
                    <a:pt x="2915" y="6877"/>
                    <a:pt x="2989" y="6988"/>
                    <a:pt x="2989" y="7025"/>
                  </a:cubicBezTo>
                  <a:lnTo>
                    <a:pt x="3248" y="7431"/>
                  </a:lnTo>
                  <a:cubicBezTo>
                    <a:pt x="3241" y="7428"/>
                    <a:pt x="3234" y="7425"/>
                    <a:pt x="3227" y="7423"/>
                  </a:cubicBezTo>
                  <a:lnTo>
                    <a:pt x="3227" y="7423"/>
                  </a:lnTo>
                  <a:cubicBezTo>
                    <a:pt x="3273" y="7450"/>
                    <a:pt x="3317" y="7478"/>
                    <a:pt x="3358" y="7505"/>
                  </a:cubicBezTo>
                  <a:cubicBezTo>
                    <a:pt x="3726" y="8129"/>
                    <a:pt x="4129" y="8790"/>
                    <a:pt x="4533" y="9378"/>
                  </a:cubicBezTo>
                  <a:lnTo>
                    <a:pt x="4533" y="9378"/>
                  </a:lnTo>
                  <a:lnTo>
                    <a:pt x="4582" y="9292"/>
                  </a:lnTo>
                  <a:lnTo>
                    <a:pt x="4582" y="9292"/>
                  </a:lnTo>
                  <a:cubicBezTo>
                    <a:pt x="4593" y="9312"/>
                    <a:pt x="4604" y="9333"/>
                    <a:pt x="4615" y="9354"/>
                  </a:cubicBezTo>
                  <a:cubicBezTo>
                    <a:pt x="4652" y="9243"/>
                    <a:pt x="4689" y="9206"/>
                    <a:pt x="4726" y="9095"/>
                  </a:cubicBezTo>
                  <a:lnTo>
                    <a:pt x="4706" y="9075"/>
                  </a:lnTo>
                  <a:lnTo>
                    <a:pt x="4706" y="9075"/>
                  </a:lnTo>
                  <a:cubicBezTo>
                    <a:pt x="4702" y="9082"/>
                    <a:pt x="4696" y="9088"/>
                    <a:pt x="4689" y="9095"/>
                  </a:cubicBezTo>
                  <a:cubicBezTo>
                    <a:pt x="4689" y="9095"/>
                    <a:pt x="4689" y="9169"/>
                    <a:pt x="4652" y="9169"/>
                  </a:cubicBezTo>
                  <a:lnTo>
                    <a:pt x="4582" y="9292"/>
                  </a:lnTo>
                  <a:lnTo>
                    <a:pt x="4582" y="9292"/>
                  </a:lnTo>
                  <a:cubicBezTo>
                    <a:pt x="4338" y="8841"/>
                    <a:pt x="4127" y="8486"/>
                    <a:pt x="3950" y="8097"/>
                  </a:cubicBezTo>
                  <a:cubicBezTo>
                    <a:pt x="3822" y="7840"/>
                    <a:pt x="3694" y="7495"/>
                    <a:pt x="3541" y="7184"/>
                  </a:cubicBezTo>
                  <a:lnTo>
                    <a:pt x="3541" y="7184"/>
                  </a:lnTo>
                  <a:cubicBezTo>
                    <a:pt x="3554" y="7205"/>
                    <a:pt x="3567" y="7225"/>
                    <a:pt x="3580" y="7246"/>
                  </a:cubicBezTo>
                  <a:lnTo>
                    <a:pt x="3480" y="7021"/>
                  </a:lnTo>
                  <a:lnTo>
                    <a:pt x="3480" y="7021"/>
                  </a:lnTo>
                  <a:cubicBezTo>
                    <a:pt x="3900" y="7626"/>
                    <a:pt x="4295" y="8400"/>
                    <a:pt x="4689" y="9058"/>
                  </a:cubicBezTo>
                  <a:lnTo>
                    <a:pt x="4706" y="9075"/>
                  </a:lnTo>
                  <a:lnTo>
                    <a:pt x="4706" y="9075"/>
                  </a:lnTo>
                  <a:cubicBezTo>
                    <a:pt x="4729" y="9045"/>
                    <a:pt x="4740" y="9014"/>
                    <a:pt x="4800" y="8984"/>
                  </a:cubicBezTo>
                  <a:cubicBezTo>
                    <a:pt x="4800" y="9021"/>
                    <a:pt x="4837" y="9021"/>
                    <a:pt x="4837" y="9021"/>
                  </a:cubicBezTo>
                  <a:cubicBezTo>
                    <a:pt x="4704" y="9254"/>
                    <a:pt x="4631" y="9516"/>
                    <a:pt x="4564" y="9809"/>
                  </a:cubicBezTo>
                  <a:lnTo>
                    <a:pt x="4564" y="9809"/>
                  </a:lnTo>
                  <a:cubicBezTo>
                    <a:pt x="4534" y="9746"/>
                    <a:pt x="4501" y="9679"/>
                    <a:pt x="4468" y="9613"/>
                  </a:cubicBezTo>
                  <a:cubicBezTo>
                    <a:pt x="4468" y="9587"/>
                    <a:pt x="4485" y="9561"/>
                    <a:pt x="4496" y="9523"/>
                  </a:cubicBezTo>
                  <a:lnTo>
                    <a:pt x="4496" y="9523"/>
                  </a:lnTo>
                  <a:cubicBezTo>
                    <a:pt x="4499" y="9528"/>
                    <a:pt x="4502" y="9533"/>
                    <a:pt x="4505" y="9539"/>
                  </a:cubicBezTo>
                  <a:cubicBezTo>
                    <a:pt x="4505" y="9502"/>
                    <a:pt x="4542" y="9428"/>
                    <a:pt x="4542" y="9391"/>
                  </a:cubicBezTo>
                  <a:cubicBezTo>
                    <a:pt x="4539" y="9386"/>
                    <a:pt x="4536" y="9382"/>
                    <a:pt x="4533" y="9378"/>
                  </a:cubicBezTo>
                  <a:lnTo>
                    <a:pt x="4533" y="9378"/>
                  </a:lnTo>
                  <a:lnTo>
                    <a:pt x="4505" y="9428"/>
                  </a:lnTo>
                  <a:cubicBezTo>
                    <a:pt x="4542" y="9465"/>
                    <a:pt x="4505" y="9465"/>
                    <a:pt x="4505" y="9465"/>
                  </a:cubicBezTo>
                  <a:cubicBezTo>
                    <a:pt x="4505" y="9487"/>
                    <a:pt x="4501" y="9507"/>
                    <a:pt x="4496" y="9523"/>
                  </a:cubicBezTo>
                  <a:lnTo>
                    <a:pt x="4496" y="9523"/>
                  </a:lnTo>
                  <a:cubicBezTo>
                    <a:pt x="4277" y="9123"/>
                    <a:pt x="4057" y="8758"/>
                    <a:pt x="3765" y="8429"/>
                  </a:cubicBezTo>
                  <a:cubicBezTo>
                    <a:pt x="3691" y="8208"/>
                    <a:pt x="3543" y="7949"/>
                    <a:pt x="3395" y="7764"/>
                  </a:cubicBezTo>
                  <a:cubicBezTo>
                    <a:pt x="3358" y="7690"/>
                    <a:pt x="3211" y="7468"/>
                    <a:pt x="3063" y="7394"/>
                  </a:cubicBezTo>
                  <a:lnTo>
                    <a:pt x="3137" y="7394"/>
                  </a:lnTo>
                  <a:cubicBezTo>
                    <a:pt x="3144" y="7394"/>
                    <a:pt x="3150" y="7393"/>
                    <a:pt x="3154" y="7390"/>
                  </a:cubicBezTo>
                  <a:lnTo>
                    <a:pt x="3154" y="7390"/>
                  </a:lnTo>
                  <a:cubicBezTo>
                    <a:pt x="3179" y="7401"/>
                    <a:pt x="3203" y="7412"/>
                    <a:pt x="3227" y="7423"/>
                  </a:cubicBezTo>
                  <a:lnTo>
                    <a:pt x="3227" y="7423"/>
                  </a:lnTo>
                  <a:cubicBezTo>
                    <a:pt x="3206" y="7410"/>
                    <a:pt x="3184" y="7397"/>
                    <a:pt x="3162" y="7384"/>
                  </a:cubicBezTo>
                  <a:lnTo>
                    <a:pt x="3162" y="7384"/>
                  </a:lnTo>
                  <a:cubicBezTo>
                    <a:pt x="3160" y="7386"/>
                    <a:pt x="3158" y="7389"/>
                    <a:pt x="3154" y="7390"/>
                  </a:cubicBezTo>
                  <a:lnTo>
                    <a:pt x="3154" y="7390"/>
                  </a:lnTo>
                  <a:cubicBezTo>
                    <a:pt x="3131" y="7380"/>
                    <a:pt x="3106" y="7369"/>
                    <a:pt x="3082" y="7357"/>
                  </a:cubicBezTo>
                  <a:lnTo>
                    <a:pt x="2878" y="7357"/>
                  </a:lnTo>
                  <a:lnTo>
                    <a:pt x="2841" y="7320"/>
                  </a:lnTo>
                  <a:lnTo>
                    <a:pt x="2656" y="7135"/>
                  </a:lnTo>
                  <a:cubicBezTo>
                    <a:pt x="2654" y="7133"/>
                    <a:pt x="2651" y="7131"/>
                    <a:pt x="2648" y="7128"/>
                  </a:cubicBezTo>
                  <a:lnTo>
                    <a:pt x="2648" y="7128"/>
                  </a:lnTo>
                  <a:cubicBezTo>
                    <a:pt x="2791" y="7214"/>
                    <a:pt x="2940" y="7291"/>
                    <a:pt x="3082" y="7357"/>
                  </a:cubicBezTo>
                  <a:lnTo>
                    <a:pt x="3115" y="7357"/>
                  </a:lnTo>
                  <a:cubicBezTo>
                    <a:pt x="2946" y="7262"/>
                    <a:pt x="2766" y="7172"/>
                    <a:pt x="2619" y="7098"/>
                  </a:cubicBezTo>
                  <a:cubicBezTo>
                    <a:pt x="2560" y="7051"/>
                    <a:pt x="2538" y="7034"/>
                    <a:pt x="2538" y="7034"/>
                  </a:cubicBezTo>
                  <a:lnTo>
                    <a:pt x="2538" y="7034"/>
                  </a:lnTo>
                  <a:cubicBezTo>
                    <a:pt x="2538" y="7034"/>
                    <a:pt x="2615" y="7097"/>
                    <a:pt x="2648" y="7128"/>
                  </a:cubicBezTo>
                  <a:lnTo>
                    <a:pt x="2648" y="7128"/>
                  </a:lnTo>
                  <a:cubicBezTo>
                    <a:pt x="2575" y="7084"/>
                    <a:pt x="2503" y="7037"/>
                    <a:pt x="2434" y="6988"/>
                  </a:cubicBezTo>
                  <a:cubicBezTo>
                    <a:pt x="2765" y="6789"/>
                    <a:pt x="3007" y="6532"/>
                    <a:pt x="3266" y="6268"/>
                  </a:cubicBezTo>
                  <a:lnTo>
                    <a:pt x="3266" y="6268"/>
                  </a:lnTo>
                  <a:cubicBezTo>
                    <a:pt x="3738" y="6780"/>
                    <a:pt x="4140" y="7328"/>
                    <a:pt x="4505" y="7912"/>
                  </a:cubicBezTo>
                  <a:lnTo>
                    <a:pt x="4666" y="8074"/>
                  </a:lnTo>
                  <a:lnTo>
                    <a:pt x="4666" y="8074"/>
                  </a:lnTo>
                  <a:cubicBezTo>
                    <a:pt x="4242" y="7410"/>
                    <a:pt x="3861" y="6777"/>
                    <a:pt x="3358" y="6174"/>
                  </a:cubicBezTo>
                  <a:cubicBezTo>
                    <a:pt x="3327" y="6205"/>
                    <a:pt x="3296" y="6237"/>
                    <a:pt x="3266" y="6268"/>
                  </a:cubicBezTo>
                  <a:lnTo>
                    <a:pt x="3266" y="6268"/>
                  </a:lnTo>
                  <a:cubicBezTo>
                    <a:pt x="3260" y="6261"/>
                    <a:pt x="3254" y="6255"/>
                    <a:pt x="3248" y="6248"/>
                  </a:cubicBezTo>
                  <a:cubicBezTo>
                    <a:pt x="3580" y="5841"/>
                    <a:pt x="3802" y="5361"/>
                    <a:pt x="3987" y="4806"/>
                  </a:cubicBezTo>
                  <a:close/>
                  <a:moveTo>
                    <a:pt x="4800" y="10870"/>
                  </a:moveTo>
                  <a:lnTo>
                    <a:pt x="4800" y="10943"/>
                  </a:lnTo>
                  <a:cubicBezTo>
                    <a:pt x="4779" y="10987"/>
                    <a:pt x="4760" y="11033"/>
                    <a:pt x="4744" y="11081"/>
                  </a:cubicBezTo>
                  <a:lnTo>
                    <a:pt x="4744" y="11081"/>
                  </a:lnTo>
                  <a:lnTo>
                    <a:pt x="4800" y="10870"/>
                  </a:lnTo>
                  <a:close/>
                  <a:moveTo>
                    <a:pt x="4652" y="10278"/>
                  </a:moveTo>
                  <a:lnTo>
                    <a:pt x="4652" y="10315"/>
                  </a:lnTo>
                  <a:cubicBezTo>
                    <a:pt x="4542" y="10685"/>
                    <a:pt x="4505" y="11054"/>
                    <a:pt x="4542" y="11461"/>
                  </a:cubicBezTo>
                  <a:cubicBezTo>
                    <a:pt x="4505" y="11350"/>
                    <a:pt x="4505" y="11202"/>
                    <a:pt x="4468" y="11054"/>
                  </a:cubicBezTo>
                  <a:lnTo>
                    <a:pt x="4468" y="10833"/>
                  </a:lnTo>
                  <a:cubicBezTo>
                    <a:pt x="4505" y="10648"/>
                    <a:pt x="4578" y="10463"/>
                    <a:pt x="4652" y="10278"/>
                  </a:cubicBezTo>
                  <a:close/>
                  <a:moveTo>
                    <a:pt x="4689" y="10426"/>
                  </a:moveTo>
                  <a:cubicBezTo>
                    <a:pt x="4689" y="10500"/>
                    <a:pt x="4726" y="10611"/>
                    <a:pt x="4726" y="10722"/>
                  </a:cubicBezTo>
                  <a:cubicBezTo>
                    <a:pt x="4689" y="11017"/>
                    <a:pt x="4615" y="11239"/>
                    <a:pt x="4542" y="11535"/>
                  </a:cubicBezTo>
                  <a:cubicBezTo>
                    <a:pt x="4542" y="11128"/>
                    <a:pt x="4615" y="10796"/>
                    <a:pt x="4689" y="10426"/>
                  </a:cubicBezTo>
                  <a:close/>
                  <a:moveTo>
                    <a:pt x="4468" y="11757"/>
                  </a:moveTo>
                  <a:lnTo>
                    <a:pt x="4468" y="12274"/>
                  </a:lnTo>
                  <a:cubicBezTo>
                    <a:pt x="4468" y="12163"/>
                    <a:pt x="4505" y="12127"/>
                    <a:pt x="4505" y="12016"/>
                  </a:cubicBezTo>
                  <a:cubicBezTo>
                    <a:pt x="4505" y="11942"/>
                    <a:pt x="4468" y="11831"/>
                    <a:pt x="4468" y="11757"/>
                  </a:cubicBezTo>
                  <a:close/>
                  <a:moveTo>
                    <a:pt x="4615" y="0"/>
                  </a:moveTo>
                  <a:cubicBezTo>
                    <a:pt x="4542" y="555"/>
                    <a:pt x="4542" y="1183"/>
                    <a:pt x="4615" y="1738"/>
                  </a:cubicBezTo>
                  <a:lnTo>
                    <a:pt x="4542" y="1738"/>
                  </a:lnTo>
                  <a:cubicBezTo>
                    <a:pt x="4357" y="2773"/>
                    <a:pt x="4135" y="3808"/>
                    <a:pt x="3765" y="4806"/>
                  </a:cubicBezTo>
                  <a:cubicBezTo>
                    <a:pt x="3323" y="5984"/>
                    <a:pt x="2698" y="6649"/>
                    <a:pt x="1561" y="7166"/>
                  </a:cubicBezTo>
                  <a:lnTo>
                    <a:pt x="1561" y="7166"/>
                  </a:lnTo>
                  <a:cubicBezTo>
                    <a:pt x="1547" y="7155"/>
                    <a:pt x="1547" y="7135"/>
                    <a:pt x="1547" y="7135"/>
                  </a:cubicBezTo>
                  <a:lnTo>
                    <a:pt x="1547" y="7172"/>
                  </a:lnTo>
                  <a:cubicBezTo>
                    <a:pt x="1552" y="7170"/>
                    <a:pt x="1557" y="7168"/>
                    <a:pt x="1561" y="7166"/>
                  </a:cubicBezTo>
                  <a:lnTo>
                    <a:pt x="1561" y="7166"/>
                  </a:lnTo>
                  <a:cubicBezTo>
                    <a:pt x="1567" y="7170"/>
                    <a:pt x="1574" y="7172"/>
                    <a:pt x="1584" y="7172"/>
                  </a:cubicBezTo>
                  <a:lnTo>
                    <a:pt x="1658" y="7172"/>
                  </a:lnTo>
                  <a:cubicBezTo>
                    <a:pt x="1695" y="7209"/>
                    <a:pt x="1695" y="7246"/>
                    <a:pt x="1732" y="7320"/>
                  </a:cubicBezTo>
                  <a:lnTo>
                    <a:pt x="918" y="7172"/>
                  </a:lnTo>
                  <a:cubicBezTo>
                    <a:pt x="844" y="7172"/>
                    <a:pt x="844" y="7209"/>
                    <a:pt x="844" y="7246"/>
                  </a:cubicBezTo>
                  <a:cubicBezTo>
                    <a:pt x="623" y="7209"/>
                    <a:pt x="364" y="7135"/>
                    <a:pt x="105" y="7062"/>
                  </a:cubicBezTo>
                  <a:cubicBezTo>
                    <a:pt x="98" y="7058"/>
                    <a:pt x="92" y="7057"/>
                    <a:pt x="86" y="7057"/>
                  </a:cubicBezTo>
                  <a:cubicBezTo>
                    <a:pt x="25" y="7057"/>
                    <a:pt x="1" y="7209"/>
                    <a:pt x="68" y="7209"/>
                  </a:cubicBezTo>
                  <a:cubicBezTo>
                    <a:pt x="315" y="7284"/>
                    <a:pt x="563" y="7341"/>
                    <a:pt x="821" y="7404"/>
                  </a:cubicBezTo>
                  <a:lnTo>
                    <a:pt x="821" y="7404"/>
                  </a:lnTo>
                  <a:cubicBezTo>
                    <a:pt x="811" y="7420"/>
                    <a:pt x="819" y="7454"/>
                    <a:pt x="844" y="7505"/>
                  </a:cubicBezTo>
                  <a:cubicBezTo>
                    <a:pt x="918" y="7505"/>
                    <a:pt x="918" y="7505"/>
                    <a:pt x="955" y="7542"/>
                  </a:cubicBezTo>
                  <a:lnTo>
                    <a:pt x="955" y="7579"/>
                  </a:lnTo>
                  <a:lnTo>
                    <a:pt x="1029" y="7579"/>
                  </a:lnTo>
                  <a:cubicBezTo>
                    <a:pt x="1510" y="7764"/>
                    <a:pt x="1954" y="7912"/>
                    <a:pt x="2471" y="8060"/>
                  </a:cubicBezTo>
                  <a:cubicBezTo>
                    <a:pt x="2988" y="8370"/>
                    <a:pt x="3397" y="8789"/>
                    <a:pt x="3722" y="9278"/>
                  </a:cubicBezTo>
                  <a:lnTo>
                    <a:pt x="3722" y="9278"/>
                  </a:lnTo>
                  <a:cubicBezTo>
                    <a:pt x="3965" y="9851"/>
                    <a:pt x="4142" y="10488"/>
                    <a:pt x="4320" y="11091"/>
                  </a:cubicBezTo>
                  <a:lnTo>
                    <a:pt x="4320" y="11794"/>
                  </a:lnTo>
                  <a:lnTo>
                    <a:pt x="4357" y="11794"/>
                  </a:lnTo>
                  <a:cubicBezTo>
                    <a:pt x="4357" y="11609"/>
                    <a:pt x="4357" y="11424"/>
                    <a:pt x="4431" y="11276"/>
                  </a:cubicBezTo>
                  <a:cubicBezTo>
                    <a:pt x="4468" y="11387"/>
                    <a:pt x="4468" y="11498"/>
                    <a:pt x="4505" y="11609"/>
                  </a:cubicBezTo>
                  <a:lnTo>
                    <a:pt x="4505" y="12385"/>
                  </a:lnTo>
                  <a:cubicBezTo>
                    <a:pt x="4431" y="12940"/>
                    <a:pt x="4357" y="13531"/>
                    <a:pt x="4357" y="14160"/>
                  </a:cubicBezTo>
                  <a:cubicBezTo>
                    <a:pt x="4357" y="14160"/>
                    <a:pt x="4390" y="14176"/>
                    <a:pt x="4411" y="14176"/>
                  </a:cubicBezTo>
                  <a:cubicBezTo>
                    <a:pt x="4422" y="14176"/>
                    <a:pt x="4431" y="14172"/>
                    <a:pt x="4431" y="14160"/>
                  </a:cubicBezTo>
                  <a:cubicBezTo>
                    <a:pt x="4431" y="13975"/>
                    <a:pt x="4468" y="13827"/>
                    <a:pt x="4468" y="13642"/>
                  </a:cubicBezTo>
                  <a:lnTo>
                    <a:pt x="4468" y="14197"/>
                  </a:lnTo>
                  <a:lnTo>
                    <a:pt x="4468" y="14382"/>
                  </a:lnTo>
                  <a:lnTo>
                    <a:pt x="4468" y="14714"/>
                  </a:lnTo>
                  <a:cubicBezTo>
                    <a:pt x="4468" y="14733"/>
                    <a:pt x="4486" y="14742"/>
                    <a:pt x="4505" y="14742"/>
                  </a:cubicBezTo>
                  <a:cubicBezTo>
                    <a:pt x="4523" y="14742"/>
                    <a:pt x="4542" y="14733"/>
                    <a:pt x="4542" y="14714"/>
                  </a:cubicBezTo>
                  <a:cubicBezTo>
                    <a:pt x="4542" y="14271"/>
                    <a:pt x="4542" y="13901"/>
                    <a:pt x="4652" y="13494"/>
                  </a:cubicBezTo>
                  <a:cubicBezTo>
                    <a:pt x="4652" y="13476"/>
                    <a:pt x="4643" y="13467"/>
                    <a:pt x="4634" y="13467"/>
                  </a:cubicBezTo>
                  <a:cubicBezTo>
                    <a:pt x="4625" y="13467"/>
                    <a:pt x="4615" y="13476"/>
                    <a:pt x="4615" y="13494"/>
                  </a:cubicBezTo>
                  <a:cubicBezTo>
                    <a:pt x="4615" y="13531"/>
                    <a:pt x="4542" y="13642"/>
                    <a:pt x="4505" y="13790"/>
                  </a:cubicBezTo>
                  <a:lnTo>
                    <a:pt x="4505" y="13347"/>
                  </a:lnTo>
                  <a:cubicBezTo>
                    <a:pt x="4505" y="13088"/>
                    <a:pt x="4542" y="12792"/>
                    <a:pt x="4615" y="12533"/>
                  </a:cubicBezTo>
                  <a:lnTo>
                    <a:pt x="4615" y="12607"/>
                  </a:lnTo>
                  <a:lnTo>
                    <a:pt x="4615" y="13347"/>
                  </a:lnTo>
                  <a:cubicBezTo>
                    <a:pt x="4615" y="13384"/>
                    <a:pt x="4625" y="13402"/>
                    <a:pt x="4639" y="13402"/>
                  </a:cubicBezTo>
                  <a:cubicBezTo>
                    <a:pt x="4652" y="13402"/>
                    <a:pt x="4671" y="13384"/>
                    <a:pt x="4689" y="13347"/>
                  </a:cubicBezTo>
                  <a:lnTo>
                    <a:pt x="4689" y="13273"/>
                  </a:lnTo>
                  <a:cubicBezTo>
                    <a:pt x="4726" y="12866"/>
                    <a:pt x="4726" y="12496"/>
                    <a:pt x="4652" y="12127"/>
                  </a:cubicBezTo>
                  <a:cubicBezTo>
                    <a:pt x="4689" y="11979"/>
                    <a:pt x="4689" y="11831"/>
                    <a:pt x="4726" y="11683"/>
                  </a:cubicBezTo>
                  <a:cubicBezTo>
                    <a:pt x="4726" y="12496"/>
                    <a:pt x="4837" y="13273"/>
                    <a:pt x="4800" y="14049"/>
                  </a:cubicBezTo>
                  <a:cubicBezTo>
                    <a:pt x="4800" y="14071"/>
                    <a:pt x="4828" y="14108"/>
                    <a:pt x="4849" y="14108"/>
                  </a:cubicBezTo>
                  <a:cubicBezTo>
                    <a:pt x="4863" y="14108"/>
                    <a:pt x="4874" y="14093"/>
                    <a:pt x="4874" y="14049"/>
                  </a:cubicBezTo>
                  <a:cubicBezTo>
                    <a:pt x="4985" y="13420"/>
                    <a:pt x="4911" y="12792"/>
                    <a:pt x="4874" y="12163"/>
                  </a:cubicBezTo>
                  <a:lnTo>
                    <a:pt x="4874" y="12163"/>
                  </a:lnTo>
                  <a:cubicBezTo>
                    <a:pt x="4874" y="12164"/>
                    <a:pt x="4891" y="12180"/>
                    <a:pt x="4902" y="12180"/>
                  </a:cubicBezTo>
                  <a:cubicBezTo>
                    <a:pt x="4907" y="12180"/>
                    <a:pt x="4911" y="12176"/>
                    <a:pt x="4911" y="12163"/>
                  </a:cubicBezTo>
                  <a:cubicBezTo>
                    <a:pt x="4985" y="11794"/>
                    <a:pt x="4985" y="11387"/>
                    <a:pt x="4911" y="10943"/>
                  </a:cubicBezTo>
                  <a:lnTo>
                    <a:pt x="5059" y="10537"/>
                  </a:lnTo>
                  <a:cubicBezTo>
                    <a:pt x="5207" y="10167"/>
                    <a:pt x="5355" y="9834"/>
                    <a:pt x="5466" y="9465"/>
                  </a:cubicBezTo>
                  <a:lnTo>
                    <a:pt x="5466" y="9428"/>
                  </a:lnTo>
                  <a:lnTo>
                    <a:pt x="5429" y="9428"/>
                  </a:lnTo>
                  <a:cubicBezTo>
                    <a:pt x="5614" y="9095"/>
                    <a:pt x="5799" y="8799"/>
                    <a:pt x="6020" y="8503"/>
                  </a:cubicBezTo>
                  <a:cubicBezTo>
                    <a:pt x="6020" y="8540"/>
                    <a:pt x="6094" y="8540"/>
                    <a:pt x="6131" y="8540"/>
                  </a:cubicBezTo>
                  <a:cubicBezTo>
                    <a:pt x="6464" y="8355"/>
                    <a:pt x="6834" y="8245"/>
                    <a:pt x="7092" y="7986"/>
                  </a:cubicBezTo>
                  <a:cubicBezTo>
                    <a:pt x="7180" y="7957"/>
                    <a:pt x="7244" y="7951"/>
                    <a:pt x="7285" y="7931"/>
                  </a:cubicBezTo>
                  <a:lnTo>
                    <a:pt x="7285" y="7931"/>
                  </a:lnTo>
                  <a:cubicBezTo>
                    <a:pt x="7293" y="7933"/>
                    <a:pt x="7300" y="7934"/>
                    <a:pt x="7308" y="7936"/>
                  </a:cubicBezTo>
                  <a:lnTo>
                    <a:pt x="7308" y="7936"/>
                  </a:lnTo>
                  <a:cubicBezTo>
                    <a:pt x="7305" y="7931"/>
                    <a:pt x="7303" y="7927"/>
                    <a:pt x="7301" y="7923"/>
                  </a:cubicBezTo>
                  <a:lnTo>
                    <a:pt x="7301" y="7923"/>
                  </a:lnTo>
                  <a:cubicBezTo>
                    <a:pt x="7306" y="7920"/>
                    <a:pt x="7310" y="7916"/>
                    <a:pt x="7314" y="7912"/>
                  </a:cubicBezTo>
                  <a:lnTo>
                    <a:pt x="7684" y="7912"/>
                  </a:lnTo>
                  <a:cubicBezTo>
                    <a:pt x="7758" y="7912"/>
                    <a:pt x="7758" y="7875"/>
                    <a:pt x="7684" y="7875"/>
                  </a:cubicBezTo>
                  <a:cubicBezTo>
                    <a:pt x="7647" y="7875"/>
                    <a:pt x="7610" y="7801"/>
                    <a:pt x="7573" y="7801"/>
                  </a:cubicBezTo>
                  <a:cubicBezTo>
                    <a:pt x="7647" y="7764"/>
                    <a:pt x="7758" y="7764"/>
                    <a:pt x="7832" y="7727"/>
                  </a:cubicBezTo>
                  <a:cubicBezTo>
                    <a:pt x="7980" y="7764"/>
                    <a:pt x="8202" y="7838"/>
                    <a:pt x="8497" y="7838"/>
                  </a:cubicBezTo>
                  <a:lnTo>
                    <a:pt x="8497" y="7875"/>
                  </a:lnTo>
                  <a:cubicBezTo>
                    <a:pt x="8534" y="7875"/>
                    <a:pt x="8534" y="7838"/>
                    <a:pt x="8497" y="7838"/>
                  </a:cubicBezTo>
                  <a:lnTo>
                    <a:pt x="8497" y="7838"/>
                  </a:lnTo>
                  <a:cubicBezTo>
                    <a:pt x="8571" y="7838"/>
                    <a:pt x="8682" y="7875"/>
                    <a:pt x="8719" y="7875"/>
                  </a:cubicBezTo>
                  <a:cubicBezTo>
                    <a:pt x="8608" y="7838"/>
                    <a:pt x="8497" y="7838"/>
                    <a:pt x="8386" y="7764"/>
                  </a:cubicBezTo>
                  <a:cubicBezTo>
                    <a:pt x="8350" y="7727"/>
                    <a:pt x="8276" y="7727"/>
                    <a:pt x="8239" y="7690"/>
                  </a:cubicBezTo>
                  <a:cubicBezTo>
                    <a:pt x="8313" y="7690"/>
                    <a:pt x="8313" y="7579"/>
                    <a:pt x="8202" y="7579"/>
                  </a:cubicBezTo>
                  <a:lnTo>
                    <a:pt x="8054" y="7579"/>
                  </a:lnTo>
                  <a:cubicBezTo>
                    <a:pt x="7795" y="7468"/>
                    <a:pt x="7499" y="7394"/>
                    <a:pt x="7203" y="7394"/>
                  </a:cubicBezTo>
                  <a:cubicBezTo>
                    <a:pt x="6871" y="7209"/>
                    <a:pt x="6538" y="7025"/>
                    <a:pt x="6279" y="6803"/>
                  </a:cubicBezTo>
                  <a:cubicBezTo>
                    <a:pt x="4837" y="5102"/>
                    <a:pt x="4689" y="1960"/>
                    <a:pt x="4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7"/>
          <p:cNvSpPr txBox="1">
            <a:spLocks noGrp="1"/>
          </p:cNvSpPr>
          <p:nvPr>
            <p:ph type="subTitle" idx="1"/>
          </p:nvPr>
        </p:nvSpPr>
        <p:spPr>
          <a:xfrm>
            <a:off x="720000" y="1708950"/>
            <a:ext cx="6110100" cy="22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" name="Google Shape;220;p9"/>
          <p:cNvGrpSpPr/>
          <p:nvPr/>
        </p:nvGrpSpPr>
        <p:grpSpPr>
          <a:xfrm>
            <a:off x="167025" y="61275"/>
            <a:ext cx="8793725" cy="5016700"/>
            <a:chOff x="167025" y="61275"/>
            <a:chExt cx="8793725" cy="5016700"/>
          </a:xfrm>
        </p:grpSpPr>
        <p:grpSp>
          <p:nvGrpSpPr>
            <p:cNvPr id="221" name="Google Shape;221;p9"/>
            <p:cNvGrpSpPr/>
            <p:nvPr/>
          </p:nvGrpSpPr>
          <p:grpSpPr>
            <a:xfrm>
              <a:off x="277013" y="200275"/>
              <a:ext cx="8589975" cy="4742925"/>
              <a:chOff x="240475" y="247550"/>
              <a:chExt cx="8589975" cy="4742925"/>
            </a:xfrm>
          </p:grpSpPr>
          <p:grpSp>
            <p:nvGrpSpPr>
              <p:cNvPr id="222" name="Google Shape;222;p9"/>
              <p:cNvGrpSpPr/>
              <p:nvPr/>
            </p:nvGrpSpPr>
            <p:grpSpPr>
              <a:xfrm>
                <a:off x="240475" y="1389875"/>
                <a:ext cx="3815400" cy="3600600"/>
                <a:chOff x="440875" y="1289225"/>
                <a:chExt cx="3815400" cy="3600600"/>
              </a:xfrm>
            </p:grpSpPr>
            <p:cxnSp>
              <p:nvCxnSpPr>
                <p:cNvPr id="223" name="Google Shape;223;p9"/>
                <p:cNvCxnSpPr/>
                <p:nvPr/>
              </p:nvCxnSpPr>
              <p:spPr>
                <a:xfrm>
                  <a:off x="440875" y="1289225"/>
                  <a:ext cx="0" cy="3361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4" name="Google Shape;224;p9"/>
                <p:cNvCxnSpPr/>
                <p:nvPr/>
              </p:nvCxnSpPr>
              <p:spPr>
                <a:xfrm rot="10800000">
                  <a:off x="553675" y="4889825"/>
                  <a:ext cx="3702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25" name="Google Shape;225;p9"/>
              <p:cNvGrpSpPr/>
              <p:nvPr/>
            </p:nvGrpSpPr>
            <p:grpSpPr>
              <a:xfrm rot="10800000">
                <a:off x="5015050" y="247550"/>
                <a:ext cx="3815400" cy="3600600"/>
                <a:chOff x="440875" y="1289225"/>
                <a:chExt cx="3815400" cy="3600600"/>
              </a:xfrm>
            </p:grpSpPr>
            <p:cxnSp>
              <p:nvCxnSpPr>
                <p:cNvPr id="226" name="Google Shape;226;p9"/>
                <p:cNvCxnSpPr/>
                <p:nvPr/>
              </p:nvCxnSpPr>
              <p:spPr>
                <a:xfrm>
                  <a:off x="440875" y="1289225"/>
                  <a:ext cx="0" cy="3334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7" name="Google Shape;227;p9"/>
                <p:cNvCxnSpPr/>
                <p:nvPr/>
              </p:nvCxnSpPr>
              <p:spPr>
                <a:xfrm rot="10800000">
                  <a:off x="570475" y="4889825"/>
                  <a:ext cx="36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228" name="Google Shape;228;p9"/>
            <p:cNvSpPr/>
            <p:nvPr/>
          </p:nvSpPr>
          <p:spPr>
            <a:xfrm>
              <a:off x="8742750" y="61275"/>
              <a:ext cx="218000" cy="368575"/>
            </a:xfrm>
            <a:custGeom>
              <a:avLst/>
              <a:gdLst/>
              <a:ahLst/>
              <a:cxnLst/>
              <a:rect l="l" t="t" r="r" b="b"/>
              <a:pathLst>
                <a:path w="8720" h="14743" extrusionOk="0">
                  <a:moveTo>
                    <a:pt x="4468" y="3069"/>
                  </a:moveTo>
                  <a:cubicBezTo>
                    <a:pt x="4478" y="3100"/>
                    <a:pt x="4488" y="3131"/>
                    <a:pt x="4497" y="3163"/>
                  </a:cubicBezTo>
                  <a:lnTo>
                    <a:pt x="4497" y="3163"/>
                  </a:lnTo>
                  <a:cubicBezTo>
                    <a:pt x="4490" y="3128"/>
                    <a:pt x="4481" y="3096"/>
                    <a:pt x="4468" y="3069"/>
                  </a:cubicBezTo>
                  <a:close/>
                  <a:moveTo>
                    <a:pt x="4497" y="3163"/>
                  </a:moveTo>
                  <a:cubicBezTo>
                    <a:pt x="4509" y="3224"/>
                    <a:pt x="4518" y="3294"/>
                    <a:pt x="4542" y="3364"/>
                  </a:cubicBezTo>
                  <a:cubicBezTo>
                    <a:pt x="4542" y="3438"/>
                    <a:pt x="4578" y="3475"/>
                    <a:pt x="4578" y="3512"/>
                  </a:cubicBezTo>
                  <a:cubicBezTo>
                    <a:pt x="4578" y="3623"/>
                    <a:pt x="4652" y="3697"/>
                    <a:pt x="4652" y="3845"/>
                  </a:cubicBezTo>
                  <a:lnTo>
                    <a:pt x="4652" y="3808"/>
                  </a:lnTo>
                  <a:lnTo>
                    <a:pt x="4652" y="3734"/>
                  </a:lnTo>
                  <a:cubicBezTo>
                    <a:pt x="4589" y="3544"/>
                    <a:pt x="4553" y="3353"/>
                    <a:pt x="4497" y="3163"/>
                  </a:cubicBezTo>
                  <a:close/>
                  <a:moveTo>
                    <a:pt x="4412" y="3522"/>
                  </a:moveTo>
                  <a:cubicBezTo>
                    <a:pt x="4384" y="3522"/>
                    <a:pt x="4357" y="3531"/>
                    <a:pt x="4357" y="3549"/>
                  </a:cubicBezTo>
                  <a:cubicBezTo>
                    <a:pt x="4542" y="3993"/>
                    <a:pt x="4689" y="4400"/>
                    <a:pt x="4874" y="4769"/>
                  </a:cubicBezTo>
                  <a:lnTo>
                    <a:pt x="4911" y="4769"/>
                  </a:lnTo>
                  <a:cubicBezTo>
                    <a:pt x="4874" y="4584"/>
                    <a:pt x="4763" y="4400"/>
                    <a:pt x="4689" y="4215"/>
                  </a:cubicBezTo>
                  <a:lnTo>
                    <a:pt x="4689" y="4215"/>
                  </a:lnTo>
                  <a:cubicBezTo>
                    <a:pt x="4837" y="4474"/>
                    <a:pt x="4948" y="4806"/>
                    <a:pt x="5096" y="5102"/>
                  </a:cubicBezTo>
                  <a:cubicBezTo>
                    <a:pt x="5096" y="5114"/>
                    <a:pt x="5100" y="5119"/>
                    <a:pt x="5106" y="5119"/>
                  </a:cubicBezTo>
                  <a:cubicBezTo>
                    <a:pt x="5117" y="5119"/>
                    <a:pt x="5133" y="5102"/>
                    <a:pt x="5133" y="5102"/>
                  </a:cubicBezTo>
                  <a:cubicBezTo>
                    <a:pt x="4948" y="4769"/>
                    <a:pt x="4837" y="4400"/>
                    <a:pt x="4652" y="4030"/>
                  </a:cubicBezTo>
                  <a:lnTo>
                    <a:pt x="4652" y="4030"/>
                  </a:lnTo>
                  <a:cubicBezTo>
                    <a:pt x="4726" y="4215"/>
                    <a:pt x="4763" y="4363"/>
                    <a:pt x="4874" y="4548"/>
                  </a:cubicBezTo>
                  <a:lnTo>
                    <a:pt x="4874" y="4584"/>
                  </a:lnTo>
                  <a:lnTo>
                    <a:pt x="4652" y="4104"/>
                  </a:lnTo>
                  <a:lnTo>
                    <a:pt x="4652" y="4067"/>
                  </a:lnTo>
                  <a:lnTo>
                    <a:pt x="4652" y="3993"/>
                  </a:lnTo>
                  <a:cubicBezTo>
                    <a:pt x="4578" y="3845"/>
                    <a:pt x="4505" y="3697"/>
                    <a:pt x="4468" y="3549"/>
                  </a:cubicBezTo>
                  <a:cubicBezTo>
                    <a:pt x="4468" y="3531"/>
                    <a:pt x="4440" y="3522"/>
                    <a:pt x="4412" y="3522"/>
                  </a:cubicBezTo>
                  <a:close/>
                  <a:moveTo>
                    <a:pt x="4837" y="5065"/>
                  </a:moveTo>
                  <a:lnTo>
                    <a:pt x="4837" y="5065"/>
                  </a:lnTo>
                  <a:cubicBezTo>
                    <a:pt x="4844" y="5085"/>
                    <a:pt x="4851" y="5104"/>
                    <a:pt x="4859" y="5123"/>
                  </a:cubicBezTo>
                  <a:lnTo>
                    <a:pt x="4859" y="5123"/>
                  </a:lnTo>
                  <a:cubicBezTo>
                    <a:pt x="4837" y="5101"/>
                    <a:pt x="4837" y="5096"/>
                    <a:pt x="4837" y="5065"/>
                  </a:cubicBezTo>
                  <a:close/>
                  <a:moveTo>
                    <a:pt x="4985" y="5176"/>
                  </a:moveTo>
                  <a:cubicBezTo>
                    <a:pt x="4996" y="5213"/>
                    <a:pt x="5008" y="5250"/>
                    <a:pt x="5021" y="5286"/>
                  </a:cubicBezTo>
                  <a:lnTo>
                    <a:pt x="5021" y="5286"/>
                  </a:lnTo>
                  <a:cubicBezTo>
                    <a:pt x="5039" y="5310"/>
                    <a:pt x="5056" y="5336"/>
                    <a:pt x="5072" y="5362"/>
                  </a:cubicBezTo>
                  <a:lnTo>
                    <a:pt x="5072" y="5362"/>
                  </a:lnTo>
                  <a:cubicBezTo>
                    <a:pt x="5042" y="5302"/>
                    <a:pt x="5013" y="5240"/>
                    <a:pt x="4985" y="5176"/>
                  </a:cubicBezTo>
                  <a:close/>
                  <a:moveTo>
                    <a:pt x="4727" y="5697"/>
                  </a:moveTo>
                  <a:cubicBezTo>
                    <a:pt x="4728" y="5706"/>
                    <a:pt x="4734" y="5713"/>
                    <a:pt x="4742" y="5720"/>
                  </a:cubicBezTo>
                  <a:lnTo>
                    <a:pt x="4742" y="5720"/>
                  </a:lnTo>
                  <a:cubicBezTo>
                    <a:pt x="4737" y="5712"/>
                    <a:pt x="4732" y="5704"/>
                    <a:pt x="4727" y="5697"/>
                  </a:cubicBezTo>
                  <a:close/>
                  <a:moveTo>
                    <a:pt x="5072" y="5362"/>
                  </a:moveTo>
                  <a:cubicBezTo>
                    <a:pt x="5138" y="5492"/>
                    <a:pt x="5206" y="5614"/>
                    <a:pt x="5260" y="5733"/>
                  </a:cubicBezTo>
                  <a:lnTo>
                    <a:pt x="5260" y="5733"/>
                  </a:lnTo>
                  <a:cubicBezTo>
                    <a:pt x="5212" y="5607"/>
                    <a:pt x="5148" y="5480"/>
                    <a:pt x="5072" y="5362"/>
                  </a:cubicBezTo>
                  <a:close/>
                  <a:moveTo>
                    <a:pt x="4742" y="5720"/>
                  </a:moveTo>
                  <a:cubicBezTo>
                    <a:pt x="4759" y="5744"/>
                    <a:pt x="4778" y="5771"/>
                    <a:pt x="4800" y="5805"/>
                  </a:cubicBezTo>
                  <a:cubicBezTo>
                    <a:pt x="4800" y="5753"/>
                    <a:pt x="4764" y="5737"/>
                    <a:pt x="4742" y="5720"/>
                  </a:cubicBezTo>
                  <a:close/>
                  <a:moveTo>
                    <a:pt x="4973" y="5351"/>
                  </a:moveTo>
                  <a:cubicBezTo>
                    <a:pt x="5038" y="5462"/>
                    <a:pt x="5109" y="5572"/>
                    <a:pt x="5170" y="5694"/>
                  </a:cubicBezTo>
                  <a:cubicBezTo>
                    <a:pt x="5207" y="5805"/>
                    <a:pt x="5244" y="5878"/>
                    <a:pt x="5281" y="5915"/>
                  </a:cubicBezTo>
                  <a:lnTo>
                    <a:pt x="5170" y="5805"/>
                  </a:lnTo>
                  <a:cubicBezTo>
                    <a:pt x="5075" y="5638"/>
                    <a:pt x="5026" y="5487"/>
                    <a:pt x="4973" y="5351"/>
                  </a:cubicBezTo>
                  <a:close/>
                  <a:moveTo>
                    <a:pt x="4652" y="1775"/>
                  </a:moveTo>
                  <a:cubicBezTo>
                    <a:pt x="4726" y="3069"/>
                    <a:pt x="5022" y="4326"/>
                    <a:pt x="5466" y="5546"/>
                  </a:cubicBezTo>
                  <a:cubicBezTo>
                    <a:pt x="5614" y="5878"/>
                    <a:pt x="5762" y="6211"/>
                    <a:pt x="5909" y="6470"/>
                  </a:cubicBezTo>
                  <a:lnTo>
                    <a:pt x="5651" y="6248"/>
                  </a:lnTo>
                  <a:lnTo>
                    <a:pt x="5799" y="6396"/>
                  </a:lnTo>
                  <a:cubicBezTo>
                    <a:pt x="5651" y="6285"/>
                    <a:pt x="5577" y="6174"/>
                    <a:pt x="5429" y="6063"/>
                  </a:cubicBezTo>
                  <a:cubicBezTo>
                    <a:pt x="5392" y="6026"/>
                    <a:pt x="5392" y="5989"/>
                    <a:pt x="5318" y="5915"/>
                  </a:cubicBezTo>
                  <a:cubicBezTo>
                    <a:pt x="5311" y="5888"/>
                    <a:pt x="5303" y="5861"/>
                    <a:pt x="5295" y="5833"/>
                  </a:cubicBezTo>
                  <a:lnTo>
                    <a:pt x="5295" y="5833"/>
                  </a:lnTo>
                  <a:cubicBezTo>
                    <a:pt x="5303" y="5848"/>
                    <a:pt x="5310" y="5863"/>
                    <a:pt x="5318" y="5878"/>
                  </a:cubicBezTo>
                  <a:cubicBezTo>
                    <a:pt x="5302" y="5830"/>
                    <a:pt x="5282" y="5782"/>
                    <a:pt x="5260" y="5733"/>
                  </a:cubicBezTo>
                  <a:lnTo>
                    <a:pt x="5260" y="5733"/>
                  </a:lnTo>
                  <a:cubicBezTo>
                    <a:pt x="5273" y="5767"/>
                    <a:pt x="5285" y="5800"/>
                    <a:pt x="5295" y="5833"/>
                  </a:cubicBezTo>
                  <a:lnTo>
                    <a:pt x="5295" y="5833"/>
                  </a:lnTo>
                  <a:cubicBezTo>
                    <a:pt x="5204" y="5658"/>
                    <a:pt x="5095" y="5482"/>
                    <a:pt x="5021" y="5286"/>
                  </a:cubicBezTo>
                  <a:lnTo>
                    <a:pt x="5021" y="5286"/>
                  </a:lnTo>
                  <a:cubicBezTo>
                    <a:pt x="4964" y="5205"/>
                    <a:pt x="4902" y="5130"/>
                    <a:pt x="4837" y="5065"/>
                  </a:cubicBezTo>
                  <a:lnTo>
                    <a:pt x="4837" y="5065"/>
                  </a:lnTo>
                  <a:cubicBezTo>
                    <a:pt x="4837" y="5065"/>
                    <a:pt x="4837" y="5065"/>
                    <a:pt x="4837" y="5065"/>
                  </a:cubicBezTo>
                  <a:lnTo>
                    <a:pt x="4837" y="5065"/>
                  </a:lnTo>
                  <a:cubicBezTo>
                    <a:pt x="4837" y="5065"/>
                    <a:pt x="4837" y="5065"/>
                    <a:pt x="4837" y="5065"/>
                  </a:cubicBezTo>
                  <a:lnTo>
                    <a:pt x="4837" y="4991"/>
                  </a:lnTo>
                  <a:cubicBezTo>
                    <a:pt x="4763" y="4917"/>
                    <a:pt x="4726" y="4806"/>
                    <a:pt x="4689" y="4695"/>
                  </a:cubicBezTo>
                  <a:cubicBezTo>
                    <a:pt x="4689" y="4363"/>
                    <a:pt x="4578" y="4030"/>
                    <a:pt x="4394" y="3808"/>
                  </a:cubicBezTo>
                  <a:lnTo>
                    <a:pt x="4357" y="3808"/>
                  </a:lnTo>
                  <a:cubicBezTo>
                    <a:pt x="4479" y="3961"/>
                    <a:pt x="4525" y="4114"/>
                    <a:pt x="4559" y="4267"/>
                  </a:cubicBezTo>
                  <a:lnTo>
                    <a:pt x="4559" y="4267"/>
                  </a:lnTo>
                  <a:cubicBezTo>
                    <a:pt x="4554" y="4253"/>
                    <a:pt x="4548" y="4236"/>
                    <a:pt x="4542" y="4215"/>
                  </a:cubicBezTo>
                  <a:cubicBezTo>
                    <a:pt x="4526" y="4199"/>
                    <a:pt x="4498" y="4190"/>
                    <a:pt x="4476" y="4190"/>
                  </a:cubicBezTo>
                  <a:cubicBezTo>
                    <a:pt x="4444" y="4190"/>
                    <a:pt x="4424" y="4208"/>
                    <a:pt x="4468" y="4252"/>
                  </a:cubicBezTo>
                  <a:cubicBezTo>
                    <a:pt x="4468" y="4363"/>
                    <a:pt x="4505" y="4400"/>
                    <a:pt x="4505" y="4437"/>
                  </a:cubicBezTo>
                  <a:cubicBezTo>
                    <a:pt x="4394" y="4289"/>
                    <a:pt x="4357" y="4178"/>
                    <a:pt x="4283" y="4067"/>
                  </a:cubicBezTo>
                  <a:lnTo>
                    <a:pt x="4283" y="4067"/>
                  </a:lnTo>
                  <a:cubicBezTo>
                    <a:pt x="4357" y="4252"/>
                    <a:pt x="4468" y="4400"/>
                    <a:pt x="4542" y="4584"/>
                  </a:cubicBezTo>
                  <a:cubicBezTo>
                    <a:pt x="4542" y="4584"/>
                    <a:pt x="4531" y="4595"/>
                    <a:pt x="4527" y="4604"/>
                  </a:cubicBezTo>
                  <a:lnTo>
                    <a:pt x="4527" y="4604"/>
                  </a:lnTo>
                  <a:cubicBezTo>
                    <a:pt x="4504" y="4572"/>
                    <a:pt x="4499" y="4536"/>
                    <a:pt x="4468" y="4474"/>
                  </a:cubicBezTo>
                  <a:cubicBezTo>
                    <a:pt x="4448" y="4464"/>
                    <a:pt x="4431" y="4459"/>
                    <a:pt x="4416" y="4459"/>
                  </a:cubicBezTo>
                  <a:cubicBezTo>
                    <a:pt x="4376" y="4459"/>
                    <a:pt x="4357" y="4493"/>
                    <a:pt x="4357" y="4548"/>
                  </a:cubicBezTo>
                  <a:cubicBezTo>
                    <a:pt x="4357" y="4621"/>
                    <a:pt x="4394" y="4658"/>
                    <a:pt x="4394" y="4769"/>
                  </a:cubicBezTo>
                  <a:cubicBezTo>
                    <a:pt x="4357" y="4658"/>
                    <a:pt x="4320" y="4621"/>
                    <a:pt x="4320" y="4584"/>
                  </a:cubicBezTo>
                  <a:cubicBezTo>
                    <a:pt x="4320" y="4574"/>
                    <a:pt x="4310" y="4569"/>
                    <a:pt x="4299" y="4569"/>
                  </a:cubicBezTo>
                  <a:cubicBezTo>
                    <a:pt x="4271" y="4569"/>
                    <a:pt x="4230" y="4595"/>
                    <a:pt x="4283" y="4621"/>
                  </a:cubicBezTo>
                  <a:lnTo>
                    <a:pt x="4689" y="5731"/>
                  </a:lnTo>
                  <a:cubicBezTo>
                    <a:pt x="4468" y="5361"/>
                    <a:pt x="4283" y="4991"/>
                    <a:pt x="4024" y="4621"/>
                  </a:cubicBezTo>
                  <a:cubicBezTo>
                    <a:pt x="4209" y="4104"/>
                    <a:pt x="4357" y="3549"/>
                    <a:pt x="4468" y="3069"/>
                  </a:cubicBezTo>
                  <a:cubicBezTo>
                    <a:pt x="4542" y="2588"/>
                    <a:pt x="4652" y="2181"/>
                    <a:pt x="4652" y="1775"/>
                  </a:cubicBezTo>
                  <a:close/>
                  <a:moveTo>
                    <a:pt x="3543" y="6840"/>
                  </a:moveTo>
                  <a:cubicBezTo>
                    <a:pt x="3541" y="6840"/>
                    <a:pt x="3540" y="6842"/>
                    <a:pt x="3540" y="6847"/>
                  </a:cubicBezTo>
                  <a:lnTo>
                    <a:pt x="3540" y="6847"/>
                  </a:lnTo>
                  <a:cubicBezTo>
                    <a:pt x="3541" y="6844"/>
                    <a:pt x="3542" y="6841"/>
                    <a:pt x="3543" y="6840"/>
                  </a:cubicBezTo>
                  <a:close/>
                  <a:moveTo>
                    <a:pt x="1214" y="7025"/>
                  </a:moveTo>
                  <a:lnTo>
                    <a:pt x="1214" y="7025"/>
                  </a:lnTo>
                  <a:cubicBezTo>
                    <a:pt x="1325" y="7099"/>
                    <a:pt x="1473" y="7135"/>
                    <a:pt x="1547" y="7135"/>
                  </a:cubicBezTo>
                  <a:cubicBezTo>
                    <a:pt x="1473" y="7099"/>
                    <a:pt x="1325" y="7098"/>
                    <a:pt x="1214" y="7025"/>
                  </a:cubicBezTo>
                  <a:close/>
                  <a:moveTo>
                    <a:pt x="2102" y="7099"/>
                  </a:moveTo>
                  <a:lnTo>
                    <a:pt x="2102" y="7099"/>
                  </a:lnTo>
                  <a:cubicBezTo>
                    <a:pt x="2139" y="7172"/>
                    <a:pt x="2212" y="7209"/>
                    <a:pt x="2249" y="7283"/>
                  </a:cubicBezTo>
                  <a:cubicBezTo>
                    <a:pt x="2249" y="7209"/>
                    <a:pt x="2139" y="7172"/>
                    <a:pt x="2102" y="7099"/>
                  </a:cubicBezTo>
                  <a:close/>
                  <a:moveTo>
                    <a:pt x="2212" y="7025"/>
                  </a:moveTo>
                  <a:lnTo>
                    <a:pt x="2212" y="7098"/>
                  </a:lnTo>
                  <a:cubicBezTo>
                    <a:pt x="2249" y="7135"/>
                    <a:pt x="2323" y="7172"/>
                    <a:pt x="2397" y="7283"/>
                  </a:cubicBezTo>
                  <a:cubicBezTo>
                    <a:pt x="2397" y="7283"/>
                    <a:pt x="2323" y="7283"/>
                    <a:pt x="2323" y="7320"/>
                  </a:cubicBezTo>
                  <a:cubicBezTo>
                    <a:pt x="2323" y="7283"/>
                    <a:pt x="2286" y="7283"/>
                    <a:pt x="2249" y="7283"/>
                  </a:cubicBezTo>
                  <a:cubicBezTo>
                    <a:pt x="2064" y="7209"/>
                    <a:pt x="1917" y="7209"/>
                    <a:pt x="1732" y="7172"/>
                  </a:cubicBezTo>
                  <a:cubicBezTo>
                    <a:pt x="1880" y="7135"/>
                    <a:pt x="2064" y="7098"/>
                    <a:pt x="2212" y="7025"/>
                  </a:cubicBezTo>
                  <a:close/>
                  <a:moveTo>
                    <a:pt x="2397" y="6988"/>
                  </a:moveTo>
                  <a:lnTo>
                    <a:pt x="2767" y="7357"/>
                  </a:lnTo>
                  <a:lnTo>
                    <a:pt x="2656" y="7357"/>
                  </a:lnTo>
                  <a:cubicBezTo>
                    <a:pt x="2508" y="7283"/>
                    <a:pt x="2397" y="7172"/>
                    <a:pt x="2249" y="7025"/>
                  </a:cubicBezTo>
                  <a:cubicBezTo>
                    <a:pt x="2323" y="6988"/>
                    <a:pt x="2397" y="6988"/>
                    <a:pt x="2397" y="6988"/>
                  </a:cubicBezTo>
                  <a:close/>
                  <a:moveTo>
                    <a:pt x="6686" y="7209"/>
                  </a:moveTo>
                  <a:lnTo>
                    <a:pt x="6945" y="7357"/>
                  </a:lnTo>
                  <a:lnTo>
                    <a:pt x="6871" y="7357"/>
                  </a:lnTo>
                  <a:cubicBezTo>
                    <a:pt x="6834" y="7357"/>
                    <a:pt x="6760" y="7283"/>
                    <a:pt x="6686" y="7209"/>
                  </a:cubicBezTo>
                  <a:close/>
                  <a:moveTo>
                    <a:pt x="3115" y="7357"/>
                  </a:moveTo>
                  <a:cubicBezTo>
                    <a:pt x="3131" y="7366"/>
                    <a:pt x="3146" y="7375"/>
                    <a:pt x="3162" y="7384"/>
                  </a:cubicBezTo>
                  <a:lnTo>
                    <a:pt x="3162" y="7384"/>
                  </a:lnTo>
                  <a:cubicBezTo>
                    <a:pt x="3169" y="7373"/>
                    <a:pt x="3161" y="7357"/>
                    <a:pt x="3137" y="7357"/>
                  </a:cubicBezTo>
                  <a:close/>
                  <a:moveTo>
                    <a:pt x="2841" y="7357"/>
                  </a:moveTo>
                  <a:cubicBezTo>
                    <a:pt x="2841" y="7366"/>
                    <a:pt x="2841" y="7376"/>
                    <a:pt x="2841" y="7384"/>
                  </a:cubicBezTo>
                  <a:lnTo>
                    <a:pt x="2841" y="7384"/>
                  </a:lnTo>
                  <a:cubicBezTo>
                    <a:pt x="2830" y="7373"/>
                    <a:pt x="2817" y="7364"/>
                    <a:pt x="2804" y="7357"/>
                  </a:cubicBezTo>
                  <a:close/>
                  <a:moveTo>
                    <a:pt x="6507" y="7308"/>
                  </a:moveTo>
                  <a:cubicBezTo>
                    <a:pt x="6558" y="7349"/>
                    <a:pt x="6613" y="7376"/>
                    <a:pt x="6686" y="7394"/>
                  </a:cubicBezTo>
                  <a:lnTo>
                    <a:pt x="6575" y="7394"/>
                  </a:lnTo>
                  <a:cubicBezTo>
                    <a:pt x="6549" y="7369"/>
                    <a:pt x="6528" y="7339"/>
                    <a:pt x="6507" y="7308"/>
                  </a:cubicBezTo>
                  <a:close/>
                  <a:moveTo>
                    <a:pt x="955" y="7246"/>
                  </a:moveTo>
                  <a:lnTo>
                    <a:pt x="955" y="7246"/>
                  </a:lnTo>
                  <a:cubicBezTo>
                    <a:pt x="1177" y="7320"/>
                    <a:pt x="1399" y="7357"/>
                    <a:pt x="1584" y="7357"/>
                  </a:cubicBezTo>
                  <a:cubicBezTo>
                    <a:pt x="1621" y="7357"/>
                    <a:pt x="1732" y="7394"/>
                    <a:pt x="1769" y="7394"/>
                  </a:cubicBezTo>
                  <a:lnTo>
                    <a:pt x="1806" y="7431"/>
                  </a:lnTo>
                  <a:lnTo>
                    <a:pt x="1510" y="7431"/>
                  </a:lnTo>
                  <a:cubicBezTo>
                    <a:pt x="1325" y="7357"/>
                    <a:pt x="1140" y="7320"/>
                    <a:pt x="955" y="7246"/>
                  </a:cubicBezTo>
                  <a:close/>
                  <a:moveTo>
                    <a:pt x="6197" y="7274"/>
                  </a:moveTo>
                  <a:cubicBezTo>
                    <a:pt x="6213" y="7337"/>
                    <a:pt x="6230" y="7394"/>
                    <a:pt x="6279" y="7468"/>
                  </a:cubicBezTo>
                  <a:cubicBezTo>
                    <a:pt x="6247" y="7403"/>
                    <a:pt x="6221" y="7338"/>
                    <a:pt x="6197" y="7274"/>
                  </a:cubicBezTo>
                  <a:close/>
                  <a:moveTo>
                    <a:pt x="1012" y="7452"/>
                  </a:moveTo>
                  <a:lnTo>
                    <a:pt x="1012" y="7452"/>
                  </a:lnTo>
                  <a:cubicBezTo>
                    <a:pt x="1078" y="7469"/>
                    <a:pt x="1146" y="7487"/>
                    <a:pt x="1214" y="7505"/>
                  </a:cubicBezTo>
                  <a:lnTo>
                    <a:pt x="1103" y="7505"/>
                  </a:lnTo>
                  <a:cubicBezTo>
                    <a:pt x="1067" y="7481"/>
                    <a:pt x="1038" y="7464"/>
                    <a:pt x="1012" y="7452"/>
                  </a:cubicBezTo>
                  <a:close/>
                  <a:moveTo>
                    <a:pt x="2021" y="7483"/>
                  </a:moveTo>
                  <a:lnTo>
                    <a:pt x="2021" y="7483"/>
                  </a:lnTo>
                  <a:cubicBezTo>
                    <a:pt x="2097" y="7509"/>
                    <a:pt x="2173" y="7517"/>
                    <a:pt x="2249" y="7542"/>
                  </a:cubicBezTo>
                  <a:cubicBezTo>
                    <a:pt x="2168" y="7542"/>
                    <a:pt x="2107" y="7522"/>
                    <a:pt x="2021" y="7483"/>
                  </a:cubicBezTo>
                  <a:close/>
                  <a:moveTo>
                    <a:pt x="1695" y="7209"/>
                  </a:moveTo>
                  <a:lnTo>
                    <a:pt x="1695" y="7209"/>
                  </a:lnTo>
                  <a:cubicBezTo>
                    <a:pt x="1880" y="7246"/>
                    <a:pt x="2101" y="7320"/>
                    <a:pt x="2286" y="7357"/>
                  </a:cubicBezTo>
                  <a:cubicBezTo>
                    <a:pt x="2323" y="7431"/>
                    <a:pt x="2397" y="7505"/>
                    <a:pt x="2434" y="7579"/>
                  </a:cubicBezTo>
                  <a:cubicBezTo>
                    <a:pt x="2323" y="7542"/>
                    <a:pt x="2286" y="7542"/>
                    <a:pt x="2212" y="7505"/>
                  </a:cubicBezTo>
                  <a:cubicBezTo>
                    <a:pt x="2212" y="7505"/>
                    <a:pt x="2138" y="7505"/>
                    <a:pt x="2138" y="7468"/>
                  </a:cubicBezTo>
                  <a:cubicBezTo>
                    <a:pt x="2028" y="7394"/>
                    <a:pt x="1917" y="7357"/>
                    <a:pt x="1769" y="7357"/>
                  </a:cubicBezTo>
                  <a:cubicBezTo>
                    <a:pt x="1732" y="7320"/>
                    <a:pt x="1732" y="7283"/>
                    <a:pt x="1695" y="7209"/>
                  </a:cubicBezTo>
                  <a:close/>
                  <a:moveTo>
                    <a:pt x="7425" y="7505"/>
                  </a:moveTo>
                  <a:cubicBezTo>
                    <a:pt x="7610" y="7505"/>
                    <a:pt x="7758" y="7542"/>
                    <a:pt x="7943" y="7653"/>
                  </a:cubicBezTo>
                  <a:cubicBezTo>
                    <a:pt x="7795" y="7653"/>
                    <a:pt x="7684" y="7579"/>
                    <a:pt x="7610" y="7579"/>
                  </a:cubicBezTo>
                  <a:cubicBezTo>
                    <a:pt x="7573" y="7542"/>
                    <a:pt x="7499" y="7542"/>
                    <a:pt x="7425" y="7505"/>
                  </a:cubicBezTo>
                  <a:close/>
                  <a:moveTo>
                    <a:pt x="2989" y="7394"/>
                  </a:moveTo>
                  <a:cubicBezTo>
                    <a:pt x="3063" y="7394"/>
                    <a:pt x="3174" y="7542"/>
                    <a:pt x="3321" y="7690"/>
                  </a:cubicBezTo>
                  <a:cubicBezTo>
                    <a:pt x="3174" y="7579"/>
                    <a:pt x="3063" y="7505"/>
                    <a:pt x="2989" y="7394"/>
                  </a:cubicBezTo>
                  <a:close/>
                  <a:moveTo>
                    <a:pt x="3432" y="6729"/>
                  </a:moveTo>
                  <a:lnTo>
                    <a:pt x="3432" y="6729"/>
                  </a:lnTo>
                  <a:cubicBezTo>
                    <a:pt x="3536" y="6884"/>
                    <a:pt x="3749" y="7294"/>
                    <a:pt x="3981" y="7691"/>
                  </a:cubicBezTo>
                  <a:lnTo>
                    <a:pt x="3981" y="7691"/>
                  </a:lnTo>
                  <a:cubicBezTo>
                    <a:pt x="3869" y="7518"/>
                    <a:pt x="3748" y="7341"/>
                    <a:pt x="3617" y="7172"/>
                  </a:cubicBezTo>
                  <a:cubicBezTo>
                    <a:pt x="3580" y="7025"/>
                    <a:pt x="3543" y="6914"/>
                    <a:pt x="3432" y="6729"/>
                  </a:cubicBezTo>
                  <a:close/>
                  <a:moveTo>
                    <a:pt x="4213" y="7602"/>
                  </a:moveTo>
                  <a:cubicBezTo>
                    <a:pt x="4255" y="7644"/>
                    <a:pt x="4299" y="7685"/>
                    <a:pt x="4320" y="7727"/>
                  </a:cubicBezTo>
                  <a:cubicBezTo>
                    <a:pt x="4283" y="7690"/>
                    <a:pt x="4246" y="7644"/>
                    <a:pt x="4213" y="7602"/>
                  </a:cubicBezTo>
                  <a:close/>
                  <a:moveTo>
                    <a:pt x="7129" y="7468"/>
                  </a:moveTo>
                  <a:cubicBezTo>
                    <a:pt x="7240" y="7505"/>
                    <a:pt x="7388" y="7542"/>
                    <a:pt x="7462" y="7579"/>
                  </a:cubicBezTo>
                  <a:cubicBezTo>
                    <a:pt x="7462" y="7579"/>
                    <a:pt x="7462" y="7653"/>
                    <a:pt x="7499" y="7653"/>
                  </a:cubicBezTo>
                  <a:cubicBezTo>
                    <a:pt x="7573" y="7653"/>
                    <a:pt x="7610" y="7690"/>
                    <a:pt x="7647" y="7690"/>
                  </a:cubicBezTo>
                  <a:cubicBezTo>
                    <a:pt x="7573" y="7690"/>
                    <a:pt x="7462" y="7727"/>
                    <a:pt x="7425" y="7727"/>
                  </a:cubicBezTo>
                  <a:cubicBezTo>
                    <a:pt x="7240" y="7653"/>
                    <a:pt x="7092" y="7542"/>
                    <a:pt x="6945" y="7468"/>
                  </a:cubicBezTo>
                  <a:close/>
                  <a:moveTo>
                    <a:pt x="5540" y="7283"/>
                  </a:moveTo>
                  <a:cubicBezTo>
                    <a:pt x="5614" y="7468"/>
                    <a:pt x="5762" y="7579"/>
                    <a:pt x="5909" y="7764"/>
                  </a:cubicBezTo>
                  <a:lnTo>
                    <a:pt x="5946" y="7764"/>
                  </a:lnTo>
                  <a:lnTo>
                    <a:pt x="5909" y="7727"/>
                  </a:lnTo>
                  <a:cubicBezTo>
                    <a:pt x="5799" y="7579"/>
                    <a:pt x="5651" y="7468"/>
                    <a:pt x="5540" y="7283"/>
                  </a:cubicBezTo>
                  <a:close/>
                  <a:moveTo>
                    <a:pt x="6390" y="7727"/>
                  </a:moveTo>
                  <a:lnTo>
                    <a:pt x="6390" y="7727"/>
                  </a:lnTo>
                  <a:cubicBezTo>
                    <a:pt x="6353" y="7727"/>
                    <a:pt x="6316" y="7764"/>
                    <a:pt x="6279" y="7764"/>
                  </a:cubicBezTo>
                  <a:cubicBezTo>
                    <a:pt x="6316" y="7764"/>
                    <a:pt x="6353" y="7764"/>
                    <a:pt x="6390" y="7727"/>
                  </a:cubicBezTo>
                  <a:close/>
                  <a:moveTo>
                    <a:pt x="6760" y="7690"/>
                  </a:moveTo>
                  <a:cubicBezTo>
                    <a:pt x="6778" y="7705"/>
                    <a:pt x="6797" y="7719"/>
                    <a:pt x="6816" y="7732"/>
                  </a:cubicBezTo>
                  <a:lnTo>
                    <a:pt x="6816" y="7732"/>
                  </a:lnTo>
                  <a:cubicBezTo>
                    <a:pt x="6787" y="7742"/>
                    <a:pt x="6756" y="7753"/>
                    <a:pt x="6723" y="7764"/>
                  </a:cubicBezTo>
                  <a:cubicBezTo>
                    <a:pt x="6711" y="7764"/>
                    <a:pt x="6699" y="7764"/>
                    <a:pt x="6686" y="7766"/>
                  </a:cubicBezTo>
                  <a:lnTo>
                    <a:pt x="6686" y="7766"/>
                  </a:lnTo>
                  <a:cubicBezTo>
                    <a:pt x="6686" y="7766"/>
                    <a:pt x="6686" y="7765"/>
                    <a:pt x="6686" y="7764"/>
                  </a:cubicBezTo>
                  <a:cubicBezTo>
                    <a:pt x="6686" y="7727"/>
                    <a:pt x="6649" y="7727"/>
                    <a:pt x="6649" y="7690"/>
                  </a:cubicBezTo>
                  <a:close/>
                  <a:moveTo>
                    <a:pt x="6590" y="7820"/>
                  </a:moveTo>
                  <a:lnTo>
                    <a:pt x="6590" y="7820"/>
                  </a:lnTo>
                  <a:cubicBezTo>
                    <a:pt x="6591" y="7821"/>
                    <a:pt x="6591" y="7821"/>
                    <a:pt x="6592" y="7821"/>
                  </a:cubicBezTo>
                  <a:lnTo>
                    <a:pt x="6592" y="7821"/>
                  </a:lnTo>
                  <a:cubicBezTo>
                    <a:pt x="6587" y="7826"/>
                    <a:pt x="6581" y="7832"/>
                    <a:pt x="6575" y="7838"/>
                  </a:cubicBezTo>
                  <a:cubicBezTo>
                    <a:pt x="6581" y="7832"/>
                    <a:pt x="6586" y="7826"/>
                    <a:pt x="6590" y="7820"/>
                  </a:cubicBezTo>
                  <a:close/>
                  <a:moveTo>
                    <a:pt x="2138" y="7690"/>
                  </a:moveTo>
                  <a:cubicBezTo>
                    <a:pt x="2249" y="7727"/>
                    <a:pt x="2323" y="7838"/>
                    <a:pt x="2471" y="7875"/>
                  </a:cubicBezTo>
                  <a:cubicBezTo>
                    <a:pt x="2355" y="7805"/>
                    <a:pt x="2253" y="7750"/>
                    <a:pt x="2166" y="7691"/>
                  </a:cubicBezTo>
                  <a:lnTo>
                    <a:pt x="2166" y="7691"/>
                  </a:lnTo>
                  <a:cubicBezTo>
                    <a:pt x="2157" y="7690"/>
                    <a:pt x="2148" y="7690"/>
                    <a:pt x="2138" y="7690"/>
                  </a:cubicBezTo>
                  <a:close/>
                  <a:moveTo>
                    <a:pt x="2434" y="7357"/>
                  </a:moveTo>
                  <a:cubicBezTo>
                    <a:pt x="2545" y="7431"/>
                    <a:pt x="2656" y="7579"/>
                    <a:pt x="2804" y="7653"/>
                  </a:cubicBezTo>
                  <a:cubicBezTo>
                    <a:pt x="2878" y="7727"/>
                    <a:pt x="2989" y="7764"/>
                    <a:pt x="3063" y="7875"/>
                  </a:cubicBezTo>
                  <a:cubicBezTo>
                    <a:pt x="2952" y="7764"/>
                    <a:pt x="2730" y="7690"/>
                    <a:pt x="2545" y="7653"/>
                  </a:cubicBezTo>
                  <a:cubicBezTo>
                    <a:pt x="2471" y="7542"/>
                    <a:pt x="2397" y="7431"/>
                    <a:pt x="2323" y="7357"/>
                  </a:cubicBezTo>
                  <a:close/>
                  <a:moveTo>
                    <a:pt x="5946" y="7838"/>
                  </a:moveTo>
                  <a:cubicBezTo>
                    <a:pt x="5946" y="7838"/>
                    <a:pt x="5946" y="7875"/>
                    <a:pt x="5983" y="7875"/>
                  </a:cubicBezTo>
                  <a:cubicBezTo>
                    <a:pt x="5983" y="7875"/>
                    <a:pt x="5983" y="7838"/>
                    <a:pt x="5946" y="7838"/>
                  </a:cubicBezTo>
                  <a:close/>
                  <a:moveTo>
                    <a:pt x="2545" y="7764"/>
                  </a:moveTo>
                  <a:cubicBezTo>
                    <a:pt x="2619" y="7764"/>
                    <a:pt x="2619" y="7764"/>
                    <a:pt x="2656" y="7838"/>
                  </a:cubicBezTo>
                  <a:lnTo>
                    <a:pt x="2804" y="7949"/>
                  </a:lnTo>
                  <a:cubicBezTo>
                    <a:pt x="2693" y="7912"/>
                    <a:pt x="2656" y="7838"/>
                    <a:pt x="2545" y="7764"/>
                  </a:cubicBezTo>
                  <a:close/>
                  <a:moveTo>
                    <a:pt x="7308" y="7936"/>
                  </a:moveTo>
                  <a:lnTo>
                    <a:pt x="7308" y="7936"/>
                  </a:lnTo>
                  <a:cubicBezTo>
                    <a:pt x="7310" y="7940"/>
                    <a:pt x="7312" y="7944"/>
                    <a:pt x="7314" y="7949"/>
                  </a:cubicBezTo>
                  <a:lnTo>
                    <a:pt x="7388" y="7949"/>
                  </a:lnTo>
                  <a:cubicBezTo>
                    <a:pt x="7361" y="7945"/>
                    <a:pt x="7334" y="7940"/>
                    <a:pt x="7308" y="7936"/>
                  </a:cubicBezTo>
                  <a:close/>
                  <a:moveTo>
                    <a:pt x="4689" y="7764"/>
                  </a:moveTo>
                  <a:lnTo>
                    <a:pt x="4689" y="7764"/>
                  </a:lnTo>
                  <a:cubicBezTo>
                    <a:pt x="4837" y="7887"/>
                    <a:pt x="5000" y="7993"/>
                    <a:pt x="5159" y="8073"/>
                  </a:cubicBezTo>
                  <a:lnTo>
                    <a:pt x="5159" y="8073"/>
                  </a:lnTo>
                  <a:cubicBezTo>
                    <a:pt x="5127" y="8050"/>
                    <a:pt x="5095" y="8022"/>
                    <a:pt x="5059" y="7986"/>
                  </a:cubicBezTo>
                  <a:cubicBezTo>
                    <a:pt x="4911" y="7912"/>
                    <a:pt x="4837" y="7875"/>
                    <a:pt x="4689" y="7764"/>
                  </a:cubicBezTo>
                  <a:close/>
                  <a:moveTo>
                    <a:pt x="1288" y="7542"/>
                  </a:moveTo>
                  <a:cubicBezTo>
                    <a:pt x="1510" y="7542"/>
                    <a:pt x="1769" y="7542"/>
                    <a:pt x="2028" y="7579"/>
                  </a:cubicBezTo>
                  <a:cubicBezTo>
                    <a:pt x="2069" y="7620"/>
                    <a:pt x="2115" y="7656"/>
                    <a:pt x="2166" y="7691"/>
                  </a:cubicBezTo>
                  <a:lnTo>
                    <a:pt x="2166" y="7691"/>
                  </a:lnTo>
                  <a:cubicBezTo>
                    <a:pt x="2262" y="7696"/>
                    <a:pt x="2333" y="7727"/>
                    <a:pt x="2434" y="7727"/>
                  </a:cubicBezTo>
                  <a:cubicBezTo>
                    <a:pt x="2514" y="7860"/>
                    <a:pt x="2651" y="7973"/>
                    <a:pt x="2762" y="8095"/>
                  </a:cubicBezTo>
                  <a:lnTo>
                    <a:pt x="2762" y="8095"/>
                  </a:lnTo>
                  <a:cubicBezTo>
                    <a:pt x="2654" y="8060"/>
                    <a:pt x="2581" y="8059"/>
                    <a:pt x="2508" y="8023"/>
                  </a:cubicBezTo>
                  <a:cubicBezTo>
                    <a:pt x="2286" y="7875"/>
                    <a:pt x="2064" y="7764"/>
                    <a:pt x="1843" y="7690"/>
                  </a:cubicBezTo>
                  <a:cubicBezTo>
                    <a:pt x="1769" y="7690"/>
                    <a:pt x="1769" y="7727"/>
                    <a:pt x="1843" y="7727"/>
                  </a:cubicBezTo>
                  <a:cubicBezTo>
                    <a:pt x="1870" y="7727"/>
                    <a:pt x="1877" y="7747"/>
                    <a:pt x="1893" y="7757"/>
                  </a:cubicBezTo>
                  <a:lnTo>
                    <a:pt x="1893" y="7757"/>
                  </a:lnTo>
                  <a:cubicBezTo>
                    <a:pt x="1647" y="7688"/>
                    <a:pt x="1467" y="7650"/>
                    <a:pt x="1288" y="7542"/>
                  </a:cubicBezTo>
                  <a:close/>
                  <a:moveTo>
                    <a:pt x="2781" y="8115"/>
                  </a:moveTo>
                  <a:cubicBezTo>
                    <a:pt x="2791" y="8127"/>
                    <a:pt x="2801" y="8139"/>
                    <a:pt x="2811" y="8152"/>
                  </a:cubicBezTo>
                  <a:lnTo>
                    <a:pt x="2811" y="8152"/>
                  </a:lnTo>
                  <a:cubicBezTo>
                    <a:pt x="2797" y="8140"/>
                    <a:pt x="2782" y="8134"/>
                    <a:pt x="2767" y="8134"/>
                  </a:cubicBezTo>
                  <a:cubicBezTo>
                    <a:pt x="2767" y="8134"/>
                    <a:pt x="2776" y="8125"/>
                    <a:pt x="2781" y="8115"/>
                  </a:cubicBezTo>
                  <a:close/>
                  <a:moveTo>
                    <a:pt x="5159" y="8073"/>
                  </a:moveTo>
                  <a:lnTo>
                    <a:pt x="5159" y="8073"/>
                  </a:lnTo>
                  <a:cubicBezTo>
                    <a:pt x="5225" y="8121"/>
                    <a:pt x="5292" y="8146"/>
                    <a:pt x="5392" y="8171"/>
                  </a:cubicBezTo>
                  <a:cubicBezTo>
                    <a:pt x="5317" y="8146"/>
                    <a:pt x="5239" y="8113"/>
                    <a:pt x="5159" y="8073"/>
                  </a:cubicBezTo>
                  <a:close/>
                  <a:moveTo>
                    <a:pt x="5466" y="8060"/>
                  </a:moveTo>
                  <a:cubicBezTo>
                    <a:pt x="5540" y="8097"/>
                    <a:pt x="5577" y="8134"/>
                    <a:pt x="5577" y="8208"/>
                  </a:cubicBezTo>
                  <a:cubicBezTo>
                    <a:pt x="5540" y="8208"/>
                    <a:pt x="5466" y="8208"/>
                    <a:pt x="5429" y="8134"/>
                  </a:cubicBezTo>
                  <a:cubicBezTo>
                    <a:pt x="5429" y="8097"/>
                    <a:pt x="5466" y="8097"/>
                    <a:pt x="5466" y="8060"/>
                  </a:cubicBezTo>
                  <a:close/>
                  <a:moveTo>
                    <a:pt x="3358" y="7727"/>
                  </a:moveTo>
                  <a:cubicBezTo>
                    <a:pt x="3432" y="7912"/>
                    <a:pt x="3543" y="8060"/>
                    <a:pt x="3580" y="8097"/>
                  </a:cubicBezTo>
                  <a:cubicBezTo>
                    <a:pt x="3617" y="8134"/>
                    <a:pt x="3617" y="8208"/>
                    <a:pt x="3691" y="8282"/>
                  </a:cubicBezTo>
                  <a:cubicBezTo>
                    <a:pt x="3587" y="8212"/>
                    <a:pt x="3451" y="8111"/>
                    <a:pt x="3343" y="8037"/>
                  </a:cubicBezTo>
                  <a:lnTo>
                    <a:pt x="3343" y="8037"/>
                  </a:lnTo>
                  <a:cubicBezTo>
                    <a:pt x="3343" y="8037"/>
                    <a:pt x="3344" y="8037"/>
                    <a:pt x="3344" y="8037"/>
                  </a:cubicBezTo>
                  <a:cubicBezTo>
                    <a:pt x="3358" y="8037"/>
                    <a:pt x="3358" y="8003"/>
                    <a:pt x="3358" y="7949"/>
                  </a:cubicBezTo>
                  <a:lnTo>
                    <a:pt x="3248" y="7875"/>
                  </a:lnTo>
                  <a:lnTo>
                    <a:pt x="3321" y="7875"/>
                  </a:lnTo>
                  <a:cubicBezTo>
                    <a:pt x="3358" y="7875"/>
                    <a:pt x="3395" y="7838"/>
                    <a:pt x="3358" y="7764"/>
                  </a:cubicBezTo>
                  <a:lnTo>
                    <a:pt x="3358" y="7727"/>
                  </a:lnTo>
                  <a:close/>
                  <a:moveTo>
                    <a:pt x="4713" y="8147"/>
                  </a:moveTo>
                  <a:cubicBezTo>
                    <a:pt x="4747" y="8207"/>
                    <a:pt x="4781" y="8264"/>
                    <a:pt x="4815" y="8320"/>
                  </a:cubicBezTo>
                  <a:lnTo>
                    <a:pt x="4815" y="8320"/>
                  </a:lnTo>
                  <a:cubicBezTo>
                    <a:pt x="4811" y="8308"/>
                    <a:pt x="4806" y="8295"/>
                    <a:pt x="4800" y="8282"/>
                  </a:cubicBezTo>
                  <a:cubicBezTo>
                    <a:pt x="4771" y="8236"/>
                    <a:pt x="4742" y="8192"/>
                    <a:pt x="4713" y="8147"/>
                  </a:cubicBezTo>
                  <a:close/>
                  <a:moveTo>
                    <a:pt x="7019" y="7875"/>
                  </a:moveTo>
                  <a:cubicBezTo>
                    <a:pt x="6760" y="7949"/>
                    <a:pt x="6575" y="8023"/>
                    <a:pt x="6390" y="8134"/>
                  </a:cubicBezTo>
                  <a:cubicBezTo>
                    <a:pt x="6353" y="8134"/>
                    <a:pt x="6390" y="8171"/>
                    <a:pt x="6390" y="8245"/>
                  </a:cubicBezTo>
                  <a:cubicBezTo>
                    <a:pt x="6279" y="8282"/>
                    <a:pt x="6168" y="8319"/>
                    <a:pt x="6020" y="8355"/>
                  </a:cubicBezTo>
                  <a:lnTo>
                    <a:pt x="6168" y="8245"/>
                  </a:lnTo>
                  <a:cubicBezTo>
                    <a:pt x="6316" y="8097"/>
                    <a:pt x="6464" y="7986"/>
                    <a:pt x="6575" y="7912"/>
                  </a:cubicBezTo>
                  <a:cubicBezTo>
                    <a:pt x="6723" y="7875"/>
                    <a:pt x="6871" y="7875"/>
                    <a:pt x="7019" y="7875"/>
                  </a:cubicBezTo>
                  <a:close/>
                  <a:moveTo>
                    <a:pt x="4974" y="8592"/>
                  </a:moveTo>
                  <a:cubicBezTo>
                    <a:pt x="4978" y="8599"/>
                    <a:pt x="4981" y="8607"/>
                    <a:pt x="4985" y="8614"/>
                  </a:cubicBezTo>
                  <a:cubicBezTo>
                    <a:pt x="4985" y="8605"/>
                    <a:pt x="4981" y="8598"/>
                    <a:pt x="4974" y="8592"/>
                  </a:cubicBezTo>
                  <a:close/>
                  <a:moveTo>
                    <a:pt x="5022" y="8577"/>
                  </a:moveTo>
                  <a:cubicBezTo>
                    <a:pt x="4985" y="8577"/>
                    <a:pt x="4985" y="8614"/>
                    <a:pt x="4985" y="8614"/>
                  </a:cubicBezTo>
                  <a:cubicBezTo>
                    <a:pt x="5022" y="8614"/>
                    <a:pt x="5022" y="8577"/>
                    <a:pt x="5022" y="8577"/>
                  </a:cubicBezTo>
                  <a:close/>
                  <a:moveTo>
                    <a:pt x="4615" y="7949"/>
                  </a:moveTo>
                  <a:cubicBezTo>
                    <a:pt x="4637" y="7998"/>
                    <a:pt x="4659" y="8045"/>
                    <a:pt x="4683" y="8090"/>
                  </a:cubicBezTo>
                  <a:lnTo>
                    <a:pt x="4683" y="8090"/>
                  </a:lnTo>
                  <a:lnTo>
                    <a:pt x="4666" y="8074"/>
                  </a:lnTo>
                  <a:lnTo>
                    <a:pt x="4666" y="8074"/>
                  </a:lnTo>
                  <a:cubicBezTo>
                    <a:pt x="4682" y="8098"/>
                    <a:pt x="4698" y="8122"/>
                    <a:pt x="4713" y="8147"/>
                  </a:cubicBezTo>
                  <a:lnTo>
                    <a:pt x="4713" y="8147"/>
                  </a:lnTo>
                  <a:cubicBezTo>
                    <a:pt x="4703" y="8128"/>
                    <a:pt x="4693" y="8109"/>
                    <a:pt x="4683" y="8090"/>
                  </a:cubicBezTo>
                  <a:lnTo>
                    <a:pt x="4683" y="8090"/>
                  </a:lnTo>
                  <a:lnTo>
                    <a:pt x="5207" y="8614"/>
                  </a:lnTo>
                  <a:cubicBezTo>
                    <a:pt x="5022" y="8392"/>
                    <a:pt x="4800" y="8208"/>
                    <a:pt x="4615" y="7949"/>
                  </a:cubicBezTo>
                  <a:close/>
                  <a:moveTo>
                    <a:pt x="3432" y="8577"/>
                  </a:moveTo>
                  <a:lnTo>
                    <a:pt x="3432" y="8577"/>
                  </a:lnTo>
                  <a:cubicBezTo>
                    <a:pt x="3480" y="8637"/>
                    <a:pt x="3524" y="8697"/>
                    <a:pt x="3565" y="8756"/>
                  </a:cubicBezTo>
                  <a:lnTo>
                    <a:pt x="3565" y="8756"/>
                  </a:lnTo>
                  <a:cubicBezTo>
                    <a:pt x="3533" y="8669"/>
                    <a:pt x="3496" y="8609"/>
                    <a:pt x="3432" y="8577"/>
                  </a:cubicBezTo>
                  <a:close/>
                  <a:moveTo>
                    <a:pt x="5651" y="8688"/>
                  </a:moveTo>
                  <a:cubicBezTo>
                    <a:pt x="5614" y="8762"/>
                    <a:pt x="5577" y="8836"/>
                    <a:pt x="5540" y="8873"/>
                  </a:cubicBezTo>
                  <a:cubicBezTo>
                    <a:pt x="5577" y="8799"/>
                    <a:pt x="5614" y="8762"/>
                    <a:pt x="5651" y="8688"/>
                  </a:cubicBezTo>
                  <a:close/>
                  <a:moveTo>
                    <a:pt x="3432" y="7505"/>
                  </a:moveTo>
                  <a:lnTo>
                    <a:pt x="3432" y="7505"/>
                  </a:lnTo>
                  <a:cubicBezTo>
                    <a:pt x="3506" y="7579"/>
                    <a:pt x="3580" y="7653"/>
                    <a:pt x="3691" y="7690"/>
                  </a:cubicBezTo>
                  <a:cubicBezTo>
                    <a:pt x="3901" y="8080"/>
                    <a:pt x="4087" y="8494"/>
                    <a:pt x="4307" y="8893"/>
                  </a:cubicBezTo>
                  <a:lnTo>
                    <a:pt x="4307" y="8893"/>
                  </a:lnTo>
                  <a:cubicBezTo>
                    <a:pt x="4043" y="8447"/>
                    <a:pt x="3738" y="7963"/>
                    <a:pt x="3432" y="7505"/>
                  </a:cubicBezTo>
                  <a:close/>
                  <a:moveTo>
                    <a:pt x="3778" y="7304"/>
                  </a:moveTo>
                  <a:lnTo>
                    <a:pt x="3778" y="7304"/>
                  </a:lnTo>
                  <a:cubicBezTo>
                    <a:pt x="4095" y="7814"/>
                    <a:pt x="4640" y="8589"/>
                    <a:pt x="4837" y="8836"/>
                  </a:cubicBezTo>
                  <a:cubicBezTo>
                    <a:pt x="4800" y="8873"/>
                    <a:pt x="4800" y="8947"/>
                    <a:pt x="4726" y="8984"/>
                  </a:cubicBezTo>
                  <a:cubicBezTo>
                    <a:pt x="4684" y="8871"/>
                    <a:pt x="4490" y="8531"/>
                    <a:pt x="4271" y="8154"/>
                  </a:cubicBezTo>
                  <a:lnTo>
                    <a:pt x="4271" y="8154"/>
                  </a:lnTo>
                  <a:cubicBezTo>
                    <a:pt x="4275" y="8160"/>
                    <a:pt x="4279" y="8165"/>
                    <a:pt x="4283" y="8171"/>
                  </a:cubicBezTo>
                  <a:cubicBezTo>
                    <a:pt x="4274" y="8157"/>
                    <a:pt x="4266" y="8143"/>
                    <a:pt x="4257" y="8129"/>
                  </a:cubicBezTo>
                  <a:lnTo>
                    <a:pt x="4257" y="8129"/>
                  </a:lnTo>
                  <a:cubicBezTo>
                    <a:pt x="4092" y="7846"/>
                    <a:pt x="3915" y="7544"/>
                    <a:pt x="3778" y="7304"/>
                  </a:cubicBezTo>
                  <a:close/>
                  <a:moveTo>
                    <a:pt x="6168" y="8614"/>
                  </a:moveTo>
                  <a:lnTo>
                    <a:pt x="6168" y="8614"/>
                  </a:lnTo>
                  <a:cubicBezTo>
                    <a:pt x="5909" y="8836"/>
                    <a:pt x="5651" y="9169"/>
                    <a:pt x="5466" y="9428"/>
                  </a:cubicBezTo>
                  <a:cubicBezTo>
                    <a:pt x="5651" y="9169"/>
                    <a:pt x="5909" y="8873"/>
                    <a:pt x="6168" y="8614"/>
                  </a:cubicBezTo>
                  <a:close/>
                  <a:moveTo>
                    <a:pt x="5204" y="9389"/>
                  </a:moveTo>
                  <a:cubicBezTo>
                    <a:pt x="5192" y="9413"/>
                    <a:pt x="5181" y="9438"/>
                    <a:pt x="5170" y="9465"/>
                  </a:cubicBezTo>
                  <a:cubicBezTo>
                    <a:pt x="5180" y="9439"/>
                    <a:pt x="5192" y="9414"/>
                    <a:pt x="5204" y="9389"/>
                  </a:cubicBezTo>
                  <a:close/>
                  <a:moveTo>
                    <a:pt x="3913" y="8762"/>
                  </a:moveTo>
                  <a:lnTo>
                    <a:pt x="3913" y="8762"/>
                  </a:lnTo>
                  <a:cubicBezTo>
                    <a:pt x="3987" y="8836"/>
                    <a:pt x="4098" y="8984"/>
                    <a:pt x="4135" y="9058"/>
                  </a:cubicBezTo>
                  <a:lnTo>
                    <a:pt x="4431" y="9613"/>
                  </a:lnTo>
                  <a:cubicBezTo>
                    <a:pt x="4357" y="9649"/>
                    <a:pt x="4357" y="9760"/>
                    <a:pt x="4320" y="9797"/>
                  </a:cubicBezTo>
                  <a:cubicBezTo>
                    <a:pt x="4246" y="9428"/>
                    <a:pt x="4098" y="9132"/>
                    <a:pt x="3913" y="8762"/>
                  </a:cubicBezTo>
                  <a:close/>
                  <a:moveTo>
                    <a:pt x="5042" y="8734"/>
                  </a:moveTo>
                  <a:lnTo>
                    <a:pt x="5042" y="8734"/>
                  </a:lnTo>
                  <a:cubicBezTo>
                    <a:pt x="4931" y="9174"/>
                    <a:pt x="4778" y="9610"/>
                    <a:pt x="4652" y="10019"/>
                  </a:cubicBezTo>
                  <a:cubicBezTo>
                    <a:pt x="4642" y="9988"/>
                    <a:pt x="4629" y="9954"/>
                    <a:pt x="4613" y="9918"/>
                  </a:cubicBezTo>
                  <a:lnTo>
                    <a:pt x="4613" y="9918"/>
                  </a:lnTo>
                  <a:cubicBezTo>
                    <a:pt x="4615" y="9915"/>
                    <a:pt x="4615" y="9912"/>
                    <a:pt x="4615" y="9908"/>
                  </a:cubicBezTo>
                  <a:cubicBezTo>
                    <a:pt x="4652" y="9576"/>
                    <a:pt x="4726" y="9280"/>
                    <a:pt x="4874" y="9021"/>
                  </a:cubicBezTo>
                  <a:cubicBezTo>
                    <a:pt x="4911" y="9021"/>
                    <a:pt x="4985" y="8984"/>
                    <a:pt x="4911" y="8910"/>
                  </a:cubicBezTo>
                  <a:cubicBezTo>
                    <a:pt x="4974" y="8847"/>
                    <a:pt x="5010" y="8811"/>
                    <a:pt x="5042" y="8734"/>
                  </a:cubicBezTo>
                  <a:close/>
                  <a:moveTo>
                    <a:pt x="2730" y="7838"/>
                  </a:moveTo>
                  <a:lnTo>
                    <a:pt x="2730" y="7838"/>
                  </a:lnTo>
                  <a:cubicBezTo>
                    <a:pt x="3174" y="8023"/>
                    <a:pt x="3469" y="8282"/>
                    <a:pt x="3802" y="8614"/>
                  </a:cubicBezTo>
                  <a:lnTo>
                    <a:pt x="3802" y="8651"/>
                  </a:lnTo>
                  <a:cubicBezTo>
                    <a:pt x="3987" y="9021"/>
                    <a:pt x="4172" y="9428"/>
                    <a:pt x="4320" y="9871"/>
                  </a:cubicBezTo>
                  <a:cubicBezTo>
                    <a:pt x="4320" y="9945"/>
                    <a:pt x="4283" y="9982"/>
                    <a:pt x="4320" y="10056"/>
                  </a:cubicBezTo>
                  <a:lnTo>
                    <a:pt x="4357" y="10056"/>
                  </a:lnTo>
                  <a:cubicBezTo>
                    <a:pt x="4357" y="10056"/>
                    <a:pt x="4357" y="9982"/>
                    <a:pt x="4394" y="9982"/>
                  </a:cubicBezTo>
                  <a:cubicBezTo>
                    <a:pt x="4394" y="9968"/>
                    <a:pt x="4405" y="9953"/>
                    <a:pt x="4419" y="9939"/>
                  </a:cubicBezTo>
                  <a:lnTo>
                    <a:pt x="4419" y="9939"/>
                  </a:lnTo>
                  <a:cubicBezTo>
                    <a:pt x="4357" y="10106"/>
                    <a:pt x="4357" y="10216"/>
                    <a:pt x="4357" y="10426"/>
                  </a:cubicBezTo>
                  <a:cubicBezTo>
                    <a:pt x="4283" y="9945"/>
                    <a:pt x="4098" y="9539"/>
                    <a:pt x="3802" y="9169"/>
                  </a:cubicBezTo>
                  <a:lnTo>
                    <a:pt x="3802" y="9132"/>
                  </a:lnTo>
                  <a:cubicBezTo>
                    <a:pt x="3727" y="9007"/>
                    <a:pt x="3652" y="8881"/>
                    <a:pt x="3565" y="8756"/>
                  </a:cubicBezTo>
                  <a:lnTo>
                    <a:pt x="3565" y="8756"/>
                  </a:lnTo>
                  <a:cubicBezTo>
                    <a:pt x="3570" y="8770"/>
                    <a:pt x="3575" y="8784"/>
                    <a:pt x="3580" y="8799"/>
                  </a:cubicBezTo>
                  <a:lnTo>
                    <a:pt x="3321" y="8503"/>
                  </a:lnTo>
                  <a:lnTo>
                    <a:pt x="2996" y="8198"/>
                  </a:lnTo>
                  <a:lnTo>
                    <a:pt x="2996" y="8198"/>
                  </a:lnTo>
                  <a:cubicBezTo>
                    <a:pt x="3018" y="8214"/>
                    <a:pt x="3040" y="8230"/>
                    <a:pt x="3063" y="8245"/>
                  </a:cubicBezTo>
                  <a:lnTo>
                    <a:pt x="3100" y="8282"/>
                  </a:lnTo>
                  <a:lnTo>
                    <a:pt x="3248" y="8429"/>
                  </a:lnTo>
                  <a:cubicBezTo>
                    <a:pt x="3258" y="8440"/>
                    <a:pt x="3272" y="8445"/>
                    <a:pt x="3285" y="8445"/>
                  </a:cubicBezTo>
                  <a:cubicBezTo>
                    <a:pt x="3315" y="8445"/>
                    <a:pt x="3337" y="8419"/>
                    <a:pt x="3285" y="8392"/>
                  </a:cubicBezTo>
                  <a:lnTo>
                    <a:pt x="2730" y="7838"/>
                  </a:lnTo>
                  <a:close/>
                  <a:moveTo>
                    <a:pt x="4294" y="10439"/>
                  </a:moveTo>
                  <a:lnTo>
                    <a:pt x="4294" y="10439"/>
                  </a:lnTo>
                  <a:cubicBezTo>
                    <a:pt x="4303" y="10462"/>
                    <a:pt x="4311" y="10483"/>
                    <a:pt x="4320" y="10500"/>
                  </a:cubicBezTo>
                  <a:lnTo>
                    <a:pt x="4320" y="10611"/>
                  </a:lnTo>
                  <a:cubicBezTo>
                    <a:pt x="4320" y="10557"/>
                    <a:pt x="4310" y="10499"/>
                    <a:pt x="4294" y="10439"/>
                  </a:cubicBezTo>
                  <a:close/>
                  <a:moveTo>
                    <a:pt x="3740" y="9305"/>
                  </a:moveTo>
                  <a:cubicBezTo>
                    <a:pt x="3873" y="9508"/>
                    <a:pt x="3991" y="9722"/>
                    <a:pt x="4098" y="9945"/>
                  </a:cubicBezTo>
                  <a:cubicBezTo>
                    <a:pt x="4172" y="10204"/>
                    <a:pt x="4246" y="10500"/>
                    <a:pt x="4320" y="10722"/>
                  </a:cubicBezTo>
                  <a:lnTo>
                    <a:pt x="4320" y="10759"/>
                  </a:lnTo>
                  <a:cubicBezTo>
                    <a:pt x="4147" y="10240"/>
                    <a:pt x="3974" y="9785"/>
                    <a:pt x="3740" y="9305"/>
                  </a:cubicBezTo>
                  <a:close/>
                  <a:moveTo>
                    <a:pt x="3987" y="4806"/>
                  </a:moveTo>
                  <a:cubicBezTo>
                    <a:pt x="4283" y="5324"/>
                    <a:pt x="4505" y="5841"/>
                    <a:pt x="4837" y="6359"/>
                  </a:cubicBezTo>
                  <a:cubicBezTo>
                    <a:pt x="4847" y="6369"/>
                    <a:pt x="4857" y="6374"/>
                    <a:pt x="4866" y="6374"/>
                  </a:cubicBezTo>
                  <a:cubicBezTo>
                    <a:pt x="4891" y="6374"/>
                    <a:pt x="4911" y="6339"/>
                    <a:pt x="4911" y="6285"/>
                  </a:cubicBezTo>
                  <a:cubicBezTo>
                    <a:pt x="4800" y="5989"/>
                    <a:pt x="4689" y="5657"/>
                    <a:pt x="4542" y="5324"/>
                  </a:cubicBezTo>
                  <a:lnTo>
                    <a:pt x="4542" y="5324"/>
                  </a:lnTo>
                  <a:cubicBezTo>
                    <a:pt x="4615" y="5361"/>
                    <a:pt x="4652" y="5472"/>
                    <a:pt x="4652" y="5509"/>
                  </a:cubicBezTo>
                  <a:lnTo>
                    <a:pt x="4652" y="5546"/>
                  </a:lnTo>
                  <a:cubicBezTo>
                    <a:pt x="4675" y="5612"/>
                    <a:pt x="4697" y="5652"/>
                    <a:pt x="4727" y="5697"/>
                  </a:cubicBezTo>
                  <a:lnTo>
                    <a:pt x="4727" y="5697"/>
                  </a:lnTo>
                  <a:cubicBezTo>
                    <a:pt x="4726" y="5696"/>
                    <a:pt x="4726" y="5695"/>
                    <a:pt x="4726" y="5694"/>
                  </a:cubicBezTo>
                  <a:lnTo>
                    <a:pt x="4726" y="5694"/>
                  </a:lnTo>
                  <a:cubicBezTo>
                    <a:pt x="4800" y="5731"/>
                    <a:pt x="4800" y="5805"/>
                    <a:pt x="4837" y="5878"/>
                  </a:cubicBezTo>
                  <a:cubicBezTo>
                    <a:pt x="4837" y="5891"/>
                    <a:pt x="4841" y="5895"/>
                    <a:pt x="4847" y="5895"/>
                  </a:cubicBezTo>
                  <a:cubicBezTo>
                    <a:pt x="4858" y="5895"/>
                    <a:pt x="4874" y="5878"/>
                    <a:pt x="4874" y="5878"/>
                  </a:cubicBezTo>
                  <a:cubicBezTo>
                    <a:pt x="4837" y="5841"/>
                    <a:pt x="4837" y="5805"/>
                    <a:pt x="4837" y="5694"/>
                  </a:cubicBezTo>
                  <a:cubicBezTo>
                    <a:pt x="4837" y="5657"/>
                    <a:pt x="4800" y="5546"/>
                    <a:pt x="4726" y="5472"/>
                  </a:cubicBezTo>
                  <a:cubicBezTo>
                    <a:pt x="4689" y="5324"/>
                    <a:pt x="4652" y="5250"/>
                    <a:pt x="4615" y="5102"/>
                  </a:cubicBezTo>
                  <a:lnTo>
                    <a:pt x="4615" y="5102"/>
                  </a:lnTo>
                  <a:cubicBezTo>
                    <a:pt x="4689" y="5250"/>
                    <a:pt x="4800" y="5361"/>
                    <a:pt x="4837" y="5546"/>
                  </a:cubicBezTo>
                  <a:cubicBezTo>
                    <a:pt x="4837" y="5570"/>
                    <a:pt x="4841" y="5579"/>
                    <a:pt x="4847" y="5579"/>
                  </a:cubicBezTo>
                  <a:cubicBezTo>
                    <a:pt x="4858" y="5579"/>
                    <a:pt x="4874" y="5546"/>
                    <a:pt x="4874" y="5546"/>
                  </a:cubicBezTo>
                  <a:cubicBezTo>
                    <a:pt x="4911" y="5657"/>
                    <a:pt x="4985" y="5731"/>
                    <a:pt x="4985" y="5841"/>
                  </a:cubicBezTo>
                  <a:cubicBezTo>
                    <a:pt x="4985" y="5841"/>
                    <a:pt x="4911" y="5841"/>
                    <a:pt x="4911" y="5878"/>
                  </a:cubicBezTo>
                  <a:cubicBezTo>
                    <a:pt x="4985" y="5915"/>
                    <a:pt x="5022" y="5989"/>
                    <a:pt x="5059" y="6063"/>
                  </a:cubicBezTo>
                  <a:cubicBezTo>
                    <a:pt x="5207" y="6396"/>
                    <a:pt x="5355" y="6655"/>
                    <a:pt x="5577" y="6951"/>
                  </a:cubicBezTo>
                  <a:cubicBezTo>
                    <a:pt x="5577" y="6961"/>
                    <a:pt x="5580" y="6966"/>
                    <a:pt x="5584" y="6966"/>
                  </a:cubicBezTo>
                  <a:cubicBezTo>
                    <a:pt x="5595" y="6966"/>
                    <a:pt x="5614" y="6940"/>
                    <a:pt x="5614" y="6914"/>
                  </a:cubicBezTo>
                  <a:cubicBezTo>
                    <a:pt x="5614" y="6840"/>
                    <a:pt x="5577" y="6840"/>
                    <a:pt x="5577" y="6803"/>
                  </a:cubicBezTo>
                  <a:cubicBezTo>
                    <a:pt x="5577" y="6766"/>
                    <a:pt x="5540" y="6729"/>
                    <a:pt x="5466" y="6618"/>
                  </a:cubicBezTo>
                  <a:cubicBezTo>
                    <a:pt x="5429" y="6581"/>
                    <a:pt x="5392" y="6470"/>
                    <a:pt x="5392" y="6433"/>
                  </a:cubicBezTo>
                  <a:lnTo>
                    <a:pt x="5392" y="6433"/>
                  </a:lnTo>
                  <a:cubicBezTo>
                    <a:pt x="5466" y="6581"/>
                    <a:pt x="5577" y="6729"/>
                    <a:pt x="5651" y="6914"/>
                  </a:cubicBezTo>
                  <a:cubicBezTo>
                    <a:pt x="5670" y="6924"/>
                    <a:pt x="5688" y="6928"/>
                    <a:pt x="5701" y="6928"/>
                  </a:cubicBezTo>
                  <a:cubicBezTo>
                    <a:pt x="5739" y="6928"/>
                    <a:pt x="5752" y="6894"/>
                    <a:pt x="5725" y="6840"/>
                  </a:cubicBezTo>
                  <a:lnTo>
                    <a:pt x="5577" y="6581"/>
                  </a:lnTo>
                  <a:lnTo>
                    <a:pt x="5577" y="6581"/>
                  </a:lnTo>
                  <a:cubicBezTo>
                    <a:pt x="5725" y="6766"/>
                    <a:pt x="5909" y="6914"/>
                    <a:pt x="6094" y="7025"/>
                  </a:cubicBezTo>
                  <a:cubicBezTo>
                    <a:pt x="6136" y="7108"/>
                    <a:pt x="6166" y="7191"/>
                    <a:pt x="6197" y="7274"/>
                  </a:cubicBezTo>
                  <a:lnTo>
                    <a:pt x="6197" y="7274"/>
                  </a:lnTo>
                  <a:cubicBezTo>
                    <a:pt x="6190" y="7249"/>
                    <a:pt x="6184" y="7223"/>
                    <a:pt x="6176" y="7196"/>
                  </a:cubicBezTo>
                  <a:lnTo>
                    <a:pt x="6176" y="7196"/>
                  </a:lnTo>
                  <a:cubicBezTo>
                    <a:pt x="6181" y="7203"/>
                    <a:pt x="6190" y="7209"/>
                    <a:pt x="6205" y="7209"/>
                  </a:cubicBezTo>
                  <a:cubicBezTo>
                    <a:pt x="6316" y="7357"/>
                    <a:pt x="6464" y="7579"/>
                    <a:pt x="6501" y="7690"/>
                  </a:cubicBezTo>
                  <a:cubicBezTo>
                    <a:pt x="6464" y="7653"/>
                    <a:pt x="6390" y="7579"/>
                    <a:pt x="6353" y="7579"/>
                  </a:cubicBezTo>
                  <a:cubicBezTo>
                    <a:pt x="6279" y="7505"/>
                    <a:pt x="6131" y="7394"/>
                    <a:pt x="6020" y="7357"/>
                  </a:cubicBezTo>
                  <a:cubicBezTo>
                    <a:pt x="5983" y="7357"/>
                    <a:pt x="5983" y="7394"/>
                    <a:pt x="5983" y="7394"/>
                  </a:cubicBezTo>
                  <a:cubicBezTo>
                    <a:pt x="6131" y="7505"/>
                    <a:pt x="6316" y="7653"/>
                    <a:pt x="6464" y="7727"/>
                  </a:cubicBezTo>
                  <a:lnTo>
                    <a:pt x="6501" y="7727"/>
                  </a:lnTo>
                  <a:cubicBezTo>
                    <a:pt x="6512" y="7738"/>
                    <a:pt x="6524" y="7753"/>
                    <a:pt x="6536" y="7768"/>
                  </a:cubicBezTo>
                  <a:lnTo>
                    <a:pt x="6536" y="7768"/>
                  </a:lnTo>
                  <a:cubicBezTo>
                    <a:pt x="6500" y="7839"/>
                    <a:pt x="6463" y="7875"/>
                    <a:pt x="6390" y="7875"/>
                  </a:cubicBezTo>
                  <a:cubicBezTo>
                    <a:pt x="6316" y="7912"/>
                    <a:pt x="6168" y="7949"/>
                    <a:pt x="6094" y="8023"/>
                  </a:cubicBezTo>
                  <a:cubicBezTo>
                    <a:pt x="6020" y="8060"/>
                    <a:pt x="6094" y="8097"/>
                    <a:pt x="6131" y="8097"/>
                  </a:cubicBezTo>
                  <a:cubicBezTo>
                    <a:pt x="6131" y="8097"/>
                    <a:pt x="6131" y="8097"/>
                    <a:pt x="6131" y="8097"/>
                  </a:cubicBezTo>
                  <a:lnTo>
                    <a:pt x="6131" y="8097"/>
                  </a:lnTo>
                  <a:cubicBezTo>
                    <a:pt x="5959" y="8269"/>
                    <a:pt x="5789" y="8444"/>
                    <a:pt x="5651" y="8651"/>
                  </a:cubicBezTo>
                  <a:cubicBezTo>
                    <a:pt x="5614" y="8762"/>
                    <a:pt x="5540" y="8799"/>
                    <a:pt x="5466" y="8873"/>
                  </a:cubicBezTo>
                  <a:cubicBezTo>
                    <a:pt x="5429" y="8836"/>
                    <a:pt x="5429" y="8799"/>
                    <a:pt x="5392" y="8762"/>
                  </a:cubicBezTo>
                  <a:cubicBezTo>
                    <a:pt x="5577" y="8466"/>
                    <a:pt x="5799" y="8134"/>
                    <a:pt x="5946" y="7838"/>
                  </a:cubicBezTo>
                  <a:lnTo>
                    <a:pt x="5983" y="7764"/>
                  </a:lnTo>
                  <a:cubicBezTo>
                    <a:pt x="5983" y="7764"/>
                    <a:pt x="5967" y="7748"/>
                    <a:pt x="5956" y="7748"/>
                  </a:cubicBezTo>
                  <a:cubicBezTo>
                    <a:pt x="5951" y="7748"/>
                    <a:pt x="5946" y="7752"/>
                    <a:pt x="5946" y="7764"/>
                  </a:cubicBezTo>
                  <a:cubicBezTo>
                    <a:pt x="5835" y="7912"/>
                    <a:pt x="5725" y="8097"/>
                    <a:pt x="5614" y="8282"/>
                  </a:cubicBezTo>
                  <a:cubicBezTo>
                    <a:pt x="5540" y="8429"/>
                    <a:pt x="5466" y="8577"/>
                    <a:pt x="5392" y="8688"/>
                  </a:cubicBezTo>
                  <a:cubicBezTo>
                    <a:pt x="5355" y="8503"/>
                    <a:pt x="5281" y="8319"/>
                    <a:pt x="5392" y="8208"/>
                  </a:cubicBezTo>
                  <a:cubicBezTo>
                    <a:pt x="5466" y="8208"/>
                    <a:pt x="5577" y="8245"/>
                    <a:pt x="5614" y="8282"/>
                  </a:cubicBezTo>
                  <a:lnTo>
                    <a:pt x="5614" y="8245"/>
                  </a:lnTo>
                  <a:cubicBezTo>
                    <a:pt x="5577" y="8134"/>
                    <a:pt x="5540" y="8097"/>
                    <a:pt x="5540" y="8023"/>
                  </a:cubicBezTo>
                  <a:cubicBezTo>
                    <a:pt x="5466" y="7912"/>
                    <a:pt x="5429" y="7838"/>
                    <a:pt x="5392" y="7764"/>
                  </a:cubicBezTo>
                  <a:cubicBezTo>
                    <a:pt x="5096" y="7025"/>
                    <a:pt x="4615" y="6396"/>
                    <a:pt x="4098" y="5805"/>
                  </a:cubicBezTo>
                  <a:cubicBezTo>
                    <a:pt x="4098" y="5805"/>
                    <a:pt x="4061" y="5805"/>
                    <a:pt x="4061" y="5841"/>
                  </a:cubicBezTo>
                  <a:cubicBezTo>
                    <a:pt x="4172" y="5989"/>
                    <a:pt x="4283" y="6100"/>
                    <a:pt x="4357" y="6285"/>
                  </a:cubicBezTo>
                  <a:cubicBezTo>
                    <a:pt x="4357" y="6285"/>
                    <a:pt x="4320" y="6322"/>
                    <a:pt x="4357" y="6322"/>
                  </a:cubicBezTo>
                  <a:cubicBezTo>
                    <a:pt x="4726" y="6951"/>
                    <a:pt x="5059" y="7542"/>
                    <a:pt x="5429" y="8097"/>
                  </a:cubicBezTo>
                  <a:cubicBezTo>
                    <a:pt x="5392" y="8134"/>
                    <a:pt x="5392" y="8134"/>
                    <a:pt x="5392" y="8171"/>
                  </a:cubicBezTo>
                  <a:cubicBezTo>
                    <a:pt x="5281" y="8355"/>
                    <a:pt x="5244" y="8614"/>
                    <a:pt x="5355" y="8799"/>
                  </a:cubicBezTo>
                  <a:cubicBezTo>
                    <a:pt x="5355" y="8836"/>
                    <a:pt x="5281" y="8836"/>
                    <a:pt x="5281" y="8873"/>
                  </a:cubicBezTo>
                  <a:cubicBezTo>
                    <a:pt x="5281" y="8910"/>
                    <a:pt x="5355" y="8910"/>
                    <a:pt x="5355" y="8910"/>
                  </a:cubicBezTo>
                  <a:lnTo>
                    <a:pt x="5392" y="8873"/>
                  </a:lnTo>
                  <a:cubicBezTo>
                    <a:pt x="5429" y="8910"/>
                    <a:pt x="5429" y="8984"/>
                    <a:pt x="5466" y="8984"/>
                  </a:cubicBezTo>
                  <a:cubicBezTo>
                    <a:pt x="5466" y="8984"/>
                    <a:pt x="5466" y="8984"/>
                    <a:pt x="5466" y="8984"/>
                  </a:cubicBezTo>
                  <a:lnTo>
                    <a:pt x="5466" y="8984"/>
                  </a:lnTo>
                  <a:cubicBezTo>
                    <a:pt x="5466" y="8984"/>
                    <a:pt x="5466" y="8984"/>
                    <a:pt x="5466" y="8984"/>
                  </a:cubicBezTo>
                  <a:lnTo>
                    <a:pt x="5466" y="8984"/>
                  </a:lnTo>
                  <a:cubicBezTo>
                    <a:pt x="5454" y="9004"/>
                    <a:pt x="5442" y="9023"/>
                    <a:pt x="5430" y="9042"/>
                  </a:cubicBezTo>
                  <a:lnTo>
                    <a:pt x="5430" y="9042"/>
                  </a:lnTo>
                  <a:cubicBezTo>
                    <a:pt x="5442" y="9022"/>
                    <a:pt x="5454" y="9003"/>
                    <a:pt x="5466" y="8984"/>
                  </a:cubicBezTo>
                  <a:lnTo>
                    <a:pt x="5466" y="8984"/>
                  </a:lnTo>
                  <a:cubicBezTo>
                    <a:pt x="5402" y="9080"/>
                    <a:pt x="5283" y="9231"/>
                    <a:pt x="5204" y="9389"/>
                  </a:cubicBezTo>
                  <a:lnTo>
                    <a:pt x="5204" y="9389"/>
                  </a:lnTo>
                  <a:cubicBezTo>
                    <a:pt x="5267" y="9265"/>
                    <a:pt x="5347" y="9169"/>
                    <a:pt x="5430" y="9042"/>
                  </a:cubicBezTo>
                  <a:lnTo>
                    <a:pt x="5430" y="9042"/>
                  </a:lnTo>
                  <a:cubicBezTo>
                    <a:pt x="5186" y="9439"/>
                    <a:pt x="4978" y="9931"/>
                    <a:pt x="4837" y="10389"/>
                  </a:cubicBezTo>
                  <a:lnTo>
                    <a:pt x="4837" y="10500"/>
                  </a:lnTo>
                  <a:cubicBezTo>
                    <a:pt x="4837" y="10500"/>
                    <a:pt x="4837" y="10537"/>
                    <a:pt x="4800" y="10537"/>
                  </a:cubicBezTo>
                  <a:cubicBezTo>
                    <a:pt x="4726" y="10463"/>
                    <a:pt x="4726" y="10315"/>
                    <a:pt x="4689" y="10204"/>
                  </a:cubicBezTo>
                  <a:cubicBezTo>
                    <a:pt x="4800" y="9797"/>
                    <a:pt x="4911" y="9391"/>
                    <a:pt x="5096" y="8984"/>
                  </a:cubicBezTo>
                  <a:lnTo>
                    <a:pt x="5096" y="8984"/>
                  </a:lnTo>
                  <a:cubicBezTo>
                    <a:pt x="4912" y="9351"/>
                    <a:pt x="4802" y="9719"/>
                    <a:pt x="4655" y="10122"/>
                  </a:cubicBezTo>
                  <a:lnTo>
                    <a:pt x="4655" y="10122"/>
                  </a:lnTo>
                  <a:cubicBezTo>
                    <a:pt x="4654" y="10120"/>
                    <a:pt x="4653" y="10117"/>
                    <a:pt x="4652" y="10114"/>
                  </a:cubicBezTo>
                  <a:lnTo>
                    <a:pt x="4652" y="10114"/>
                  </a:lnTo>
                  <a:lnTo>
                    <a:pt x="4652" y="10130"/>
                  </a:lnTo>
                  <a:cubicBezTo>
                    <a:pt x="4653" y="10127"/>
                    <a:pt x="4654" y="10125"/>
                    <a:pt x="4655" y="10122"/>
                  </a:cubicBezTo>
                  <a:lnTo>
                    <a:pt x="4655" y="10122"/>
                  </a:lnTo>
                  <a:cubicBezTo>
                    <a:pt x="4669" y="10160"/>
                    <a:pt x="4681" y="10200"/>
                    <a:pt x="4689" y="10241"/>
                  </a:cubicBezTo>
                  <a:cubicBezTo>
                    <a:pt x="4542" y="10352"/>
                    <a:pt x="4505" y="10611"/>
                    <a:pt x="4468" y="10796"/>
                  </a:cubicBezTo>
                  <a:cubicBezTo>
                    <a:pt x="4431" y="10833"/>
                    <a:pt x="4431" y="10870"/>
                    <a:pt x="4431" y="10906"/>
                  </a:cubicBezTo>
                  <a:cubicBezTo>
                    <a:pt x="4431" y="10870"/>
                    <a:pt x="4357" y="10833"/>
                    <a:pt x="4357" y="10722"/>
                  </a:cubicBezTo>
                  <a:cubicBezTo>
                    <a:pt x="4431" y="10463"/>
                    <a:pt x="4431" y="10167"/>
                    <a:pt x="4468" y="9908"/>
                  </a:cubicBezTo>
                  <a:cubicBezTo>
                    <a:pt x="4468" y="9900"/>
                    <a:pt x="4466" y="9893"/>
                    <a:pt x="4463" y="9889"/>
                  </a:cubicBezTo>
                  <a:lnTo>
                    <a:pt x="4463" y="9889"/>
                  </a:lnTo>
                  <a:cubicBezTo>
                    <a:pt x="4466" y="9883"/>
                    <a:pt x="4468" y="9877"/>
                    <a:pt x="4468" y="9871"/>
                  </a:cubicBezTo>
                  <a:lnTo>
                    <a:pt x="4468" y="9871"/>
                  </a:lnTo>
                  <a:cubicBezTo>
                    <a:pt x="4468" y="9871"/>
                    <a:pt x="4461" y="9875"/>
                    <a:pt x="4451" y="9881"/>
                  </a:cubicBezTo>
                  <a:lnTo>
                    <a:pt x="4451" y="9881"/>
                  </a:lnTo>
                  <a:cubicBezTo>
                    <a:pt x="4450" y="9881"/>
                    <a:pt x="4450" y="9881"/>
                    <a:pt x="4449" y="9881"/>
                  </a:cubicBezTo>
                  <a:cubicBezTo>
                    <a:pt x="4446" y="9881"/>
                    <a:pt x="4443" y="9881"/>
                    <a:pt x="4441" y="9883"/>
                  </a:cubicBezTo>
                  <a:lnTo>
                    <a:pt x="4441" y="9883"/>
                  </a:lnTo>
                  <a:cubicBezTo>
                    <a:pt x="4470" y="9830"/>
                    <a:pt x="4478" y="9777"/>
                    <a:pt x="4505" y="9723"/>
                  </a:cubicBezTo>
                  <a:cubicBezTo>
                    <a:pt x="4515" y="9775"/>
                    <a:pt x="4531" y="9824"/>
                    <a:pt x="4550" y="9872"/>
                  </a:cubicBezTo>
                  <a:lnTo>
                    <a:pt x="4550" y="9872"/>
                  </a:lnTo>
                  <a:cubicBezTo>
                    <a:pt x="4547" y="9884"/>
                    <a:pt x="4544" y="9896"/>
                    <a:pt x="4542" y="9908"/>
                  </a:cubicBezTo>
                  <a:cubicBezTo>
                    <a:pt x="4542" y="9908"/>
                    <a:pt x="4554" y="9915"/>
                    <a:pt x="4569" y="9920"/>
                  </a:cubicBezTo>
                  <a:lnTo>
                    <a:pt x="4569" y="9920"/>
                  </a:lnTo>
                  <a:cubicBezTo>
                    <a:pt x="4597" y="9984"/>
                    <a:pt x="4628" y="10048"/>
                    <a:pt x="4652" y="10114"/>
                  </a:cubicBezTo>
                  <a:lnTo>
                    <a:pt x="4652" y="10114"/>
                  </a:lnTo>
                  <a:lnTo>
                    <a:pt x="4652" y="10093"/>
                  </a:lnTo>
                  <a:cubicBezTo>
                    <a:pt x="4779" y="9651"/>
                    <a:pt x="4932" y="9181"/>
                    <a:pt x="5043" y="8731"/>
                  </a:cubicBezTo>
                  <a:lnTo>
                    <a:pt x="5043" y="8731"/>
                  </a:lnTo>
                  <a:cubicBezTo>
                    <a:pt x="5049" y="8718"/>
                    <a:pt x="5054" y="8704"/>
                    <a:pt x="5059" y="8688"/>
                  </a:cubicBezTo>
                  <a:lnTo>
                    <a:pt x="5059" y="8688"/>
                  </a:lnTo>
                  <a:cubicBezTo>
                    <a:pt x="5057" y="8691"/>
                    <a:pt x="5054" y="8693"/>
                    <a:pt x="5052" y="8696"/>
                  </a:cubicBezTo>
                  <a:lnTo>
                    <a:pt x="5052" y="8696"/>
                  </a:lnTo>
                  <a:cubicBezTo>
                    <a:pt x="5067" y="8632"/>
                    <a:pt x="5082" y="8569"/>
                    <a:pt x="5096" y="8505"/>
                  </a:cubicBezTo>
                  <a:lnTo>
                    <a:pt x="5096" y="8505"/>
                  </a:lnTo>
                  <a:cubicBezTo>
                    <a:pt x="5082" y="8569"/>
                    <a:pt x="5067" y="8633"/>
                    <a:pt x="5051" y="8697"/>
                  </a:cubicBezTo>
                  <a:lnTo>
                    <a:pt x="5051" y="8697"/>
                  </a:lnTo>
                  <a:cubicBezTo>
                    <a:pt x="5017" y="8740"/>
                    <a:pt x="4980" y="8839"/>
                    <a:pt x="4911" y="8873"/>
                  </a:cubicBezTo>
                  <a:cubicBezTo>
                    <a:pt x="4911" y="8836"/>
                    <a:pt x="4874" y="8836"/>
                    <a:pt x="4874" y="8799"/>
                  </a:cubicBezTo>
                  <a:cubicBezTo>
                    <a:pt x="4911" y="8799"/>
                    <a:pt x="4911" y="8799"/>
                    <a:pt x="4911" y="8762"/>
                  </a:cubicBezTo>
                  <a:lnTo>
                    <a:pt x="4911" y="8688"/>
                  </a:lnTo>
                  <a:cubicBezTo>
                    <a:pt x="4911" y="8688"/>
                    <a:pt x="4911" y="8651"/>
                    <a:pt x="4985" y="8651"/>
                  </a:cubicBezTo>
                  <a:lnTo>
                    <a:pt x="4985" y="8688"/>
                  </a:lnTo>
                  <a:cubicBezTo>
                    <a:pt x="4985" y="8711"/>
                    <a:pt x="4989" y="8720"/>
                    <a:pt x="4994" y="8720"/>
                  </a:cubicBezTo>
                  <a:cubicBezTo>
                    <a:pt x="5005" y="8720"/>
                    <a:pt x="5022" y="8677"/>
                    <a:pt x="5022" y="8651"/>
                  </a:cubicBezTo>
                  <a:cubicBezTo>
                    <a:pt x="5022" y="8651"/>
                    <a:pt x="5022" y="8614"/>
                    <a:pt x="4985" y="8614"/>
                  </a:cubicBezTo>
                  <a:cubicBezTo>
                    <a:pt x="4985" y="8614"/>
                    <a:pt x="4985" y="8651"/>
                    <a:pt x="4911" y="8651"/>
                  </a:cubicBezTo>
                  <a:cubicBezTo>
                    <a:pt x="4940" y="8622"/>
                    <a:pt x="4946" y="8593"/>
                    <a:pt x="4943" y="8569"/>
                  </a:cubicBezTo>
                  <a:lnTo>
                    <a:pt x="4943" y="8569"/>
                  </a:lnTo>
                  <a:cubicBezTo>
                    <a:pt x="4954" y="8578"/>
                    <a:pt x="4966" y="8584"/>
                    <a:pt x="4974" y="8592"/>
                  </a:cubicBezTo>
                  <a:lnTo>
                    <a:pt x="4974" y="8592"/>
                  </a:lnTo>
                  <a:cubicBezTo>
                    <a:pt x="4925" y="8498"/>
                    <a:pt x="4871" y="8410"/>
                    <a:pt x="4815" y="8320"/>
                  </a:cubicBezTo>
                  <a:lnTo>
                    <a:pt x="4815" y="8320"/>
                  </a:lnTo>
                  <a:cubicBezTo>
                    <a:pt x="4852" y="8417"/>
                    <a:pt x="4874" y="8495"/>
                    <a:pt x="4852" y="8495"/>
                  </a:cubicBezTo>
                  <a:cubicBezTo>
                    <a:pt x="4836" y="8495"/>
                    <a:pt x="4798" y="8455"/>
                    <a:pt x="4726" y="8355"/>
                  </a:cubicBezTo>
                  <a:cubicBezTo>
                    <a:pt x="4726" y="8319"/>
                    <a:pt x="4689" y="8319"/>
                    <a:pt x="4689" y="8282"/>
                  </a:cubicBezTo>
                  <a:cubicBezTo>
                    <a:pt x="4357" y="7727"/>
                    <a:pt x="3987" y="7172"/>
                    <a:pt x="3543" y="6729"/>
                  </a:cubicBezTo>
                  <a:lnTo>
                    <a:pt x="3469" y="6729"/>
                  </a:lnTo>
                  <a:cubicBezTo>
                    <a:pt x="3543" y="6803"/>
                    <a:pt x="3617" y="6914"/>
                    <a:pt x="3654" y="7025"/>
                  </a:cubicBezTo>
                  <a:cubicBezTo>
                    <a:pt x="3611" y="6981"/>
                    <a:pt x="3580" y="6913"/>
                    <a:pt x="3540" y="6848"/>
                  </a:cubicBezTo>
                  <a:lnTo>
                    <a:pt x="3540" y="6848"/>
                  </a:lnTo>
                  <a:cubicBezTo>
                    <a:pt x="3540" y="6848"/>
                    <a:pt x="3540" y="6848"/>
                    <a:pt x="3540" y="6847"/>
                  </a:cubicBezTo>
                  <a:lnTo>
                    <a:pt x="3540" y="6847"/>
                  </a:lnTo>
                  <a:cubicBezTo>
                    <a:pt x="3540" y="6847"/>
                    <a:pt x="3540" y="6848"/>
                    <a:pt x="3540" y="6848"/>
                  </a:cubicBezTo>
                  <a:lnTo>
                    <a:pt x="3540" y="6848"/>
                  </a:lnTo>
                  <a:cubicBezTo>
                    <a:pt x="3511" y="6803"/>
                    <a:pt x="3478" y="6759"/>
                    <a:pt x="3432" y="6729"/>
                  </a:cubicBezTo>
                  <a:lnTo>
                    <a:pt x="3432" y="6729"/>
                  </a:lnTo>
                  <a:cubicBezTo>
                    <a:pt x="3432" y="6729"/>
                    <a:pt x="3432" y="6729"/>
                    <a:pt x="3432" y="6729"/>
                  </a:cubicBezTo>
                  <a:lnTo>
                    <a:pt x="3395" y="6729"/>
                  </a:lnTo>
                  <a:cubicBezTo>
                    <a:pt x="3395" y="6655"/>
                    <a:pt x="3358" y="6618"/>
                    <a:pt x="3358" y="6581"/>
                  </a:cubicBezTo>
                  <a:cubicBezTo>
                    <a:pt x="3358" y="6556"/>
                    <a:pt x="3350" y="6548"/>
                    <a:pt x="3339" y="6548"/>
                  </a:cubicBezTo>
                  <a:cubicBezTo>
                    <a:pt x="3317" y="6548"/>
                    <a:pt x="3285" y="6581"/>
                    <a:pt x="3285" y="6581"/>
                  </a:cubicBezTo>
                  <a:lnTo>
                    <a:pt x="3480" y="7021"/>
                  </a:lnTo>
                  <a:lnTo>
                    <a:pt x="3480" y="7021"/>
                  </a:lnTo>
                  <a:cubicBezTo>
                    <a:pt x="3428" y="6945"/>
                    <a:pt x="3375" y="6872"/>
                    <a:pt x="3321" y="6803"/>
                  </a:cubicBezTo>
                  <a:lnTo>
                    <a:pt x="3321" y="6803"/>
                  </a:lnTo>
                  <a:cubicBezTo>
                    <a:pt x="3401" y="6916"/>
                    <a:pt x="3473" y="7047"/>
                    <a:pt x="3541" y="7184"/>
                  </a:cubicBezTo>
                  <a:lnTo>
                    <a:pt x="3541" y="7184"/>
                  </a:lnTo>
                  <a:cubicBezTo>
                    <a:pt x="3370" y="6920"/>
                    <a:pt x="3208" y="6724"/>
                    <a:pt x="3174" y="6655"/>
                  </a:cubicBezTo>
                  <a:lnTo>
                    <a:pt x="3174" y="6655"/>
                  </a:lnTo>
                  <a:cubicBezTo>
                    <a:pt x="3285" y="6988"/>
                    <a:pt x="3469" y="7320"/>
                    <a:pt x="3617" y="7616"/>
                  </a:cubicBezTo>
                  <a:cubicBezTo>
                    <a:pt x="3548" y="7557"/>
                    <a:pt x="3479" y="7495"/>
                    <a:pt x="3412" y="7431"/>
                  </a:cubicBezTo>
                  <a:lnTo>
                    <a:pt x="3412" y="7431"/>
                  </a:lnTo>
                  <a:cubicBezTo>
                    <a:pt x="3383" y="7430"/>
                    <a:pt x="3358" y="7424"/>
                    <a:pt x="3358" y="7394"/>
                  </a:cubicBezTo>
                  <a:cubicBezTo>
                    <a:pt x="3342" y="7378"/>
                    <a:pt x="3333" y="7362"/>
                    <a:pt x="3322" y="7343"/>
                  </a:cubicBezTo>
                  <a:lnTo>
                    <a:pt x="3322" y="7343"/>
                  </a:lnTo>
                  <a:cubicBezTo>
                    <a:pt x="3352" y="7373"/>
                    <a:pt x="3382" y="7402"/>
                    <a:pt x="3412" y="7431"/>
                  </a:cubicBezTo>
                  <a:lnTo>
                    <a:pt x="3412" y="7431"/>
                  </a:lnTo>
                  <a:cubicBezTo>
                    <a:pt x="3419" y="7431"/>
                    <a:pt x="3425" y="7431"/>
                    <a:pt x="3432" y="7431"/>
                  </a:cubicBezTo>
                  <a:cubicBezTo>
                    <a:pt x="3359" y="7395"/>
                    <a:pt x="3322" y="7321"/>
                    <a:pt x="3249" y="7248"/>
                  </a:cubicBezTo>
                  <a:lnTo>
                    <a:pt x="3249" y="7248"/>
                  </a:lnTo>
                  <a:cubicBezTo>
                    <a:pt x="3290" y="7289"/>
                    <a:pt x="3308" y="7318"/>
                    <a:pt x="3322" y="7343"/>
                  </a:cubicBezTo>
                  <a:lnTo>
                    <a:pt x="3322" y="7343"/>
                  </a:lnTo>
                  <a:cubicBezTo>
                    <a:pt x="3170" y="7189"/>
                    <a:pt x="3028" y="7021"/>
                    <a:pt x="2915" y="6840"/>
                  </a:cubicBezTo>
                  <a:lnTo>
                    <a:pt x="2878" y="6840"/>
                  </a:lnTo>
                  <a:cubicBezTo>
                    <a:pt x="2915" y="6877"/>
                    <a:pt x="2989" y="6988"/>
                    <a:pt x="2989" y="7025"/>
                  </a:cubicBezTo>
                  <a:lnTo>
                    <a:pt x="3248" y="7431"/>
                  </a:lnTo>
                  <a:cubicBezTo>
                    <a:pt x="3241" y="7428"/>
                    <a:pt x="3234" y="7425"/>
                    <a:pt x="3227" y="7423"/>
                  </a:cubicBezTo>
                  <a:lnTo>
                    <a:pt x="3227" y="7423"/>
                  </a:lnTo>
                  <a:cubicBezTo>
                    <a:pt x="3273" y="7450"/>
                    <a:pt x="3317" y="7478"/>
                    <a:pt x="3358" y="7505"/>
                  </a:cubicBezTo>
                  <a:cubicBezTo>
                    <a:pt x="3726" y="8129"/>
                    <a:pt x="4129" y="8790"/>
                    <a:pt x="4533" y="9378"/>
                  </a:cubicBezTo>
                  <a:lnTo>
                    <a:pt x="4533" y="9378"/>
                  </a:lnTo>
                  <a:lnTo>
                    <a:pt x="4582" y="9292"/>
                  </a:lnTo>
                  <a:lnTo>
                    <a:pt x="4582" y="9292"/>
                  </a:lnTo>
                  <a:cubicBezTo>
                    <a:pt x="4593" y="9312"/>
                    <a:pt x="4604" y="9333"/>
                    <a:pt x="4615" y="9354"/>
                  </a:cubicBezTo>
                  <a:cubicBezTo>
                    <a:pt x="4652" y="9243"/>
                    <a:pt x="4689" y="9206"/>
                    <a:pt x="4726" y="9095"/>
                  </a:cubicBezTo>
                  <a:lnTo>
                    <a:pt x="4706" y="9075"/>
                  </a:lnTo>
                  <a:lnTo>
                    <a:pt x="4706" y="9075"/>
                  </a:lnTo>
                  <a:cubicBezTo>
                    <a:pt x="4702" y="9082"/>
                    <a:pt x="4696" y="9088"/>
                    <a:pt x="4689" y="9095"/>
                  </a:cubicBezTo>
                  <a:cubicBezTo>
                    <a:pt x="4689" y="9095"/>
                    <a:pt x="4689" y="9169"/>
                    <a:pt x="4652" y="9169"/>
                  </a:cubicBezTo>
                  <a:lnTo>
                    <a:pt x="4582" y="9292"/>
                  </a:lnTo>
                  <a:lnTo>
                    <a:pt x="4582" y="9292"/>
                  </a:lnTo>
                  <a:cubicBezTo>
                    <a:pt x="4338" y="8841"/>
                    <a:pt x="4127" y="8486"/>
                    <a:pt x="3950" y="8097"/>
                  </a:cubicBezTo>
                  <a:cubicBezTo>
                    <a:pt x="3822" y="7840"/>
                    <a:pt x="3694" y="7495"/>
                    <a:pt x="3541" y="7184"/>
                  </a:cubicBezTo>
                  <a:lnTo>
                    <a:pt x="3541" y="7184"/>
                  </a:lnTo>
                  <a:cubicBezTo>
                    <a:pt x="3554" y="7205"/>
                    <a:pt x="3567" y="7225"/>
                    <a:pt x="3580" y="7246"/>
                  </a:cubicBezTo>
                  <a:lnTo>
                    <a:pt x="3480" y="7021"/>
                  </a:lnTo>
                  <a:lnTo>
                    <a:pt x="3480" y="7021"/>
                  </a:lnTo>
                  <a:cubicBezTo>
                    <a:pt x="3900" y="7626"/>
                    <a:pt x="4295" y="8400"/>
                    <a:pt x="4689" y="9058"/>
                  </a:cubicBezTo>
                  <a:lnTo>
                    <a:pt x="4706" y="9075"/>
                  </a:lnTo>
                  <a:lnTo>
                    <a:pt x="4706" y="9075"/>
                  </a:lnTo>
                  <a:cubicBezTo>
                    <a:pt x="4729" y="9045"/>
                    <a:pt x="4740" y="9014"/>
                    <a:pt x="4800" y="8984"/>
                  </a:cubicBezTo>
                  <a:cubicBezTo>
                    <a:pt x="4800" y="9021"/>
                    <a:pt x="4837" y="9021"/>
                    <a:pt x="4837" y="9021"/>
                  </a:cubicBezTo>
                  <a:cubicBezTo>
                    <a:pt x="4704" y="9254"/>
                    <a:pt x="4631" y="9516"/>
                    <a:pt x="4564" y="9809"/>
                  </a:cubicBezTo>
                  <a:lnTo>
                    <a:pt x="4564" y="9809"/>
                  </a:lnTo>
                  <a:cubicBezTo>
                    <a:pt x="4534" y="9746"/>
                    <a:pt x="4501" y="9679"/>
                    <a:pt x="4468" y="9613"/>
                  </a:cubicBezTo>
                  <a:cubicBezTo>
                    <a:pt x="4468" y="9587"/>
                    <a:pt x="4485" y="9561"/>
                    <a:pt x="4496" y="9523"/>
                  </a:cubicBezTo>
                  <a:lnTo>
                    <a:pt x="4496" y="9523"/>
                  </a:lnTo>
                  <a:cubicBezTo>
                    <a:pt x="4499" y="9528"/>
                    <a:pt x="4502" y="9533"/>
                    <a:pt x="4505" y="9539"/>
                  </a:cubicBezTo>
                  <a:cubicBezTo>
                    <a:pt x="4505" y="9502"/>
                    <a:pt x="4542" y="9428"/>
                    <a:pt x="4542" y="9391"/>
                  </a:cubicBezTo>
                  <a:cubicBezTo>
                    <a:pt x="4539" y="9386"/>
                    <a:pt x="4536" y="9382"/>
                    <a:pt x="4533" y="9378"/>
                  </a:cubicBezTo>
                  <a:lnTo>
                    <a:pt x="4533" y="9378"/>
                  </a:lnTo>
                  <a:lnTo>
                    <a:pt x="4505" y="9428"/>
                  </a:lnTo>
                  <a:cubicBezTo>
                    <a:pt x="4542" y="9465"/>
                    <a:pt x="4505" y="9465"/>
                    <a:pt x="4505" y="9465"/>
                  </a:cubicBezTo>
                  <a:cubicBezTo>
                    <a:pt x="4505" y="9487"/>
                    <a:pt x="4501" y="9507"/>
                    <a:pt x="4496" y="9523"/>
                  </a:cubicBezTo>
                  <a:lnTo>
                    <a:pt x="4496" y="9523"/>
                  </a:lnTo>
                  <a:cubicBezTo>
                    <a:pt x="4277" y="9123"/>
                    <a:pt x="4057" y="8758"/>
                    <a:pt x="3765" y="8429"/>
                  </a:cubicBezTo>
                  <a:cubicBezTo>
                    <a:pt x="3691" y="8208"/>
                    <a:pt x="3543" y="7949"/>
                    <a:pt x="3395" y="7764"/>
                  </a:cubicBezTo>
                  <a:cubicBezTo>
                    <a:pt x="3358" y="7690"/>
                    <a:pt x="3211" y="7468"/>
                    <a:pt x="3063" y="7394"/>
                  </a:cubicBezTo>
                  <a:lnTo>
                    <a:pt x="3137" y="7394"/>
                  </a:lnTo>
                  <a:cubicBezTo>
                    <a:pt x="3144" y="7394"/>
                    <a:pt x="3150" y="7393"/>
                    <a:pt x="3154" y="7390"/>
                  </a:cubicBezTo>
                  <a:lnTo>
                    <a:pt x="3154" y="7390"/>
                  </a:lnTo>
                  <a:cubicBezTo>
                    <a:pt x="3179" y="7401"/>
                    <a:pt x="3203" y="7412"/>
                    <a:pt x="3227" y="7423"/>
                  </a:cubicBezTo>
                  <a:lnTo>
                    <a:pt x="3227" y="7423"/>
                  </a:lnTo>
                  <a:cubicBezTo>
                    <a:pt x="3206" y="7410"/>
                    <a:pt x="3184" y="7397"/>
                    <a:pt x="3162" y="7384"/>
                  </a:cubicBezTo>
                  <a:lnTo>
                    <a:pt x="3162" y="7384"/>
                  </a:lnTo>
                  <a:cubicBezTo>
                    <a:pt x="3160" y="7386"/>
                    <a:pt x="3158" y="7389"/>
                    <a:pt x="3154" y="7390"/>
                  </a:cubicBezTo>
                  <a:lnTo>
                    <a:pt x="3154" y="7390"/>
                  </a:lnTo>
                  <a:cubicBezTo>
                    <a:pt x="3131" y="7380"/>
                    <a:pt x="3106" y="7369"/>
                    <a:pt x="3082" y="7357"/>
                  </a:cubicBezTo>
                  <a:lnTo>
                    <a:pt x="2878" y="7357"/>
                  </a:lnTo>
                  <a:lnTo>
                    <a:pt x="2841" y="7320"/>
                  </a:lnTo>
                  <a:lnTo>
                    <a:pt x="2656" y="7135"/>
                  </a:lnTo>
                  <a:cubicBezTo>
                    <a:pt x="2654" y="7133"/>
                    <a:pt x="2651" y="7131"/>
                    <a:pt x="2648" y="7128"/>
                  </a:cubicBezTo>
                  <a:lnTo>
                    <a:pt x="2648" y="7128"/>
                  </a:lnTo>
                  <a:cubicBezTo>
                    <a:pt x="2791" y="7214"/>
                    <a:pt x="2940" y="7291"/>
                    <a:pt x="3082" y="7357"/>
                  </a:cubicBezTo>
                  <a:lnTo>
                    <a:pt x="3115" y="7357"/>
                  </a:lnTo>
                  <a:cubicBezTo>
                    <a:pt x="2946" y="7262"/>
                    <a:pt x="2766" y="7172"/>
                    <a:pt x="2619" y="7098"/>
                  </a:cubicBezTo>
                  <a:cubicBezTo>
                    <a:pt x="2560" y="7051"/>
                    <a:pt x="2538" y="7034"/>
                    <a:pt x="2538" y="7034"/>
                  </a:cubicBezTo>
                  <a:lnTo>
                    <a:pt x="2538" y="7034"/>
                  </a:lnTo>
                  <a:cubicBezTo>
                    <a:pt x="2538" y="7034"/>
                    <a:pt x="2615" y="7097"/>
                    <a:pt x="2648" y="7128"/>
                  </a:cubicBezTo>
                  <a:lnTo>
                    <a:pt x="2648" y="7128"/>
                  </a:lnTo>
                  <a:cubicBezTo>
                    <a:pt x="2575" y="7084"/>
                    <a:pt x="2503" y="7037"/>
                    <a:pt x="2434" y="6988"/>
                  </a:cubicBezTo>
                  <a:cubicBezTo>
                    <a:pt x="2765" y="6789"/>
                    <a:pt x="3007" y="6532"/>
                    <a:pt x="3266" y="6268"/>
                  </a:cubicBezTo>
                  <a:lnTo>
                    <a:pt x="3266" y="6268"/>
                  </a:lnTo>
                  <a:cubicBezTo>
                    <a:pt x="3738" y="6780"/>
                    <a:pt x="4140" y="7328"/>
                    <a:pt x="4505" y="7912"/>
                  </a:cubicBezTo>
                  <a:lnTo>
                    <a:pt x="4666" y="8074"/>
                  </a:lnTo>
                  <a:lnTo>
                    <a:pt x="4666" y="8074"/>
                  </a:lnTo>
                  <a:cubicBezTo>
                    <a:pt x="4242" y="7410"/>
                    <a:pt x="3861" y="6777"/>
                    <a:pt x="3358" y="6174"/>
                  </a:cubicBezTo>
                  <a:cubicBezTo>
                    <a:pt x="3327" y="6205"/>
                    <a:pt x="3296" y="6237"/>
                    <a:pt x="3266" y="6268"/>
                  </a:cubicBezTo>
                  <a:lnTo>
                    <a:pt x="3266" y="6268"/>
                  </a:lnTo>
                  <a:cubicBezTo>
                    <a:pt x="3260" y="6261"/>
                    <a:pt x="3254" y="6255"/>
                    <a:pt x="3248" y="6248"/>
                  </a:cubicBezTo>
                  <a:cubicBezTo>
                    <a:pt x="3580" y="5841"/>
                    <a:pt x="3802" y="5361"/>
                    <a:pt x="3987" y="4806"/>
                  </a:cubicBezTo>
                  <a:close/>
                  <a:moveTo>
                    <a:pt x="4800" y="10870"/>
                  </a:moveTo>
                  <a:lnTo>
                    <a:pt x="4800" y="10943"/>
                  </a:lnTo>
                  <a:cubicBezTo>
                    <a:pt x="4779" y="10987"/>
                    <a:pt x="4760" y="11033"/>
                    <a:pt x="4744" y="11081"/>
                  </a:cubicBezTo>
                  <a:lnTo>
                    <a:pt x="4744" y="11081"/>
                  </a:lnTo>
                  <a:lnTo>
                    <a:pt x="4800" y="10870"/>
                  </a:lnTo>
                  <a:close/>
                  <a:moveTo>
                    <a:pt x="4652" y="10278"/>
                  </a:moveTo>
                  <a:lnTo>
                    <a:pt x="4652" y="10315"/>
                  </a:lnTo>
                  <a:cubicBezTo>
                    <a:pt x="4542" y="10685"/>
                    <a:pt x="4505" y="11054"/>
                    <a:pt x="4542" y="11461"/>
                  </a:cubicBezTo>
                  <a:cubicBezTo>
                    <a:pt x="4505" y="11350"/>
                    <a:pt x="4505" y="11202"/>
                    <a:pt x="4468" y="11054"/>
                  </a:cubicBezTo>
                  <a:lnTo>
                    <a:pt x="4468" y="10833"/>
                  </a:lnTo>
                  <a:cubicBezTo>
                    <a:pt x="4505" y="10648"/>
                    <a:pt x="4578" y="10463"/>
                    <a:pt x="4652" y="10278"/>
                  </a:cubicBezTo>
                  <a:close/>
                  <a:moveTo>
                    <a:pt x="4689" y="10426"/>
                  </a:moveTo>
                  <a:cubicBezTo>
                    <a:pt x="4689" y="10500"/>
                    <a:pt x="4726" y="10611"/>
                    <a:pt x="4726" y="10722"/>
                  </a:cubicBezTo>
                  <a:cubicBezTo>
                    <a:pt x="4689" y="11017"/>
                    <a:pt x="4615" y="11239"/>
                    <a:pt x="4542" y="11535"/>
                  </a:cubicBezTo>
                  <a:cubicBezTo>
                    <a:pt x="4542" y="11128"/>
                    <a:pt x="4615" y="10796"/>
                    <a:pt x="4689" y="10426"/>
                  </a:cubicBezTo>
                  <a:close/>
                  <a:moveTo>
                    <a:pt x="4468" y="11757"/>
                  </a:moveTo>
                  <a:lnTo>
                    <a:pt x="4468" y="12274"/>
                  </a:lnTo>
                  <a:cubicBezTo>
                    <a:pt x="4468" y="12163"/>
                    <a:pt x="4505" y="12127"/>
                    <a:pt x="4505" y="12016"/>
                  </a:cubicBezTo>
                  <a:cubicBezTo>
                    <a:pt x="4505" y="11942"/>
                    <a:pt x="4468" y="11831"/>
                    <a:pt x="4468" y="11757"/>
                  </a:cubicBezTo>
                  <a:close/>
                  <a:moveTo>
                    <a:pt x="4615" y="0"/>
                  </a:moveTo>
                  <a:cubicBezTo>
                    <a:pt x="4542" y="555"/>
                    <a:pt x="4542" y="1183"/>
                    <a:pt x="4615" y="1738"/>
                  </a:cubicBezTo>
                  <a:lnTo>
                    <a:pt x="4542" y="1738"/>
                  </a:lnTo>
                  <a:cubicBezTo>
                    <a:pt x="4357" y="2773"/>
                    <a:pt x="4135" y="3808"/>
                    <a:pt x="3765" y="4806"/>
                  </a:cubicBezTo>
                  <a:cubicBezTo>
                    <a:pt x="3323" y="5984"/>
                    <a:pt x="2698" y="6649"/>
                    <a:pt x="1561" y="7166"/>
                  </a:cubicBezTo>
                  <a:lnTo>
                    <a:pt x="1561" y="7166"/>
                  </a:lnTo>
                  <a:cubicBezTo>
                    <a:pt x="1547" y="7155"/>
                    <a:pt x="1547" y="7135"/>
                    <a:pt x="1547" y="7135"/>
                  </a:cubicBezTo>
                  <a:lnTo>
                    <a:pt x="1547" y="7172"/>
                  </a:lnTo>
                  <a:cubicBezTo>
                    <a:pt x="1552" y="7170"/>
                    <a:pt x="1557" y="7168"/>
                    <a:pt x="1561" y="7166"/>
                  </a:cubicBezTo>
                  <a:lnTo>
                    <a:pt x="1561" y="7166"/>
                  </a:lnTo>
                  <a:cubicBezTo>
                    <a:pt x="1567" y="7170"/>
                    <a:pt x="1574" y="7172"/>
                    <a:pt x="1584" y="7172"/>
                  </a:cubicBezTo>
                  <a:lnTo>
                    <a:pt x="1658" y="7172"/>
                  </a:lnTo>
                  <a:cubicBezTo>
                    <a:pt x="1695" y="7209"/>
                    <a:pt x="1695" y="7246"/>
                    <a:pt x="1732" y="7320"/>
                  </a:cubicBezTo>
                  <a:lnTo>
                    <a:pt x="918" y="7172"/>
                  </a:lnTo>
                  <a:cubicBezTo>
                    <a:pt x="844" y="7172"/>
                    <a:pt x="844" y="7209"/>
                    <a:pt x="844" y="7246"/>
                  </a:cubicBezTo>
                  <a:cubicBezTo>
                    <a:pt x="623" y="7209"/>
                    <a:pt x="364" y="7135"/>
                    <a:pt x="105" y="7062"/>
                  </a:cubicBezTo>
                  <a:cubicBezTo>
                    <a:pt x="98" y="7058"/>
                    <a:pt x="92" y="7057"/>
                    <a:pt x="86" y="7057"/>
                  </a:cubicBezTo>
                  <a:cubicBezTo>
                    <a:pt x="25" y="7057"/>
                    <a:pt x="1" y="7209"/>
                    <a:pt x="68" y="7209"/>
                  </a:cubicBezTo>
                  <a:cubicBezTo>
                    <a:pt x="315" y="7284"/>
                    <a:pt x="563" y="7341"/>
                    <a:pt x="821" y="7404"/>
                  </a:cubicBezTo>
                  <a:lnTo>
                    <a:pt x="821" y="7404"/>
                  </a:lnTo>
                  <a:cubicBezTo>
                    <a:pt x="811" y="7420"/>
                    <a:pt x="819" y="7454"/>
                    <a:pt x="844" y="7505"/>
                  </a:cubicBezTo>
                  <a:cubicBezTo>
                    <a:pt x="918" y="7505"/>
                    <a:pt x="918" y="7505"/>
                    <a:pt x="955" y="7542"/>
                  </a:cubicBezTo>
                  <a:lnTo>
                    <a:pt x="955" y="7579"/>
                  </a:lnTo>
                  <a:lnTo>
                    <a:pt x="1029" y="7579"/>
                  </a:lnTo>
                  <a:cubicBezTo>
                    <a:pt x="1510" y="7764"/>
                    <a:pt x="1954" y="7912"/>
                    <a:pt x="2471" y="8060"/>
                  </a:cubicBezTo>
                  <a:cubicBezTo>
                    <a:pt x="2988" y="8370"/>
                    <a:pt x="3397" y="8789"/>
                    <a:pt x="3722" y="9278"/>
                  </a:cubicBezTo>
                  <a:lnTo>
                    <a:pt x="3722" y="9278"/>
                  </a:lnTo>
                  <a:cubicBezTo>
                    <a:pt x="3965" y="9851"/>
                    <a:pt x="4142" y="10488"/>
                    <a:pt x="4320" y="11091"/>
                  </a:cubicBezTo>
                  <a:lnTo>
                    <a:pt x="4320" y="11794"/>
                  </a:lnTo>
                  <a:lnTo>
                    <a:pt x="4357" y="11794"/>
                  </a:lnTo>
                  <a:cubicBezTo>
                    <a:pt x="4357" y="11609"/>
                    <a:pt x="4357" y="11424"/>
                    <a:pt x="4431" y="11276"/>
                  </a:cubicBezTo>
                  <a:cubicBezTo>
                    <a:pt x="4468" y="11387"/>
                    <a:pt x="4468" y="11498"/>
                    <a:pt x="4505" y="11609"/>
                  </a:cubicBezTo>
                  <a:lnTo>
                    <a:pt x="4505" y="12385"/>
                  </a:lnTo>
                  <a:cubicBezTo>
                    <a:pt x="4431" y="12940"/>
                    <a:pt x="4357" y="13531"/>
                    <a:pt x="4357" y="14160"/>
                  </a:cubicBezTo>
                  <a:cubicBezTo>
                    <a:pt x="4357" y="14160"/>
                    <a:pt x="4390" y="14176"/>
                    <a:pt x="4411" y="14176"/>
                  </a:cubicBezTo>
                  <a:cubicBezTo>
                    <a:pt x="4422" y="14176"/>
                    <a:pt x="4431" y="14172"/>
                    <a:pt x="4431" y="14160"/>
                  </a:cubicBezTo>
                  <a:cubicBezTo>
                    <a:pt x="4431" y="13975"/>
                    <a:pt x="4468" y="13827"/>
                    <a:pt x="4468" y="13642"/>
                  </a:cubicBezTo>
                  <a:lnTo>
                    <a:pt x="4468" y="14197"/>
                  </a:lnTo>
                  <a:lnTo>
                    <a:pt x="4468" y="14382"/>
                  </a:lnTo>
                  <a:lnTo>
                    <a:pt x="4468" y="14714"/>
                  </a:lnTo>
                  <a:cubicBezTo>
                    <a:pt x="4468" y="14733"/>
                    <a:pt x="4486" y="14742"/>
                    <a:pt x="4505" y="14742"/>
                  </a:cubicBezTo>
                  <a:cubicBezTo>
                    <a:pt x="4523" y="14742"/>
                    <a:pt x="4542" y="14733"/>
                    <a:pt x="4542" y="14714"/>
                  </a:cubicBezTo>
                  <a:cubicBezTo>
                    <a:pt x="4542" y="14271"/>
                    <a:pt x="4542" y="13901"/>
                    <a:pt x="4652" y="13494"/>
                  </a:cubicBezTo>
                  <a:cubicBezTo>
                    <a:pt x="4652" y="13476"/>
                    <a:pt x="4643" y="13467"/>
                    <a:pt x="4634" y="13467"/>
                  </a:cubicBezTo>
                  <a:cubicBezTo>
                    <a:pt x="4625" y="13467"/>
                    <a:pt x="4615" y="13476"/>
                    <a:pt x="4615" y="13494"/>
                  </a:cubicBezTo>
                  <a:cubicBezTo>
                    <a:pt x="4615" y="13531"/>
                    <a:pt x="4542" y="13642"/>
                    <a:pt x="4505" y="13790"/>
                  </a:cubicBezTo>
                  <a:lnTo>
                    <a:pt x="4505" y="13347"/>
                  </a:lnTo>
                  <a:cubicBezTo>
                    <a:pt x="4505" y="13088"/>
                    <a:pt x="4542" y="12792"/>
                    <a:pt x="4615" y="12533"/>
                  </a:cubicBezTo>
                  <a:lnTo>
                    <a:pt x="4615" y="12607"/>
                  </a:lnTo>
                  <a:lnTo>
                    <a:pt x="4615" y="13347"/>
                  </a:lnTo>
                  <a:cubicBezTo>
                    <a:pt x="4615" y="13384"/>
                    <a:pt x="4625" y="13402"/>
                    <a:pt x="4639" y="13402"/>
                  </a:cubicBezTo>
                  <a:cubicBezTo>
                    <a:pt x="4652" y="13402"/>
                    <a:pt x="4671" y="13384"/>
                    <a:pt x="4689" y="13347"/>
                  </a:cubicBezTo>
                  <a:lnTo>
                    <a:pt x="4689" y="13273"/>
                  </a:lnTo>
                  <a:cubicBezTo>
                    <a:pt x="4726" y="12866"/>
                    <a:pt x="4726" y="12496"/>
                    <a:pt x="4652" y="12127"/>
                  </a:cubicBezTo>
                  <a:cubicBezTo>
                    <a:pt x="4689" y="11979"/>
                    <a:pt x="4689" y="11831"/>
                    <a:pt x="4726" y="11683"/>
                  </a:cubicBezTo>
                  <a:cubicBezTo>
                    <a:pt x="4726" y="12496"/>
                    <a:pt x="4837" y="13273"/>
                    <a:pt x="4800" y="14049"/>
                  </a:cubicBezTo>
                  <a:cubicBezTo>
                    <a:pt x="4800" y="14071"/>
                    <a:pt x="4828" y="14108"/>
                    <a:pt x="4849" y="14108"/>
                  </a:cubicBezTo>
                  <a:cubicBezTo>
                    <a:pt x="4863" y="14108"/>
                    <a:pt x="4874" y="14093"/>
                    <a:pt x="4874" y="14049"/>
                  </a:cubicBezTo>
                  <a:cubicBezTo>
                    <a:pt x="4985" y="13420"/>
                    <a:pt x="4911" y="12792"/>
                    <a:pt x="4874" y="12163"/>
                  </a:cubicBezTo>
                  <a:lnTo>
                    <a:pt x="4874" y="12163"/>
                  </a:lnTo>
                  <a:cubicBezTo>
                    <a:pt x="4874" y="12164"/>
                    <a:pt x="4891" y="12180"/>
                    <a:pt x="4902" y="12180"/>
                  </a:cubicBezTo>
                  <a:cubicBezTo>
                    <a:pt x="4907" y="12180"/>
                    <a:pt x="4911" y="12176"/>
                    <a:pt x="4911" y="12163"/>
                  </a:cubicBezTo>
                  <a:cubicBezTo>
                    <a:pt x="4985" y="11794"/>
                    <a:pt x="4985" y="11387"/>
                    <a:pt x="4911" y="10943"/>
                  </a:cubicBezTo>
                  <a:lnTo>
                    <a:pt x="5059" y="10537"/>
                  </a:lnTo>
                  <a:cubicBezTo>
                    <a:pt x="5207" y="10167"/>
                    <a:pt x="5355" y="9834"/>
                    <a:pt x="5466" y="9465"/>
                  </a:cubicBezTo>
                  <a:lnTo>
                    <a:pt x="5466" y="9428"/>
                  </a:lnTo>
                  <a:lnTo>
                    <a:pt x="5429" y="9428"/>
                  </a:lnTo>
                  <a:cubicBezTo>
                    <a:pt x="5614" y="9095"/>
                    <a:pt x="5799" y="8799"/>
                    <a:pt x="6020" y="8503"/>
                  </a:cubicBezTo>
                  <a:cubicBezTo>
                    <a:pt x="6020" y="8540"/>
                    <a:pt x="6094" y="8540"/>
                    <a:pt x="6131" y="8540"/>
                  </a:cubicBezTo>
                  <a:cubicBezTo>
                    <a:pt x="6464" y="8355"/>
                    <a:pt x="6834" y="8245"/>
                    <a:pt x="7092" y="7986"/>
                  </a:cubicBezTo>
                  <a:cubicBezTo>
                    <a:pt x="7180" y="7957"/>
                    <a:pt x="7244" y="7951"/>
                    <a:pt x="7285" y="7931"/>
                  </a:cubicBezTo>
                  <a:lnTo>
                    <a:pt x="7285" y="7931"/>
                  </a:lnTo>
                  <a:cubicBezTo>
                    <a:pt x="7293" y="7933"/>
                    <a:pt x="7300" y="7934"/>
                    <a:pt x="7308" y="7936"/>
                  </a:cubicBezTo>
                  <a:lnTo>
                    <a:pt x="7308" y="7936"/>
                  </a:lnTo>
                  <a:cubicBezTo>
                    <a:pt x="7305" y="7931"/>
                    <a:pt x="7303" y="7927"/>
                    <a:pt x="7301" y="7923"/>
                  </a:cubicBezTo>
                  <a:lnTo>
                    <a:pt x="7301" y="7923"/>
                  </a:lnTo>
                  <a:cubicBezTo>
                    <a:pt x="7306" y="7920"/>
                    <a:pt x="7310" y="7916"/>
                    <a:pt x="7314" y="7912"/>
                  </a:cubicBezTo>
                  <a:lnTo>
                    <a:pt x="7684" y="7912"/>
                  </a:lnTo>
                  <a:cubicBezTo>
                    <a:pt x="7758" y="7912"/>
                    <a:pt x="7758" y="7875"/>
                    <a:pt x="7684" y="7875"/>
                  </a:cubicBezTo>
                  <a:cubicBezTo>
                    <a:pt x="7647" y="7875"/>
                    <a:pt x="7610" y="7801"/>
                    <a:pt x="7573" y="7801"/>
                  </a:cubicBezTo>
                  <a:cubicBezTo>
                    <a:pt x="7647" y="7764"/>
                    <a:pt x="7758" y="7764"/>
                    <a:pt x="7832" y="7727"/>
                  </a:cubicBezTo>
                  <a:cubicBezTo>
                    <a:pt x="7980" y="7764"/>
                    <a:pt x="8202" y="7838"/>
                    <a:pt x="8497" y="7838"/>
                  </a:cubicBezTo>
                  <a:lnTo>
                    <a:pt x="8497" y="7875"/>
                  </a:lnTo>
                  <a:cubicBezTo>
                    <a:pt x="8534" y="7875"/>
                    <a:pt x="8534" y="7838"/>
                    <a:pt x="8497" y="7838"/>
                  </a:cubicBezTo>
                  <a:lnTo>
                    <a:pt x="8497" y="7838"/>
                  </a:lnTo>
                  <a:cubicBezTo>
                    <a:pt x="8571" y="7838"/>
                    <a:pt x="8682" y="7875"/>
                    <a:pt x="8719" y="7875"/>
                  </a:cubicBezTo>
                  <a:cubicBezTo>
                    <a:pt x="8608" y="7838"/>
                    <a:pt x="8497" y="7838"/>
                    <a:pt x="8386" y="7764"/>
                  </a:cubicBezTo>
                  <a:cubicBezTo>
                    <a:pt x="8350" y="7727"/>
                    <a:pt x="8276" y="7727"/>
                    <a:pt x="8239" y="7690"/>
                  </a:cubicBezTo>
                  <a:cubicBezTo>
                    <a:pt x="8313" y="7690"/>
                    <a:pt x="8313" y="7579"/>
                    <a:pt x="8202" y="7579"/>
                  </a:cubicBezTo>
                  <a:lnTo>
                    <a:pt x="8054" y="7579"/>
                  </a:lnTo>
                  <a:cubicBezTo>
                    <a:pt x="7795" y="7468"/>
                    <a:pt x="7499" y="7394"/>
                    <a:pt x="7203" y="7394"/>
                  </a:cubicBezTo>
                  <a:cubicBezTo>
                    <a:pt x="6871" y="7209"/>
                    <a:pt x="6538" y="7025"/>
                    <a:pt x="6279" y="6803"/>
                  </a:cubicBezTo>
                  <a:cubicBezTo>
                    <a:pt x="4837" y="5102"/>
                    <a:pt x="4689" y="1960"/>
                    <a:pt x="4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167025" y="4709400"/>
              <a:ext cx="218000" cy="368575"/>
            </a:xfrm>
            <a:custGeom>
              <a:avLst/>
              <a:gdLst/>
              <a:ahLst/>
              <a:cxnLst/>
              <a:rect l="l" t="t" r="r" b="b"/>
              <a:pathLst>
                <a:path w="8720" h="14743" extrusionOk="0">
                  <a:moveTo>
                    <a:pt x="4468" y="3069"/>
                  </a:moveTo>
                  <a:cubicBezTo>
                    <a:pt x="4478" y="3100"/>
                    <a:pt x="4488" y="3131"/>
                    <a:pt x="4497" y="3163"/>
                  </a:cubicBezTo>
                  <a:lnTo>
                    <a:pt x="4497" y="3163"/>
                  </a:lnTo>
                  <a:cubicBezTo>
                    <a:pt x="4490" y="3128"/>
                    <a:pt x="4481" y="3096"/>
                    <a:pt x="4468" y="3069"/>
                  </a:cubicBezTo>
                  <a:close/>
                  <a:moveTo>
                    <a:pt x="4497" y="3163"/>
                  </a:moveTo>
                  <a:cubicBezTo>
                    <a:pt x="4509" y="3224"/>
                    <a:pt x="4518" y="3294"/>
                    <a:pt x="4542" y="3364"/>
                  </a:cubicBezTo>
                  <a:cubicBezTo>
                    <a:pt x="4542" y="3438"/>
                    <a:pt x="4578" y="3475"/>
                    <a:pt x="4578" y="3512"/>
                  </a:cubicBezTo>
                  <a:cubicBezTo>
                    <a:pt x="4578" y="3623"/>
                    <a:pt x="4652" y="3697"/>
                    <a:pt x="4652" y="3845"/>
                  </a:cubicBezTo>
                  <a:lnTo>
                    <a:pt x="4652" y="3808"/>
                  </a:lnTo>
                  <a:lnTo>
                    <a:pt x="4652" y="3734"/>
                  </a:lnTo>
                  <a:cubicBezTo>
                    <a:pt x="4589" y="3544"/>
                    <a:pt x="4553" y="3353"/>
                    <a:pt x="4497" y="3163"/>
                  </a:cubicBezTo>
                  <a:close/>
                  <a:moveTo>
                    <a:pt x="4412" y="3522"/>
                  </a:moveTo>
                  <a:cubicBezTo>
                    <a:pt x="4384" y="3522"/>
                    <a:pt x="4357" y="3531"/>
                    <a:pt x="4357" y="3549"/>
                  </a:cubicBezTo>
                  <a:cubicBezTo>
                    <a:pt x="4542" y="3993"/>
                    <a:pt x="4689" y="4400"/>
                    <a:pt x="4874" y="4769"/>
                  </a:cubicBezTo>
                  <a:lnTo>
                    <a:pt x="4911" y="4769"/>
                  </a:lnTo>
                  <a:cubicBezTo>
                    <a:pt x="4874" y="4584"/>
                    <a:pt x="4763" y="4400"/>
                    <a:pt x="4689" y="4215"/>
                  </a:cubicBezTo>
                  <a:lnTo>
                    <a:pt x="4689" y="4215"/>
                  </a:lnTo>
                  <a:cubicBezTo>
                    <a:pt x="4837" y="4474"/>
                    <a:pt x="4948" y="4806"/>
                    <a:pt x="5096" y="5102"/>
                  </a:cubicBezTo>
                  <a:cubicBezTo>
                    <a:pt x="5096" y="5114"/>
                    <a:pt x="5100" y="5119"/>
                    <a:pt x="5106" y="5119"/>
                  </a:cubicBezTo>
                  <a:cubicBezTo>
                    <a:pt x="5117" y="5119"/>
                    <a:pt x="5133" y="5102"/>
                    <a:pt x="5133" y="5102"/>
                  </a:cubicBezTo>
                  <a:cubicBezTo>
                    <a:pt x="4948" y="4769"/>
                    <a:pt x="4837" y="4400"/>
                    <a:pt x="4652" y="4030"/>
                  </a:cubicBezTo>
                  <a:lnTo>
                    <a:pt x="4652" y="4030"/>
                  </a:lnTo>
                  <a:cubicBezTo>
                    <a:pt x="4726" y="4215"/>
                    <a:pt x="4763" y="4363"/>
                    <a:pt x="4874" y="4548"/>
                  </a:cubicBezTo>
                  <a:lnTo>
                    <a:pt x="4874" y="4584"/>
                  </a:lnTo>
                  <a:lnTo>
                    <a:pt x="4652" y="4104"/>
                  </a:lnTo>
                  <a:lnTo>
                    <a:pt x="4652" y="4067"/>
                  </a:lnTo>
                  <a:lnTo>
                    <a:pt x="4652" y="3993"/>
                  </a:lnTo>
                  <a:cubicBezTo>
                    <a:pt x="4578" y="3845"/>
                    <a:pt x="4505" y="3697"/>
                    <a:pt x="4468" y="3549"/>
                  </a:cubicBezTo>
                  <a:cubicBezTo>
                    <a:pt x="4468" y="3531"/>
                    <a:pt x="4440" y="3522"/>
                    <a:pt x="4412" y="3522"/>
                  </a:cubicBezTo>
                  <a:close/>
                  <a:moveTo>
                    <a:pt x="4837" y="5065"/>
                  </a:moveTo>
                  <a:lnTo>
                    <a:pt x="4837" y="5065"/>
                  </a:lnTo>
                  <a:cubicBezTo>
                    <a:pt x="4844" y="5085"/>
                    <a:pt x="4851" y="5104"/>
                    <a:pt x="4859" y="5123"/>
                  </a:cubicBezTo>
                  <a:lnTo>
                    <a:pt x="4859" y="5123"/>
                  </a:lnTo>
                  <a:cubicBezTo>
                    <a:pt x="4837" y="5101"/>
                    <a:pt x="4837" y="5096"/>
                    <a:pt x="4837" y="5065"/>
                  </a:cubicBezTo>
                  <a:close/>
                  <a:moveTo>
                    <a:pt x="4985" y="5176"/>
                  </a:moveTo>
                  <a:cubicBezTo>
                    <a:pt x="4996" y="5213"/>
                    <a:pt x="5008" y="5250"/>
                    <a:pt x="5021" y="5286"/>
                  </a:cubicBezTo>
                  <a:lnTo>
                    <a:pt x="5021" y="5286"/>
                  </a:lnTo>
                  <a:cubicBezTo>
                    <a:pt x="5039" y="5310"/>
                    <a:pt x="5056" y="5336"/>
                    <a:pt x="5072" y="5362"/>
                  </a:cubicBezTo>
                  <a:lnTo>
                    <a:pt x="5072" y="5362"/>
                  </a:lnTo>
                  <a:cubicBezTo>
                    <a:pt x="5042" y="5302"/>
                    <a:pt x="5013" y="5240"/>
                    <a:pt x="4985" y="5176"/>
                  </a:cubicBezTo>
                  <a:close/>
                  <a:moveTo>
                    <a:pt x="4727" y="5697"/>
                  </a:moveTo>
                  <a:cubicBezTo>
                    <a:pt x="4728" y="5706"/>
                    <a:pt x="4734" y="5713"/>
                    <a:pt x="4742" y="5720"/>
                  </a:cubicBezTo>
                  <a:lnTo>
                    <a:pt x="4742" y="5720"/>
                  </a:lnTo>
                  <a:cubicBezTo>
                    <a:pt x="4737" y="5712"/>
                    <a:pt x="4732" y="5704"/>
                    <a:pt x="4727" y="5697"/>
                  </a:cubicBezTo>
                  <a:close/>
                  <a:moveTo>
                    <a:pt x="5072" y="5362"/>
                  </a:moveTo>
                  <a:cubicBezTo>
                    <a:pt x="5138" y="5492"/>
                    <a:pt x="5206" y="5614"/>
                    <a:pt x="5260" y="5733"/>
                  </a:cubicBezTo>
                  <a:lnTo>
                    <a:pt x="5260" y="5733"/>
                  </a:lnTo>
                  <a:cubicBezTo>
                    <a:pt x="5212" y="5607"/>
                    <a:pt x="5148" y="5480"/>
                    <a:pt x="5072" y="5362"/>
                  </a:cubicBezTo>
                  <a:close/>
                  <a:moveTo>
                    <a:pt x="4742" y="5720"/>
                  </a:moveTo>
                  <a:cubicBezTo>
                    <a:pt x="4759" y="5744"/>
                    <a:pt x="4778" y="5771"/>
                    <a:pt x="4800" y="5805"/>
                  </a:cubicBezTo>
                  <a:cubicBezTo>
                    <a:pt x="4800" y="5753"/>
                    <a:pt x="4764" y="5737"/>
                    <a:pt x="4742" y="5720"/>
                  </a:cubicBezTo>
                  <a:close/>
                  <a:moveTo>
                    <a:pt x="4973" y="5351"/>
                  </a:moveTo>
                  <a:cubicBezTo>
                    <a:pt x="5038" y="5462"/>
                    <a:pt x="5109" y="5572"/>
                    <a:pt x="5170" y="5694"/>
                  </a:cubicBezTo>
                  <a:cubicBezTo>
                    <a:pt x="5207" y="5805"/>
                    <a:pt x="5244" y="5878"/>
                    <a:pt x="5281" y="5915"/>
                  </a:cubicBezTo>
                  <a:lnTo>
                    <a:pt x="5170" y="5805"/>
                  </a:lnTo>
                  <a:cubicBezTo>
                    <a:pt x="5075" y="5638"/>
                    <a:pt x="5026" y="5487"/>
                    <a:pt x="4973" y="5351"/>
                  </a:cubicBezTo>
                  <a:close/>
                  <a:moveTo>
                    <a:pt x="4652" y="1775"/>
                  </a:moveTo>
                  <a:cubicBezTo>
                    <a:pt x="4726" y="3069"/>
                    <a:pt x="5022" y="4326"/>
                    <a:pt x="5466" y="5546"/>
                  </a:cubicBezTo>
                  <a:cubicBezTo>
                    <a:pt x="5614" y="5878"/>
                    <a:pt x="5762" y="6211"/>
                    <a:pt x="5909" y="6470"/>
                  </a:cubicBezTo>
                  <a:lnTo>
                    <a:pt x="5651" y="6248"/>
                  </a:lnTo>
                  <a:lnTo>
                    <a:pt x="5799" y="6396"/>
                  </a:lnTo>
                  <a:cubicBezTo>
                    <a:pt x="5651" y="6285"/>
                    <a:pt x="5577" y="6174"/>
                    <a:pt x="5429" y="6063"/>
                  </a:cubicBezTo>
                  <a:cubicBezTo>
                    <a:pt x="5392" y="6026"/>
                    <a:pt x="5392" y="5989"/>
                    <a:pt x="5318" y="5915"/>
                  </a:cubicBezTo>
                  <a:cubicBezTo>
                    <a:pt x="5311" y="5888"/>
                    <a:pt x="5303" y="5861"/>
                    <a:pt x="5295" y="5833"/>
                  </a:cubicBezTo>
                  <a:lnTo>
                    <a:pt x="5295" y="5833"/>
                  </a:lnTo>
                  <a:cubicBezTo>
                    <a:pt x="5303" y="5848"/>
                    <a:pt x="5310" y="5863"/>
                    <a:pt x="5318" y="5878"/>
                  </a:cubicBezTo>
                  <a:cubicBezTo>
                    <a:pt x="5302" y="5830"/>
                    <a:pt x="5282" y="5782"/>
                    <a:pt x="5260" y="5733"/>
                  </a:cubicBezTo>
                  <a:lnTo>
                    <a:pt x="5260" y="5733"/>
                  </a:lnTo>
                  <a:cubicBezTo>
                    <a:pt x="5273" y="5767"/>
                    <a:pt x="5285" y="5800"/>
                    <a:pt x="5295" y="5833"/>
                  </a:cubicBezTo>
                  <a:lnTo>
                    <a:pt x="5295" y="5833"/>
                  </a:lnTo>
                  <a:cubicBezTo>
                    <a:pt x="5204" y="5658"/>
                    <a:pt x="5095" y="5482"/>
                    <a:pt x="5021" y="5286"/>
                  </a:cubicBezTo>
                  <a:lnTo>
                    <a:pt x="5021" y="5286"/>
                  </a:lnTo>
                  <a:cubicBezTo>
                    <a:pt x="4964" y="5205"/>
                    <a:pt x="4902" y="5130"/>
                    <a:pt x="4837" y="5065"/>
                  </a:cubicBezTo>
                  <a:lnTo>
                    <a:pt x="4837" y="5065"/>
                  </a:lnTo>
                  <a:cubicBezTo>
                    <a:pt x="4837" y="5065"/>
                    <a:pt x="4837" y="5065"/>
                    <a:pt x="4837" y="5065"/>
                  </a:cubicBezTo>
                  <a:lnTo>
                    <a:pt x="4837" y="5065"/>
                  </a:lnTo>
                  <a:cubicBezTo>
                    <a:pt x="4837" y="5065"/>
                    <a:pt x="4837" y="5065"/>
                    <a:pt x="4837" y="5065"/>
                  </a:cubicBezTo>
                  <a:lnTo>
                    <a:pt x="4837" y="4991"/>
                  </a:lnTo>
                  <a:cubicBezTo>
                    <a:pt x="4763" y="4917"/>
                    <a:pt x="4726" y="4806"/>
                    <a:pt x="4689" y="4695"/>
                  </a:cubicBezTo>
                  <a:cubicBezTo>
                    <a:pt x="4689" y="4363"/>
                    <a:pt x="4578" y="4030"/>
                    <a:pt x="4394" y="3808"/>
                  </a:cubicBezTo>
                  <a:lnTo>
                    <a:pt x="4357" y="3808"/>
                  </a:lnTo>
                  <a:cubicBezTo>
                    <a:pt x="4479" y="3961"/>
                    <a:pt x="4525" y="4114"/>
                    <a:pt x="4559" y="4267"/>
                  </a:cubicBezTo>
                  <a:lnTo>
                    <a:pt x="4559" y="4267"/>
                  </a:lnTo>
                  <a:cubicBezTo>
                    <a:pt x="4554" y="4253"/>
                    <a:pt x="4548" y="4236"/>
                    <a:pt x="4542" y="4215"/>
                  </a:cubicBezTo>
                  <a:cubicBezTo>
                    <a:pt x="4526" y="4199"/>
                    <a:pt x="4498" y="4190"/>
                    <a:pt x="4476" y="4190"/>
                  </a:cubicBezTo>
                  <a:cubicBezTo>
                    <a:pt x="4444" y="4190"/>
                    <a:pt x="4424" y="4208"/>
                    <a:pt x="4468" y="4252"/>
                  </a:cubicBezTo>
                  <a:cubicBezTo>
                    <a:pt x="4468" y="4363"/>
                    <a:pt x="4505" y="4400"/>
                    <a:pt x="4505" y="4437"/>
                  </a:cubicBezTo>
                  <a:cubicBezTo>
                    <a:pt x="4394" y="4289"/>
                    <a:pt x="4357" y="4178"/>
                    <a:pt x="4283" y="4067"/>
                  </a:cubicBezTo>
                  <a:lnTo>
                    <a:pt x="4283" y="4067"/>
                  </a:lnTo>
                  <a:cubicBezTo>
                    <a:pt x="4357" y="4252"/>
                    <a:pt x="4468" y="4400"/>
                    <a:pt x="4542" y="4584"/>
                  </a:cubicBezTo>
                  <a:cubicBezTo>
                    <a:pt x="4542" y="4584"/>
                    <a:pt x="4531" y="4595"/>
                    <a:pt x="4527" y="4604"/>
                  </a:cubicBezTo>
                  <a:lnTo>
                    <a:pt x="4527" y="4604"/>
                  </a:lnTo>
                  <a:cubicBezTo>
                    <a:pt x="4504" y="4572"/>
                    <a:pt x="4499" y="4536"/>
                    <a:pt x="4468" y="4474"/>
                  </a:cubicBezTo>
                  <a:cubicBezTo>
                    <a:pt x="4448" y="4464"/>
                    <a:pt x="4431" y="4459"/>
                    <a:pt x="4416" y="4459"/>
                  </a:cubicBezTo>
                  <a:cubicBezTo>
                    <a:pt x="4376" y="4459"/>
                    <a:pt x="4357" y="4493"/>
                    <a:pt x="4357" y="4548"/>
                  </a:cubicBezTo>
                  <a:cubicBezTo>
                    <a:pt x="4357" y="4621"/>
                    <a:pt x="4394" y="4658"/>
                    <a:pt x="4394" y="4769"/>
                  </a:cubicBezTo>
                  <a:cubicBezTo>
                    <a:pt x="4357" y="4658"/>
                    <a:pt x="4320" y="4621"/>
                    <a:pt x="4320" y="4584"/>
                  </a:cubicBezTo>
                  <a:cubicBezTo>
                    <a:pt x="4320" y="4574"/>
                    <a:pt x="4310" y="4569"/>
                    <a:pt x="4299" y="4569"/>
                  </a:cubicBezTo>
                  <a:cubicBezTo>
                    <a:pt x="4271" y="4569"/>
                    <a:pt x="4230" y="4595"/>
                    <a:pt x="4283" y="4621"/>
                  </a:cubicBezTo>
                  <a:lnTo>
                    <a:pt x="4689" y="5731"/>
                  </a:lnTo>
                  <a:cubicBezTo>
                    <a:pt x="4468" y="5361"/>
                    <a:pt x="4283" y="4991"/>
                    <a:pt x="4024" y="4621"/>
                  </a:cubicBezTo>
                  <a:cubicBezTo>
                    <a:pt x="4209" y="4104"/>
                    <a:pt x="4357" y="3549"/>
                    <a:pt x="4468" y="3069"/>
                  </a:cubicBezTo>
                  <a:cubicBezTo>
                    <a:pt x="4542" y="2588"/>
                    <a:pt x="4652" y="2181"/>
                    <a:pt x="4652" y="1775"/>
                  </a:cubicBezTo>
                  <a:close/>
                  <a:moveTo>
                    <a:pt x="3543" y="6840"/>
                  </a:moveTo>
                  <a:cubicBezTo>
                    <a:pt x="3541" y="6840"/>
                    <a:pt x="3540" y="6842"/>
                    <a:pt x="3540" y="6847"/>
                  </a:cubicBezTo>
                  <a:lnTo>
                    <a:pt x="3540" y="6847"/>
                  </a:lnTo>
                  <a:cubicBezTo>
                    <a:pt x="3541" y="6844"/>
                    <a:pt x="3542" y="6841"/>
                    <a:pt x="3543" y="6840"/>
                  </a:cubicBezTo>
                  <a:close/>
                  <a:moveTo>
                    <a:pt x="1214" y="7025"/>
                  </a:moveTo>
                  <a:lnTo>
                    <a:pt x="1214" y="7025"/>
                  </a:lnTo>
                  <a:cubicBezTo>
                    <a:pt x="1325" y="7099"/>
                    <a:pt x="1473" y="7135"/>
                    <a:pt x="1547" y="7135"/>
                  </a:cubicBezTo>
                  <a:cubicBezTo>
                    <a:pt x="1473" y="7099"/>
                    <a:pt x="1325" y="7098"/>
                    <a:pt x="1214" y="7025"/>
                  </a:cubicBezTo>
                  <a:close/>
                  <a:moveTo>
                    <a:pt x="2102" y="7099"/>
                  </a:moveTo>
                  <a:lnTo>
                    <a:pt x="2102" y="7099"/>
                  </a:lnTo>
                  <a:cubicBezTo>
                    <a:pt x="2139" y="7172"/>
                    <a:pt x="2212" y="7209"/>
                    <a:pt x="2249" y="7283"/>
                  </a:cubicBezTo>
                  <a:cubicBezTo>
                    <a:pt x="2249" y="7209"/>
                    <a:pt x="2139" y="7172"/>
                    <a:pt x="2102" y="7099"/>
                  </a:cubicBezTo>
                  <a:close/>
                  <a:moveTo>
                    <a:pt x="2212" y="7025"/>
                  </a:moveTo>
                  <a:lnTo>
                    <a:pt x="2212" y="7098"/>
                  </a:lnTo>
                  <a:cubicBezTo>
                    <a:pt x="2249" y="7135"/>
                    <a:pt x="2323" y="7172"/>
                    <a:pt x="2397" y="7283"/>
                  </a:cubicBezTo>
                  <a:cubicBezTo>
                    <a:pt x="2397" y="7283"/>
                    <a:pt x="2323" y="7283"/>
                    <a:pt x="2323" y="7320"/>
                  </a:cubicBezTo>
                  <a:cubicBezTo>
                    <a:pt x="2323" y="7283"/>
                    <a:pt x="2286" y="7283"/>
                    <a:pt x="2249" y="7283"/>
                  </a:cubicBezTo>
                  <a:cubicBezTo>
                    <a:pt x="2064" y="7209"/>
                    <a:pt x="1917" y="7209"/>
                    <a:pt x="1732" y="7172"/>
                  </a:cubicBezTo>
                  <a:cubicBezTo>
                    <a:pt x="1880" y="7135"/>
                    <a:pt x="2064" y="7098"/>
                    <a:pt x="2212" y="7025"/>
                  </a:cubicBezTo>
                  <a:close/>
                  <a:moveTo>
                    <a:pt x="2397" y="6988"/>
                  </a:moveTo>
                  <a:lnTo>
                    <a:pt x="2767" y="7357"/>
                  </a:lnTo>
                  <a:lnTo>
                    <a:pt x="2656" y="7357"/>
                  </a:lnTo>
                  <a:cubicBezTo>
                    <a:pt x="2508" y="7283"/>
                    <a:pt x="2397" y="7172"/>
                    <a:pt x="2249" y="7025"/>
                  </a:cubicBezTo>
                  <a:cubicBezTo>
                    <a:pt x="2323" y="6988"/>
                    <a:pt x="2397" y="6988"/>
                    <a:pt x="2397" y="6988"/>
                  </a:cubicBezTo>
                  <a:close/>
                  <a:moveTo>
                    <a:pt x="6686" y="7209"/>
                  </a:moveTo>
                  <a:lnTo>
                    <a:pt x="6945" y="7357"/>
                  </a:lnTo>
                  <a:lnTo>
                    <a:pt x="6871" y="7357"/>
                  </a:lnTo>
                  <a:cubicBezTo>
                    <a:pt x="6834" y="7357"/>
                    <a:pt x="6760" y="7283"/>
                    <a:pt x="6686" y="7209"/>
                  </a:cubicBezTo>
                  <a:close/>
                  <a:moveTo>
                    <a:pt x="3115" y="7357"/>
                  </a:moveTo>
                  <a:cubicBezTo>
                    <a:pt x="3131" y="7366"/>
                    <a:pt x="3146" y="7375"/>
                    <a:pt x="3162" y="7384"/>
                  </a:cubicBezTo>
                  <a:lnTo>
                    <a:pt x="3162" y="7384"/>
                  </a:lnTo>
                  <a:cubicBezTo>
                    <a:pt x="3169" y="7373"/>
                    <a:pt x="3161" y="7357"/>
                    <a:pt x="3137" y="7357"/>
                  </a:cubicBezTo>
                  <a:close/>
                  <a:moveTo>
                    <a:pt x="2841" y="7357"/>
                  </a:moveTo>
                  <a:cubicBezTo>
                    <a:pt x="2841" y="7366"/>
                    <a:pt x="2841" y="7376"/>
                    <a:pt x="2841" y="7384"/>
                  </a:cubicBezTo>
                  <a:lnTo>
                    <a:pt x="2841" y="7384"/>
                  </a:lnTo>
                  <a:cubicBezTo>
                    <a:pt x="2830" y="7373"/>
                    <a:pt x="2817" y="7364"/>
                    <a:pt x="2804" y="7357"/>
                  </a:cubicBezTo>
                  <a:close/>
                  <a:moveTo>
                    <a:pt x="6507" y="7308"/>
                  </a:moveTo>
                  <a:cubicBezTo>
                    <a:pt x="6558" y="7349"/>
                    <a:pt x="6613" y="7376"/>
                    <a:pt x="6686" y="7394"/>
                  </a:cubicBezTo>
                  <a:lnTo>
                    <a:pt x="6575" y="7394"/>
                  </a:lnTo>
                  <a:cubicBezTo>
                    <a:pt x="6549" y="7369"/>
                    <a:pt x="6528" y="7339"/>
                    <a:pt x="6507" y="7308"/>
                  </a:cubicBezTo>
                  <a:close/>
                  <a:moveTo>
                    <a:pt x="955" y="7246"/>
                  </a:moveTo>
                  <a:lnTo>
                    <a:pt x="955" y="7246"/>
                  </a:lnTo>
                  <a:cubicBezTo>
                    <a:pt x="1177" y="7320"/>
                    <a:pt x="1399" y="7357"/>
                    <a:pt x="1584" y="7357"/>
                  </a:cubicBezTo>
                  <a:cubicBezTo>
                    <a:pt x="1621" y="7357"/>
                    <a:pt x="1732" y="7394"/>
                    <a:pt x="1769" y="7394"/>
                  </a:cubicBezTo>
                  <a:lnTo>
                    <a:pt x="1806" y="7431"/>
                  </a:lnTo>
                  <a:lnTo>
                    <a:pt x="1510" y="7431"/>
                  </a:lnTo>
                  <a:cubicBezTo>
                    <a:pt x="1325" y="7357"/>
                    <a:pt x="1140" y="7320"/>
                    <a:pt x="955" y="7246"/>
                  </a:cubicBezTo>
                  <a:close/>
                  <a:moveTo>
                    <a:pt x="6197" y="7274"/>
                  </a:moveTo>
                  <a:cubicBezTo>
                    <a:pt x="6213" y="7337"/>
                    <a:pt x="6230" y="7394"/>
                    <a:pt x="6279" y="7468"/>
                  </a:cubicBezTo>
                  <a:cubicBezTo>
                    <a:pt x="6247" y="7403"/>
                    <a:pt x="6221" y="7338"/>
                    <a:pt x="6197" y="7274"/>
                  </a:cubicBezTo>
                  <a:close/>
                  <a:moveTo>
                    <a:pt x="1012" y="7452"/>
                  </a:moveTo>
                  <a:lnTo>
                    <a:pt x="1012" y="7452"/>
                  </a:lnTo>
                  <a:cubicBezTo>
                    <a:pt x="1078" y="7469"/>
                    <a:pt x="1146" y="7487"/>
                    <a:pt x="1214" y="7505"/>
                  </a:cubicBezTo>
                  <a:lnTo>
                    <a:pt x="1103" y="7505"/>
                  </a:lnTo>
                  <a:cubicBezTo>
                    <a:pt x="1067" y="7481"/>
                    <a:pt x="1038" y="7464"/>
                    <a:pt x="1012" y="7452"/>
                  </a:cubicBezTo>
                  <a:close/>
                  <a:moveTo>
                    <a:pt x="2021" y="7483"/>
                  </a:moveTo>
                  <a:lnTo>
                    <a:pt x="2021" y="7483"/>
                  </a:lnTo>
                  <a:cubicBezTo>
                    <a:pt x="2097" y="7509"/>
                    <a:pt x="2173" y="7517"/>
                    <a:pt x="2249" y="7542"/>
                  </a:cubicBezTo>
                  <a:cubicBezTo>
                    <a:pt x="2168" y="7542"/>
                    <a:pt x="2107" y="7522"/>
                    <a:pt x="2021" y="7483"/>
                  </a:cubicBezTo>
                  <a:close/>
                  <a:moveTo>
                    <a:pt x="1695" y="7209"/>
                  </a:moveTo>
                  <a:lnTo>
                    <a:pt x="1695" y="7209"/>
                  </a:lnTo>
                  <a:cubicBezTo>
                    <a:pt x="1880" y="7246"/>
                    <a:pt x="2101" y="7320"/>
                    <a:pt x="2286" y="7357"/>
                  </a:cubicBezTo>
                  <a:cubicBezTo>
                    <a:pt x="2323" y="7431"/>
                    <a:pt x="2397" y="7505"/>
                    <a:pt x="2434" y="7579"/>
                  </a:cubicBezTo>
                  <a:cubicBezTo>
                    <a:pt x="2323" y="7542"/>
                    <a:pt x="2286" y="7542"/>
                    <a:pt x="2212" y="7505"/>
                  </a:cubicBezTo>
                  <a:cubicBezTo>
                    <a:pt x="2212" y="7505"/>
                    <a:pt x="2138" y="7505"/>
                    <a:pt x="2138" y="7468"/>
                  </a:cubicBezTo>
                  <a:cubicBezTo>
                    <a:pt x="2028" y="7394"/>
                    <a:pt x="1917" y="7357"/>
                    <a:pt x="1769" y="7357"/>
                  </a:cubicBezTo>
                  <a:cubicBezTo>
                    <a:pt x="1732" y="7320"/>
                    <a:pt x="1732" y="7283"/>
                    <a:pt x="1695" y="7209"/>
                  </a:cubicBezTo>
                  <a:close/>
                  <a:moveTo>
                    <a:pt x="7425" y="7505"/>
                  </a:moveTo>
                  <a:cubicBezTo>
                    <a:pt x="7610" y="7505"/>
                    <a:pt x="7758" y="7542"/>
                    <a:pt x="7943" y="7653"/>
                  </a:cubicBezTo>
                  <a:cubicBezTo>
                    <a:pt x="7795" y="7653"/>
                    <a:pt x="7684" y="7579"/>
                    <a:pt x="7610" y="7579"/>
                  </a:cubicBezTo>
                  <a:cubicBezTo>
                    <a:pt x="7573" y="7542"/>
                    <a:pt x="7499" y="7542"/>
                    <a:pt x="7425" y="7505"/>
                  </a:cubicBezTo>
                  <a:close/>
                  <a:moveTo>
                    <a:pt x="2989" y="7394"/>
                  </a:moveTo>
                  <a:cubicBezTo>
                    <a:pt x="3063" y="7394"/>
                    <a:pt x="3174" y="7542"/>
                    <a:pt x="3321" y="7690"/>
                  </a:cubicBezTo>
                  <a:cubicBezTo>
                    <a:pt x="3174" y="7579"/>
                    <a:pt x="3063" y="7505"/>
                    <a:pt x="2989" y="7394"/>
                  </a:cubicBezTo>
                  <a:close/>
                  <a:moveTo>
                    <a:pt x="3432" y="6729"/>
                  </a:moveTo>
                  <a:lnTo>
                    <a:pt x="3432" y="6729"/>
                  </a:lnTo>
                  <a:cubicBezTo>
                    <a:pt x="3536" y="6884"/>
                    <a:pt x="3749" y="7294"/>
                    <a:pt x="3981" y="7691"/>
                  </a:cubicBezTo>
                  <a:lnTo>
                    <a:pt x="3981" y="7691"/>
                  </a:lnTo>
                  <a:cubicBezTo>
                    <a:pt x="3869" y="7518"/>
                    <a:pt x="3748" y="7341"/>
                    <a:pt x="3617" y="7172"/>
                  </a:cubicBezTo>
                  <a:cubicBezTo>
                    <a:pt x="3580" y="7025"/>
                    <a:pt x="3543" y="6914"/>
                    <a:pt x="3432" y="6729"/>
                  </a:cubicBezTo>
                  <a:close/>
                  <a:moveTo>
                    <a:pt x="4213" y="7602"/>
                  </a:moveTo>
                  <a:cubicBezTo>
                    <a:pt x="4255" y="7644"/>
                    <a:pt x="4299" y="7685"/>
                    <a:pt x="4320" y="7727"/>
                  </a:cubicBezTo>
                  <a:cubicBezTo>
                    <a:pt x="4283" y="7690"/>
                    <a:pt x="4246" y="7644"/>
                    <a:pt x="4213" y="7602"/>
                  </a:cubicBezTo>
                  <a:close/>
                  <a:moveTo>
                    <a:pt x="7129" y="7468"/>
                  </a:moveTo>
                  <a:cubicBezTo>
                    <a:pt x="7240" y="7505"/>
                    <a:pt x="7388" y="7542"/>
                    <a:pt x="7462" y="7579"/>
                  </a:cubicBezTo>
                  <a:cubicBezTo>
                    <a:pt x="7462" y="7579"/>
                    <a:pt x="7462" y="7653"/>
                    <a:pt x="7499" y="7653"/>
                  </a:cubicBezTo>
                  <a:cubicBezTo>
                    <a:pt x="7573" y="7653"/>
                    <a:pt x="7610" y="7690"/>
                    <a:pt x="7647" y="7690"/>
                  </a:cubicBezTo>
                  <a:cubicBezTo>
                    <a:pt x="7573" y="7690"/>
                    <a:pt x="7462" y="7727"/>
                    <a:pt x="7425" y="7727"/>
                  </a:cubicBezTo>
                  <a:cubicBezTo>
                    <a:pt x="7240" y="7653"/>
                    <a:pt x="7092" y="7542"/>
                    <a:pt x="6945" y="7468"/>
                  </a:cubicBezTo>
                  <a:close/>
                  <a:moveTo>
                    <a:pt x="5540" y="7283"/>
                  </a:moveTo>
                  <a:cubicBezTo>
                    <a:pt x="5614" y="7468"/>
                    <a:pt x="5762" y="7579"/>
                    <a:pt x="5909" y="7764"/>
                  </a:cubicBezTo>
                  <a:lnTo>
                    <a:pt x="5946" y="7764"/>
                  </a:lnTo>
                  <a:lnTo>
                    <a:pt x="5909" y="7727"/>
                  </a:lnTo>
                  <a:cubicBezTo>
                    <a:pt x="5799" y="7579"/>
                    <a:pt x="5651" y="7468"/>
                    <a:pt x="5540" y="7283"/>
                  </a:cubicBezTo>
                  <a:close/>
                  <a:moveTo>
                    <a:pt x="6390" y="7727"/>
                  </a:moveTo>
                  <a:lnTo>
                    <a:pt x="6390" y="7727"/>
                  </a:lnTo>
                  <a:cubicBezTo>
                    <a:pt x="6353" y="7727"/>
                    <a:pt x="6316" y="7764"/>
                    <a:pt x="6279" y="7764"/>
                  </a:cubicBezTo>
                  <a:cubicBezTo>
                    <a:pt x="6316" y="7764"/>
                    <a:pt x="6353" y="7764"/>
                    <a:pt x="6390" y="7727"/>
                  </a:cubicBezTo>
                  <a:close/>
                  <a:moveTo>
                    <a:pt x="6760" y="7690"/>
                  </a:moveTo>
                  <a:cubicBezTo>
                    <a:pt x="6778" y="7705"/>
                    <a:pt x="6797" y="7719"/>
                    <a:pt x="6816" y="7732"/>
                  </a:cubicBezTo>
                  <a:lnTo>
                    <a:pt x="6816" y="7732"/>
                  </a:lnTo>
                  <a:cubicBezTo>
                    <a:pt x="6787" y="7742"/>
                    <a:pt x="6756" y="7753"/>
                    <a:pt x="6723" y="7764"/>
                  </a:cubicBezTo>
                  <a:cubicBezTo>
                    <a:pt x="6711" y="7764"/>
                    <a:pt x="6699" y="7764"/>
                    <a:pt x="6686" y="7766"/>
                  </a:cubicBezTo>
                  <a:lnTo>
                    <a:pt x="6686" y="7766"/>
                  </a:lnTo>
                  <a:cubicBezTo>
                    <a:pt x="6686" y="7766"/>
                    <a:pt x="6686" y="7765"/>
                    <a:pt x="6686" y="7764"/>
                  </a:cubicBezTo>
                  <a:cubicBezTo>
                    <a:pt x="6686" y="7727"/>
                    <a:pt x="6649" y="7727"/>
                    <a:pt x="6649" y="7690"/>
                  </a:cubicBezTo>
                  <a:close/>
                  <a:moveTo>
                    <a:pt x="6590" y="7820"/>
                  </a:moveTo>
                  <a:lnTo>
                    <a:pt x="6590" y="7820"/>
                  </a:lnTo>
                  <a:cubicBezTo>
                    <a:pt x="6591" y="7821"/>
                    <a:pt x="6591" y="7821"/>
                    <a:pt x="6592" y="7821"/>
                  </a:cubicBezTo>
                  <a:lnTo>
                    <a:pt x="6592" y="7821"/>
                  </a:lnTo>
                  <a:cubicBezTo>
                    <a:pt x="6587" y="7826"/>
                    <a:pt x="6581" y="7832"/>
                    <a:pt x="6575" y="7838"/>
                  </a:cubicBezTo>
                  <a:cubicBezTo>
                    <a:pt x="6581" y="7832"/>
                    <a:pt x="6586" y="7826"/>
                    <a:pt x="6590" y="7820"/>
                  </a:cubicBezTo>
                  <a:close/>
                  <a:moveTo>
                    <a:pt x="2138" y="7690"/>
                  </a:moveTo>
                  <a:cubicBezTo>
                    <a:pt x="2249" y="7727"/>
                    <a:pt x="2323" y="7838"/>
                    <a:pt x="2471" y="7875"/>
                  </a:cubicBezTo>
                  <a:cubicBezTo>
                    <a:pt x="2355" y="7805"/>
                    <a:pt x="2253" y="7750"/>
                    <a:pt x="2166" y="7691"/>
                  </a:cubicBezTo>
                  <a:lnTo>
                    <a:pt x="2166" y="7691"/>
                  </a:lnTo>
                  <a:cubicBezTo>
                    <a:pt x="2157" y="7690"/>
                    <a:pt x="2148" y="7690"/>
                    <a:pt x="2138" y="7690"/>
                  </a:cubicBezTo>
                  <a:close/>
                  <a:moveTo>
                    <a:pt x="2434" y="7357"/>
                  </a:moveTo>
                  <a:cubicBezTo>
                    <a:pt x="2545" y="7431"/>
                    <a:pt x="2656" y="7579"/>
                    <a:pt x="2804" y="7653"/>
                  </a:cubicBezTo>
                  <a:cubicBezTo>
                    <a:pt x="2878" y="7727"/>
                    <a:pt x="2989" y="7764"/>
                    <a:pt x="3063" y="7875"/>
                  </a:cubicBezTo>
                  <a:cubicBezTo>
                    <a:pt x="2952" y="7764"/>
                    <a:pt x="2730" y="7690"/>
                    <a:pt x="2545" y="7653"/>
                  </a:cubicBezTo>
                  <a:cubicBezTo>
                    <a:pt x="2471" y="7542"/>
                    <a:pt x="2397" y="7431"/>
                    <a:pt x="2323" y="7357"/>
                  </a:cubicBezTo>
                  <a:close/>
                  <a:moveTo>
                    <a:pt x="5946" y="7838"/>
                  </a:moveTo>
                  <a:cubicBezTo>
                    <a:pt x="5946" y="7838"/>
                    <a:pt x="5946" y="7875"/>
                    <a:pt x="5983" y="7875"/>
                  </a:cubicBezTo>
                  <a:cubicBezTo>
                    <a:pt x="5983" y="7875"/>
                    <a:pt x="5983" y="7838"/>
                    <a:pt x="5946" y="7838"/>
                  </a:cubicBezTo>
                  <a:close/>
                  <a:moveTo>
                    <a:pt x="2545" y="7764"/>
                  </a:moveTo>
                  <a:cubicBezTo>
                    <a:pt x="2619" y="7764"/>
                    <a:pt x="2619" y="7764"/>
                    <a:pt x="2656" y="7838"/>
                  </a:cubicBezTo>
                  <a:lnTo>
                    <a:pt x="2804" y="7949"/>
                  </a:lnTo>
                  <a:cubicBezTo>
                    <a:pt x="2693" y="7912"/>
                    <a:pt x="2656" y="7838"/>
                    <a:pt x="2545" y="7764"/>
                  </a:cubicBezTo>
                  <a:close/>
                  <a:moveTo>
                    <a:pt x="7308" y="7936"/>
                  </a:moveTo>
                  <a:lnTo>
                    <a:pt x="7308" y="7936"/>
                  </a:lnTo>
                  <a:cubicBezTo>
                    <a:pt x="7310" y="7940"/>
                    <a:pt x="7312" y="7944"/>
                    <a:pt x="7314" y="7949"/>
                  </a:cubicBezTo>
                  <a:lnTo>
                    <a:pt x="7388" y="7949"/>
                  </a:lnTo>
                  <a:cubicBezTo>
                    <a:pt x="7361" y="7945"/>
                    <a:pt x="7334" y="7940"/>
                    <a:pt x="7308" y="7936"/>
                  </a:cubicBezTo>
                  <a:close/>
                  <a:moveTo>
                    <a:pt x="4689" y="7764"/>
                  </a:moveTo>
                  <a:lnTo>
                    <a:pt x="4689" y="7764"/>
                  </a:lnTo>
                  <a:cubicBezTo>
                    <a:pt x="4837" y="7887"/>
                    <a:pt x="5000" y="7993"/>
                    <a:pt x="5159" y="8073"/>
                  </a:cubicBezTo>
                  <a:lnTo>
                    <a:pt x="5159" y="8073"/>
                  </a:lnTo>
                  <a:cubicBezTo>
                    <a:pt x="5127" y="8050"/>
                    <a:pt x="5095" y="8022"/>
                    <a:pt x="5059" y="7986"/>
                  </a:cubicBezTo>
                  <a:cubicBezTo>
                    <a:pt x="4911" y="7912"/>
                    <a:pt x="4837" y="7875"/>
                    <a:pt x="4689" y="7764"/>
                  </a:cubicBezTo>
                  <a:close/>
                  <a:moveTo>
                    <a:pt x="1288" y="7542"/>
                  </a:moveTo>
                  <a:cubicBezTo>
                    <a:pt x="1510" y="7542"/>
                    <a:pt x="1769" y="7542"/>
                    <a:pt x="2028" y="7579"/>
                  </a:cubicBezTo>
                  <a:cubicBezTo>
                    <a:pt x="2069" y="7620"/>
                    <a:pt x="2115" y="7656"/>
                    <a:pt x="2166" y="7691"/>
                  </a:cubicBezTo>
                  <a:lnTo>
                    <a:pt x="2166" y="7691"/>
                  </a:lnTo>
                  <a:cubicBezTo>
                    <a:pt x="2262" y="7696"/>
                    <a:pt x="2333" y="7727"/>
                    <a:pt x="2434" y="7727"/>
                  </a:cubicBezTo>
                  <a:cubicBezTo>
                    <a:pt x="2514" y="7860"/>
                    <a:pt x="2651" y="7973"/>
                    <a:pt x="2762" y="8095"/>
                  </a:cubicBezTo>
                  <a:lnTo>
                    <a:pt x="2762" y="8095"/>
                  </a:lnTo>
                  <a:cubicBezTo>
                    <a:pt x="2654" y="8060"/>
                    <a:pt x="2581" y="8059"/>
                    <a:pt x="2508" y="8023"/>
                  </a:cubicBezTo>
                  <a:cubicBezTo>
                    <a:pt x="2286" y="7875"/>
                    <a:pt x="2064" y="7764"/>
                    <a:pt x="1843" y="7690"/>
                  </a:cubicBezTo>
                  <a:cubicBezTo>
                    <a:pt x="1769" y="7690"/>
                    <a:pt x="1769" y="7727"/>
                    <a:pt x="1843" y="7727"/>
                  </a:cubicBezTo>
                  <a:cubicBezTo>
                    <a:pt x="1870" y="7727"/>
                    <a:pt x="1877" y="7747"/>
                    <a:pt x="1893" y="7757"/>
                  </a:cubicBezTo>
                  <a:lnTo>
                    <a:pt x="1893" y="7757"/>
                  </a:lnTo>
                  <a:cubicBezTo>
                    <a:pt x="1647" y="7688"/>
                    <a:pt x="1467" y="7650"/>
                    <a:pt x="1288" y="7542"/>
                  </a:cubicBezTo>
                  <a:close/>
                  <a:moveTo>
                    <a:pt x="2781" y="8115"/>
                  </a:moveTo>
                  <a:cubicBezTo>
                    <a:pt x="2791" y="8127"/>
                    <a:pt x="2801" y="8139"/>
                    <a:pt x="2811" y="8152"/>
                  </a:cubicBezTo>
                  <a:lnTo>
                    <a:pt x="2811" y="8152"/>
                  </a:lnTo>
                  <a:cubicBezTo>
                    <a:pt x="2797" y="8140"/>
                    <a:pt x="2782" y="8134"/>
                    <a:pt x="2767" y="8134"/>
                  </a:cubicBezTo>
                  <a:cubicBezTo>
                    <a:pt x="2767" y="8134"/>
                    <a:pt x="2776" y="8125"/>
                    <a:pt x="2781" y="8115"/>
                  </a:cubicBezTo>
                  <a:close/>
                  <a:moveTo>
                    <a:pt x="5159" y="8073"/>
                  </a:moveTo>
                  <a:lnTo>
                    <a:pt x="5159" y="8073"/>
                  </a:lnTo>
                  <a:cubicBezTo>
                    <a:pt x="5225" y="8121"/>
                    <a:pt x="5292" y="8146"/>
                    <a:pt x="5392" y="8171"/>
                  </a:cubicBezTo>
                  <a:cubicBezTo>
                    <a:pt x="5317" y="8146"/>
                    <a:pt x="5239" y="8113"/>
                    <a:pt x="5159" y="8073"/>
                  </a:cubicBezTo>
                  <a:close/>
                  <a:moveTo>
                    <a:pt x="5466" y="8060"/>
                  </a:moveTo>
                  <a:cubicBezTo>
                    <a:pt x="5540" y="8097"/>
                    <a:pt x="5577" y="8134"/>
                    <a:pt x="5577" y="8208"/>
                  </a:cubicBezTo>
                  <a:cubicBezTo>
                    <a:pt x="5540" y="8208"/>
                    <a:pt x="5466" y="8208"/>
                    <a:pt x="5429" y="8134"/>
                  </a:cubicBezTo>
                  <a:cubicBezTo>
                    <a:pt x="5429" y="8097"/>
                    <a:pt x="5466" y="8097"/>
                    <a:pt x="5466" y="8060"/>
                  </a:cubicBezTo>
                  <a:close/>
                  <a:moveTo>
                    <a:pt x="3358" y="7727"/>
                  </a:moveTo>
                  <a:cubicBezTo>
                    <a:pt x="3432" y="7912"/>
                    <a:pt x="3543" y="8060"/>
                    <a:pt x="3580" y="8097"/>
                  </a:cubicBezTo>
                  <a:cubicBezTo>
                    <a:pt x="3617" y="8134"/>
                    <a:pt x="3617" y="8208"/>
                    <a:pt x="3691" y="8282"/>
                  </a:cubicBezTo>
                  <a:cubicBezTo>
                    <a:pt x="3587" y="8212"/>
                    <a:pt x="3451" y="8111"/>
                    <a:pt x="3343" y="8037"/>
                  </a:cubicBezTo>
                  <a:lnTo>
                    <a:pt x="3343" y="8037"/>
                  </a:lnTo>
                  <a:cubicBezTo>
                    <a:pt x="3343" y="8037"/>
                    <a:pt x="3344" y="8037"/>
                    <a:pt x="3344" y="8037"/>
                  </a:cubicBezTo>
                  <a:cubicBezTo>
                    <a:pt x="3358" y="8037"/>
                    <a:pt x="3358" y="8003"/>
                    <a:pt x="3358" y="7949"/>
                  </a:cubicBezTo>
                  <a:lnTo>
                    <a:pt x="3248" y="7875"/>
                  </a:lnTo>
                  <a:lnTo>
                    <a:pt x="3321" y="7875"/>
                  </a:lnTo>
                  <a:cubicBezTo>
                    <a:pt x="3358" y="7875"/>
                    <a:pt x="3395" y="7838"/>
                    <a:pt x="3358" y="7764"/>
                  </a:cubicBezTo>
                  <a:lnTo>
                    <a:pt x="3358" y="7727"/>
                  </a:lnTo>
                  <a:close/>
                  <a:moveTo>
                    <a:pt x="4713" y="8147"/>
                  </a:moveTo>
                  <a:cubicBezTo>
                    <a:pt x="4747" y="8207"/>
                    <a:pt x="4781" y="8264"/>
                    <a:pt x="4815" y="8320"/>
                  </a:cubicBezTo>
                  <a:lnTo>
                    <a:pt x="4815" y="8320"/>
                  </a:lnTo>
                  <a:cubicBezTo>
                    <a:pt x="4811" y="8308"/>
                    <a:pt x="4806" y="8295"/>
                    <a:pt x="4800" y="8282"/>
                  </a:cubicBezTo>
                  <a:cubicBezTo>
                    <a:pt x="4771" y="8236"/>
                    <a:pt x="4742" y="8192"/>
                    <a:pt x="4713" y="8147"/>
                  </a:cubicBezTo>
                  <a:close/>
                  <a:moveTo>
                    <a:pt x="7019" y="7875"/>
                  </a:moveTo>
                  <a:cubicBezTo>
                    <a:pt x="6760" y="7949"/>
                    <a:pt x="6575" y="8023"/>
                    <a:pt x="6390" y="8134"/>
                  </a:cubicBezTo>
                  <a:cubicBezTo>
                    <a:pt x="6353" y="8134"/>
                    <a:pt x="6390" y="8171"/>
                    <a:pt x="6390" y="8245"/>
                  </a:cubicBezTo>
                  <a:cubicBezTo>
                    <a:pt x="6279" y="8282"/>
                    <a:pt x="6168" y="8319"/>
                    <a:pt x="6020" y="8355"/>
                  </a:cubicBezTo>
                  <a:lnTo>
                    <a:pt x="6168" y="8245"/>
                  </a:lnTo>
                  <a:cubicBezTo>
                    <a:pt x="6316" y="8097"/>
                    <a:pt x="6464" y="7986"/>
                    <a:pt x="6575" y="7912"/>
                  </a:cubicBezTo>
                  <a:cubicBezTo>
                    <a:pt x="6723" y="7875"/>
                    <a:pt x="6871" y="7875"/>
                    <a:pt x="7019" y="7875"/>
                  </a:cubicBezTo>
                  <a:close/>
                  <a:moveTo>
                    <a:pt x="4974" y="8592"/>
                  </a:moveTo>
                  <a:cubicBezTo>
                    <a:pt x="4978" y="8599"/>
                    <a:pt x="4981" y="8607"/>
                    <a:pt x="4985" y="8614"/>
                  </a:cubicBezTo>
                  <a:cubicBezTo>
                    <a:pt x="4985" y="8605"/>
                    <a:pt x="4981" y="8598"/>
                    <a:pt x="4974" y="8592"/>
                  </a:cubicBezTo>
                  <a:close/>
                  <a:moveTo>
                    <a:pt x="5022" y="8577"/>
                  </a:moveTo>
                  <a:cubicBezTo>
                    <a:pt x="4985" y="8577"/>
                    <a:pt x="4985" y="8614"/>
                    <a:pt x="4985" y="8614"/>
                  </a:cubicBezTo>
                  <a:cubicBezTo>
                    <a:pt x="5022" y="8614"/>
                    <a:pt x="5022" y="8577"/>
                    <a:pt x="5022" y="8577"/>
                  </a:cubicBezTo>
                  <a:close/>
                  <a:moveTo>
                    <a:pt x="4615" y="7949"/>
                  </a:moveTo>
                  <a:cubicBezTo>
                    <a:pt x="4637" y="7998"/>
                    <a:pt x="4659" y="8045"/>
                    <a:pt x="4683" y="8090"/>
                  </a:cubicBezTo>
                  <a:lnTo>
                    <a:pt x="4683" y="8090"/>
                  </a:lnTo>
                  <a:lnTo>
                    <a:pt x="4666" y="8074"/>
                  </a:lnTo>
                  <a:lnTo>
                    <a:pt x="4666" y="8074"/>
                  </a:lnTo>
                  <a:cubicBezTo>
                    <a:pt x="4682" y="8098"/>
                    <a:pt x="4698" y="8122"/>
                    <a:pt x="4713" y="8147"/>
                  </a:cubicBezTo>
                  <a:lnTo>
                    <a:pt x="4713" y="8147"/>
                  </a:lnTo>
                  <a:cubicBezTo>
                    <a:pt x="4703" y="8128"/>
                    <a:pt x="4693" y="8109"/>
                    <a:pt x="4683" y="8090"/>
                  </a:cubicBezTo>
                  <a:lnTo>
                    <a:pt x="4683" y="8090"/>
                  </a:lnTo>
                  <a:lnTo>
                    <a:pt x="5207" y="8614"/>
                  </a:lnTo>
                  <a:cubicBezTo>
                    <a:pt x="5022" y="8392"/>
                    <a:pt x="4800" y="8208"/>
                    <a:pt x="4615" y="7949"/>
                  </a:cubicBezTo>
                  <a:close/>
                  <a:moveTo>
                    <a:pt x="3432" y="8577"/>
                  </a:moveTo>
                  <a:lnTo>
                    <a:pt x="3432" y="8577"/>
                  </a:lnTo>
                  <a:cubicBezTo>
                    <a:pt x="3480" y="8637"/>
                    <a:pt x="3524" y="8697"/>
                    <a:pt x="3565" y="8756"/>
                  </a:cubicBezTo>
                  <a:lnTo>
                    <a:pt x="3565" y="8756"/>
                  </a:lnTo>
                  <a:cubicBezTo>
                    <a:pt x="3533" y="8669"/>
                    <a:pt x="3496" y="8609"/>
                    <a:pt x="3432" y="8577"/>
                  </a:cubicBezTo>
                  <a:close/>
                  <a:moveTo>
                    <a:pt x="5651" y="8688"/>
                  </a:moveTo>
                  <a:cubicBezTo>
                    <a:pt x="5614" y="8762"/>
                    <a:pt x="5577" y="8836"/>
                    <a:pt x="5540" y="8873"/>
                  </a:cubicBezTo>
                  <a:cubicBezTo>
                    <a:pt x="5577" y="8799"/>
                    <a:pt x="5614" y="8762"/>
                    <a:pt x="5651" y="8688"/>
                  </a:cubicBezTo>
                  <a:close/>
                  <a:moveTo>
                    <a:pt x="3432" y="7505"/>
                  </a:moveTo>
                  <a:lnTo>
                    <a:pt x="3432" y="7505"/>
                  </a:lnTo>
                  <a:cubicBezTo>
                    <a:pt x="3506" y="7579"/>
                    <a:pt x="3580" y="7653"/>
                    <a:pt x="3691" y="7690"/>
                  </a:cubicBezTo>
                  <a:cubicBezTo>
                    <a:pt x="3901" y="8080"/>
                    <a:pt x="4087" y="8494"/>
                    <a:pt x="4307" y="8893"/>
                  </a:cubicBezTo>
                  <a:lnTo>
                    <a:pt x="4307" y="8893"/>
                  </a:lnTo>
                  <a:cubicBezTo>
                    <a:pt x="4043" y="8447"/>
                    <a:pt x="3738" y="7963"/>
                    <a:pt x="3432" y="7505"/>
                  </a:cubicBezTo>
                  <a:close/>
                  <a:moveTo>
                    <a:pt x="3778" y="7304"/>
                  </a:moveTo>
                  <a:lnTo>
                    <a:pt x="3778" y="7304"/>
                  </a:lnTo>
                  <a:cubicBezTo>
                    <a:pt x="4095" y="7814"/>
                    <a:pt x="4640" y="8589"/>
                    <a:pt x="4837" y="8836"/>
                  </a:cubicBezTo>
                  <a:cubicBezTo>
                    <a:pt x="4800" y="8873"/>
                    <a:pt x="4800" y="8947"/>
                    <a:pt x="4726" y="8984"/>
                  </a:cubicBezTo>
                  <a:cubicBezTo>
                    <a:pt x="4684" y="8871"/>
                    <a:pt x="4490" y="8531"/>
                    <a:pt x="4271" y="8154"/>
                  </a:cubicBezTo>
                  <a:lnTo>
                    <a:pt x="4271" y="8154"/>
                  </a:lnTo>
                  <a:cubicBezTo>
                    <a:pt x="4275" y="8160"/>
                    <a:pt x="4279" y="8165"/>
                    <a:pt x="4283" y="8171"/>
                  </a:cubicBezTo>
                  <a:cubicBezTo>
                    <a:pt x="4274" y="8157"/>
                    <a:pt x="4266" y="8143"/>
                    <a:pt x="4257" y="8129"/>
                  </a:cubicBezTo>
                  <a:lnTo>
                    <a:pt x="4257" y="8129"/>
                  </a:lnTo>
                  <a:cubicBezTo>
                    <a:pt x="4092" y="7846"/>
                    <a:pt x="3915" y="7544"/>
                    <a:pt x="3778" y="7304"/>
                  </a:cubicBezTo>
                  <a:close/>
                  <a:moveTo>
                    <a:pt x="6168" y="8614"/>
                  </a:moveTo>
                  <a:lnTo>
                    <a:pt x="6168" y="8614"/>
                  </a:lnTo>
                  <a:cubicBezTo>
                    <a:pt x="5909" y="8836"/>
                    <a:pt x="5651" y="9169"/>
                    <a:pt x="5466" y="9428"/>
                  </a:cubicBezTo>
                  <a:cubicBezTo>
                    <a:pt x="5651" y="9169"/>
                    <a:pt x="5909" y="8873"/>
                    <a:pt x="6168" y="8614"/>
                  </a:cubicBezTo>
                  <a:close/>
                  <a:moveTo>
                    <a:pt x="5204" y="9389"/>
                  </a:moveTo>
                  <a:cubicBezTo>
                    <a:pt x="5192" y="9413"/>
                    <a:pt x="5181" y="9438"/>
                    <a:pt x="5170" y="9465"/>
                  </a:cubicBezTo>
                  <a:cubicBezTo>
                    <a:pt x="5180" y="9439"/>
                    <a:pt x="5192" y="9414"/>
                    <a:pt x="5204" y="9389"/>
                  </a:cubicBezTo>
                  <a:close/>
                  <a:moveTo>
                    <a:pt x="3913" y="8762"/>
                  </a:moveTo>
                  <a:lnTo>
                    <a:pt x="3913" y="8762"/>
                  </a:lnTo>
                  <a:cubicBezTo>
                    <a:pt x="3987" y="8836"/>
                    <a:pt x="4098" y="8984"/>
                    <a:pt x="4135" y="9058"/>
                  </a:cubicBezTo>
                  <a:lnTo>
                    <a:pt x="4431" y="9613"/>
                  </a:lnTo>
                  <a:cubicBezTo>
                    <a:pt x="4357" y="9649"/>
                    <a:pt x="4357" y="9760"/>
                    <a:pt x="4320" y="9797"/>
                  </a:cubicBezTo>
                  <a:cubicBezTo>
                    <a:pt x="4246" y="9428"/>
                    <a:pt x="4098" y="9132"/>
                    <a:pt x="3913" y="8762"/>
                  </a:cubicBezTo>
                  <a:close/>
                  <a:moveTo>
                    <a:pt x="5042" y="8734"/>
                  </a:moveTo>
                  <a:lnTo>
                    <a:pt x="5042" y="8734"/>
                  </a:lnTo>
                  <a:cubicBezTo>
                    <a:pt x="4931" y="9174"/>
                    <a:pt x="4778" y="9610"/>
                    <a:pt x="4652" y="10019"/>
                  </a:cubicBezTo>
                  <a:cubicBezTo>
                    <a:pt x="4642" y="9988"/>
                    <a:pt x="4629" y="9954"/>
                    <a:pt x="4613" y="9918"/>
                  </a:cubicBezTo>
                  <a:lnTo>
                    <a:pt x="4613" y="9918"/>
                  </a:lnTo>
                  <a:cubicBezTo>
                    <a:pt x="4615" y="9915"/>
                    <a:pt x="4615" y="9912"/>
                    <a:pt x="4615" y="9908"/>
                  </a:cubicBezTo>
                  <a:cubicBezTo>
                    <a:pt x="4652" y="9576"/>
                    <a:pt x="4726" y="9280"/>
                    <a:pt x="4874" y="9021"/>
                  </a:cubicBezTo>
                  <a:cubicBezTo>
                    <a:pt x="4911" y="9021"/>
                    <a:pt x="4985" y="8984"/>
                    <a:pt x="4911" y="8910"/>
                  </a:cubicBezTo>
                  <a:cubicBezTo>
                    <a:pt x="4974" y="8847"/>
                    <a:pt x="5010" y="8811"/>
                    <a:pt x="5042" y="8734"/>
                  </a:cubicBezTo>
                  <a:close/>
                  <a:moveTo>
                    <a:pt x="2730" y="7838"/>
                  </a:moveTo>
                  <a:lnTo>
                    <a:pt x="2730" y="7838"/>
                  </a:lnTo>
                  <a:cubicBezTo>
                    <a:pt x="3174" y="8023"/>
                    <a:pt x="3469" y="8282"/>
                    <a:pt x="3802" y="8614"/>
                  </a:cubicBezTo>
                  <a:lnTo>
                    <a:pt x="3802" y="8651"/>
                  </a:lnTo>
                  <a:cubicBezTo>
                    <a:pt x="3987" y="9021"/>
                    <a:pt x="4172" y="9428"/>
                    <a:pt x="4320" y="9871"/>
                  </a:cubicBezTo>
                  <a:cubicBezTo>
                    <a:pt x="4320" y="9945"/>
                    <a:pt x="4283" y="9982"/>
                    <a:pt x="4320" y="10056"/>
                  </a:cubicBezTo>
                  <a:lnTo>
                    <a:pt x="4357" y="10056"/>
                  </a:lnTo>
                  <a:cubicBezTo>
                    <a:pt x="4357" y="10056"/>
                    <a:pt x="4357" y="9982"/>
                    <a:pt x="4394" y="9982"/>
                  </a:cubicBezTo>
                  <a:cubicBezTo>
                    <a:pt x="4394" y="9968"/>
                    <a:pt x="4405" y="9953"/>
                    <a:pt x="4419" y="9939"/>
                  </a:cubicBezTo>
                  <a:lnTo>
                    <a:pt x="4419" y="9939"/>
                  </a:lnTo>
                  <a:cubicBezTo>
                    <a:pt x="4357" y="10106"/>
                    <a:pt x="4357" y="10216"/>
                    <a:pt x="4357" y="10426"/>
                  </a:cubicBezTo>
                  <a:cubicBezTo>
                    <a:pt x="4283" y="9945"/>
                    <a:pt x="4098" y="9539"/>
                    <a:pt x="3802" y="9169"/>
                  </a:cubicBezTo>
                  <a:lnTo>
                    <a:pt x="3802" y="9132"/>
                  </a:lnTo>
                  <a:cubicBezTo>
                    <a:pt x="3727" y="9007"/>
                    <a:pt x="3652" y="8881"/>
                    <a:pt x="3565" y="8756"/>
                  </a:cubicBezTo>
                  <a:lnTo>
                    <a:pt x="3565" y="8756"/>
                  </a:lnTo>
                  <a:cubicBezTo>
                    <a:pt x="3570" y="8770"/>
                    <a:pt x="3575" y="8784"/>
                    <a:pt x="3580" y="8799"/>
                  </a:cubicBezTo>
                  <a:lnTo>
                    <a:pt x="3321" y="8503"/>
                  </a:lnTo>
                  <a:lnTo>
                    <a:pt x="2996" y="8198"/>
                  </a:lnTo>
                  <a:lnTo>
                    <a:pt x="2996" y="8198"/>
                  </a:lnTo>
                  <a:cubicBezTo>
                    <a:pt x="3018" y="8214"/>
                    <a:pt x="3040" y="8230"/>
                    <a:pt x="3063" y="8245"/>
                  </a:cubicBezTo>
                  <a:lnTo>
                    <a:pt x="3100" y="8282"/>
                  </a:lnTo>
                  <a:lnTo>
                    <a:pt x="3248" y="8429"/>
                  </a:lnTo>
                  <a:cubicBezTo>
                    <a:pt x="3258" y="8440"/>
                    <a:pt x="3272" y="8445"/>
                    <a:pt x="3285" y="8445"/>
                  </a:cubicBezTo>
                  <a:cubicBezTo>
                    <a:pt x="3315" y="8445"/>
                    <a:pt x="3337" y="8419"/>
                    <a:pt x="3285" y="8392"/>
                  </a:cubicBezTo>
                  <a:lnTo>
                    <a:pt x="2730" y="7838"/>
                  </a:lnTo>
                  <a:close/>
                  <a:moveTo>
                    <a:pt x="4294" y="10439"/>
                  </a:moveTo>
                  <a:lnTo>
                    <a:pt x="4294" y="10439"/>
                  </a:lnTo>
                  <a:cubicBezTo>
                    <a:pt x="4303" y="10462"/>
                    <a:pt x="4311" y="10483"/>
                    <a:pt x="4320" y="10500"/>
                  </a:cubicBezTo>
                  <a:lnTo>
                    <a:pt x="4320" y="10611"/>
                  </a:lnTo>
                  <a:cubicBezTo>
                    <a:pt x="4320" y="10557"/>
                    <a:pt x="4310" y="10499"/>
                    <a:pt x="4294" y="10439"/>
                  </a:cubicBezTo>
                  <a:close/>
                  <a:moveTo>
                    <a:pt x="3740" y="9305"/>
                  </a:moveTo>
                  <a:cubicBezTo>
                    <a:pt x="3873" y="9508"/>
                    <a:pt x="3991" y="9722"/>
                    <a:pt x="4098" y="9945"/>
                  </a:cubicBezTo>
                  <a:cubicBezTo>
                    <a:pt x="4172" y="10204"/>
                    <a:pt x="4246" y="10500"/>
                    <a:pt x="4320" y="10722"/>
                  </a:cubicBezTo>
                  <a:lnTo>
                    <a:pt x="4320" y="10759"/>
                  </a:lnTo>
                  <a:cubicBezTo>
                    <a:pt x="4147" y="10240"/>
                    <a:pt x="3974" y="9785"/>
                    <a:pt x="3740" y="9305"/>
                  </a:cubicBezTo>
                  <a:close/>
                  <a:moveTo>
                    <a:pt x="3987" y="4806"/>
                  </a:moveTo>
                  <a:cubicBezTo>
                    <a:pt x="4283" y="5324"/>
                    <a:pt x="4505" y="5841"/>
                    <a:pt x="4837" y="6359"/>
                  </a:cubicBezTo>
                  <a:cubicBezTo>
                    <a:pt x="4847" y="6369"/>
                    <a:pt x="4857" y="6374"/>
                    <a:pt x="4866" y="6374"/>
                  </a:cubicBezTo>
                  <a:cubicBezTo>
                    <a:pt x="4891" y="6374"/>
                    <a:pt x="4911" y="6339"/>
                    <a:pt x="4911" y="6285"/>
                  </a:cubicBezTo>
                  <a:cubicBezTo>
                    <a:pt x="4800" y="5989"/>
                    <a:pt x="4689" y="5657"/>
                    <a:pt x="4542" y="5324"/>
                  </a:cubicBezTo>
                  <a:lnTo>
                    <a:pt x="4542" y="5324"/>
                  </a:lnTo>
                  <a:cubicBezTo>
                    <a:pt x="4615" y="5361"/>
                    <a:pt x="4652" y="5472"/>
                    <a:pt x="4652" y="5509"/>
                  </a:cubicBezTo>
                  <a:lnTo>
                    <a:pt x="4652" y="5546"/>
                  </a:lnTo>
                  <a:cubicBezTo>
                    <a:pt x="4675" y="5612"/>
                    <a:pt x="4697" y="5652"/>
                    <a:pt x="4727" y="5697"/>
                  </a:cubicBezTo>
                  <a:lnTo>
                    <a:pt x="4727" y="5697"/>
                  </a:lnTo>
                  <a:cubicBezTo>
                    <a:pt x="4726" y="5696"/>
                    <a:pt x="4726" y="5695"/>
                    <a:pt x="4726" y="5694"/>
                  </a:cubicBezTo>
                  <a:lnTo>
                    <a:pt x="4726" y="5694"/>
                  </a:lnTo>
                  <a:cubicBezTo>
                    <a:pt x="4800" y="5731"/>
                    <a:pt x="4800" y="5805"/>
                    <a:pt x="4837" y="5878"/>
                  </a:cubicBezTo>
                  <a:cubicBezTo>
                    <a:pt x="4837" y="5891"/>
                    <a:pt x="4841" y="5895"/>
                    <a:pt x="4847" y="5895"/>
                  </a:cubicBezTo>
                  <a:cubicBezTo>
                    <a:pt x="4858" y="5895"/>
                    <a:pt x="4874" y="5878"/>
                    <a:pt x="4874" y="5878"/>
                  </a:cubicBezTo>
                  <a:cubicBezTo>
                    <a:pt x="4837" y="5841"/>
                    <a:pt x="4837" y="5805"/>
                    <a:pt x="4837" y="5694"/>
                  </a:cubicBezTo>
                  <a:cubicBezTo>
                    <a:pt x="4837" y="5657"/>
                    <a:pt x="4800" y="5546"/>
                    <a:pt x="4726" y="5472"/>
                  </a:cubicBezTo>
                  <a:cubicBezTo>
                    <a:pt x="4689" y="5324"/>
                    <a:pt x="4652" y="5250"/>
                    <a:pt x="4615" y="5102"/>
                  </a:cubicBezTo>
                  <a:lnTo>
                    <a:pt x="4615" y="5102"/>
                  </a:lnTo>
                  <a:cubicBezTo>
                    <a:pt x="4689" y="5250"/>
                    <a:pt x="4800" y="5361"/>
                    <a:pt x="4837" y="5546"/>
                  </a:cubicBezTo>
                  <a:cubicBezTo>
                    <a:pt x="4837" y="5570"/>
                    <a:pt x="4841" y="5579"/>
                    <a:pt x="4847" y="5579"/>
                  </a:cubicBezTo>
                  <a:cubicBezTo>
                    <a:pt x="4858" y="5579"/>
                    <a:pt x="4874" y="5546"/>
                    <a:pt x="4874" y="5546"/>
                  </a:cubicBezTo>
                  <a:cubicBezTo>
                    <a:pt x="4911" y="5657"/>
                    <a:pt x="4985" y="5731"/>
                    <a:pt x="4985" y="5841"/>
                  </a:cubicBezTo>
                  <a:cubicBezTo>
                    <a:pt x="4985" y="5841"/>
                    <a:pt x="4911" y="5841"/>
                    <a:pt x="4911" y="5878"/>
                  </a:cubicBezTo>
                  <a:cubicBezTo>
                    <a:pt x="4985" y="5915"/>
                    <a:pt x="5022" y="5989"/>
                    <a:pt x="5059" y="6063"/>
                  </a:cubicBezTo>
                  <a:cubicBezTo>
                    <a:pt x="5207" y="6396"/>
                    <a:pt x="5355" y="6655"/>
                    <a:pt x="5577" y="6951"/>
                  </a:cubicBezTo>
                  <a:cubicBezTo>
                    <a:pt x="5577" y="6961"/>
                    <a:pt x="5580" y="6966"/>
                    <a:pt x="5584" y="6966"/>
                  </a:cubicBezTo>
                  <a:cubicBezTo>
                    <a:pt x="5595" y="6966"/>
                    <a:pt x="5614" y="6940"/>
                    <a:pt x="5614" y="6914"/>
                  </a:cubicBezTo>
                  <a:cubicBezTo>
                    <a:pt x="5614" y="6840"/>
                    <a:pt x="5577" y="6840"/>
                    <a:pt x="5577" y="6803"/>
                  </a:cubicBezTo>
                  <a:cubicBezTo>
                    <a:pt x="5577" y="6766"/>
                    <a:pt x="5540" y="6729"/>
                    <a:pt x="5466" y="6618"/>
                  </a:cubicBezTo>
                  <a:cubicBezTo>
                    <a:pt x="5429" y="6581"/>
                    <a:pt x="5392" y="6470"/>
                    <a:pt x="5392" y="6433"/>
                  </a:cubicBezTo>
                  <a:lnTo>
                    <a:pt x="5392" y="6433"/>
                  </a:lnTo>
                  <a:cubicBezTo>
                    <a:pt x="5466" y="6581"/>
                    <a:pt x="5577" y="6729"/>
                    <a:pt x="5651" y="6914"/>
                  </a:cubicBezTo>
                  <a:cubicBezTo>
                    <a:pt x="5670" y="6924"/>
                    <a:pt x="5688" y="6928"/>
                    <a:pt x="5701" y="6928"/>
                  </a:cubicBezTo>
                  <a:cubicBezTo>
                    <a:pt x="5739" y="6928"/>
                    <a:pt x="5752" y="6894"/>
                    <a:pt x="5725" y="6840"/>
                  </a:cubicBezTo>
                  <a:lnTo>
                    <a:pt x="5577" y="6581"/>
                  </a:lnTo>
                  <a:lnTo>
                    <a:pt x="5577" y="6581"/>
                  </a:lnTo>
                  <a:cubicBezTo>
                    <a:pt x="5725" y="6766"/>
                    <a:pt x="5909" y="6914"/>
                    <a:pt x="6094" y="7025"/>
                  </a:cubicBezTo>
                  <a:cubicBezTo>
                    <a:pt x="6136" y="7108"/>
                    <a:pt x="6166" y="7191"/>
                    <a:pt x="6197" y="7274"/>
                  </a:cubicBezTo>
                  <a:lnTo>
                    <a:pt x="6197" y="7274"/>
                  </a:lnTo>
                  <a:cubicBezTo>
                    <a:pt x="6190" y="7249"/>
                    <a:pt x="6184" y="7223"/>
                    <a:pt x="6176" y="7196"/>
                  </a:cubicBezTo>
                  <a:lnTo>
                    <a:pt x="6176" y="7196"/>
                  </a:lnTo>
                  <a:cubicBezTo>
                    <a:pt x="6181" y="7203"/>
                    <a:pt x="6190" y="7209"/>
                    <a:pt x="6205" y="7209"/>
                  </a:cubicBezTo>
                  <a:cubicBezTo>
                    <a:pt x="6316" y="7357"/>
                    <a:pt x="6464" y="7579"/>
                    <a:pt x="6501" y="7690"/>
                  </a:cubicBezTo>
                  <a:cubicBezTo>
                    <a:pt x="6464" y="7653"/>
                    <a:pt x="6390" y="7579"/>
                    <a:pt x="6353" y="7579"/>
                  </a:cubicBezTo>
                  <a:cubicBezTo>
                    <a:pt x="6279" y="7505"/>
                    <a:pt x="6131" y="7394"/>
                    <a:pt x="6020" y="7357"/>
                  </a:cubicBezTo>
                  <a:cubicBezTo>
                    <a:pt x="5983" y="7357"/>
                    <a:pt x="5983" y="7394"/>
                    <a:pt x="5983" y="7394"/>
                  </a:cubicBezTo>
                  <a:cubicBezTo>
                    <a:pt x="6131" y="7505"/>
                    <a:pt x="6316" y="7653"/>
                    <a:pt x="6464" y="7727"/>
                  </a:cubicBezTo>
                  <a:lnTo>
                    <a:pt x="6501" y="7727"/>
                  </a:lnTo>
                  <a:cubicBezTo>
                    <a:pt x="6512" y="7738"/>
                    <a:pt x="6524" y="7753"/>
                    <a:pt x="6536" y="7768"/>
                  </a:cubicBezTo>
                  <a:lnTo>
                    <a:pt x="6536" y="7768"/>
                  </a:lnTo>
                  <a:cubicBezTo>
                    <a:pt x="6500" y="7839"/>
                    <a:pt x="6463" y="7875"/>
                    <a:pt x="6390" y="7875"/>
                  </a:cubicBezTo>
                  <a:cubicBezTo>
                    <a:pt x="6316" y="7912"/>
                    <a:pt x="6168" y="7949"/>
                    <a:pt x="6094" y="8023"/>
                  </a:cubicBezTo>
                  <a:cubicBezTo>
                    <a:pt x="6020" y="8060"/>
                    <a:pt x="6094" y="8097"/>
                    <a:pt x="6131" y="8097"/>
                  </a:cubicBezTo>
                  <a:cubicBezTo>
                    <a:pt x="6131" y="8097"/>
                    <a:pt x="6131" y="8097"/>
                    <a:pt x="6131" y="8097"/>
                  </a:cubicBezTo>
                  <a:lnTo>
                    <a:pt x="6131" y="8097"/>
                  </a:lnTo>
                  <a:cubicBezTo>
                    <a:pt x="5959" y="8269"/>
                    <a:pt x="5789" y="8444"/>
                    <a:pt x="5651" y="8651"/>
                  </a:cubicBezTo>
                  <a:cubicBezTo>
                    <a:pt x="5614" y="8762"/>
                    <a:pt x="5540" y="8799"/>
                    <a:pt x="5466" y="8873"/>
                  </a:cubicBezTo>
                  <a:cubicBezTo>
                    <a:pt x="5429" y="8836"/>
                    <a:pt x="5429" y="8799"/>
                    <a:pt x="5392" y="8762"/>
                  </a:cubicBezTo>
                  <a:cubicBezTo>
                    <a:pt x="5577" y="8466"/>
                    <a:pt x="5799" y="8134"/>
                    <a:pt x="5946" y="7838"/>
                  </a:cubicBezTo>
                  <a:lnTo>
                    <a:pt x="5983" y="7764"/>
                  </a:lnTo>
                  <a:cubicBezTo>
                    <a:pt x="5983" y="7764"/>
                    <a:pt x="5967" y="7748"/>
                    <a:pt x="5956" y="7748"/>
                  </a:cubicBezTo>
                  <a:cubicBezTo>
                    <a:pt x="5951" y="7748"/>
                    <a:pt x="5946" y="7752"/>
                    <a:pt x="5946" y="7764"/>
                  </a:cubicBezTo>
                  <a:cubicBezTo>
                    <a:pt x="5835" y="7912"/>
                    <a:pt x="5725" y="8097"/>
                    <a:pt x="5614" y="8282"/>
                  </a:cubicBezTo>
                  <a:cubicBezTo>
                    <a:pt x="5540" y="8429"/>
                    <a:pt x="5466" y="8577"/>
                    <a:pt x="5392" y="8688"/>
                  </a:cubicBezTo>
                  <a:cubicBezTo>
                    <a:pt x="5355" y="8503"/>
                    <a:pt x="5281" y="8319"/>
                    <a:pt x="5392" y="8208"/>
                  </a:cubicBezTo>
                  <a:cubicBezTo>
                    <a:pt x="5466" y="8208"/>
                    <a:pt x="5577" y="8245"/>
                    <a:pt x="5614" y="8282"/>
                  </a:cubicBezTo>
                  <a:lnTo>
                    <a:pt x="5614" y="8245"/>
                  </a:lnTo>
                  <a:cubicBezTo>
                    <a:pt x="5577" y="8134"/>
                    <a:pt x="5540" y="8097"/>
                    <a:pt x="5540" y="8023"/>
                  </a:cubicBezTo>
                  <a:cubicBezTo>
                    <a:pt x="5466" y="7912"/>
                    <a:pt x="5429" y="7838"/>
                    <a:pt x="5392" y="7764"/>
                  </a:cubicBezTo>
                  <a:cubicBezTo>
                    <a:pt x="5096" y="7025"/>
                    <a:pt x="4615" y="6396"/>
                    <a:pt x="4098" y="5805"/>
                  </a:cubicBezTo>
                  <a:cubicBezTo>
                    <a:pt x="4098" y="5805"/>
                    <a:pt x="4061" y="5805"/>
                    <a:pt x="4061" y="5841"/>
                  </a:cubicBezTo>
                  <a:cubicBezTo>
                    <a:pt x="4172" y="5989"/>
                    <a:pt x="4283" y="6100"/>
                    <a:pt x="4357" y="6285"/>
                  </a:cubicBezTo>
                  <a:cubicBezTo>
                    <a:pt x="4357" y="6285"/>
                    <a:pt x="4320" y="6322"/>
                    <a:pt x="4357" y="6322"/>
                  </a:cubicBezTo>
                  <a:cubicBezTo>
                    <a:pt x="4726" y="6951"/>
                    <a:pt x="5059" y="7542"/>
                    <a:pt x="5429" y="8097"/>
                  </a:cubicBezTo>
                  <a:cubicBezTo>
                    <a:pt x="5392" y="8134"/>
                    <a:pt x="5392" y="8134"/>
                    <a:pt x="5392" y="8171"/>
                  </a:cubicBezTo>
                  <a:cubicBezTo>
                    <a:pt x="5281" y="8355"/>
                    <a:pt x="5244" y="8614"/>
                    <a:pt x="5355" y="8799"/>
                  </a:cubicBezTo>
                  <a:cubicBezTo>
                    <a:pt x="5355" y="8836"/>
                    <a:pt x="5281" y="8836"/>
                    <a:pt x="5281" y="8873"/>
                  </a:cubicBezTo>
                  <a:cubicBezTo>
                    <a:pt x="5281" y="8910"/>
                    <a:pt x="5355" y="8910"/>
                    <a:pt x="5355" y="8910"/>
                  </a:cubicBezTo>
                  <a:lnTo>
                    <a:pt x="5392" y="8873"/>
                  </a:lnTo>
                  <a:cubicBezTo>
                    <a:pt x="5429" y="8910"/>
                    <a:pt x="5429" y="8984"/>
                    <a:pt x="5466" y="8984"/>
                  </a:cubicBezTo>
                  <a:cubicBezTo>
                    <a:pt x="5466" y="8984"/>
                    <a:pt x="5466" y="8984"/>
                    <a:pt x="5466" y="8984"/>
                  </a:cubicBezTo>
                  <a:lnTo>
                    <a:pt x="5466" y="8984"/>
                  </a:lnTo>
                  <a:cubicBezTo>
                    <a:pt x="5466" y="8984"/>
                    <a:pt x="5466" y="8984"/>
                    <a:pt x="5466" y="8984"/>
                  </a:cubicBezTo>
                  <a:lnTo>
                    <a:pt x="5466" y="8984"/>
                  </a:lnTo>
                  <a:cubicBezTo>
                    <a:pt x="5454" y="9004"/>
                    <a:pt x="5442" y="9023"/>
                    <a:pt x="5430" y="9042"/>
                  </a:cubicBezTo>
                  <a:lnTo>
                    <a:pt x="5430" y="9042"/>
                  </a:lnTo>
                  <a:cubicBezTo>
                    <a:pt x="5442" y="9022"/>
                    <a:pt x="5454" y="9003"/>
                    <a:pt x="5466" y="8984"/>
                  </a:cubicBezTo>
                  <a:lnTo>
                    <a:pt x="5466" y="8984"/>
                  </a:lnTo>
                  <a:cubicBezTo>
                    <a:pt x="5402" y="9080"/>
                    <a:pt x="5283" y="9231"/>
                    <a:pt x="5204" y="9389"/>
                  </a:cubicBezTo>
                  <a:lnTo>
                    <a:pt x="5204" y="9389"/>
                  </a:lnTo>
                  <a:cubicBezTo>
                    <a:pt x="5267" y="9265"/>
                    <a:pt x="5347" y="9169"/>
                    <a:pt x="5430" y="9042"/>
                  </a:cubicBezTo>
                  <a:lnTo>
                    <a:pt x="5430" y="9042"/>
                  </a:lnTo>
                  <a:cubicBezTo>
                    <a:pt x="5186" y="9439"/>
                    <a:pt x="4978" y="9931"/>
                    <a:pt x="4837" y="10389"/>
                  </a:cubicBezTo>
                  <a:lnTo>
                    <a:pt x="4837" y="10500"/>
                  </a:lnTo>
                  <a:cubicBezTo>
                    <a:pt x="4837" y="10500"/>
                    <a:pt x="4837" y="10537"/>
                    <a:pt x="4800" y="10537"/>
                  </a:cubicBezTo>
                  <a:cubicBezTo>
                    <a:pt x="4726" y="10463"/>
                    <a:pt x="4726" y="10315"/>
                    <a:pt x="4689" y="10204"/>
                  </a:cubicBezTo>
                  <a:cubicBezTo>
                    <a:pt x="4800" y="9797"/>
                    <a:pt x="4911" y="9391"/>
                    <a:pt x="5096" y="8984"/>
                  </a:cubicBezTo>
                  <a:lnTo>
                    <a:pt x="5096" y="8984"/>
                  </a:lnTo>
                  <a:cubicBezTo>
                    <a:pt x="4912" y="9351"/>
                    <a:pt x="4802" y="9719"/>
                    <a:pt x="4655" y="10122"/>
                  </a:cubicBezTo>
                  <a:lnTo>
                    <a:pt x="4655" y="10122"/>
                  </a:lnTo>
                  <a:cubicBezTo>
                    <a:pt x="4654" y="10120"/>
                    <a:pt x="4653" y="10117"/>
                    <a:pt x="4652" y="10114"/>
                  </a:cubicBezTo>
                  <a:lnTo>
                    <a:pt x="4652" y="10114"/>
                  </a:lnTo>
                  <a:lnTo>
                    <a:pt x="4652" y="10130"/>
                  </a:lnTo>
                  <a:cubicBezTo>
                    <a:pt x="4653" y="10127"/>
                    <a:pt x="4654" y="10125"/>
                    <a:pt x="4655" y="10122"/>
                  </a:cubicBezTo>
                  <a:lnTo>
                    <a:pt x="4655" y="10122"/>
                  </a:lnTo>
                  <a:cubicBezTo>
                    <a:pt x="4669" y="10160"/>
                    <a:pt x="4681" y="10200"/>
                    <a:pt x="4689" y="10241"/>
                  </a:cubicBezTo>
                  <a:cubicBezTo>
                    <a:pt x="4542" y="10352"/>
                    <a:pt x="4505" y="10611"/>
                    <a:pt x="4468" y="10796"/>
                  </a:cubicBezTo>
                  <a:cubicBezTo>
                    <a:pt x="4431" y="10833"/>
                    <a:pt x="4431" y="10870"/>
                    <a:pt x="4431" y="10906"/>
                  </a:cubicBezTo>
                  <a:cubicBezTo>
                    <a:pt x="4431" y="10870"/>
                    <a:pt x="4357" y="10833"/>
                    <a:pt x="4357" y="10722"/>
                  </a:cubicBezTo>
                  <a:cubicBezTo>
                    <a:pt x="4431" y="10463"/>
                    <a:pt x="4431" y="10167"/>
                    <a:pt x="4468" y="9908"/>
                  </a:cubicBezTo>
                  <a:cubicBezTo>
                    <a:pt x="4468" y="9900"/>
                    <a:pt x="4466" y="9893"/>
                    <a:pt x="4463" y="9889"/>
                  </a:cubicBezTo>
                  <a:lnTo>
                    <a:pt x="4463" y="9889"/>
                  </a:lnTo>
                  <a:cubicBezTo>
                    <a:pt x="4466" y="9883"/>
                    <a:pt x="4468" y="9877"/>
                    <a:pt x="4468" y="9871"/>
                  </a:cubicBezTo>
                  <a:lnTo>
                    <a:pt x="4468" y="9871"/>
                  </a:lnTo>
                  <a:cubicBezTo>
                    <a:pt x="4468" y="9871"/>
                    <a:pt x="4461" y="9875"/>
                    <a:pt x="4451" y="9881"/>
                  </a:cubicBezTo>
                  <a:lnTo>
                    <a:pt x="4451" y="9881"/>
                  </a:lnTo>
                  <a:cubicBezTo>
                    <a:pt x="4450" y="9881"/>
                    <a:pt x="4450" y="9881"/>
                    <a:pt x="4449" y="9881"/>
                  </a:cubicBezTo>
                  <a:cubicBezTo>
                    <a:pt x="4446" y="9881"/>
                    <a:pt x="4443" y="9881"/>
                    <a:pt x="4441" y="9883"/>
                  </a:cubicBezTo>
                  <a:lnTo>
                    <a:pt x="4441" y="9883"/>
                  </a:lnTo>
                  <a:cubicBezTo>
                    <a:pt x="4470" y="9830"/>
                    <a:pt x="4478" y="9777"/>
                    <a:pt x="4505" y="9723"/>
                  </a:cubicBezTo>
                  <a:cubicBezTo>
                    <a:pt x="4515" y="9775"/>
                    <a:pt x="4531" y="9824"/>
                    <a:pt x="4550" y="9872"/>
                  </a:cubicBezTo>
                  <a:lnTo>
                    <a:pt x="4550" y="9872"/>
                  </a:lnTo>
                  <a:cubicBezTo>
                    <a:pt x="4547" y="9884"/>
                    <a:pt x="4544" y="9896"/>
                    <a:pt x="4542" y="9908"/>
                  </a:cubicBezTo>
                  <a:cubicBezTo>
                    <a:pt x="4542" y="9908"/>
                    <a:pt x="4554" y="9915"/>
                    <a:pt x="4569" y="9920"/>
                  </a:cubicBezTo>
                  <a:lnTo>
                    <a:pt x="4569" y="9920"/>
                  </a:lnTo>
                  <a:cubicBezTo>
                    <a:pt x="4597" y="9984"/>
                    <a:pt x="4628" y="10048"/>
                    <a:pt x="4652" y="10114"/>
                  </a:cubicBezTo>
                  <a:lnTo>
                    <a:pt x="4652" y="10114"/>
                  </a:lnTo>
                  <a:lnTo>
                    <a:pt x="4652" y="10093"/>
                  </a:lnTo>
                  <a:cubicBezTo>
                    <a:pt x="4779" y="9651"/>
                    <a:pt x="4932" y="9181"/>
                    <a:pt x="5043" y="8731"/>
                  </a:cubicBezTo>
                  <a:lnTo>
                    <a:pt x="5043" y="8731"/>
                  </a:lnTo>
                  <a:cubicBezTo>
                    <a:pt x="5049" y="8718"/>
                    <a:pt x="5054" y="8704"/>
                    <a:pt x="5059" y="8688"/>
                  </a:cubicBezTo>
                  <a:lnTo>
                    <a:pt x="5059" y="8688"/>
                  </a:lnTo>
                  <a:cubicBezTo>
                    <a:pt x="5057" y="8691"/>
                    <a:pt x="5054" y="8693"/>
                    <a:pt x="5052" y="8696"/>
                  </a:cubicBezTo>
                  <a:lnTo>
                    <a:pt x="5052" y="8696"/>
                  </a:lnTo>
                  <a:cubicBezTo>
                    <a:pt x="5067" y="8632"/>
                    <a:pt x="5082" y="8569"/>
                    <a:pt x="5096" y="8505"/>
                  </a:cubicBezTo>
                  <a:lnTo>
                    <a:pt x="5096" y="8505"/>
                  </a:lnTo>
                  <a:cubicBezTo>
                    <a:pt x="5082" y="8569"/>
                    <a:pt x="5067" y="8633"/>
                    <a:pt x="5051" y="8697"/>
                  </a:cubicBezTo>
                  <a:lnTo>
                    <a:pt x="5051" y="8697"/>
                  </a:lnTo>
                  <a:cubicBezTo>
                    <a:pt x="5017" y="8740"/>
                    <a:pt x="4980" y="8839"/>
                    <a:pt x="4911" y="8873"/>
                  </a:cubicBezTo>
                  <a:cubicBezTo>
                    <a:pt x="4911" y="8836"/>
                    <a:pt x="4874" y="8836"/>
                    <a:pt x="4874" y="8799"/>
                  </a:cubicBezTo>
                  <a:cubicBezTo>
                    <a:pt x="4911" y="8799"/>
                    <a:pt x="4911" y="8799"/>
                    <a:pt x="4911" y="8762"/>
                  </a:cubicBezTo>
                  <a:lnTo>
                    <a:pt x="4911" y="8688"/>
                  </a:lnTo>
                  <a:cubicBezTo>
                    <a:pt x="4911" y="8688"/>
                    <a:pt x="4911" y="8651"/>
                    <a:pt x="4985" y="8651"/>
                  </a:cubicBezTo>
                  <a:lnTo>
                    <a:pt x="4985" y="8688"/>
                  </a:lnTo>
                  <a:cubicBezTo>
                    <a:pt x="4985" y="8711"/>
                    <a:pt x="4989" y="8720"/>
                    <a:pt x="4994" y="8720"/>
                  </a:cubicBezTo>
                  <a:cubicBezTo>
                    <a:pt x="5005" y="8720"/>
                    <a:pt x="5022" y="8677"/>
                    <a:pt x="5022" y="8651"/>
                  </a:cubicBezTo>
                  <a:cubicBezTo>
                    <a:pt x="5022" y="8651"/>
                    <a:pt x="5022" y="8614"/>
                    <a:pt x="4985" y="8614"/>
                  </a:cubicBezTo>
                  <a:cubicBezTo>
                    <a:pt x="4985" y="8614"/>
                    <a:pt x="4985" y="8651"/>
                    <a:pt x="4911" y="8651"/>
                  </a:cubicBezTo>
                  <a:cubicBezTo>
                    <a:pt x="4940" y="8622"/>
                    <a:pt x="4946" y="8593"/>
                    <a:pt x="4943" y="8569"/>
                  </a:cubicBezTo>
                  <a:lnTo>
                    <a:pt x="4943" y="8569"/>
                  </a:lnTo>
                  <a:cubicBezTo>
                    <a:pt x="4954" y="8578"/>
                    <a:pt x="4966" y="8584"/>
                    <a:pt x="4974" y="8592"/>
                  </a:cubicBezTo>
                  <a:lnTo>
                    <a:pt x="4974" y="8592"/>
                  </a:lnTo>
                  <a:cubicBezTo>
                    <a:pt x="4925" y="8498"/>
                    <a:pt x="4871" y="8410"/>
                    <a:pt x="4815" y="8320"/>
                  </a:cubicBezTo>
                  <a:lnTo>
                    <a:pt x="4815" y="8320"/>
                  </a:lnTo>
                  <a:cubicBezTo>
                    <a:pt x="4852" y="8417"/>
                    <a:pt x="4874" y="8495"/>
                    <a:pt x="4852" y="8495"/>
                  </a:cubicBezTo>
                  <a:cubicBezTo>
                    <a:pt x="4836" y="8495"/>
                    <a:pt x="4798" y="8455"/>
                    <a:pt x="4726" y="8355"/>
                  </a:cubicBezTo>
                  <a:cubicBezTo>
                    <a:pt x="4726" y="8319"/>
                    <a:pt x="4689" y="8319"/>
                    <a:pt x="4689" y="8282"/>
                  </a:cubicBezTo>
                  <a:cubicBezTo>
                    <a:pt x="4357" y="7727"/>
                    <a:pt x="3987" y="7172"/>
                    <a:pt x="3543" y="6729"/>
                  </a:cubicBezTo>
                  <a:lnTo>
                    <a:pt x="3469" y="6729"/>
                  </a:lnTo>
                  <a:cubicBezTo>
                    <a:pt x="3543" y="6803"/>
                    <a:pt x="3617" y="6914"/>
                    <a:pt x="3654" y="7025"/>
                  </a:cubicBezTo>
                  <a:cubicBezTo>
                    <a:pt x="3611" y="6981"/>
                    <a:pt x="3580" y="6913"/>
                    <a:pt x="3540" y="6848"/>
                  </a:cubicBezTo>
                  <a:lnTo>
                    <a:pt x="3540" y="6848"/>
                  </a:lnTo>
                  <a:cubicBezTo>
                    <a:pt x="3540" y="6848"/>
                    <a:pt x="3540" y="6848"/>
                    <a:pt x="3540" y="6847"/>
                  </a:cubicBezTo>
                  <a:lnTo>
                    <a:pt x="3540" y="6847"/>
                  </a:lnTo>
                  <a:cubicBezTo>
                    <a:pt x="3540" y="6847"/>
                    <a:pt x="3540" y="6848"/>
                    <a:pt x="3540" y="6848"/>
                  </a:cubicBezTo>
                  <a:lnTo>
                    <a:pt x="3540" y="6848"/>
                  </a:lnTo>
                  <a:cubicBezTo>
                    <a:pt x="3511" y="6803"/>
                    <a:pt x="3478" y="6759"/>
                    <a:pt x="3432" y="6729"/>
                  </a:cubicBezTo>
                  <a:lnTo>
                    <a:pt x="3432" y="6729"/>
                  </a:lnTo>
                  <a:cubicBezTo>
                    <a:pt x="3432" y="6729"/>
                    <a:pt x="3432" y="6729"/>
                    <a:pt x="3432" y="6729"/>
                  </a:cubicBezTo>
                  <a:lnTo>
                    <a:pt x="3395" y="6729"/>
                  </a:lnTo>
                  <a:cubicBezTo>
                    <a:pt x="3395" y="6655"/>
                    <a:pt x="3358" y="6618"/>
                    <a:pt x="3358" y="6581"/>
                  </a:cubicBezTo>
                  <a:cubicBezTo>
                    <a:pt x="3358" y="6556"/>
                    <a:pt x="3350" y="6548"/>
                    <a:pt x="3339" y="6548"/>
                  </a:cubicBezTo>
                  <a:cubicBezTo>
                    <a:pt x="3317" y="6548"/>
                    <a:pt x="3285" y="6581"/>
                    <a:pt x="3285" y="6581"/>
                  </a:cubicBezTo>
                  <a:lnTo>
                    <a:pt x="3480" y="7021"/>
                  </a:lnTo>
                  <a:lnTo>
                    <a:pt x="3480" y="7021"/>
                  </a:lnTo>
                  <a:cubicBezTo>
                    <a:pt x="3428" y="6945"/>
                    <a:pt x="3375" y="6872"/>
                    <a:pt x="3321" y="6803"/>
                  </a:cubicBezTo>
                  <a:lnTo>
                    <a:pt x="3321" y="6803"/>
                  </a:lnTo>
                  <a:cubicBezTo>
                    <a:pt x="3401" y="6916"/>
                    <a:pt x="3473" y="7047"/>
                    <a:pt x="3541" y="7184"/>
                  </a:cubicBezTo>
                  <a:lnTo>
                    <a:pt x="3541" y="7184"/>
                  </a:lnTo>
                  <a:cubicBezTo>
                    <a:pt x="3370" y="6920"/>
                    <a:pt x="3208" y="6724"/>
                    <a:pt x="3174" y="6655"/>
                  </a:cubicBezTo>
                  <a:lnTo>
                    <a:pt x="3174" y="6655"/>
                  </a:lnTo>
                  <a:cubicBezTo>
                    <a:pt x="3285" y="6988"/>
                    <a:pt x="3469" y="7320"/>
                    <a:pt x="3617" y="7616"/>
                  </a:cubicBezTo>
                  <a:cubicBezTo>
                    <a:pt x="3548" y="7557"/>
                    <a:pt x="3479" y="7495"/>
                    <a:pt x="3412" y="7431"/>
                  </a:cubicBezTo>
                  <a:lnTo>
                    <a:pt x="3412" y="7431"/>
                  </a:lnTo>
                  <a:cubicBezTo>
                    <a:pt x="3383" y="7430"/>
                    <a:pt x="3358" y="7424"/>
                    <a:pt x="3358" y="7394"/>
                  </a:cubicBezTo>
                  <a:cubicBezTo>
                    <a:pt x="3342" y="7378"/>
                    <a:pt x="3333" y="7362"/>
                    <a:pt x="3322" y="7343"/>
                  </a:cubicBezTo>
                  <a:lnTo>
                    <a:pt x="3322" y="7343"/>
                  </a:lnTo>
                  <a:cubicBezTo>
                    <a:pt x="3352" y="7373"/>
                    <a:pt x="3382" y="7402"/>
                    <a:pt x="3412" y="7431"/>
                  </a:cubicBezTo>
                  <a:lnTo>
                    <a:pt x="3412" y="7431"/>
                  </a:lnTo>
                  <a:cubicBezTo>
                    <a:pt x="3419" y="7431"/>
                    <a:pt x="3425" y="7431"/>
                    <a:pt x="3432" y="7431"/>
                  </a:cubicBezTo>
                  <a:cubicBezTo>
                    <a:pt x="3359" y="7395"/>
                    <a:pt x="3322" y="7321"/>
                    <a:pt x="3249" y="7248"/>
                  </a:cubicBezTo>
                  <a:lnTo>
                    <a:pt x="3249" y="7248"/>
                  </a:lnTo>
                  <a:cubicBezTo>
                    <a:pt x="3290" y="7289"/>
                    <a:pt x="3308" y="7318"/>
                    <a:pt x="3322" y="7343"/>
                  </a:cubicBezTo>
                  <a:lnTo>
                    <a:pt x="3322" y="7343"/>
                  </a:lnTo>
                  <a:cubicBezTo>
                    <a:pt x="3170" y="7189"/>
                    <a:pt x="3028" y="7021"/>
                    <a:pt x="2915" y="6840"/>
                  </a:cubicBezTo>
                  <a:lnTo>
                    <a:pt x="2878" y="6840"/>
                  </a:lnTo>
                  <a:cubicBezTo>
                    <a:pt x="2915" y="6877"/>
                    <a:pt x="2989" y="6988"/>
                    <a:pt x="2989" y="7025"/>
                  </a:cubicBezTo>
                  <a:lnTo>
                    <a:pt x="3248" y="7431"/>
                  </a:lnTo>
                  <a:cubicBezTo>
                    <a:pt x="3241" y="7428"/>
                    <a:pt x="3234" y="7425"/>
                    <a:pt x="3227" y="7423"/>
                  </a:cubicBezTo>
                  <a:lnTo>
                    <a:pt x="3227" y="7423"/>
                  </a:lnTo>
                  <a:cubicBezTo>
                    <a:pt x="3273" y="7450"/>
                    <a:pt x="3317" y="7478"/>
                    <a:pt x="3358" y="7505"/>
                  </a:cubicBezTo>
                  <a:cubicBezTo>
                    <a:pt x="3726" y="8129"/>
                    <a:pt x="4129" y="8790"/>
                    <a:pt x="4533" y="9378"/>
                  </a:cubicBezTo>
                  <a:lnTo>
                    <a:pt x="4533" y="9378"/>
                  </a:lnTo>
                  <a:lnTo>
                    <a:pt x="4582" y="9292"/>
                  </a:lnTo>
                  <a:lnTo>
                    <a:pt x="4582" y="9292"/>
                  </a:lnTo>
                  <a:cubicBezTo>
                    <a:pt x="4593" y="9312"/>
                    <a:pt x="4604" y="9333"/>
                    <a:pt x="4615" y="9354"/>
                  </a:cubicBezTo>
                  <a:cubicBezTo>
                    <a:pt x="4652" y="9243"/>
                    <a:pt x="4689" y="9206"/>
                    <a:pt x="4726" y="9095"/>
                  </a:cubicBezTo>
                  <a:lnTo>
                    <a:pt x="4706" y="9075"/>
                  </a:lnTo>
                  <a:lnTo>
                    <a:pt x="4706" y="9075"/>
                  </a:lnTo>
                  <a:cubicBezTo>
                    <a:pt x="4702" y="9082"/>
                    <a:pt x="4696" y="9088"/>
                    <a:pt x="4689" y="9095"/>
                  </a:cubicBezTo>
                  <a:cubicBezTo>
                    <a:pt x="4689" y="9095"/>
                    <a:pt x="4689" y="9169"/>
                    <a:pt x="4652" y="9169"/>
                  </a:cubicBezTo>
                  <a:lnTo>
                    <a:pt x="4582" y="9292"/>
                  </a:lnTo>
                  <a:lnTo>
                    <a:pt x="4582" y="9292"/>
                  </a:lnTo>
                  <a:cubicBezTo>
                    <a:pt x="4338" y="8841"/>
                    <a:pt x="4127" y="8486"/>
                    <a:pt x="3950" y="8097"/>
                  </a:cubicBezTo>
                  <a:cubicBezTo>
                    <a:pt x="3822" y="7840"/>
                    <a:pt x="3694" y="7495"/>
                    <a:pt x="3541" y="7184"/>
                  </a:cubicBezTo>
                  <a:lnTo>
                    <a:pt x="3541" y="7184"/>
                  </a:lnTo>
                  <a:cubicBezTo>
                    <a:pt x="3554" y="7205"/>
                    <a:pt x="3567" y="7225"/>
                    <a:pt x="3580" y="7246"/>
                  </a:cubicBezTo>
                  <a:lnTo>
                    <a:pt x="3480" y="7021"/>
                  </a:lnTo>
                  <a:lnTo>
                    <a:pt x="3480" y="7021"/>
                  </a:lnTo>
                  <a:cubicBezTo>
                    <a:pt x="3900" y="7626"/>
                    <a:pt x="4295" y="8400"/>
                    <a:pt x="4689" y="9058"/>
                  </a:cubicBezTo>
                  <a:lnTo>
                    <a:pt x="4706" y="9075"/>
                  </a:lnTo>
                  <a:lnTo>
                    <a:pt x="4706" y="9075"/>
                  </a:lnTo>
                  <a:cubicBezTo>
                    <a:pt x="4729" y="9045"/>
                    <a:pt x="4740" y="9014"/>
                    <a:pt x="4800" y="8984"/>
                  </a:cubicBezTo>
                  <a:cubicBezTo>
                    <a:pt x="4800" y="9021"/>
                    <a:pt x="4837" y="9021"/>
                    <a:pt x="4837" y="9021"/>
                  </a:cubicBezTo>
                  <a:cubicBezTo>
                    <a:pt x="4704" y="9254"/>
                    <a:pt x="4631" y="9516"/>
                    <a:pt x="4564" y="9809"/>
                  </a:cubicBezTo>
                  <a:lnTo>
                    <a:pt x="4564" y="9809"/>
                  </a:lnTo>
                  <a:cubicBezTo>
                    <a:pt x="4534" y="9746"/>
                    <a:pt x="4501" y="9679"/>
                    <a:pt x="4468" y="9613"/>
                  </a:cubicBezTo>
                  <a:cubicBezTo>
                    <a:pt x="4468" y="9587"/>
                    <a:pt x="4485" y="9561"/>
                    <a:pt x="4496" y="9523"/>
                  </a:cubicBezTo>
                  <a:lnTo>
                    <a:pt x="4496" y="9523"/>
                  </a:lnTo>
                  <a:cubicBezTo>
                    <a:pt x="4499" y="9528"/>
                    <a:pt x="4502" y="9533"/>
                    <a:pt x="4505" y="9539"/>
                  </a:cubicBezTo>
                  <a:cubicBezTo>
                    <a:pt x="4505" y="9502"/>
                    <a:pt x="4542" y="9428"/>
                    <a:pt x="4542" y="9391"/>
                  </a:cubicBezTo>
                  <a:cubicBezTo>
                    <a:pt x="4539" y="9386"/>
                    <a:pt x="4536" y="9382"/>
                    <a:pt x="4533" y="9378"/>
                  </a:cubicBezTo>
                  <a:lnTo>
                    <a:pt x="4533" y="9378"/>
                  </a:lnTo>
                  <a:lnTo>
                    <a:pt x="4505" y="9428"/>
                  </a:lnTo>
                  <a:cubicBezTo>
                    <a:pt x="4542" y="9465"/>
                    <a:pt x="4505" y="9465"/>
                    <a:pt x="4505" y="9465"/>
                  </a:cubicBezTo>
                  <a:cubicBezTo>
                    <a:pt x="4505" y="9487"/>
                    <a:pt x="4501" y="9507"/>
                    <a:pt x="4496" y="9523"/>
                  </a:cubicBezTo>
                  <a:lnTo>
                    <a:pt x="4496" y="9523"/>
                  </a:lnTo>
                  <a:cubicBezTo>
                    <a:pt x="4277" y="9123"/>
                    <a:pt x="4057" y="8758"/>
                    <a:pt x="3765" y="8429"/>
                  </a:cubicBezTo>
                  <a:cubicBezTo>
                    <a:pt x="3691" y="8208"/>
                    <a:pt x="3543" y="7949"/>
                    <a:pt x="3395" y="7764"/>
                  </a:cubicBezTo>
                  <a:cubicBezTo>
                    <a:pt x="3358" y="7690"/>
                    <a:pt x="3211" y="7468"/>
                    <a:pt x="3063" y="7394"/>
                  </a:cubicBezTo>
                  <a:lnTo>
                    <a:pt x="3137" y="7394"/>
                  </a:lnTo>
                  <a:cubicBezTo>
                    <a:pt x="3144" y="7394"/>
                    <a:pt x="3150" y="7393"/>
                    <a:pt x="3154" y="7390"/>
                  </a:cubicBezTo>
                  <a:lnTo>
                    <a:pt x="3154" y="7390"/>
                  </a:lnTo>
                  <a:cubicBezTo>
                    <a:pt x="3179" y="7401"/>
                    <a:pt x="3203" y="7412"/>
                    <a:pt x="3227" y="7423"/>
                  </a:cubicBezTo>
                  <a:lnTo>
                    <a:pt x="3227" y="7423"/>
                  </a:lnTo>
                  <a:cubicBezTo>
                    <a:pt x="3206" y="7410"/>
                    <a:pt x="3184" y="7397"/>
                    <a:pt x="3162" y="7384"/>
                  </a:cubicBezTo>
                  <a:lnTo>
                    <a:pt x="3162" y="7384"/>
                  </a:lnTo>
                  <a:cubicBezTo>
                    <a:pt x="3160" y="7386"/>
                    <a:pt x="3158" y="7389"/>
                    <a:pt x="3154" y="7390"/>
                  </a:cubicBezTo>
                  <a:lnTo>
                    <a:pt x="3154" y="7390"/>
                  </a:lnTo>
                  <a:cubicBezTo>
                    <a:pt x="3131" y="7380"/>
                    <a:pt x="3106" y="7369"/>
                    <a:pt x="3082" y="7357"/>
                  </a:cubicBezTo>
                  <a:lnTo>
                    <a:pt x="2878" y="7357"/>
                  </a:lnTo>
                  <a:lnTo>
                    <a:pt x="2841" y="7320"/>
                  </a:lnTo>
                  <a:lnTo>
                    <a:pt x="2656" y="7135"/>
                  </a:lnTo>
                  <a:cubicBezTo>
                    <a:pt x="2654" y="7133"/>
                    <a:pt x="2651" y="7131"/>
                    <a:pt x="2648" y="7128"/>
                  </a:cubicBezTo>
                  <a:lnTo>
                    <a:pt x="2648" y="7128"/>
                  </a:lnTo>
                  <a:cubicBezTo>
                    <a:pt x="2791" y="7214"/>
                    <a:pt x="2940" y="7291"/>
                    <a:pt x="3082" y="7357"/>
                  </a:cubicBezTo>
                  <a:lnTo>
                    <a:pt x="3115" y="7357"/>
                  </a:lnTo>
                  <a:cubicBezTo>
                    <a:pt x="2946" y="7262"/>
                    <a:pt x="2766" y="7172"/>
                    <a:pt x="2619" y="7098"/>
                  </a:cubicBezTo>
                  <a:cubicBezTo>
                    <a:pt x="2560" y="7051"/>
                    <a:pt x="2538" y="7034"/>
                    <a:pt x="2538" y="7034"/>
                  </a:cubicBezTo>
                  <a:lnTo>
                    <a:pt x="2538" y="7034"/>
                  </a:lnTo>
                  <a:cubicBezTo>
                    <a:pt x="2538" y="7034"/>
                    <a:pt x="2615" y="7097"/>
                    <a:pt x="2648" y="7128"/>
                  </a:cubicBezTo>
                  <a:lnTo>
                    <a:pt x="2648" y="7128"/>
                  </a:lnTo>
                  <a:cubicBezTo>
                    <a:pt x="2575" y="7084"/>
                    <a:pt x="2503" y="7037"/>
                    <a:pt x="2434" y="6988"/>
                  </a:cubicBezTo>
                  <a:cubicBezTo>
                    <a:pt x="2765" y="6789"/>
                    <a:pt x="3007" y="6532"/>
                    <a:pt x="3266" y="6268"/>
                  </a:cubicBezTo>
                  <a:lnTo>
                    <a:pt x="3266" y="6268"/>
                  </a:lnTo>
                  <a:cubicBezTo>
                    <a:pt x="3738" y="6780"/>
                    <a:pt x="4140" y="7328"/>
                    <a:pt x="4505" y="7912"/>
                  </a:cubicBezTo>
                  <a:lnTo>
                    <a:pt x="4666" y="8074"/>
                  </a:lnTo>
                  <a:lnTo>
                    <a:pt x="4666" y="8074"/>
                  </a:lnTo>
                  <a:cubicBezTo>
                    <a:pt x="4242" y="7410"/>
                    <a:pt x="3861" y="6777"/>
                    <a:pt x="3358" y="6174"/>
                  </a:cubicBezTo>
                  <a:cubicBezTo>
                    <a:pt x="3327" y="6205"/>
                    <a:pt x="3296" y="6237"/>
                    <a:pt x="3266" y="6268"/>
                  </a:cubicBezTo>
                  <a:lnTo>
                    <a:pt x="3266" y="6268"/>
                  </a:lnTo>
                  <a:cubicBezTo>
                    <a:pt x="3260" y="6261"/>
                    <a:pt x="3254" y="6255"/>
                    <a:pt x="3248" y="6248"/>
                  </a:cubicBezTo>
                  <a:cubicBezTo>
                    <a:pt x="3580" y="5841"/>
                    <a:pt x="3802" y="5361"/>
                    <a:pt x="3987" y="4806"/>
                  </a:cubicBezTo>
                  <a:close/>
                  <a:moveTo>
                    <a:pt x="4800" y="10870"/>
                  </a:moveTo>
                  <a:lnTo>
                    <a:pt x="4800" y="10943"/>
                  </a:lnTo>
                  <a:cubicBezTo>
                    <a:pt x="4779" y="10987"/>
                    <a:pt x="4760" y="11033"/>
                    <a:pt x="4744" y="11081"/>
                  </a:cubicBezTo>
                  <a:lnTo>
                    <a:pt x="4744" y="11081"/>
                  </a:lnTo>
                  <a:lnTo>
                    <a:pt x="4800" y="10870"/>
                  </a:lnTo>
                  <a:close/>
                  <a:moveTo>
                    <a:pt x="4652" y="10278"/>
                  </a:moveTo>
                  <a:lnTo>
                    <a:pt x="4652" y="10315"/>
                  </a:lnTo>
                  <a:cubicBezTo>
                    <a:pt x="4542" y="10685"/>
                    <a:pt x="4505" y="11054"/>
                    <a:pt x="4542" y="11461"/>
                  </a:cubicBezTo>
                  <a:cubicBezTo>
                    <a:pt x="4505" y="11350"/>
                    <a:pt x="4505" y="11202"/>
                    <a:pt x="4468" y="11054"/>
                  </a:cubicBezTo>
                  <a:lnTo>
                    <a:pt x="4468" y="10833"/>
                  </a:lnTo>
                  <a:cubicBezTo>
                    <a:pt x="4505" y="10648"/>
                    <a:pt x="4578" y="10463"/>
                    <a:pt x="4652" y="10278"/>
                  </a:cubicBezTo>
                  <a:close/>
                  <a:moveTo>
                    <a:pt x="4689" y="10426"/>
                  </a:moveTo>
                  <a:cubicBezTo>
                    <a:pt x="4689" y="10500"/>
                    <a:pt x="4726" y="10611"/>
                    <a:pt x="4726" y="10722"/>
                  </a:cubicBezTo>
                  <a:cubicBezTo>
                    <a:pt x="4689" y="11017"/>
                    <a:pt x="4615" y="11239"/>
                    <a:pt x="4542" y="11535"/>
                  </a:cubicBezTo>
                  <a:cubicBezTo>
                    <a:pt x="4542" y="11128"/>
                    <a:pt x="4615" y="10796"/>
                    <a:pt x="4689" y="10426"/>
                  </a:cubicBezTo>
                  <a:close/>
                  <a:moveTo>
                    <a:pt x="4468" y="11757"/>
                  </a:moveTo>
                  <a:lnTo>
                    <a:pt x="4468" y="12274"/>
                  </a:lnTo>
                  <a:cubicBezTo>
                    <a:pt x="4468" y="12163"/>
                    <a:pt x="4505" y="12127"/>
                    <a:pt x="4505" y="12016"/>
                  </a:cubicBezTo>
                  <a:cubicBezTo>
                    <a:pt x="4505" y="11942"/>
                    <a:pt x="4468" y="11831"/>
                    <a:pt x="4468" y="11757"/>
                  </a:cubicBezTo>
                  <a:close/>
                  <a:moveTo>
                    <a:pt x="4615" y="0"/>
                  </a:moveTo>
                  <a:cubicBezTo>
                    <a:pt x="4542" y="555"/>
                    <a:pt x="4542" y="1183"/>
                    <a:pt x="4615" y="1738"/>
                  </a:cubicBezTo>
                  <a:lnTo>
                    <a:pt x="4542" y="1738"/>
                  </a:lnTo>
                  <a:cubicBezTo>
                    <a:pt x="4357" y="2773"/>
                    <a:pt x="4135" y="3808"/>
                    <a:pt x="3765" y="4806"/>
                  </a:cubicBezTo>
                  <a:cubicBezTo>
                    <a:pt x="3323" y="5984"/>
                    <a:pt x="2698" y="6649"/>
                    <a:pt x="1561" y="7166"/>
                  </a:cubicBezTo>
                  <a:lnTo>
                    <a:pt x="1561" y="7166"/>
                  </a:lnTo>
                  <a:cubicBezTo>
                    <a:pt x="1547" y="7155"/>
                    <a:pt x="1547" y="7135"/>
                    <a:pt x="1547" y="7135"/>
                  </a:cubicBezTo>
                  <a:lnTo>
                    <a:pt x="1547" y="7172"/>
                  </a:lnTo>
                  <a:cubicBezTo>
                    <a:pt x="1552" y="7170"/>
                    <a:pt x="1557" y="7168"/>
                    <a:pt x="1561" y="7166"/>
                  </a:cubicBezTo>
                  <a:lnTo>
                    <a:pt x="1561" y="7166"/>
                  </a:lnTo>
                  <a:cubicBezTo>
                    <a:pt x="1567" y="7170"/>
                    <a:pt x="1574" y="7172"/>
                    <a:pt x="1584" y="7172"/>
                  </a:cubicBezTo>
                  <a:lnTo>
                    <a:pt x="1658" y="7172"/>
                  </a:lnTo>
                  <a:cubicBezTo>
                    <a:pt x="1695" y="7209"/>
                    <a:pt x="1695" y="7246"/>
                    <a:pt x="1732" y="7320"/>
                  </a:cubicBezTo>
                  <a:lnTo>
                    <a:pt x="918" y="7172"/>
                  </a:lnTo>
                  <a:cubicBezTo>
                    <a:pt x="844" y="7172"/>
                    <a:pt x="844" y="7209"/>
                    <a:pt x="844" y="7246"/>
                  </a:cubicBezTo>
                  <a:cubicBezTo>
                    <a:pt x="623" y="7209"/>
                    <a:pt x="364" y="7135"/>
                    <a:pt x="105" y="7062"/>
                  </a:cubicBezTo>
                  <a:cubicBezTo>
                    <a:pt x="98" y="7058"/>
                    <a:pt x="92" y="7057"/>
                    <a:pt x="86" y="7057"/>
                  </a:cubicBezTo>
                  <a:cubicBezTo>
                    <a:pt x="25" y="7057"/>
                    <a:pt x="1" y="7209"/>
                    <a:pt x="68" y="7209"/>
                  </a:cubicBezTo>
                  <a:cubicBezTo>
                    <a:pt x="315" y="7284"/>
                    <a:pt x="563" y="7341"/>
                    <a:pt x="821" y="7404"/>
                  </a:cubicBezTo>
                  <a:lnTo>
                    <a:pt x="821" y="7404"/>
                  </a:lnTo>
                  <a:cubicBezTo>
                    <a:pt x="811" y="7420"/>
                    <a:pt x="819" y="7454"/>
                    <a:pt x="844" y="7505"/>
                  </a:cubicBezTo>
                  <a:cubicBezTo>
                    <a:pt x="918" y="7505"/>
                    <a:pt x="918" y="7505"/>
                    <a:pt x="955" y="7542"/>
                  </a:cubicBezTo>
                  <a:lnTo>
                    <a:pt x="955" y="7579"/>
                  </a:lnTo>
                  <a:lnTo>
                    <a:pt x="1029" y="7579"/>
                  </a:lnTo>
                  <a:cubicBezTo>
                    <a:pt x="1510" y="7764"/>
                    <a:pt x="1954" y="7912"/>
                    <a:pt x="2471" y="8060"/>
                  </a:cubicBezTo>
                  <a:cubicBezTo>
                    <a:pt x="2988" y="8370"/>
                    <a:pt x="3397" y="8789"/>
                    <a:pt x="3722" y="9278"/>
                  </a:cubicBezTo>
                  <a:lnTo>
                    <a:pt x="3722" y="9278"/>
                  </a:lnTo>
                  <a:cubicBezTo>
                    <a:pt x="3965" y="9851"/>
                    <a:pt x="4142" y="10488"/>
                    <a:pt x="4320" y="11091"/>
                  </a:cubicBezTo>
                  <a:lnTo>
                    <a:pt x="4320" y="11794"/>
                  </a:lnTo>
                  <a:lnTo>
                    <a:pt x="4357" y="11794"/>
                  </a:lnTo>
                  <a:cubicBezTo>
                    <a:pt x="4357" y="11609"/>
                    <a:pt x="4357" y="11424"/>
                    <a:pt x="4431" y="11276"/>
                  </a:cubicBezTo>
                  <a:cubicBezTo>
                    <a:pt x="4468" y="11387"/>
                    <a:pt x="4468" y="11498"/>
                    <a:pt x="4505" y="11609"/>
                  </a:cubicBezTo>
                  <a:lnTo>
                    <a:pt x="4505" y="12385"/>
                  </a:lnTo>
                  <a:cubicBezTo>
                    <a:pt x="4431" y="12940"/>
                    <a:pt x="4357" y="13531"/>
                    <a:pt x="4357" y="14160"/>
                  </a:cubicBezTo>
                  <a:cubicBezTo>
                    <a:pt x="4357" y="14160"/>
                    <a:pt x="4390" y="14176"/>
                    <a:pt x="4411" y="14176"/>
                  </a:cubicBezTo>
                  <a:cubicBezTo>
                    <a:pt x="4422" y="14176"/>
                    <a:pt x="4431" y="14172"/>
                    <a:pt x="4431" y="14160"/>
                  </a:cubicBezTo>
                  <a:cubicBezTo>
                    <a:pt x="4431" y="13975"/>
                    <a:pt x="4468" y="13827"/>
                    <a:pt x="4468" y="13642"/>
                  </a:cubicBezTo>
                  <a:lnTo>
                    <a:pt x="4468" y="14197"/>
                  </a:lnTo>
                  <a:lnTo>
                    <a:pt x="4468" y="14382"/>
                  </a:lnTo>
                  <a:lnTo>
                    <a:pt x="4468" y="14714"/>
                  </a:lnTo>
                  <a:cubicBezTo>
                    <a:pt x="4468" y="14733"/>
                    <a:pt x="4486" y="14742"/>
                    <a:pt x="4505" y="14742"/>
                  </a:cubicBezTo>
                  <a:cubicBezTo>
                    <a:pt x="4523" y="14742"/>
                    <a:pt x="4542" y="14733"/>
                    <a:pt x="4542" y="14714"/>
                  </a:cubicBezTo>
                  <a:cubicBezTo>
                    <a:pt x="4542" y="14271"/>
                    <a:pt x="4542" y="13901"/>
                    <a:pt x="4652" y="13494"/>
                  </a:cubicBezTo>
                  <a:cubicBezTo>
                    <a:pt x="4652" y="13476"/>
                    <a:pt x="4643" y="13467"/>
                    <a:pt x="4634" y="13467"/>
                  </a:cubicBezTo>
                  <a:cubicBezTo>
                    <a:pt x="4625" y="13467"/>
                    <a:pt x="4615" y="13476"/>
                    <a:pt x="4615" y="13494"/>
                  </a:cubicBezTo>
                  <a:cubicBezTo>
                    <a:pt x="4615" y="13531"/>
                    <a:pt x="4542" y="13642"/>
                    <a:pt x="4505" y="13790"/>
                  </a:cubicBezTo>
                  <a:lnTo>
                    <a:pt x="4505" y="13347"/>
                  </a:lnTo>
                  <a:cubicBezTo>
                    <a:pt x="4505" y="13088"/>
                    <a:pt x="4542" y="12792"/>
                    <a:pt x="4615" y="12533"/>
                  </a:cubicBezTo>
                  <a:lnTo>
                    <a:pt x="4615" y="12607"/>
                  </a:lnTo>
                  <a:lnTo>
                    <a:pt x="4615" y="13347"/>
                  </a:lnTo>
                  <a:cubicBezTo>
                    <a:pt x="4615" y="13384"/>
                    <a:pt x="4625" y="13402"/>
                    <a:pt x="4639" y="13402"/>
                  </a:cubicBezTo>
                  <a:cubicBezTo>
                    <a:pt x="4652" y="13402"/>
                    <a:pt x="4671" y="13384"/>
                    <a:pt x="4689" y="13347"/>
                  </a:cubicBezTo>
                  <a:lnTo>
                    <a:pt x="4689" y="13273"/>
                  </a:lnTo>
                  <a:cubicBezTo>
                    <a:pt x="4726" y="12866"/>
                    <a:pt x="4726" y="12496"/>
                    <a:pt x="4652" y="12127"/>
                  </a:cubicBezTo>
                  <a:cubicBezTo>
                    <a:pt x="4689" y="11979"/>
                    <a:pt x="4689" y="11831"/>
                    <a:pt x="4726" y="11683"/>
                  </a:cubicBezTo>
                  <a:cubicBezTo>
                    <a:pt x="4726" y="12496"/>
                    <a:pt x="4837" y="13273"/>
                    <a:pt x="4800" y="14049"/>
                  </a:cubicBezTo>
                  <a:cubicBezTo>
                    <a:pt x="4800" y="14071"/>
                    <a:pt x="4828" y="14108"/>
                    <a:pt x="4849" y="14108"/>
                  </a:cubicBezTo>
                  <a:cubicBezTo>
                    <a:pt x="4863" y="14108"/>
                    <a:pt x="4874" y="14093"/>
                    <a:pt x="4874" y="14049"/>
                  </a:cubicBezTo>
                  <a:cubicBezTo>
                    <a:pt x="4985" y="13420"/>
                    <a:pt x="4911" y="12792"/>
                    <a:pt x="4874" y="12163"/>
                  </a:cubicBezTo>
                  <a:lnTo>
                    <a:pt x="4874" y="12163"/>
                  </a:lnTo>
                  <a:cubicBezTo>
                    <a:pt x="4874" y="12164"/>
                    <a:pt x="4891" y="12180"/>
                    <a:pt x="4902" y="12180"/>
                  </a:cubicBezTo>
                  <a:cubicBezTo>
                    <a:pt x="4907" y="12180"/>
                    <a:pt x="4911" y="12176"/>
                    <a:pt x="4911" y="12163"/>
                  </a:cubicBezTo>
                  <a:cubicBezTo>
                    <a:pt x="4985" y="11794"/>
                    <a:pt x="4985" y="11387"/>
                    <a:pt x="4911" y="10943"/>
                  </a:cubicBezTo>
                  <a:lnTo>
                    <a:pt x="5059" y="10537"/>
                  </a:lnTo>
                  <a:cubicBezTo>
                    <a:pt x="5207" y="10167"/>
                    <a:pt x="5355" y="9834"/>
                    <a:pt x="5466" y="9465"/>
                  </a:cubicBezTo>
                  <a:lnTo>
                    <a:pt x="5466" y="9428"/>
                  </a:lnTo>
                  <a:lnTo>
                    <a:pt x="5429" y="9428"/>
                  </a:lnTo>
                  <a:cubicBezTo>
                    <a:pt x="5614" y="9095"/>
                    <a:pt x="5799" y="8799"/>
                    <a:pt x="6020" y="8503"/>
                  </a:cubicBezTo>
                  <a:cubicBezTo>
                    <a:pt x="6020" y="8540"/>
                    <a:pt x="6094" y="8540"/>
                    <a:pt x="6131" y="8540"/>
                  </a:cubicBezTo>
                  <a:cubicBezTo>
                    <a:pt x="6464" y="8355"/>
                    <a:pt x="6834" y="8245"/>
                    <a:pt x="7092" y="7986"/>
                  </a:cubicBezTo>
                  <a:cubicBezTo>
                    <a:pt x="7180" y="7957"/>
                    <a:pt x="7244" y="7951"/>
                    <a:pt x="7285" y="7931"/>
                  </a:cubicBezTo>
                  <a:lnTo>
                    <a:pt x="7285" y="7931"/>
                  </a:lnTo>
                  <a:cubicBezTo>
                    <a:pt x="7293" y="7933"/>
                    <a:pt x="7300" y="7934"/>
                    <a:pt x="7308" y="7936"/>
                  </a:cubicBezTo>
                  <a:lnTo>
                    <a:pt x="7308" y="7936"/>
                  </a:lnTo>
                  <a:cubicBezTo>
                    <a:pt x="7305" y="7931"/>
                    <a:pt x="7303" y="7927"/>
                    <a:pt x="7301" y="7923"/>
                  </a:cubicBezTo>
                  <a:lnTo>
                    <a:pt x="7301" y="7923"/>
                  </a:lnTo>
                  <a:cubicBezTo>
                    <a:pt x="7306" y="7920"/>
                    <a:pt x="7310" y="7916"/>
                    <a:pt x="7314" y="7912"/>
                  </a:cubicBezTo>
                  <a:lnTo>
                    <a:pt x="7684" y="7912"/>
                  </a:lnTo>
                  <a:cubicBezTo>
                    <a:pt x="7758" y="7912"/>
                    <a:pt x="7758" y="7875"/>
                    <a:pt x="7684" y="7875"/>
                  </a:cubicBezTo>
                  <a:cubicBezTo>
                    <a:pt x="7647" y="7875"/>
                    <a:pt x="7610" y="7801"/>
                    <a:pt x="7573" y="7801"/>
                  </a:cubicBezTo>
                  <a:cubicBezTo>
                    <a:pt x="7647" y="7764"/>
                    <a:pt x="7758" y="7764"/>
                    <a:pt x="7832" y="7727"/>
                  </a:cubicBezTo>
                  <a:cubicBezTo>
                    <a:pt x="7980" y="7764"/>
                    <a:pt x="8202" y="7838"/>
                    <a:pt x="8497" y="7838"/>
                  </a:cubicBezTo>
                  <a:lnTo>
                    <a:pt x="8497" y="7875"/>
                  </a:lnTo>
                  <a:cubicBezTo>
                    <a:pt x="8534" y="7875"/>
                    <a:pt x="8534" y="7838"/>
                    <a:pt x="8497" y="7838"/>
                  </a:cubicBezTo>
                  <a:lnTo>
                    <a:pt x="8497" y="7838"/>
                  </a:lnTo>
                  <a:cubicBezTo>
                    <a:pt x="8571" y="7838"/>
                    <a:pt x="8682" y="7875"/>
                    <a:pt x="8719" y="7875"/>
                  </a:cubicBezTo>
                  <a:cubicBezTo>
                    <a:pt x="8608" y="7838"/>
                    <a:pt x="8497" y="7838"/>
                    <a:pt x="8386" y="7764"/>
                  </a:cubicBezTo>
                  <a:cubicBezTo>
                    <a:pt x="8350" y="7727"/>
                    <a:pt x="8276" y="7727"/>
                    <a:pt x="8239" y="7690"/>
                  </a:cubicBezTo>
                  <a:cubicBezTo>
                    <a:pt x="8313" y="7690"/>
                    <a:pt x="8313" y="7579"/>
                    <a:pt x="8202" y="7579"/>
                  </a:cubicBezTo>
                  <a:lnTo>
                    <a:pt x="8054" y="7579"/>
                  </a:lnTo>
                  <a:cubicBezTo>
                    <a:pt x="7795" y="7468"/>
                    <a:pt x="7499" y="7394"/>
                    <a:pt x="7203" y="7394"/>
                  </a:cubicBezTo>
                  <a:cubicBezTo>
                    <a:pt x="6871" y="7209"/>
                    <a:pt x="6538" y="7025"/>
                    <a:pt x="6279" y="6803"/>
                  </a:cubicBezTo>
                  <a:cubicBezTo>
                    <a:pt x="4837" y="5102"/>
                    <a:pt x="4689" y="1960"/>
                    <a:pt x="4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9"/>
          <p:cNvSpPr txBox="1">
            <a:spLocks noGrp="1"/>
          </p:cNvSpPr>
          <p:nvPr>
            <p:ph type="title"/>
          </p:nvPr>
        </p:nvSpPr>
        <p:spPr>
          <a:xfrm>
            <a:off x="2135550" y="1508575"/>
            <a:ext cx="4872900" cy="14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9"/>
          <p:cNvSpPr txBox="1">
            <a:spLocks noGrp="1"/>
          </p:cNvSpPr>
          <p:nvPr>
            <p:ph type="subTitle" idx="1"/>
          </p:nvPr>
        </p:nvSpPr>
        <p:spPr>
          <a:xfrm>
            <a:off x="2135550" y="28929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imson Text"/>
              <a:buNone/>
              <a:defRPr sz="3500" b="1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imson Text"/>
              <a:buNone/>
              <a:defRPr sz="3500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imson Text"/>
              <a:buNone/>
              <a:defRPr sz="3500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imson Text"/>
              <a:buNone/>
              <a:defRPr sz="3500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imson Text"/>
              <a:buNone/>
              <a:defRPr sz="3500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imson Text"/>
              <a:buNone/>
              <a:defRPr sz="3500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imson Text"/>
              <a:buNone/>
              <a:defRPr sz="3500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imson Text"/>
              <a:buNone/>
              <a:defRPr sz="3500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imson Text"/>
              <a:buNone/>
              <a:defRPr sz="3500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3"/>
          <p:cNvSpPr txBox="1">
            <a:spLocks noGrp="1"/>
          </p:cNvSpPr>
          <p:nvPr>
            <p:ph type="ctrTitle"/>
          </p:nvPr>
        </p:nvSpPr>
        <p:spPr>
          <a:xfrm>
            <a:off x="1681050" y="2425000"/>
            <a:ext cx="5781900" cy="17577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Traits of</a:t>
            </a:r>
            <a:br>
              <a:rPr lang="en" dirty="0" smtClean="0"/>
            </a:br>
            <a:r>
              <a:rPr lang="en" dirty="0" smtClean="0"/>
              <a:t>Personality</a:t>
            </a:r>
            <a:endParaRPr dirty="0"/>
          </a:p>
        </p:txBody>
      </p:sp>
      <p:grpSp>
        <p:nvGrpSpPr>
          <p:cNvPr id="708" name="Google Shape;708;p33"/>
          <p:cNvGrpSpPr/>
          <p:nvPr/>
        </p:nvGrpSpPr>
        <p:grpSpPr>
          <a:xfrm>
            <a:off x="3529010" y="539505"/>
            <a:ext cx="2085979" cy="1899038"/>
            <a:chOff x="3578000" y="2986875"/>
            <a:chExt cx="2103650" cy="1915125"/>
          </a:xfrm>
        </p:grpSpPr>
        <p:sp>
          <p:nvSpPr>
            <p:cNvPr id="709" name="Google Shape;709;p33"/>
            <p:cNvSpPr/>
            <p:nvPr/>
          </p:nvSpPr>
          <p:spPr>
            <a:xfrm>
              <a:off x="4513350" y="3660800"/>
              <a:ext cx="344775" cy="788300"/>
            </a:xfrm>
            <a:custGeom>
              <a:avLst/>
              <a:gdLst/>
              <a:ahLst/>
              <a:cxnLst/>
              <a:rect l="l" t="t" r="r" b="b"/>
              <a:pathLst>
                <a:path w="13791" h="31532" extrusionOk="0">
                  <a:moveTo>
                    <a:pt x="5657" y="476"/>
                  </a:moveTo>
                  <a:cubicBezTo>
                    <a:pt x="6027" y="476"/>
                    <a:pt x="6434" y="476"/>
                    <a:pt x="6803" y="513"/>
                  </a:cubicBezTo>
                  <a:lnTo>
                    <a:pt x="6840" y="513"/>
                  </a:lnTo>
                  <a:cubicBezTo>
                    <a:pt x="7262" y="490"/>
                    <a:pt x="7635" y="477"/>
                    <a:pt x="7979" y="477"/>
                  </a:cubicBezTo>
                  <a:cubicBezTo>
                    <a:pt x="8721" y="477"/>
                    <a:pt x="9326" y="535"/>
                    <a:pt x="9983" y="661"/>
                  </a:cubicBezTo>
                  <a:cubicBezTo>
                    <a:pt x="10870" y="809"/>
                    <a:pt x="11610" y="1733"/>
                    <a:pt x="11462" y="2510"/>
                  </a:cubicBezTo>
                  <a:cubicBezTo>
                    <a:pt x="11388" y="3027"/>
                    <a:pt x="11055" y="3434"/>
                    <a:pt x="10685" y="3841"/>
                  </a:cubicBezTo>
                  <a:cubicBezTo>
                    <a:pt x="10648" y="3951"/>
                    <a:pt x="10537" y="3988"/>
                    <a:pt x="10500" y="4099"/>
                  </a:cubicBezTo>
                  <a:cubicBezTo>
                    <a:pt x="8282" y="6872"/>
                    <a:pt x="8060" y="15782"/>
                    <a:pt x="8060" y="19479"/>
                  </a:cubicBezTo>
                  <a:cubicBezTo>
                    <a:pt x="8060" y="21106"/>
                    <a:pt x="8097" y="22733"/>
                    <a:pt x="8504" y="24211"/>
                  </a:cubicBezTo>
                  <a:cubicBezTo>
                    <a:pt x="9022" y="25949"/>
                    <a:pt x="9983" y="27280"/>
                    <a:pt x="11277" y="28019"/>
                  </a:cubicBezTo>
                  <a:lnTo>
                    <a:pt x="11831" y="28315"/>
                  </a:lnTo>
                  <a:cubicBezTo>
                    <a:pt x="12127" y="28426"/>
                    <a:pt x="12386" y="28537"/>
                    <a:pt x="12608" y="28722"/>
                  </a:cubicBezTo>
                  <a:cubicBezTo>
                    <a:pt x="12867" y="28870"/>
                    <a:pt x="13310" y="29276"/>
                    <a:pt x="13310" y="29794"/>
                  </a:cubicBezTo>
                  <a:cubicBezTo>
                    <a:pt x="13310" y="29979"/>
                    <a:pt x="13088" y="30127"/>
                    <a:pt x="12940" y="30201"/>
                  </a:cubicBezTo>
                  <a:cubicBezTo>
                    <a:pt x="11942" y="30774"/>
                    <a:pt x="9401" y="31060"/>
                    <a:pt x="6859" y="31060"/>
                  </a:cubicBezTo>
                  <a:cubicBezTo>
                    <a:pt x="4317" y="31060"/>
                    <a:pt x="1775" y="30774"/>
                    <a:pt x="777" y="30201"/>
                  </a:cubicBezTo>
                  <a:cubicBezTo>
                    <a:pt x="592" y="30127"/>
                    <a:pt x="407" y="29942"/>
                    <a:pt x="407" y="29794"/>
                  </a:cubicBezTo>
                  <a:cubicBezTo>
                    <a:pt x="407" y="29276"/>
                    <a:pt x="925" y="28870"/>
                    <a:pt x="1110" y="28722"/>
                  </a:cubicBezTo>
                  <a:cubicBezTo>
                    <a:pt x="1332" y="28574"/>
                    <a:pt x="1627" y="28463"/>
                    <a:pt x="1886" y="28315"/>
                  </a:cubicBezTo>
                  <a:lnTo>
                    <a:pt x="2441" y="28019"/>
                  </a:lnTo>
                  <a:cubicBezTo>
                    <a:pt x="3735" y="27280"/>
                    <a:pt x="4696" y="25949"/>
                    <a:pt x="5214" y="24211"/>
                  </a:cubicBezTo>
                  <a:cubicBezTo>
                    <a:pt x="5620" y="22659"/>
                    <a:pt x="5694" y="21106"/>
                    <a:pt x="5694" y="19479"/>
                  </a:cubicBezTo>
                  <a:cubicBezTo>
                    <a:pt x="5694" y="15782"/>
                    <a:pt x="5435" y="6872"/>
                    <a:pt x="3217" y="4099"/>
                  </a:cubicBezTo>
                  <a:cubicBezTo>
                    <a:pt x="3180" y="3988"/>
                    <a:pt x="3106" y="3951"/>
                    <a:pt x="3069" y="3841"/>
                  </a:cubicBezTo>
                  <a:cubicBezTo>
                    <a:pt x="2663" y="3434"/>
                    <a:pt x="2367" y="3027"/>
                    <a:pt x="2256" y="2510"/>
                  </a:cubicBezTo>
                  <a:cubicBezTo>
                    <a:pt x="2182" y="1733"/>
                    <a:pt x="2884" y="809"/>
                    <a:pt x="3735" y="661"/>
                  </a:cubicBezTo>
                  <a:cubicBezTo>
                    <a:pt x="4363" y="587"/>
                    <a:pt x="4955" y="476"/>
                    <a:pt x="5657" y="476"/>
                  </a:cubicBezTo>
                  <a:close/>
                  <a:moveTo>
                    <a:pt x="5691" y="1"/>
                  </a:moveTo>
                  <a:cubicBezTo>
                    <a:pt x="4945" y="1"/>
                    <a:pt x="4337" y="92"/>
                    <a:pt x="3661" y="217"/>
                  </a:cubicBezTo>
                  <a:cubicBezTo>
                    <a:pt x="2552" y="439"/>
                    <a:pt x="1664" y="1548"/>
                    <a:pt x="1812" y="2620"/>
                  </a:cubicBezTo>
                  <a:cubicBezTo>
                    <a:pt x="1886" y="3249"/>
                    <a:pt x="2293" y="3730"/>
                    <a:pt x="2663" y="4173"/>
                  </a:cubicBezTo>
                  <a:lnTo>
                    <a:pt x="2847" y="4432"/>
                  </a:lnTo>
                  <a:cubicBezTo>
                    <a:pt x="4992" y="7057"/>
                    <a:pt x="5214" y="15893"/>
                    <a:pt x="5214" y="19516"/>
                  </a:cubicBezTo>
                  <a:cubicBezTo>
                    <a:pt x="5214" y="21180"/>
                    <a:pt x="5177" y="22659"/>
                    <a:pt x="4770" y="24100"/>
                  </a:cubicBezTo>
                  <a:cubicBezTo>
                    <a:pt x="4289" y="25727"/>
                    <a:pt x="3439" y="26984"/>
                    <a:pt x="2219" y="27650"/>
                  </a:cubicBezTo>
                  <a:cubicBezTo>
                    <a:pt x="2071" y="27761"/>
                    <a:pt x="1886" y="27835"/>
                    <a:pt x="1701" y="27945"/>
                  </a:cubicBezTo>
                  <a:cubicBezTo>
                    <a:pt x="1443" y="28093"/>
                    <a:pt x="1147" y="28204"/>
                    <a:pt x="888" y="28389"/>
                  </a:cubicBezTo>
                  <a:cubicBezTo>
                    <a:pt x="333" y="28759"/>
                    <a:pt x="1" y="29313"/>
                    <a:pt x="1" y="29831"/>
                  </a:cubicBezTo>
                  <a:cubicBezTo>
                    <a:pt x="1" y="30127"/>
                    <a:pt x="223" y="30385"/>
                    <a:pt x="592" y="30607"/>
                  </a:cubicBezTo>
                  <a:cubicBezTo>
                    <a:pt x="1664" y="31236"/>
                    <a:pt x="4252" y="31532"/>
                    <a:pt x="6877" y="31532"/>
                  </a:cubicBezTo>
                  <a:cubicBezTo>
                    <a:pt x="9539" y="31532"/>
                    <a:pt x="12127" y="31236"/>
                    <a:pt x="13162" y="30607"/>
                  </a:cubicBezTo>
                  <a:cubicBezTo>
                    <a:pt x="13606" y="30385"/>
                    <a:pt x="13791" y="30164"/>
                    <a:pt x="13791" y="29831"/>
                  </a:cubicBezTo>
                  <a:cubicBezTo>
                    <a:pt x="13791" y="29313"/>
                    <a:pt x="13458" y="28759"/>
                    <a:pt x="12903" y="28389"/>
                  </a:cubicBezTo>
                  <a:cubicBezTo>
                    <a:pt x="12608" y="28204"/>
                    <a:pt x="12349" y="28093"/>
                    <a:pt x="12053" y="27945"/>
                  </a:cubicBezTo>
                  <a:cubicBezTo>
                    <a:pt x="11868" y="27835"/>
                    <a:pt x="11757" y="27761"/>
                    <a:pt x="11573" y="27650"/>
                  </a:cubicBezTo>
                  <a:cubicBezTo>
                    <a:pt x="10389" y="27021"/>
                    <a:pt x="9465" y="25727"/>
                    <a:pt x="9022" y="24100"/>
                  </a:cubicBezTo>
                  <a:cubicBezTo>
                    <a:pt x="8615" y="22659"/>
                    <a:pt x="8541" y="21180"/>
                    <a:pt x="8541" y="19516"/>
                  </a:cubicBezTo>
                  <a:cubicBezTo>
                    <a:pt x="8541" y="15819"/>
                    <a:pt x="8800" y="7057"/>
                    <a:pt x="10907" y="4432"/>
                  </a:cubicBezTo>
                  <a:lnTo>
                    <a:pt x="11092" y="4173"/>
                  </a:lnTo>
                  <a:cubicBezTo>
                    <a:pt x="11462" y="3730"/>
                    <a:pt x="11868" y="3249"/>
                    <a:pt x="11979" y="2620"/>
                  </a:cubicBezTo>
                  <a:cubicBezTo>
                    <a:pt x="12127" y="1548"/>
                    <a:pt x="11240" y="402"/>
                    <a:pt x="10131" y="217"/>
                  </a:cubicBezTo>
                  <a:cubicBezTo>
                    <a:pt x="9430" y="92"/>
                    <a:pt x="8831" y="1"/>
                    <a:pt x="8081" y="1"/>
                  </a:cubicBezTo>
                  <a:cubicBezTo>
                    <a:pt x="7723" y="1"/>
                    <a:pt x="7331" y="22"/>
                    <a:pt x="6877" y="69"/>
                  </a:cubicBezTo>
                  <a:cubicBezTo>
                    <a:pt x="6435" y="22"/>
                    <a:pt x="6048" y="1"/>
                    <a:pt x="5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4657550" y="3208700"/>
              <a:ext cx="12025" cy="464025"/>
            </a:xfrm>
            <a:custGeom>
              <a:avLst/>
              <a:gdLst/>
              <a:ahLst/>
              <a:cxnLst/>
              <a:rect l="l" t="t" r="r" b="b"/>
              <a:pathLst>
                <a:path w="481" h="18561" extrusionOk="0">
                  <a:moveTo>
                    <a:pt x="259" y="1"/>
                  </a:moveTo>
                  <a:cubicBezTo>
                    <a:pt x="111" y="1"/>
                    <a:pt x="0" y="75"/>
                    <a:pt x="0" y="223"/>
                  </a:cubicBezTo>
                  <a:lnTo>
                    <a:pt x="0" y="18338"/>
                  </a:lnTo>
                  <a:cubicBezTo>
                    <a:pt x="0" y="18486"/>
                    <a:pt x="111" y="18560"/>
                    <a:pt x="259" y="18560"/>
                  </a:cubicBezTo>
                  <a:cubicBezTo>
                    <a:pt x="370" y="18560"/>
                    <a:pt x="481" y="18486"/>
                    <a:pt x="481" y="18338"/>
                  </a:cubicBezTo>
                  <a:lnTo>
                    <a:pt x="481" y="223"/>
                  </a:lnTo>
                  <a:cubicBezTo>
                    <a:pt x="481" y="75"/>
                    <a:pt x="370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4701900" y="3208700"/>
              <a:ext cx="11125" cy="464025"/>
            </a:xfrm>
            <a:custGeom>
              <a:avLst/>
              <a:gdLst/>
              <a:ahLst/>
              <a:cxnLst/>
              <a:rect l="l" t="t" r="r" b="b"/>
              <a:pathLst>
                <a:path w="445" h="18561" extrusionOk="0">
                  <a:moveTo>
                    <a:pt x="223" y="1"/>
                  </a:moveTo>
                  <a:cubicBezTo>
                    <a:pt x="75" y="1"/>
                    <a:pt x="1" y="75"/>
                    <a:pt x="1" y="223"/>
                  </a:cubicBezTo>
                  <a:lnTo>
                    <a:pt x="1" y="18338"/>
                  </a:lnTo>
                  <a:cubicBezTo>
                    <a:pt x="1" y="18486"/>
                    <a:pt x="75" y="18560"/>
                    <a:pt x="223" y="18560"/>
                  </a:cubicBezTo>
                  <a:cubicBezTo>
                    <a:pt x="370" y="18560"/>
                    <a:pt x="444" y="18486"/>
                    <a:pt x="444" y="18338"/>
                  </a:cubicBezTo>
                  <a:lnTo>
                    <a:pt x="444" y="223"/>
                  </a:lnTo>
                  <a:cubicBezTo>
                    <a:pt x="444" y="75"/>
                    <a:pt x="370" y="1"/>
                    <a:pt x="2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4601150" y="3051575"/>
              <a:ext cx="169175" cy="168250"/>
            </a:xfrm>
            <a:custGeom>
              <a:avLst/>
              <a:gdLst/>
              <a:ahLst/>
              <a:cxnLst/>
              <a:rect l="l" t="t" r="r" b="b"/>
              <a:pathLst>
                <a:path w="6767" h="6730" extrusionOk="0">
                  <a:moveTo>
                    <a:pt x="3365" y="445"/>
                  </a:moveTo>
                  <a:cubicBezTo>
                    <a:pt x="4992" y="445"/>
                    <a:pt x="6286" y="1738"/>
                    <a:pt x="6286" y="3365"/>
                  </a:cubicBezTo>
                  <a:cubicBezTo>
                    <a:pt x="6286" y="4992"/>
                    <a:pt x="4992" y="6286"/>
                    <a:pt x="3365" y="6286"/>
                  </a:cubicBezTo>
                  <a:cubicBezTo>
                    <a:pt x="1776" y="6286"/>
                    <a:pt x="482" y="4992"/>
                    <a:pt x="482" y="3365"/>
                  </a:cubicBezTo>
                  <a:cubicBezTo>
                    <a:pt x="482" y="1738"/>
                    <a:pt x="1776" y="445"/>
                    <a:pt x="3365" y="445"/>
                  </a:cubicBezTo>
                  <a:close/>
                  <a:moveTo>
                    <a:pt x="3365" y="1"/>
                  </a:moveTo>
                  <a:cubicBezTo>
                    <a:pt x="1517" y="1"/>
                    <a:pt x="1" y="1517"/>
                    <a:pt x="1" y="3365"/>
                  </a:cubicBezTo>
                  <a:cubicBezTo>
                    <a:pt x="1" y="5214"/>
                    <a:pt x="1517" y="6730"/>
                    <a:pt x="3365" y="6730"/>
                  </a:cubicBezTo>
                  <a:cubicBezTo>
                    <a:pt x="5214" y="6730"/>
                    <a:pt x="6767" y="5214"/>
                    <a:pt x="6767" y="3365"/>
                  </a:cubicBezTo>
                  <a:cubicBezTo>
                    <a:pt x="6767" y="1517"/>
                    <a:pt x="5214" y="1"/>
                    <a:pt x="33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4646450" y="3095950"/>
              <a:ext cx="78575" cy="79500"/>
            </a:xfrm>
            <a:custGeom>
              <a:avLst/>
              <a:gdLst/>
              <a:ahLst/>
              <a:cxnLst/>
              <a:rect l="l" t="t" r="r" b="b"/>
              <a:pathLst>
                <a:path w="3143" h="3180" extrusionOk="0">
                  <a:moveTo>
                    <a:pt x="1553" y="481"/>
                  </a:moveTo>
                  <a:cubicBezTo>
                    <a:pt x="2182" y="481"/>
                    <a:pt x="2662" y="999"/>
                    <a:pt x="2662" y="1590"/>
                  </a:cubicBezTo>
                  <a:cubicBezTo>
                    <a:pt x="2662" y="2182"/>
                    <a:pt x="2145" y="2699"/>
                    <a:pt x="1553" y="2699"/>
                  </a:cubicBezTo>
                  <a:cubicBezTo>
                    <a:pt x="962" y="2699"/>
                    <a:pt x="444" y="2182"/>
                    <a:pt x="444" y="1590"/>
                  </a:cubicBezTo>
                  <a:cubicBezTo>
                    <a:pt x="444" y="999"/>
                    <a:pt x="962" y="481"/>
                    <a:pt x="1553" y="481"/>
                  </a:cubicBezTo>
                  <a:close/>
                  <a:moveTo>
                    <a:pt x="1553" y="0"/>
                  </a:moveTo>
                  <a:cubicBezTo>
                    <a:pt x="703" y="0"/>
                    <a:pt x="1" y="703"/>
                    <a:pt x="1" y="1590"/>
                  </a:cubicBezTo>
                  <a:cubicBezTo>
                    <a:pt x="1" y="2477"/>
                    <a:pt x="703" y="3180"/>
                    <a:pt x="1553" y="3180"/>
                  </a:cubicBezTo>
                  <a:cubicBezTo>
                    <a:pt x="2441" y="3180"/>
                    <a:pt x="3143" y="2477"/>
                    <a:pt x="3143" y="1590"/>
                  </a:cubicBezTo>
                  <a:cubicBezTo>
                    <a:pt x="3143" y="703"/>
                    <a:pt x="2441" y="0"/>
                    <a:pt x="1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3953250" y="3081900"/>
              <a:ext cx="675675" cy="179525"/>
            </a:xfrm>
            <a:custGeom>
              <a:avLst/>
              <a:gdLst/>
              <a:ahLst/>
              <a:cxnLst/>
              <a:rect l="l" t="t" r="r" b="b"/>
              <a:pathLst>
                <a:path w="27027" h="7181" extrusionOk="0">
                  <a:moveTo>
                    <a:pt x="26749" y="1"/>
                  </a:moveTo>
                  <a:cubicBezTo>
                    <a:pt x="26732" y="1"/>
                    <a:pt x="26713" y="3"/>
                    <a:pt x="26693" y="8"/>
                  </a:cubicBezTo>
                  <a:lnTo>
                    <a:pt x="185" y="5480"/>
                  </a:lnTo>
                  <a:cubicBezTo>
                    <a:pt x="37" y="5480"/>
                    <a:pt x="0" y="5553"/>
                    <a:pt x="0" y="5701"/>
                  </a:cubicBezTo>
                  <a:lnTo>
                    <a:pt x="148" y="6995"/>
                  </a:lnTo>
                  <a:cubicBezTo>
                    <a:pt x="148" y="7032"/>
                    <a:pt x="185" y="7106"/>
                    <a:pt x="222" y="7143"/>
                  </a:cubicBezTo>
                  <a:cubicBezTo>
                    <a:pt x="259" y="7180"/>
                    <a:pt x="333" y="7180"/>
                    <a:pt x="370" y="7180"/>
                  </a:cubicBezTo>
                  <a:lnTo>
                    <a:pt x="26435" y="3668"/>
                  </a:lnTo>
                  <a:cubicBezTo>
                    <a:pt x="26508" y="3631"/>
                    <a:pt x="26619" y="3520"/>
                    <a:pt x="26619" y="3409"/>
                  </a:cubicBezTo>
                  <a:cubicBezTo>
                    <a:pt x="26582" y="3298"/>
                    <a:pt x="26471" y="3224"/>
                    <a:pt x="26324" y="3224"/>
                  </a:cubicBezTo>
                  <a:lnTo>
                    <a:pt x="555" y="6737"/>
                  </a:lnTo>
                  <a:lnTo>
                    <a:pt x="444" y="5886"/>
                  </a:lnTo>
                  <a:lnTo>
                    <a:pt x="26804" y="489"/>
                  </a:lnTo>
                  <a:cubicBezTo>
                    <a:pt x="26915" y="452"/>
                    <a:pt x="27026" y="341"/>
                    <a:pt x="26989" y="193"/>
                  </a:cubicBezTo>
                  <a:cubicBezTo>
                    <a:pt x="26925" y="97"/>
                    <a:pt x="26861" y="1"/>
                    <a:pt x="267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3847875" y="3188650"/>
              <a:ext cx="120175" cy="112500"/>
            </a:xfrm>
            <a:custGeom>
              <a:avLst/>
              <a:gdLst/>
              <a:ahLst/>
              <a:cxnLst/>
              <a:rect l="l" t="t" r="r" b="b"/>
              <a:pathLst>
                <a:path w="4807" h="4500" extrusionOk="0">
                  <a:moveTo>
                    <a:pt x="2515" y="470"/>
                  </a:moveTo>
                  <a:cubicBezTo>
                    <a:pt x="2589" y="470"/>
                    <a:pt x="2737" y="470"/>
                    <a:pt x="2885" y="507"/>
                  </a:cubicBezTo>
                  <a:cubicBezTo>
                    <a:pt x="3328" y="618"/>
                    <a:pt x="3698" y="877"/>
                    <a:pt x="3994" y="1320"/>
                  </a:cubicBezTo>
                  <a:cubicBezTo>
                    <a:pt x="4215" y="1690"/>
                    <a:pt x="4289" y="2171"/>
                    <a:pt x="4215" y="2651"/>
                  </a:cubicBezTo>
                  <a:cubicBezTo>
                    <a:pt x="4056" y="3450"/>
                    <a:pt x="3317" y="4027"/>
                    <a:pt x="2476" y="4027"/>
                  </a:cubicBezTo>
                  <a:cubicBezTo>
                    <a:pt x="2343" y="4027"/>
                    <a:pt x="2207" y="4013"/>
                    <a:pt x="2071" y="3982"/>
                  </a:cubicBezTo>
                  <a:cubicBezTo>
                    <a:pt x="1147" y="3798"/>
                    <a:pt x="518" y="2836"/>
                    <a:pt x="740" y="1838"/>
                  </a:cubicBezTo>
                  <a:cubicBezTo>
                    <a:pt x="925" y="1025"/>
                    <a:pt x="1664" y="470"/>
                    <a:pt x="2515" y="470"/>
                  </a:cubicBezTo>
                  <a:close/>
                  <a:moveTo>
                    <a:pt x="2448" y="1"/>
                  </a:moveTo>
                  <a:cubicBezTo>
                    <a:pt x="1444" y="1"/>
                    <a:pt x="518" y="720"/>
                    <a:pt x="297" y="1764"/>
                  </a:cubicBezTo>
                  <a:cubicBezTo>
                    <a:pt x="1" y="2984"/>
                    <a:pt x="777" y="4167"/>
                    <a:pt x="1997" y="4463"/>
                  </a:cubicBezTo>
                  <a:cubicBezTo>
                    <a:pt x="2182" y="4500"/>
                    <a:pt x="2330" y="4500"/>
                    <a:pt x="2515" y="4500"/>
                  </a:cubicBezTo>
                  <a:cubicBezTo>
                    <a:pt x="3513" y="4500"/>
                    <a:pt x="4437" y="3798"/>
                    <a:pt x="4659" y="2725"/>
                  </a:cubicBezTo>
                  <a:cubicBezTo>
                    <a:pt x="4807" y="2134"/>
                    <a:pt x="4733" y="1542"/>
                    <a:pt x="4400" y="1025"/>
                  </a:cubicBezTo>
                  <a:cubicBezTo>
                    <a:pt x="4068" y="507"/>
                    <a:pt x="3550" y="211"/>
                    <a:pt x="2958" y="63"/>
                  </a:cubicBezTo>
                  <a:cubicBezTo>
                    <a:pt x="2788" y="21"/>
                    <a:pt x="2617" y="1"/>
                    <a:pt x="24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3884850" y="3219525"/>
              <a:ext cx="49950" cy="49275"/>
            </a:xfrm>
            <a:custGeom>
              <a:avLst/>
              <a:gdLst/>
              <a:ahLst/>
              <a:cxnLst/>
              <a:rect l="l" t="t" r="r" b="b"/>
              <a:pathLst>
                <a:path w="1998" h="1971" extrusionOk="0">
                  <a:moveTo>
                    <a:pt x="1036" y="492"/>
                  </a:moveTo>
                  <a:cubicBezTo>
                    <a:pt x="1036" y="492"/>
                    <a:pt x="1073" y="529"/>
                    <a:pt x="1110" y="529"/>
                  </a:cubicBezTo>
                  <a:cubicBezTo>
                    <a:pt x="1258" y="566"/>
                    <a:pt x="1332" y="677"/>
                    <a:pt x="1442" y="751"/>
                  </a:cubicBezTo>
                  <a:cubicBezTo>
                    <a:pt x="1479" y="862"/>
                    <a:pt x="1516" y="1010"/>
                    <a:pt x="1479" y="1121"/>
                  </a:cubicBezTo>
                  <a:cubicBezTo>
                    <a:pt x="1449" y="1366"/>
                    <a:pt x="1241" y="1509"/>
                    <a:pt x="1023" y="1509"/>
                  </a:cubicBezTo>
                  <a:cubicBezTo>
                    <a:pt x="978" y="1509"/>
                    <a:pt x="932" y="1503"/>
                    <a:pt x="888" y="1490"/>
                  </a:cubicBezTo>
                  <a:cubicBezTo>
                    <a:pt x="740" y="1453"/>
                    <a:pt x="666" y="1379"/>
                    <a:pt x="555" y="1269"/>
                  </a:cubicBezTo>
                  <a:cubicBezTo>
                    <a:pt x="518" y="1195"/>
                    <a:pt x="481" y="1047"/>
                    <a:pt x="518" y="899"/>
                  </a:cubicBezTo>
                  <a:cubicBezTo>
                    <a:pt x="555" y="640"/>
                    <a:pt x="777" y="492"/>
                    <a:pt x="1036" y="492"/>
                  </a:cubicBezTo>
                  <a:close/>
                  <a:moveTo>
                    <a:pt x="1063" y="0"/>
                  </a:moveTo>
                  <a:cubicBezTo>
                    <a:pt x="601" y="0"/>
                    <a:pt x="170" y="286"/>
                    <a:pt x="38" y="751"/>
                  </a:cubicBezTo>
                  <a:cubicBezTo>
                    <a:pt x="1" y="1047"/>
                    <a:pt x="38" y="1269"/>
                    <a:pt x="185" y="1490"/>
                  </a:cubicBezTo>
                  <a:cubicBezTo>
                    <a:pt x="333" y="1675"/>
                    <a:pt x="555" y="1860"/>
                    <a:pt x="777" y="1934"/>
                  </a:cubicBezTo>
                  <a:cubicBezTo>
                    <a:pt x="888" y="1971"/>
                    <a:pt x="925" y="1971"/>
                    <a:pt x="1036" y="1971"/>
                  </a:cubicBezTo>
                  <a:cubicBezTo>
                    <a:pt x="1442" y="1971"/>
                    <a:pt x="1849" y="1675"/>
                    <a:pt x="1960" y="1158"/>
                  </a:cubicBezTo>
                  <a:cubicBezTo>
                    <a:pt x="1997" y="899"/>
                    <a:pt x="1960" y="677"/>
                    <a:pt x="1812" y="418"/>
                  </a:cubicBezTo>
                  <a:cubicBezTo>
                    <a:pt x="1664" y="233"/>
                    <a:pt x="1442" y="85"/>
                    <a:pt x="1221" y="12"/>
                  </a:cubicBezTo>
                  <a:cubicBezTo>
                    <a:pt x="1168" y="4"/>
                    <a:pt x="1115" y="0"/>
                    <a:pt x="10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4730550" y="3113675"/>
              <a:ext cx="582325" cy="446275"/>
            </a:xfrm>
            <a:custGeom>
              <a:avLst/>
              <a:gdLst/>
              <a:ahLst/>
              <a:cxnLst/>
              <a:rect l="l" t="t" r="r" b="b"/>
              <a:pathLst>
                <a:path w="23293" h="17851" extrusionOk="0">
                  <a:moveTo>
                    <a:pt x="1340" y="1"/>
                  </a:moveTo>
                  <a:cubicBezTo>
                    <a:pt x="1276" y="1"/>
                    <a:pt x="1211" y="40"/>
                    <a:pt x="1147" y="105"/>
                  </a:cubicBezTo>
                  <a:cubicBezTo>
                    <a:pt x="1073" y="179"/>
                    <a:pt x="1110" y="327"/>
                    <a:pt x="1184" y="438"/>
                  </a:cubicBezTo>
                  <a:lnTo>
                    <a:pt x="22701" y="16557"/>
                  </a:lnTo>
                  <a:lnTo>
                    <a:pt x="22294" y="17296"/>
                  </a:lnTo>
                  <a:lnTo>
                    <a:pt x="408" y="3099"/>
                  </a:lnTo>
                  <a:cubicBezTo>
                    <a:pt x="380" y="3059"/>
                    <a:pt x="343" y="3043"/>
                    <a:pt x="302" y="3043"/>
                  </a:cubicBezTo>
                  <a:cubicBezTo>
                    <a:pt x="230" y="3043"/>
                    <a:pt x="145" y="3090"/>
                    <a:pt x="75" y="3136"/>
                  </a:cubicBezTo>
                  <a:cubicBezTo>
                    <a:pt x="1" y="3247"/>
                    <a:pt x="38" y="3395"/>
                    <a:pt x="149" y="3469"/>
                  </a:cubicBezTo>
                  <a:lnTo>
                    <a:pt x="22183" y="17740"/>
                  </a:lnTo>
                  <a:cubicBezTo>
                    <a:pt x="22220" y="17777"/>
                    <a:pt x="22294" y="17777"/>
                    <a:pt x="22331" y="17777"/>
                  </a:cubicBezTo>
                  <a:lnTo>
                    <a:pt x="22405" y="17851"/>
                  </a:lnTo>
                  <a:cubicBezTo>
                    <a:pt x="22442" y="17851"/>
                    <a:pt x="22516" y="17777"/>
                    <a:pt x="22553" y="17740"/>
                  </a:cubicBezTo>
                  <a:lnTo>
                    <a:pt x="23181" y="16631"/>
                  </a:lnTo>
                  <a:cubicBezTo>
                    <a:pt x="23292" y="16483"/>
                    <a:pt x="23255" y="16409"/>
                    <a:pt x="23145" y="16335"/>
                  </a:cubicBezTo>
                  <a:lnTo>
                    <a:pt x="1480" y="68"/>
                  </a:lnTo>
                  <a:cubicBezTo>
                    <a:pt x="1433" y="21"/>
                    <a:pt x="1387" y="1"/>
                    <a:pt x="13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5281425" y="3508400"/>
              <a:ext cx="116475" cy="113475"/>
            </a:xfrm>
            <a:custGeom>
              <a:avLst/>
              <a:gdLst/>
              <a:ahLst/>
              <a:cxnLst/>
              <a:rect l="l" t="t" r="r" b="b"/>
              <a:pathLst>
                <a:path w="4659" h="4539" extrusionOk="0">
                  <a:moveTo>
                    <a:pt x="2367" y="472"/>
                  </a:moveTo>
                  <a:cubicBezTo>
                    <a:pt x="2514" y="472"/>
                    <a:pt x="2662" y="472"/>
                    <a:pt x="2736" y="546"/>
                  </a:cubicBezTo>
                  <a:cubicBezTo>
                    <a:pt x="3660" y="731"/>
                    <a:pt x="4326" y="1692"/>
                    <a:pt x="4067" y="2653"/>
                  </a:cubicBezTo>
                  <a:cubicBezTo>
                    <a:pt x="3910" y="3441"/>
                    <a:pt x="3188" y="4041"/>
                    <a:pt x="2384" y="4041"/>
                  </a:cubicBezTo>
                  <a:cubicBezTo>
                    <a:pt x="2244" y="4041"/>
                    <a:pt x="2102" y="4022"/>
                    <a:pt x="1960" y="3984"/>
                  </a:cubicBezTo>
                  <a:cubicBezTo>
                    <a:pt x="1479" y="3910"/>
                    <a:pt x="1073" y="3578"/>
                    <a:pt x="851" y="3208"/>
                  </a:cubicBezTo>
                  <a:cubicBezTo>
                    <a:pt x="629" y="2838"/>
                    <a:pt x="518" y="2321"/>
                    <a:pt x="629" y="1877"/>
                  </a:cubicBezTo>
                  <a:cubicBezTo>
                    <a:pt x="703" y="1396"/>
                    <a:pt x="999" y="1027"/>
                    <a:pt x="1405" y="768"/>
                  </a:cubicBezTo>
                  <a:cubicBezTo>
                    <a:pt x="1738" y="583"/>
                    <a:pt x="2034" y="472"/>
                    <a:pt x="2367" y="472"/>
                  </a:cubicBezTo>
                  <a:close/>
                  <a:moveTo>
                    <a:pt x="2283" y="0"/>
                  </a:moveTo>
                  <a:cubicBezTo>
                    <a:pt x="1872" y="0"/>
                    <a:pt x="1473" y="117"/>
                    <a:pt x="1110" y="324"/>
                  </a:cubicBezTo>
                  <a:cubicBezTo>
                    <a:pt x="592" y="657"/>
                    <a:pt x="296" y="1174"/>
                    <a:pt x="148" y="1766"/>
                  </a:cubicBezTo>
                  <a:cubicBezTo>
                    <a:pt x="0" y="2394"/>
                    <a:pt x="111" y="2986"/>
                    <a:pt x="407" y="3467"/>
                  </a:cubicBezTo>
                  <a:cubicBezTo>
                    <a:pt x="740" y="4021"/>
                    <a:pt x="1257" y="4354"/>
                    <a:pt x="1849" y="4502"/>
                  </a:cubicBezTo>
                  <a:cubicBezTo>
                    <a:pt x="2034" y="4539"/>
                    <a:pt x="2182" y="4539"/>
                    <a:pt x="2367" y="4539"/>
                  </a:cubicBezTo>
                  <a:cubicBezTo>
                    <a:pt x="3402" y="4539"/>
                    <a:pt x="4363" y="3799"/>
                    <a:pt x="4548" y="2801"/>
                  </a:cubicBezTo>
                  <a:cubicBezTo>
                    <a:pt x="4659" y="2173"/>
                    <a:pt x="4585" y="1618"/>
                    <a:pt x="4252" y="1064"/>
                  </a:cubicBezTo>
                  <a:cubicBezTo>
                    <a:pt x="3919" y="509"/>
                    <a:pt x="3439" y="213"/>
                    <a:pt x="2810" y="65"/>
                  </a:cubicBezTo>
                  <a:cubicBezTo>
                    <a:pt x="2634" y="21"/>
                    <a:pt x="2457" y="0"/>
                    <a:pt x="2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5315625" y="3541125"/>
              <a:ext cx="49000" cy="48400"/>
            </a:xfrm>
            <a:custGeom>
              <a:avLst/>
              <a:gdLst/>
              <a:ahLst/>
              <a:cxnLst/>
              <a:rect l="l" t="t" r="r" b="b"/>
              <a:pathLst>
                <a:path w="1960" h="1936" extrusionOk="0">
                  <a:moveTo>
                    <a:pt x="999" y="457"/>
                  </a:moveTo>
                  <a:cubicBezTo>
                    <a:pt x="1035" y="457"/>
                    <a:pt x="1109" y="457"/>
                    <a:pt x="1109" y="494"/>
                  </a:cubicBezTo>
                  <a:cubicBezTo>
                    <a:pt x="1368" y="568"/>
                    <a:pt x="1516" y="827"/>
                    <a:pt x="1479" y="1122"/>
                  </a:cubicBezTo>
                  <a:cubicBezTo>
                    <a:pt x="1413" y="1355"/>
                    <a:pt x="1197" y="1498"/>
                    <a:pt x="940" y="1498"/>
                  </a:cubicBezTo>
                  <a:cubicBezTo>
                    <a:pt x="911" y="1498"/>
                    <a:pt x="881" y="1496"/>
                    <a:pt x="851" y="1492"/>
                  </a:cubicBezTo>
                  <a:cubicBezTo>
                    <a:pt x="740" y="1418"/>
                    <a:pt x="629" y="1344"/>
                    <a:pt x="555" y="1233"/>
                  </a:cubicBezTo>
                  <a:cubicBezTo>
                    <a:pt x="481" y="1159"/>
                    <a:pt x="444" y="1012"/>
                    <a:pt x="481" y="864"/>
                  </a:cubicBezTo>
                  <a:cubicBezTo>
                    <a:pt x="555" y="753"/>
                    <a:pt x="629" y="642"/>
                    <a:pt x="740" y="568"/>
                  </a:cubicBezTo>
                  <a:cubicBezTo>
                    <a:pt x="814" y="531"/>
                    <a:pt x="925" y="457"/>
                    <a:pt x="999" y="457"/>
                  </a:cubicBezTo>
                  <a:close/>
                  <a:moveTo>
                    <a:pt x="985" y="0"/>
                  </a:moveTo>
                  <a:cubicBezTo>
                    <a:pt x="783" y="0"/>
                    <a:pt x="613" y="48"/>
                    <a:pt x="444" y="161"/>
                  </a:cubicBezTo>
                  <a:cubicBezTo>
                    <a:pt x="259" y="272"/>
                    <a:pt x="74" y="531"/>
                    <a:pt x="37" y="753"/>
                  </a:cubicBezTo>
                  <a:cubicBezTo>
                    <a:pt x="0" y="1012"/>
                    <a:pt x="37" y="1307"/>
                    <a:pt x="185" y="1492"/>
                  </a:cubicBezTo>
                  <a:cubicBezTo>
                    <a:pt x="296" y="1677"/>
                    <a:pt x="555" y="1862"/>
                    <a:pt x="777" y="1899"/>
                  </a:cubicBezTo>
                  <a:cubicBezTo>
                    <a:pt x="851" y="1936"/>
                    <a:pt x="925" y="1936"/>
                    <a:pt x="999" y="1936"/>
                  </a:cubicBezTo>
                  <a:cubicBezTo>
                    <a:pt x="1183" y="1936"/>
                    <a:pt x="1368" y="1899"/>
                    <a:pt x="1516" y="1751"/>
                  </a:cubicBezTo>
                  <a:cubicBezTo>
                    <a:pt x="1701" y="1603"/>
                    <a:pt x="1886" y="1381"/>
                    <a:pt x="1923" y="1159"/>
                  </a:cubicBezTo>
                  <a:cubicBezTo>
                    <a:pt x="1960" y="864"/>
                    <a:pt x="1923" y="642"/>
                    <a:pt x="1775" y="420"/>
                  </a:cubicBezTo>
                  <a:cubicBezTo>
                    <a:pt x="1664" y="235"/>
                    <a:pt x="1405" y="50"/>
                    <a:pt x="1183" y="13"/>
                  </a:cubicBezTo>
                  <a:cubicBezTo>
                    <a:pt x="1114" y="5"/>
                    <a:pt x="1048" y="0"/>
                    <a:pt x="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3578000" y="3681000"/>
              <a:ext cx="665500" cy="73975"/>
            </a:xfrm>
            <a:custGeom>
              <a:avLst/>
              <a:gdLst/>
              <a:ahLst/>
              <a:cxnLst/>
              <a:rect l="l" t="t" r="r" b="b"/>
              <a:pathLst>
                <a:path w="26620" h="2959" extrusionOk="0">
                  <a:moveTo>
                    <a:pt x="13236" y="408"/>
                  </a:moveTo>
                  <a:cubicBezTo>
                    <a:pt x="20889" y="408"/>
                    <a:pt x="25436" y="962"/>
                    <a:pt x="26065" y="1443"/>
                  </a:cubicBezTo>
                  <a:cubicBezTo>
                    <a:pt x="25436" y="1849"/>
                    <a:pt x="20889" y="2441"/>
                    <a:pt x="13236" y="2441"/>
                  </a:cubicBezTo>
                  <a:cubicBezTo>
                    <a:pt x="5620" y="2441"/>
                    <a:pt x="1036" y="1886"/>
                    <a:pt x="444" y="1443"/>
                  </a:cubicBezTo>
                  <a:cubicBezTo>
                    <a:pt x="1036" y="1036"/>
                    <a:pt x="5620" y="408"/>
                    <a:pt x="13236" y="408"/>
                  </a:cubicBezTo>
                  <a:close/>
                  <a:moveTo>
                    <a:pt x="13310" y="1"/>
                  </a:moveTo>
                  <a:cubicBezTo>
                    <a:pt x="12755" y="1"/>
                    <a:pt x="0" y="1"/>
                    <a:pt x="0" y="1480"/>
                  </a:cubicBezTo>
                  <a:cubicBezTo>
                    <a:pt x="0" y="2959"/>
                    <a:pt x="12755" y="2959"/>
                    <a:pt x="13310" y="2959"/>
                  </a:cubicBezTo>
                  <a:cubicBezTo>
                    <a:pt x="13790" y="2959"/>
                    <a:pt x="26619" y="2922"/>
                    <a:pt x="26619" y="1480"/>
                  </a:cubicBezTo>
                  <a:cubicBezTo>
                    <a:pt x="26619" y="1"/>
                    <a:pt x="13864" y="1"/>
                    <a:pt x="13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3578000" y="3711500"/>
              <a:ext cx="665500" cy="213550"/>
            </a:xfrm>
            <a:custGeom>
              <a:avLst/>
              <a:gdLst/>
              <a:ahLst/>
              <a:cxnLst/>
              <a:rect l="l" t="t" r="r" b="b"/>
              <a:pathLst>
                <a:path w="26620" h="8542" extrusionOk="0">
                  <a:moveTo>
                    <a:pt x="222" y="1"/>
                  </a:moveTo>
                  <a:cubicBezTo>
                    <a:pt x="74" y="1"/>
                    <a:pt x="0" y="75"/>
                    <a:pt x="0" y="223"/>
                  </a:cubicBezTo>
                  <a:cubicBezTo>
                    <a:pt x="0" y="3439"/>
                    <a:pt x="6101" y="8541"/>
                    <a:pt x="13310" y="8541"/>
                  </a:cubicBezTo>
                  <a:cubicBezTo>
                    <a:pt x="20519" y="8541"/>
                    <a:pt x="26619" y="3439"/>
                    <a:pt x="26619" y="223"/>
                  </a:cubicBezTo>
                  <a:cubicBezTo>
                    <a:pt x="26619" y="75"/>
                    <a:pt x="26508" y="1"/>
                    <a:pt x="26360" y="1"/>
                  </a:cubicBezTo>
                  <a:cubicBezTo>
                    <a:pt x="26213" y="1"/>
                    <a:pt x="26139" y="75"/>
                    <a:pt x="26139" y="223"/>
                  </a:cubicBezTo>
                  <a:cubicBezTo>
                    <a:pt x="26139" y="3254"/>
                    <a:pt x="20260" y="8061"/>
                    <a:pt x="13310" y="8061"/>
                  </a:cubicBezTo>
                  <a:cubicBezTo>
                    <a:pt x="6322" y="8061"/>
                    <a:pt x="444" y="3217"/>
                    <a:pt x="444" y="223"/>
                  </a:cubicBezTo>
                  <a:cubicBezTo>
                    <a:pt x="444" y="75"/>
                    <a:pt x="370" y="1"/>
                    <a:pt x="2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3904275" y="3288200"/>
              <a:ext cx="12025" cy="403000"/>
            </a:xfrm>
            <a:custGeom>
              <a:avLst/>
              <a:gdLst/>
              <a:ahLst/>
              <a:cxnLst/>
              <a:rect l="l" t="t" r="r" b="b"/>
              <a:pathLst>
                <a:path w="481" h="16120" extrusionOk="0">
                  <a:moveTo>
                    <a:pt x="259" y="0"/>
                  </a:moveTo>
                  <a:cubicBezTo>
                    <a:pt x="111" y="0"/>
                    <a:pt x="0" y="111"/>
                    <a:pt x="0" y="222"/>
                  </a:cubicBezTo>
                  <a:lnTo>
                    <a:pt x="0" y="15898"/>
                  </a:lnTo>
                  <a:cubicBezTo>
                    <a:pt x="0" y="16046"/>
                    <a:pt x="111" y="16120"/>
                    <a:pt x="259" y="16120"/>
                  </a:cubicBezTo>
                  <a:cubicBezTo>
                    <a:pt x="333" y="16120"/>
                    <a:pt x="481" y="16046"/>
                    <a:pt x="481" y="15898"/>
                  </a:cubicBezTo>
                  <a:lnTo>
                    <a:pt x="481" y="222"/>
                  </a:lnTo>
                  <a:cubicBezTo>
                    <a:pt x="481" y="111"/>
                    <a:pt x="370" y="0"/>
                    <a:pt x="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3681525" y="3289800"/>
              <a:ext cx="225525" cy="456850"/>
            </a:xfrm>
            <a:custGeom>
              <a:avLst/>
              <a:gdLst/>
              <a:ahLst/>
              <a:cxnLst/>
              <a:rect l="l" t="t" r="r" b="b"/>
              <a:pathLst>
                <a:path w="9021" h="18274" extrusionOk="0">
                  <a:moveTo>
                    <a:pt x="8704" y="0"/>
                  </a:moveTo>
                  <a:cubicBezTo>
                    <a:pt x="8609" y="0"/>
                    <a:pt x="8529" y="70"/>
                    <a:pt x="8503" y="121"/>
                  </a:cubicBezTo>
                  <a:lnTo>
                    <a:pt x="111" y="17978"/>
                  </a:lnTo>
                  <a:cubicBezTo>
                    <a:pt x="0" y="18089"/>
                    <a:pt x="111" y="18237"/>
                    <a:pt x="185" y="18274"/>
                  </a:cubicBezTo>
                  <a:lnTo>
                    <a:pt x="296" y="18274"/>
                  </a:lnTo>
                  <a:cubicBezTo>
                    <a:pt x="370" y="18274"/>
                    <a:pt x="481" y="18200"/>
                    <a:pt x="518" y="18200"/>
                  </a:cubicBezTo>
                  <a:lnTo>
                    <a:pt x="8910" y="343"/>
                  </a:lnTo>
                  <a:cubicBezTo>
                    <a:pt x="9021" y="195"/>
                    <a:pt x="8947" y="121"/>
                    <a:pt x="8836" y="47"/>
                  </a:cubicBezTo>
                  <a:cubicBezTo>
                    <a:pt x="8791" y="14"/>
                    <a:pt x="8746" y="0"/>
                    <a:pt x="87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3913500" y="3288775"/>
              <a:ext cx="222775" cy="457875"/>
            </a:xfrm>
            <a:custGeom>
              <a:avLst/>
              <a:gdLst/>
              <a:ahLst/>
              <a:cxnLst/>
              <a:rect l="l" t="t" r="r" b="b"/>
              <a:pathLst>
                <a:path w="8911" h="18315" extrusionOk="0">
                  <a:moveTo>
                    <a:pt x="232" y="0"/>
                  </a:moveTo>
                  <a:cubicBezTo>
                    <a:pt x="204" y="0"/>
                    <a:pt x="176" y="5"/>
                    <a:pt x="149" y="14"/>
                  </a:cubicBezTo>
                  <a:cubicBezTo>
                    <a:pt x="75" y="125"/>
                    <a:pt x="1" y="236"/>
                    <a:pt x="75" y="347"/>
                  </a:cubicBezTo>
                  <a:lnTo>
                    <a:pt x="8467" y="18167"/>
                  </a:lnTo>
                  <a:cubicBezTo>
                    <a:pt x="8504" y="18278"/>
                    <a:pt x="8615" y="18315"/>
                    <a:pt x="8689" y="18315"/>
                  </a:cubicBezTo>
                  <a:cubicBezTo>
                    <a:pt x="8763" y="18315"/>
                    <a:pt x="8763" y="18278"/>
                    <a:pt x="8800" y="18278"/>
                  </a:cubicBezTo>
                  <a:cubicBezTo>
                    <a:pt x="8874" y="18167"/>
                    <a:pt x="8911" y="18056"/>
                    <a:pt x="8874" y="17945"/>
                  </a:cubicBezTo>
                  <a:lnTo>
                    <a:pt x="481" y="125"/>
                  </a:lnTo>
                  <a:cubicBezTo>
                    <a:pt x="398" y="42"/>
                    <a:pt x="315" y="0"/>
                    <a:pt x="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5016150" y="4016525"/>
              <a:ext cx="665500" cy="75800"/>
            </a:xfrm>
            <a:custGeom>
              <a:avLst/>
              <a:gdLst/>
              <a:ahLst/>
              <a:cxnLst/>
              <a:rect l="l" t="t" r="r" b="b"/>
              <a:pathLst>
                <a:path w="26620" h="3032" extrusionOk="0">
                  <a:moveTo>
                    <a:pt x="13273" y="444"/>
                  </a:moveTo>
                  <a:cubicBezTo>
                    <a:pt x="20778" y="444"/>
                    <a:pt x="25511" y="1035"/>
                    <a:pt x="26065" y="1516"/>
                  </a:cubicBezTo>
                  <a:cubicBezTo>
                    <a:pt x="25548" y="1923"/>
                    <a:pt x="20852" y="2588"/>
                    <a:pt x="13273" y="2588"/>
                  </a:cubicBezTo>
                  <a:cubicBezTo>
                    <a:pt x="5731" y="2588"/>
                    <a:pt x="999" y="1960"/>
                    <a:pt x="444" y="1516"/>
                  </a:cubicBezTo>
                  <a:cubicBezTo>
                    <a:pt x="999" y="1035"/>
                    <a:pt x="5731" y="444"/>
                    <a:pt x="13273" y="444"/>
                  </a:cubicBezTo>
                  <a:close/>
                  <a:moveTo>
                    <a:pt x="13310" y="0"/>
                  </a:moveTo>
                  <a:cubicBezTo>
                    <a:pt x="12756" y="0"/>
                    <a:pt x="1" y="0"/>
                    <a:pt x="1" y="1516"/>
                  </a:cubicBezTo>
                  <a:cubicBezTo>
                    <a:pt x="1" y="3032"/>
                    <a:pt x="12756" y="3032"/>
                    <a:pt x="13310" y="3032"/>
                  </a:cubicBezTo>
                  <a:cubicBezTo>
                    <a:pt x="13865" y="3032"/>
                    <a:pt x="26620" y="3032"/>
                    <a:pt x="26620" y="1516"/>
                  </a:cubicBezTo>
                  <a:cubicBezTo>
                    <a:pt x="26620" y="0"/>
                    <a:pt x="13865" y="0"/>
                    <a:pt x="13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5016150" y="4047950"/>
              <a:ext cx="665500" cy="220925"/>
            </a:xfrm>
            <a:custGeom>
              <a:avLst/>
              <a:gdLst/>
              <a:ahLst/>
              <a:cxnLst/>
              <a:rect l="l" t="t" r="r" b="b"/>
              <a:pathLst>
                <a:path w="26620" h="8837" extrusionOk="0">
                  <a:moveTo>
                    <a:pt x="223" y="0"/>
                  </a:moveTo>
                  <a:cubicBezTo>
                    <a:pt x="75" y="0"/>
                    <a:pt x="1" y="111"/>
                    <a:pt x="1" y="259"/>
                  </a:cubicBezTo>
                  <a:cubicBezTo>
                    <a:pt x="1" y="3586"/>
                    <a:pt x="6101" y="8836"/>
                    <a:pt x="13310" y="8836"/>
                  </a:cubicBezTo>
                  <a:cubicBezTo>
                    <a:pt x="20520" y="8836"/>
                    <a:pt x="26620" y="3586"/>
                    <a:pt x="26620" y="259"/>
                  </a:cubicBezTo>
                  <a:cubicBezTo>
                    <a:pt x="26620" y="111"/>
                    <a:pt x="26509" y="0"/>
                    <a:pt x="26398" y="0"/>
                  </a:cubicBezTo>
                  <a:cubicBezTo>
                    <a:pt x="26250" y="0"/>
                    <a:pt x="26139" y="111"/>
                    <a:pt x="26139" y="259"/>
                  </a:cubicBezTo>
                  <a:cubicBezTo>
                    <a:pt x="26139" y="3402"/>
                    <a:pt x="20298" y="8393"/>
                    <a:pt x="13310" y="8393"/>
                  </a:cubicBezTo>
                  <a:cubicBezTo>
                    <a:pt x="6323" y="8393"/>
                    <a:pt x="444" y="3402"/>
                    <a:pt x="444" y="259"/>
                  </a:cubicBezTo>
                  <a:cubicBezTo>
                    <a:pt x="444" y="111"/>
                    <a:pt x="370" y="0"/>
                    <a:pt x="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5343350" y="3610775"/>
              <a:ext cx="11125" cy="416850"/>
            </a:xfrm>
            <a:custGeom>
              <a:avLst/>
              <a:gdLst/>
              <a:ahLst/>
              <a:cxnLst/>
              <a:rect l="l" t="t" r="r" b="b"/>
              <a:pathLst>
                <a:path w="445" h="16674" extrusionOk="0">
                  <a:moveTo>
                    <a:pt x="222" y="0"/>
                  </a:moveTo>
                  <a:cubicBezTo>
                    <a:pt x="74" y="0"/>
                    <a:pt x="0" y="74"/>
                    <a:pt x="0" y="222"/>
                  </a:cubicBezTo>
                  <a:lnTo>
                    <a:pt x="0" y="16452"/>
                  </a:lnTo>
                  <a:cubicBezTo>
                    <a:pt x="0" y="16600"/>
                    <a:pt x="74" y="16674"/>
                    <a:pt x="222" y="16674"/>
                  </a:cubicBezTo>
                  <a:cubicBezTo>
                    <a:pt x="370" y="16674"/>
                    <a:pt x="444" y="16526"/>
                    <a:pt x="444" y="16452"/>
                  </a:cubicBezTo>
                  <a:lnTo>
                    <a:pt x="444" y="222"/>
                  </a:lnTo>
                  <a:cubicBezTo>
                    <a:pt x="444" y="74"/>
                    <a:pt x="370" y="0"/>
                    <a:pt x="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5121525" y="3610775"/>
              <a:ext cx="224625" cy="473250"/>
            </a:xfrm>
            <a:custGeom>
              <a:avLst/>
              <a:gdLst/>
              <a:ahLst/>
              <a:cxnLst/>
              <a:rect l="l" t="t" r="r" b="b"/>
              <a:pathLst>
                <a:path w="8985" h="18930" extrusionOk="0">
                  <a:moveTo>
                    <a:pt x="8682" y="0"/>
                  </a:moveTo>
                  <a:cubicBezTo>
                    <a:pt x="8602" y="0"/>
                    <a:pt x="8528" y="49"/>
                    <a:pt x="8504" y="148"/>
                  </a:cubicBezTo>
                  <a:lnTo>
                    <a:pt x="74" y="18633"/>
                  </a:lnTo>
                  <a:cubicBezTo>
                    <a:pt x="0" y="18744"/>
                    <a:pt x="37" y="18892"/>
                    <a:pt x="185" y="18929"/>
                  </a:cubicBezTo>
                  <a:lnTo>
                    <a:pt x="259" y="18929"/>
                  </a:lnTo>
                  <a:cubicBezTo>
                    <a:pt x="296" y="18929"/>
                    <a:pt x="407" y="18892"/>
                    <a:pt x="481" y="18855"/>
                  </a:cubicBezTo>
                  <a:lnTo>
                    <a:pt x="8910" y="370"/>
                  </a:lnTo>
                  <a:cubicBezTo>
                    <a:pt x="8984" y="222"/>
                    <a:pt x="8947" y="74"/>
                    <a:pt x="8799" y="37"/>
                  </a:cubicBezTo>
                  <a:cubicBezTo>
                    <a:pt x="8763" y="12"/>
                    <a:pt x="8721" y="0"/>
                    <a:pt x="86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5352600" y="3610000"/>
              <a:ext cx="222775" cy="474025"/>
            </a:xfrm>
            <a:custGeom>
              <a:avLst/>
              <a:gdLst/>
              <a:ahLst/>
              <a:cxnLst/>
              <a:rect l="l" t="t" r="r" b="b"/>
              <a:pathLst>
                <a:path w="8911" h="18961" extrusionOk="0">
                  <a:moveTo>
                    <a:pt x="231" y="1"/>
                  </a:moveTo>
                  <a:cubicBezTo>
                    <a:pt x="194" y="1"/>
                    <a:pt x="154" y="9"/>
                    <a:pt x="111" y="31"/>
                  </a:cubicBezTo>
                  <a:cubicBezTo>
                    <a:pt x="37" y="105"/>
                    <a:pt x="0" y="216"/>
                    <a:pt x="37" y="327"/>
                  </a:cubicBezTo>
                  <a:lnTo>
                    <a:pt x="8429" y="18849"/>
                  </a:lnTo>
                  <a:cubicBezTo>
                    <a:pt x="8503" y="18923"/>
                    <a:pt x="8577" y="18960"/>
                    <a:pt x="8688" y="18960"/>
                  </a:cubicBezTo>
                  <a:cubicBezTo>
                    <a:pt x="8725" y="18960"/>
                    <a:pt x="8725" y="18960"/>
                    <a:pt x="8762" y="18923"/>
                  </a:cubicBezTo>
                  <a:cubicBezTo>
                    <a:pt x="8873" y="18849"/>
                    <a:pt x="8910" y="18738"/>
                    <a:pt x="8873" y="18590"/>
                  </a:cubicBezTo>
                  <a:lnTo>
                    <a:pt x="444" y="105"/>
                  </a:lnTo>
                  <a:cubicBezTo>
                    <a:pt x="391" y="53"/>
                    <a:pt x="321" y="1"/>
                    <a:pt x="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3846950" y="4411775"/>
              <a:ext cx="1677575" cy="188900"/>
            </a:xfrm>
            <a:custGeom>
              <a:avLst/>
              <a:gdLst/>
              <a:ahLst/>
              <a:cxnLst/>
              <a:rect l="l" t="t" r="r" b="b"/>
              <a:pathLst>
                <a:path w="67103" h="7556" extrusionOk="0">
                  <a:moveTo>
                    <a:pt x="11370" y="0"/>
                  </a:moveTo>
                  <a:cubicBezTo>
                    <a:pt x="11343" y="0"/>
                    <a:pt x="11312" y="5"/>
                    <a:pt x="11277" y="14"/>
                  </a:cubicBezTo>
                  <a:lnTo>
                    <a:pt x="149" y="4007"/>
                  </a:lnTo>
                  <a:cubicBezTo>
                    <a:pt x="38" y="4044"/>
                    <a:pt x="1" y="4154"/>
                    <a:pt x="1" y="4228"/>
                  </a:cubicBezTo>
                  <a:cubicBezTo>
                    <a:pt x="1" y="6668"/>
                    <a:pt x="20039" y="7556"/>
                    <a:pt x="33533" y="7556"/>
                  </a:cubicBezTo>
                  <a:cubicBezTo>
                    <a:pt x="47028" y="7556"/>
                    <a:pt x="67103" y="6668"/>
                    <a:pt x="66992" y="4228"/>
                  </a:cubicBezTo>
                  <a:cubicBezTo>
                    <a:pt x="66992" y="4154"/>
                    <a:pt x="66955" y="4044"/>
                    <a:pt x="66881" y="4007"/>
                  </a:cubicBezTo>
                  <a:lnTo>
                    <a:pt x="55716" y="14"/>
                  </a:lnTo>
                  <a:cubicBezTo>
                    <a:pt x="55706" y="9"/>
                    <a:pt x="55694" y="6"/>
                    <a:pt x="55682" y="6"/>
                  </a:cubicBezTo>
                  <a:cubicBezTo>
                    <a:pt x="55603" y="6"/>
                    <a:pt x="55489" y="98"/>
                    <a:pt x="55457" y="162"/>
                  </a:cubicBezTo>
                  <a:cubicBezTo>
                    <a:pt x="55420" y="273"/>
                    <a:pt x="55457" y="383"/>
                    <a:pt x="55605" y="457"/>
                  </a:cubicBezTo>
                  <a:lnTo>
                    <a:pt x="66548" y="4376"/>
                  </a:lnTo>
                  <a:cubicBezTo>
                    <a:pt x="65624" y="5522"/>
                    <a:pt x="53978" y="7112"/>
                    <a:pt x="33496" y="7112"/>
                  </a:cubicBezTo>
                  <a:cubicBezTo>
                    <a:pt x="13015" y="7112"/>
                    <a:pt x="1332" y="5522"/>
                    <a:pt x="444" y="4376"/>
                  </a:cubicBezTo>
                  <a:lnTo>
                    <a:pt x="11425" y="457"/>
                  </a:lnTo>
                  <a:cubicBezTo>
                    <a:pt x="11536" y="383"/>
                    <a:pt x="11610" y="310"/>
                    <a:pt x="11536" y="162"/>
                  </a:cubicBezTo>
                  <a:cubicBezTo>
                    <a:pt x="11507" y="49"/>
                    <a:pt x="11458" y="0"/>
                    <a:pt x="11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4109450" y="4375125"/>
              <a:ext cx="1152575" cy="110025"/>
            </a:xfrm>
            <a:custGeom>
              <a:avLst/>
              <a:gdLst/>
              <a:ahLst/>
              <a:cxnLst/>
              <a:rect l="l" t="t" r="r" b="b"/>
              <a:pathLst>
                <a:path w="46103" h="4401" extrusionOk="0">
                  <a:moveTo>
                    <a:pt x="16859" y="1"/>
                  </a:moveTo>
                  <a:cubicBezTo>
                    <a:pt x="12866" y="149"/>
                    <a:pt x="1" y="555"/>
                    <a:pt x="1" y="2182"/>
                  </a:cubicBezTo>
                  <a:cubicBezTo>
                    <a:pt x="1" y="3957"/>
                    <a:pt x="15085" y="4400"/>
                    <a:pt x="23033" y="4400"/>
                  </a:cubicBezTo>
                  <a:cubicBezTo>
                    <a:pt x="30982" y="4400"/>
                    <a:pt x="46103" y="3957"/>
                    <a:pt x="46103" y="2182"/>
                  </a:cubicBezTo>
                  <a:cubicBezTo>
                    <a:pt x="46103" y="555"/>
                    <a:pt x="33200" y="112"/>
                    <a:pt x="29244" y="1"/>
                  </a:cubicBezTo>
                  <a:cubicBezTo>
                    <a:pt x="29096" y="1"/>
                    <a:pt x="28986" y="112"/>
                    <a:pt x="28986" y="260"/>
                  </a:cubicBezTo>
                  <a:cubicBezTo>
                    <a:pt x="28986" y="371"/>
                    <a:pt x="29096" y="482"/>
                    <a:pt x="29244" y="482"/>
                  </a:cubicBezTo>
                  <a:cubicBezTo>
                    <a:pt x="40742" y="740"/>
                    <a:pt x="45401" y="1665"/>
                    <a:pt x="45659" y="2145"/>
                  </a:cubicBezTo>
                  <a:cubicBezTo>
                    <a:pt x="45327" y="2885"/>
                    <a:pt x="37082" y="3957"/>
                    <a:pt x="23033" y="3957"/>
                  </a:cubicBezTo>
                  <a:cubicBezTo>
                    <a:pt x="8984" y="3957"/>
                    <a:pt x="777" y="2885"/>
                    <a:pt x="444" y="2182"/>
                  </a:cubicBezTo>
                  <a:cubicBezTo>
                    <a:pt x="666" y="1665"/>
                    <a:pt x="5361" y="740"/>
                    <a:pt x="16859" y="482"/>
                  </a:cubicBezTo>
                  <a:cubicBezTo>
                    <a:pt x="17007" y="482"/>
                    <a:pt x="17081" y="371"/>
                    <a:pt x="17081" y="260"/>
                  </a:cubicBezTo>
                  <a:cubicBezTo>
                    <a:pt x="17081" y="112"/>
                    <a:pt x="17007" y="1"/>
                    <a:pt x="16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585400" y="3746275"/>
              <a:ext cx="358625" cy="41050"/>
            </a:xfrm>
            <a:custGeom>
              <a:avLst/>
              <a:gdLst/>
              <a:ahLst/>
              <a:cxnLst/>
              <a:rect l="l" t="t" r="r" b="b"/>
              <a:pathLst>
                <a:path w="14345" h="1642" extrusionOk="0">
                  <a:moveTo>
                    <a:pt x="119" y="0"/>
                  </a:moveTo>
                  <a:cubicBezTo>
                    <a:pt x="94" y="0"/>
                    <a:pt x="74" y="35"/>
                    <a:pt x="74" y="89"/>
                  </a:cubicBezTo>
                  <a:cubicBezTo>
                    <a:pt x="0" y="126"/>
                    <a:pt x="74" y="163"/>
                    <a:pt x="111" y="163"/>
                  </a:cubicBezTo>
                  <a:cubicBezTo>
                    <a:pt x="4067" y="1124"/>
                    <a:pt x="8134" y="1642"/>
                    <a:pt x="12274" y="1642"/>
                  </a:cubicBezTo>
                  <a:lnTo>
                    <a:pt x="14234" y="1642"/>
                  </a:lnTo>
                  <a:cubicBezTo>
                    <a:pt x="14308" y="1642"/>
                    <a:pt x="14345" y="1605"/>
                    <a:pt x="14345" y="1568"/>
                  </a:cubicBezTo>
                  <a:cubicBezTo>
                    <a:pt x="14345" y="1494"/>
                    <a:pt x="14308" y="1457"/>
                    <a:pt x="14234" y="1457"/>
                  </a:cubicBezTo>
                  <a:cubicBezTo>
                    <a:pt x="13547" y="1484"/>
                    <a:pt x="12860" y="1497"/>
                    <a:pt x="12173" y="1497"/>
                  </a:cubicBezTo>
                  <a:cubicBezTo>
                    <a:pt x="8130" y="1497"/>
                    <a:pt x="4098" y="1026"/>
                    <a:pt x="148" y="15"/>
                  </a:cubicBezTo>
                  <a:cubicBezTo>
                    <a:pt x="138" y="5"/>
                    <a:pt x="128" y="0"/>
                    <a:pt x="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3598325" y="3769375"/>
              <a:ext cx="334625" cy="41975"/>
            </a:xfrm>
            <a:custGeom>
              <a:avLst/>
              <a:gdLst/>
              <a:ahLst/>
              <a:cxnLst/>
              <a:rect l="l" t="t" r="r" b="b"/>
              <a:pathLst>
                <a:path w="13385" h="1679" extrusionOk="0">
                  <a:moveTo>
                    <a:pt x="113" y="1"/>
                  </a:moveTo>
                  <a:cubicBezTo>
                    <a:pt x="77" y="1"/>
                    <a:pt x="38" y="35"/>
                    <a:pt x="38" y="89"/>
                  </a:cubicBezTo>
                  <a:cubicBezTo>
                    <a:pt x="1" y="126"/>
                    <a:pt x="38" y="163"/>
                    <a:pt x="112" y="163"/>
                  </a:cubicBezTo>
                  <a:cubicBezTo>
                    <a:pt x="3920" y="1198"/>
                    <a:pt x="7875" y="1679"/>
                    <a:pt x="11831" y="1679"/>
                  </a:cubicBezTo>
                  <a:lnTo>
                    <a:pt x="13310" y="1679"/>
                  </a:lnTo>
                  <a:cubicBezTo>
                    <a:pt x="13347" y="1679"/>
                    <a:pt x="13384" y="1642"/>
                    <a:pt x="13384" y="1605"/>
                  </a:cubicBezTo>
                  <a:cubicBezTo>
                    <a:pt x="13384" y="1568"/>
                    <a:pt x="13347" y="1494"/>
                    <a:pt x="13310" y="1494"/>
                  </a:cubicBezTo>
                  <a:cubicBezTo>
                    <a:pt x="12814" y="1510"/>
                    <a:pt x="12318" y="1519"/>
                    <a:pt x="11822" y="1519"/>
                  </a:cubicBezTo>
                  <a:cubicBezTo>
                    <a:pt x="7883" y="1519"/>
                    <a:pt x="3958" y="1000"/>
                    <a:pt x="149" y="15"/>
                  </a:cubicBezTo>
                  <a:cubicBezTo>
                    <a:pt x="139" y="5"/>
                    <a:pt x="126" y="1"/>
                    <a:pt x="1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3613125" y="3788775"/>
              <a:ext cx="305025" cy="42925"/>
            </a:xfrm>
            <a:custGeom>
              <a:avLst/>
              <a:gdLst/>
              <a:ahLst/>
              <a:cxnLst/>
              <a:rect l="l" t="t" r="r" b="b"/>
              <a:pathLst>
                <a:path w="12201" h="1717" extrusionOk="0">
                  <a:moveTo>
                    <a:pt x="119" y="1"/>
                  </a:moveTo>
                  <a:cubicBezTo>
                    <a:pt x="94" y="1"/>
                    <a:pt x="74" y="35"/>
                    <a:pt x="74" y="89"/>
                  </a:cubicBezTo>
                  <a:cubicBezTo>
                    <a:pt x="0" y="126"/>
                    <a:pt x="74" y="163"/>
                    <a:pt x="111" y="163"/>
                  </a:cubicBezTo>
                  <a:cubicBezTo>
                    <a:pt x="3402" y="1199"/>
                    <a:pt x="6988" y="1716"/>
                    <a:pt x="10870" y="1716"/>
                  </a:cubicBezTo>
                  <a:lnTo>
                    <a:pt x="12127" y="1679"/>
                  </a:lnTo>
                  <a:cubicBezTo>
                    <a:pt x="12164" y="1679"/>
                    <a:pt x="12201" y="1642"/>
                    <a:pt x="12201" y="1605"/>
                  </a:cubicBezTo>
                  <a:cubicBezTo>
                    <a:pt x="12201" y="1568"/>
                    <a:pt x="12164" y="1494"/>
                    <a:pt x="12127" y="1494"/>
                  </a:cubicBezTo>
                  <a:cubicBezTo>
                    <a:pt x="11639" y="1511"/>
                    <a:pt x="11156" y="1519"/>
                    <a:pt x="10677" y="1519"/>
                  </a:cubicBezTo>
                  <a:cubicBezTo>
                    <a:pt x="6876" y="1519"/>
                    <a:pt x="3366" y="1001"/>
                    <a:pt x="148" y="15"/>
                  </a:cubicBezTo>
                  <a:cubicBezTo>
                    <a:pt x="138" y="6"/>
                    <a:pt x="128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4086350" y="3749400"/>
              <a:ext cx="144200" cy="33300"/>
            </a:xfrm>
            <a:custGeom>
              <a:avLst/>
              <a:gdLst/>
              <a:ahLst/>
              <a:cxnLst/>
              <a:rect l="l" t="t" r="r" b="b"/>
              <a:pathLst>
                <a:path w="5768" h="1332" extrusionOk="0">
                  <a:moveTo>
                    <a:pt x="5620" y="1"/>
                  </a:moveTo>
                  <a:cubicBezTo>
                    <a:pt x="3808" y="592"/>
                    <a:pt x="1960" y="999"/>
                    <a:pt x="74" y="1147"/>
                  </a:cubicBezTo>
                  <a:cubicBezTo>
                    <a:pt x="37" y="1147"/>
                    <a:pt x="0" y="1184"/>
                    <a:pt x="0" y="1258"/>
                  </a:cubicBezTo>
                  <a:cubicBezTo>
                    <a:pt x="0" y="1295"/>
                    <a:pt x="37" y="1332"/>
                    <a:pt x="74" y="1332"/>
                  </a:cubicBezTo>
                  <a:cubicBezTo>
                    <a:pt x="1960" y="1184"/>
                    <a:pt x="3882" y="777"/>
                    <a:pt x="5731" y="186"/>
                  </a:cubicBezTo>
                  <a:cubicBezTo>
                    <a:pt x="5768" y="149"/>
                    <a:pt x="5768" y="75"/>
                    <a:pt x="5768" y="38"/>
                  </a:cubicBezTo>
                  <a:cubicBezTo>
                    <a:pt x="5731" y="1"/>
                    <a:pt x="5657" y="1"/>
                    <a:pt x="5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4096500" y="3774350"/>
              <a:ext cx="119275" cy="32375"/>
            </a:xfrm>
            <a:custGeom>
              <a:avLst/>
              <a:gdLst/>
              <a:ahLst/>
              <a:cxnLst/>
              <a:rect l="l" t="t" r="r" b="b"/>
              <a:pathLst>
                <a:path w="4771" h="1295" extrusionOk="0">
                  <a:moveTo>
                    <a:pt x="4622" y="1"/>
                  </a:moveTo>
                  <a:cubicBezTo>
                    <a:pt x="3180" y="556"/>
                    <a:pt x="1665" y="925"/>
                    <a:pt x="75" y="1110"/>
                  </a:cubicBezTo>
                  <a:cubicBezTo>
                    <a:pt x="38" y="1110"/>
                    <a:pt x="1" y="1147"/>
                    <a:pt x="1" y="1221"/>
                  </a:cubicBezTo>
                  <a:cubicBezTo>
                    <a:pt x="1" y="1258"/>
                    <a:pt x="38" y="1295"/>
                    <a:pt x="75" y="1295"/>
                  </a:cubicBezTo>
                  <a:cubicBezTo>
                    <a:pt x="1665" y="1110"/>
                    <a:pt x="3217" y="740"/>
                    <a:pt x="4696" y="186"/>
                  </a:cubicBezTo>
                  <a:cubicBezTo>
                    <a:pt x="4770" y="149"/>
                    <a:pt x="4770" y="112"/>
                    <a:pt x="4770" y="75"/>
                  </a:cubicBezTo>
                  <a:cubicBezTo>
                    <a:pt x="4696" y="1"/>
                    <a:pt x="4659" y="1"/>
                    <a:pt x="4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4086350" y="3803950"/>
              <a:ext cx="104450" cy="31450"/>
            </a:xfrm>
            <a:custGeom>
              <a:avLst/>
              <a:gdLst/>
              <a:ahLst/>
              <a:cxnLst/>
              <a:rect l="l" t="t" r="r" b="b"/>
              <a:pathLst>
                <a:path w="4178" h="1258" extrusionOk="0">
                  <a:moveTo>
                    <a:pt x="3993" y="0"/>
                  </a:moveTo>
                  <a:cubicBezTo>
                    <a:pt x="2773" y="555"/>
                    <a:pt x="1405" y="924"/>
                    <a:pt x="74" y="1109"/>
                  </a:cubicBezTo>
                  <a:cubicBezTo>
                    <a:pt x="37" y="1109"/>
                    <a:pt x="0" y="1146"/>
                    <a:pt x="0" y="1183"/>
                  </a:cubicBezTo>
                  <a:cubicBezTo>
                    <a:pt x="0" y="1220"/>
                    <a:pt x="37" y="1257"/>
                    <a:pt x="74" y="1257"/>
                  </a:cubicBezTo>
                  <a:cubicBezTo>
                    <a:pt x="1479" y="1035"/>
                    <a:pt x="2810" y="665"/>
                    <a:pt x="4104" y="185"/>
                  </a:cubicBezTo>
                  <a:cubicBezTo>
                    <a:pt x="4141" y="111"/>
                    <a:pt x="4178" y="74"/>
                    <a:pt x="4141" y="37"/>
                  </a:cubicBezTo>
                  <a:cubicBezTo>
                    <a:pt x="4104" y="0"/>
                    <a:pt x="4067" y="0"/>
                    <a:pt x="39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4031800" y="3833525"/>
              <a:ext cx="125725" cy="28675"/>
            </a:xfrm>
            <a:custGeom>
              <a:avLst/>
              <a:gdLst/>
              <a:ahLst/>
              <a:cxnLst/>
              <a:rect l="l" t="t" r="r" b="b"/>
              <a:pathLst>
                <a:path w="5029" h="1147" extrusionOk="0">
                  <a:moveTo>
                    <a:pt x="4881" y="0"/>
                  </a:moveTo>
                  <a:cubicBezTo>
                    <a:pt x="3365" y="518"/>
                    <a:pt x="1702" y="850"/>
                    <a:pt x="75" y="961"/>
                  </a:cubicBezTo>
                  <a:cubicBezTo>
                    <a:pt x="38" y="961"/>
                    <a:pt x="1" y="998"/>
                    <a:pt x="1" y="1072"/>
                  </a:cubicBezTo>
                  <a:cubicBezTo>
                    <a:pt x="1" y="1109"/>
                    <a:pt x="38" y="1146"/>
                    <a:pt x="75" y="1146"/>
                  </a:cubicBezTo>
                  <a:cubicBezTo>
                    <a:pt x="1739" y="998"/>
                    <a:pt x="3402" y="703"/>
                    <a:pt x="4992" y="185"/>
                  </a:cubicBezTo>
                  <a:cubicBezTo>
                    <a:pt x="5029" y="148"/>
                    <a:pt x="5029" y="111"/>
                    <a:pt x="5029" y="37"/>
                  </a:cubicBezTo>
                  <a:cubicBezTo>
                    <a:pt x="4992" y="0"/>
                    <a:pt x="4955" y="0"/>
                    <a:pt x="48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3991150" y="3870475"/>
              <a:ext cx="109075" cy="17600"/>
            </a:xfrm>
            <a:custGeom>
              <a:avLst/>
              <a:gdLst/>
              <a:ahLst/>
              <a:cxnLst/>
              <a:rect l="l" t="t" r="r" b="b"/>
              <a:pathLst>
                <a:path w="4363" h="704" extrusionOk="0">
                  <a:moveTo>
                    <a:pt x="4252" y="1"/>
                  </a:moveTo>
                  <a:cubicBezTo>
                    <a:pt x="2884" y="297"/>
                    <a:pt x="1479" y="408"/>
                    <a:pt x="111" y="518"/>
                  </a:cubicBezTo>
                  <a:cubicBezTo>
                    <a:pt x="37" y="518"/>
                    <a:pt x="0" y="555"/>
                    <a:pt x="0" y="592"/>
                  </a:cubicBezTo>
                  <a:cubicBezTo>
                    <a:pt x="0" y="629"/>
                    <a:pt x="37" y="703"/>
                    <a:pt x="111" y="703"/>
                  </a:cubicBezTo>
                  <a:cubicBezTo>
                    <a:pt x="1516" y="592"/>
                    <a:pt x="2921" y="445"/>
                    <a:pt x="4252" y="186"/>
                  </a:cubicBezTo>
                  <a:cubicBezTo>
                    <a:pt x="4363" y="186"/>
                    <a:pt x="4363" y="149"/>
                    <a:pt x="4363" y="75"/>
                  </a:cubicBezTo>
                  <a:cubicBezTo>
                    <a:pt x="4363" y="1"/>
                    <a:pt x="4289" y="1"/>
                    <a:pt x="4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3653775" y="3829825"/>
              <a:ext cx="269000" cy="27750"/>
            </a:xfrm>
            <a:custGeom>
              <a:avLst/>
              <a:gdLst/>
              <a:ahLst/>
              <a:cxnLst/>
              <a:rect l="l" t="t" r="r" b="b"/>
              <a:pathLst>
                <a:path w="10760" h="1110" extrusionOk="0">
                  <a:moveTo>
                    <a:pt x="149" y="0"/>
                  </a:moveTo>
                  <a:cubicBezTo>
                    <a:pt x="112" y="0"/>
                    <a:pt x="112" y="74"/>
                    <a:pt x="38" y="111"/>
                  </a:cubicBezTo>
                  <a:cubicBezTo>
                    <a:pt x="1" y="148"/>
                    <a:pt x="38" y="185"/>
                    <a:pt x="112" y="185"/>
                  </a:cubicBezTo>
                  <a:cubicBezTo>
                    <a:pt x="2811" y="814"/>
                    <a:pt x="5584" y="1109"/>
                    <a:pt x="8356" y="1109"/>
                  </a:cubicBezTo>
                  <a:cubicBezTo>
                    <a:pt x="9170" y="1109"/>
                    <a:pt x="9909" y="1072"/>
                    <a:pt x="10685" y="1072"/>
                  </a:cubicBezTo>
                  <a:cubicBezTo>
                    <a:pt x="10722" y="1072"/>
                    <a:pt x="10759" y="1035"/>
                    <a:pt x="10759" y="998"/>
                  </a:cubicBezTo>
                  <a:cubicBezTo>
                    <a:pt x="10759" y="924"/>
                    <a:pt x="10722" y="887"/>
                    <a:pt x="10685" y="887"/>
                  </a:cubicBezTo>
                  <a:cubicBezTo>
                    <a:pt x="9964" y="925"/>
                    <a:pt x="9245" y="944"/>
                    <a:pt x="8527" y="944"/>
                  </a:cubicBezTo>
                  <a:cubicBezTo>
                    <a:pt x="5711" y="944"/>
                    <a:pt x="2918" y="648"/>
                    <a:pt x="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3699075" y="3859400"/>
              <a:ext cx="228325" cy="21275"/>
            </a:xfrm>
            <a:custGeom>
              <a:avLst/>
              <a:gdLst/>
              <a:ahLst/>
              <a:cxnLst/>
              <a:rect l="l" t="t" r="r" b="b"/>
              <a:pathLst>
                <a:path w="9133" h="851" extrusionOk="0">
                  <a:moveTo>
                    <a:pt x="74" y="0"/>
                  </a:moveTo>
                  <a:cubicBezTo>
                    <a:pt x="37" y="0"/>
                    <a:pt x="1" y="37"/>
                    <a:pt x="1" y="74"/>
                  </a:cubicBezTo>
                  <a:cubicBezTo>
                    <a:pt x="1" y="111"/>
                    <a:pt x="37" y="185"/>
                    <a:pt x="74" y="185"/>
                  </a:cubicBezTo>
                  <a:cubicBezTo>
                    <a:pt x="2810" y="629"/>
                    <a:pt x="5583" y="851"/>
                    <a:pt x="8356" y="851"/>
                  </a:cubicBezTo>
                  <a:lnTo>
                    <a:pt x="9058" y="851"/>
                  </a:lnTo>
                  <a:cubicBezTo>
                    <a:pt x="9095" y="851"/>
                    <a:pt x="9132" y="814"/>
                    <a:pt x="9132" y="777"/>
                  </a:cubicBezTo>
                  <a:cubicBezTo>
                    <a:pt x="9132" y="740"/>
                    <a:pt x="9095" y="666"/>
                    <a:pt x="9058" y="666"/>
                  </a:cubicBezTo>
                  <a:cubicBezTo>
                    <a:pt x="8719" y="674"/>
                    <a:pt x="8380" y="678"/>
                    <a:pt x="8040" y="678"/>
                  </a:cubicBezTo>
                  <a:cubicBezTo>
                    <a:pt x="5378" y="678"/>
                    <a:pt x="2697" y="426"/>
                    <a:pt x="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3750825" y="3883425"/>
              <a:ext cx="170100" cy="15725"/>
            </a:xfrm>
            <a:custGeom>
              <a:avLst/>
              <a:gdLst/>
              <a:ahLst/>
              <a:cxnLst/>
              <a:rect l="l" t="t" r="r" b="b"/>
              <a:pathLst>
                <a:path w="6804" h="629" extrusionOk="0">
                  <a:moveTo>
                    <a:pt x="112" y="0"/>
                  </a:moveTo>
                  <a:cubicBezTo>
                    <a:pt x="38" y="0"/>
                    <a:pt x="1" y="37"/>
                    <a:pt x="1" y="74"/>
                  </a:cubicBezTo>
                  <a:cubicBezTo>
                    <a:pt x="1" y="111"/>
                    <a:pt x="38" y="185"/>
                    <a:pt x="112" y="185"/>
                  </a:cubicBezTo>
                  <a:cubicBezTo>
                    <a:pt x="1812" y="481"/>
                    <a:pt x="3476" y="629"/>
                    <a:pt x="5177" y="629"/>
                  </a:cubicBezTo>
                  <a:cubicBezTo>
                    <a:pt x="5694" y="629"/>
                    <a:pt x="6249" y="629"/>
                    <a:pt x="6693" y="592"/>
                  </a:cubicBezTo>
                  <a:cubicBezTo>
                    <a:pt x="6767" y="592"/>
                    <a:pt x="6803" y="555"/>
                    <a:pt x="6803" y="481"/>
                  </a:cubicBezTo>
                  <a:cubicBezTo>
                    <a:pt x="6803" y="444"/>
                    <a:pt x="6767" y="407"/>
                    <a:pt x="6693" y="407"/>
                  </a:cubicBezTo>
                  <a:cubicBezTo>
                    <a:pt x="6129" y="445"/>
                    <a:pt x="5566" y="463"/>
                    <a:pt x="5003" y="463"/>
                  </a:cubicBezTo>
                  <a:cubicBezTo>
                    <a:pt x="3352" y="463"/>
                    <a:pt x="1711" y="304"/>
                    <a:pt x="1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3968025" y="3782675"/>
              <a:ext cx="16675" cy="4650"/>
            </a:xfrm>
            <a:custGeom>
              <a:avLst/>
              <a:gdLst/>
              <a:ahLst/>
              <a:cxnLst/>
              <a:rect l="l" t="t" r="r" b="b"/>
              <a:pathLst>
                <a:path w="667" h="186" extrusionOk="0">
                  <a:moveTo>
                    <a:pt x="112" y="1"/>
                  </a:moveTo>
                  <a:cubicBezTo>
                    <a:pt x="38" y="1"/>
                    <a:pt x="1" y="38"/>
                    <a:pt x="1" y="112"/>
                  </a:cubicBezTo>
                  <a:cubicBezTo>
                    <a:pt x="1" y="149"/>
                    <a:pt x="38" y="186"/>
                    <a:pt x="112" y="186"/>
                  </a:cubicBezTo>
                  <a:lnTo>
                    <a:pt x="556" y="186"/>
                  </a:lnTo>
                  <a:cubicBezTo>
                    <a:pt x="593" y="186"/>
                    <a:pt x="666" y="149"/>
                    <a:pt x="666" y="112"/>
                  </a:cubicBezTo>
                  <a:cubicBezTo>
                    <a:pt x="666" y="38"/>
                    <a:pt x="593" y="1"/>
                    <a:pt x="5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3994850" y="3860325"/>
              <a:ext cx="13875" cy="4650"/>
            </a:xfrm>
            <a:custGeom>
              <a:avLst/>
              <a:gdLst/>
              <a:ahLst/>
              <a:cxnLst/>
              <a:rect l="l" t="t" r="r" b="b"/>
              <a:pathLst>
                <a:path w="555" h="186" extrusionOk="0">
                  <a:moveTo>
                    <a:pt x="74" y="0"/>
                  </a:moveTo>
                  <a:cubicBezTo>
                    <a:pt x="37" y="0"/>
                    <a:pt x="0" y="37"/>
                    <a:pt x="0" y="74"/>
                  </a:cubicBezTo>
                  <a:cubicBezTo>
                    <a:pt x="0" y="111"/>
                    <a:pt x="37" y="185"/>
                    <a:pt x="74" y="185"/>
                  </a:cubicBezTo>
                  <a:lnTo>
                    <a:pt x="444" y="185"/>
                  </a:lnTo>
                  <a:cubicBezTo>
                    <a:pt x="518" y="185"/>
                    <a:pt x="555" y="111"/>
                    <a:pt x="555" y="74"/>
                  </a:cubicBezTo>
                  <a:cubicBezTo>
                    <a:pt x="555" y="37"/>
                    <a:pt x="518" y="0"/>
                    <a:pt x="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4368250" y="3111650"/>
              <a:ext cx="242175" cy="47175"/>
            </a:xfrm>
            <a:custGeom>
              <a:avLst/>
              <a:gdLst/>
              <a:ahLst/>
              <a:cxnLst/>
              <a:rect l="l" t="t" r="r" b="b"/>
              <a:pathLst>
                <a:path w="9687" h="1887" extrusionOk="0">
                  <a:moveTo>
                    <a:pt x="9613" y="1"/>
                  </a:moveTo>
                  <a:cubicBezTo>
                    <a:pt x="6470" y="703"/>
                    <a:pt x="3254" y="1295"/>
                    <a:pt x="74" y="1702"/>
                  </a:cubicBezTo>
                  <a:cubicBezTo>
                    <a:pt x="37" y="1702"/>
                    <a:pt x="0" y="1739"/>
                    <a:pt x="0" y="1813"/>
                  </a:cubicBezTo>
                  <a:cubicBezTo>
                    <a:pt x="0" y="1849"/>
                    <a:pt x="37" y="1886"/>
                    <a:pt x="74" y="1886"/>
                  </a:cubicBezTo>
                  <a:cubicBezTo>
                    <a:pt x="3254" y="1443"/>
                    <a:pt x="6507" y="888"/>
                    <a:pt x="9613" y="149"/>
                  </a:cubicBezTo>
                  <a:cubicBezTo>
                    <a:pt x="9687" y="149"/>
                    <a:pt x="9687" y="75"/>
                    <a:pt x="9687" y="38"/>
                  </a:cubicBezTo>
                  <a:cubicBezTo>
                    <a:pt x="9687" y="1"/>
                    <a:pt x="9650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4480075" y="3131075"/>
              <a:ext cx="129425" cy="26825"/>
            </a:xfrm>
            <a:custGeom>
              <a:avLst/>
              <a:gdLst/>
              <a:ahLst/>
              <a:cxnLst/>
              <a:rect l="l" t="t" r="r" b="b"/>
              <a:pathLst>
                <a:path w="5177" h="1073" extrusionOk="0">
                  <a:moveTo>
                    <a:pt x="5066" y="0"/>
                  </a:moveTo>
                  <a:lnTo>
                    <a:pt x="75" y="888"/>
                  </a:lnTo>
                  <a:cubicBezTo>
                    <a:pt x="38" y="888"/>
                    <a:pt x="1" y="925"/>
                    <a:pt x="1" y="962"/>
                  </a:cubicBezTo>
                  <a:cubicBezTo>
                    <a:pt x="1" y="1036"/>
                    <a:pt x="38" y="1072"/>
                    <a:pt x="75" y="1072"/>
                  </a:cubicBezTo>
                  <a:lnTo>
                    <a:pt x="5066" y="185"/>
                  </a:lnTo>
                  <a:cubicBezTo>
                    <a:pt x="5103" y="185"/>
                    <a:pt x="5177" y="148"/>
                    <a:pt x="5177" y="111"/>
                  </a:cubicBezTo>
                  <a:cubicBezTo>
                    <a:pt x="5177" y="37"/>
                    <a:pt x="5140" y="0"/>
                    <a:pt x="5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4516125" y="3145850"/>
              <a:ext cx="97075" cy="20375"/>
            </a:xfrm>
            <a:custGeom>
              <a:avLst/>
              <a:gdLst/>
              <a:ahLst/>
              <a:cxnLst/>
              <a:rect l="l" t="t" r="r" b="b"/>
              <a:pathLst>
                <a:path w="3883" h="815" extrusionOk="0">
                  <a:moveTo>
                    <a:pt x="3772" y="1"/>
                  </a:moveTo>
                  <a:lnTo>
                    <a:pt x="75" y="629"/>
                  </a:lnTo>
                  <a:cubicBezTo>
                    <a:pt x="38" y="629"/>
                    <a:pt x="1" y="666"/>
                    <a:pt x="1" y="703"/>
                  </a:cubicBezTo>
                  <a:cubicBezTo>
                    <a:pt x="1" y="740"/>
                    <a:pt x="38" y="814"/>
                    <a:pt x="75" y="814"/>
                  </a:cubicBezTo>
                  <a:lnTo>
                    <a:pt x="3772" y="186"/>
                  </a:lnTo>
                  <a:cubicBezTo>
                    <a:pt x="3809" y="186"/>
                    <a:pt x="3883" y="149"/>
                    <a:pt x="3883" y="112"/>
                  </a:cubicBezTo>
                  <a:cubicBezTo>
                    <a:pt x="3883" y="75"/>
                    <a:pt x="3809" y="1"/>
                    <a:pt x="37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4312800" y="3162500"/>
              <a:ext cx="25900" cy="9275"/>
            </a:xfrm>
            <a:custGeom>
              <a:avLst/>
              <a:gdLst/>
              <a:ahLst/>
              <a:cxnLst/>
              <a:rect l="l" t="t" r="r" b="b"/>
              <a:pathLst>
                <a:path w="1036" h="371" extrusionOk="0">
                  <a:moveTo>
                    <a:pt x="961" y="0"/>
                  </a:moveTo>
                  <a:lnTo>
                    <a:pt x="74" y="185"/>
                  </a:lnTo>
                  <a:cubicBezTo>
                    <a:pt x="0" y="185"/>
                    <a:pt x="0" y="222"/>
                    <a:pt x="0" y="259"/>
                  </a:cubicBezTo>
                  <a:cubicBezTo>
                    <a:pt x="0" y="333"/>
                    <a:pt x="37" y="370"/>
                    <a:pt x="74" y="370"/>
                  </a:cubicBezTo>
                  <a:lnTo>
                    <a:pt x="961" y="185"/>
                  </a:lnTo>
                  <a:cubicBezTo>
                    <a:pt x="1035" y="185"/>
                    <a:pt x="1035" y="148"/>
                    <a:pt x="1035" y="74"/>
                  </a:cubicBezTo>
                  <a:cubicBezTo>
                    <a:pt x="1035" y="0"/>
                    <a:pt x="998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4421850" y="3158800"/>
              <a:ext cx="23125" cy="7425"/>
            </a:xfrm>
            <a:custGeom>
              <a:avLst/>
              <a:gdLst/>
              <a:ahLst/>
              <a:cxnLst/>
              <a:rect l="l" t="t" r="r" b="b"/>
              <a:pathLst>
                <a:path w="925" h="297" extrusionOk="0">
                  <a:moveTo>
                    <a:pt x="851" y="0"/>
                  </a:moveTo>
                  <a:lnTo>
                    <a:pt x="112" y="111"/>
                  </a:lnTo>
                  <a:cubicBezTo>
                    <a:pt x="75" y="111"/>
                    <a:pt x="1" y="148"/>
                    <a:pt x="1" y="185"/>
                  </a:cubicBezTo>
                  <a:cubicBezTo>
                    <a:pt x="1" y="222"/>
                    <a:pt x="38" y="296"/>
                    <a:pt x="112" y="296"/>
                  </a:cubicBezTo>
                  <a:lnTo>
                    <a:pt x="851" y="185"/>
                  </a:lnTo>
                  <a:cubicBezTo>
                    <a:pt x="888" y="185"/>
                    <a:pt x="925" y="148"/>
                    <a:pt x="925" y="111"/>
                  </a:cubicBezTo>
                  <a:cubicBezTo>
                    <a:pt x="925" y="37"/>
                    <a:pt x="888" y="0"/>
                    <a:pt x="8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3886700" y="4502300"/>
              <a:ext cx="562900" cy="64175"/>
            </a:xfrm>
            <a:custGeom>
              <a:avLst/>
              <a:gdLst/>
              <a:ahLst/>
              <a:cxnLst/>
              <a:rect l="l" t="t" r="r" b="b"/>
              <a:pathLst>
                <a:path w="22516" h="2567" extrusionOk="0">
                  <a:moveTo>
                    <a:pt x="143" y="1"/>
                  </a:moveTo>
                  <a:cubicBezTo>
                    <a:pt x="93" y="1"/>
                    <a:pt x="75" y="27"/>
                    <a:pt x="75" y="53"/>
                  </a:cubicBezTo>
                  <a:cubicBezTo>
                    <a:pt x="1" y="164"/>
                    <a:pt x="75" y="201"/>
                    <a:pt x="111" y="201"/>
                  </a:cubicBezTo>
                  <a:cubicBezTo>
                    <a:pt x="7321" y="2567"/>
                    <a:pt x="14974" y="2567"/>
                    <a:pt x="22442" y="2567"/>
                  </a:cubicBezTo>
                  <a:cubicBezTo>
                    <a:pt x="22479" y="2567"/>
                    <a:pt x="22516" y="2456"/>
                    <a:pt x="22516" y="2419"/>
                  </a:cubicBezTo>
                  <a:cubicBezTo>
                    <a:pt x="22516" y="2382"/>
                    <a:pt x="22479" y="2308"/>
                    <a:pt x="22442" y="2308"/>
                  </a:cubicBezTo>
                  <a:cubicBezTo>
                    <a:pt x="15048" y="2308"/>
                    <a:pt x="7395" y="2308"/>
                    <a:pt x="222" y="16"/>
                  </a:cubicBezTo>
                  <a:cubicBezTo>
                    <a:pt x="190" y="5"/>
                    <a:pt x="164" y="1"/>
                    <a:pt x="1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3930150" y="4488450"/>
              <a:ext cx="463075" cy="57700"/>
            </a:xfrm>
            <a:custGeom>
              <a:avLst/>
              <a:gdLst/>
              <a:ahLst/>
              <a:cxnLst/>
              <a:rect l="l" t="t" r="r" b="b"/>
              <a:pathLst>
                <a:path w="18523" h="2308" extrusionOk="0">
                  <a:moveTo>
                    <a:pt x="93" y="0"/>
                  </a:moveTo>
                  <a:cubicBezTo>
                    <a:pt x="56" y="0"/>
                    <a:pt x="37" y="26"/>
                    <a:pt x="37" y="52"/>
                  </a:cubicBezTo>
                  <a:cubicBezTo>
                    <a:pt x="0" y="89"/>
                    <a:pt x="37" y="163"/>
                    <a:pt x="74" y="163"/>
                  </a:cubicBezTo>
                  <a:cubicBezTo>
                    <a:pt x="5176" y="1568"/>
                    <a:pt x="10426" y="2308"/>
                    <a:pt x="15713" y="2308"/>
                  </a:cubicBezTo>
                  <a:cubicBezTo>
                    <a:pt x="16637" y="2308"/>
                    <a:pt x="17561" y="2308"/>
                    <a:pt x="18449" y="2271"/>
                  </a:cubicBezTo>
                  <a:cubicBezTo>
                    <a:pt x="18486" y="2271"/>
                    <a:pt x="18523" y="2234"/>
                    <a:pt x="18523" y="2197"/>
                  </a:cubicBezTo>
                  <a:cubicBezTo>
                    <a:pt x="18523" y="2123"/>
                    <a:pt x="18486" y="2086"/>
                    <a:pt x="18449" y="2086"/>
                  </a:cubicBezTo>
                  <a:cubicBezTo>
                    <a:pt x="17526" y="2130"/>
                    <a:pt x="16605" y="2152"/>
                    <a:pt x="15686" y="2152"/>
                  </a:cubicBezTo>
                  <a:cubicBezTo>
                    <a:pt x="10418" y="2152"/>
                    <a:pt x="5216" y="1432"/>
                    <a:pt x="148" y="15"/>
                  </a:cubicBezTo>
                  <a:cubicBezTo>
                    <a:pt x="126" y="4"/>
                    <a:pt x="108" y="0"/>
                    <a:pt x="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3973575" y="4474575"/>
              <a:ext cx="340175" cy="51250"/>
            </a:xfrm>
            <a:custGeom>
              <a:avLst/>
              <a:gdLst/>
              <a:ahLst/>
              <a:cxnLst/>
              <a:rect l="l" t="t" r="r" b="b"/>
              <a:pathLst>
                <a:path w="13607" h="2050" extrusionOk="0">
                  <a:moveTo>
                    <a:pt x="117" y="0"/>
                  </a:moveTo>
                  <a:cubicBezTo>
                    <a:pt x="93" y="0"/>
                    <a:pt x="75" y="27"/>
                    <a:pt x="75" y="53"/>
                  </a:cubicBezTo>
                  <a:cubicBezTo>
                    <a:pt x="1" y="90"/>
                    <a:pt x="75" y="164"/>
                    <a:pt x="112" y="164"/>
                  </a:cubicBezTo>
                  <a:cubicBezTo>
                    <a:pt x="4326" y="1347"/>
                    <a:pt x="8652" y="2012"/>
                    <a:pt x="13015" y="2012"/>
                  </a:cubicBezTo>
                  <a:cubicBezTo>
                    <a:pt x="13125" y="2012"/>
                    <a:pt x="13310" y="2012"/>
                    <a:pt x="13495" y="2049"/>
                  </a:cubicBezTo>
                  <a:cubicBezTo>
                    <a:pt x="13569" y="2049"/>
                    <a:pt x="13606" y="1975"/>
                    <a:pt x="13606" y="1938"/>
                  </a:cubicBezTo>
                  <a:cubicBezTo>
                    <a:pt x="13606" y="1901"/>
                    <a:pt x="13569" y="1864"/>
                    <a:pt x="13495" y="1864"/>
                  </a:cubicBezTo>
                  <a:lnTo>
                    <a:pt x="13015" y="1864"/>
                  </a:lnTo>
                  <a:cubicBezTo>
                    <a:pt x="8652" y="1864"/>
                    <a:pt x="4326" y="1273"/>
                    <a:pt x="149" y="16"/>
                  </a:cubicBezTo>
                  <a:cubicBezTo>
                    <a:pt x="138" y="5"/>
                    <a:pt x="127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4494875" y="4562750"/>
              <a:ext cx="37925" cy="4650"/>
            </a:xfrm>
            <a:custGeom>
              <a:avLst/>
              <a:gdLst/>
              <a:ahLst/>
              <a:cxnLst/>
              <a:rect l="l" t="t" r="r" b="b"/>
              <a:pathLst>
                <a:path w="1517" h="186" extrusionOk="0">
                  <a:moveTo>
                    <a:pt x="111" y="1"/>
                  </a:moveTo>
                  <a:cubicBezTo>
                    <a:pt x="37" y="1"/>
                    <a:pt x="0" y="38"/>
                    <a:pt x="0" y="75"/>
                  </a:cubicBezTo>
                  <a:cubicBezTo>
                    <a:pt x="0" y="149"/>
                    <a:pt x="37" y="186"/>
                    <a:pt x="111" y="186"/>
                  </a:cubicBezTo>
                  <a:lnTo>
                    <a:pt x="1442" y="186"/>
                  </a:lnTo>
                  <a:cubicBezTo>
                    <a:pt x="1479" y="186"/>
                    <a:pt x="1516" y="149"/>
                    <a:pt x="1516" y="75"/>
                  </a:cubicBezTo>
                  <a:cubicBezTo>
                    <a:pt x="1516" y="38"/>
                    <a:pt x="1479" y="1"/>
                    <a:pt x="1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4024425" y="4456100"/>
              <a:ext cx="224625" cy="52150"/>
            </a:xfrm>
            <a:custGeom>
              <a:avLst/>
              <a:gdLst/>
              <a:ahLst/>
              <a:cxnLst/>
              <a:rect l="l" t="t" r="r" b="b"/>
              <a:pathLst>
                <a:path w="8985" h="2086" extrusionOk="0">
                  <a:moveTo>
                    <a:pt x="138" y="0"/>
                  </a:moveTo>
                  <a:cubicBezTo>
                    <a:pt x="93" y="0"/>
                    <a:pt x="37" y="26"/>
                    <a:pt x="37" y="52"/>
                  </a:cubicBezTo>
                  <a:cubicBezTo>
                    <a:pt x="0" y="89"/>
                    <a:pt x="37" y="200"/>
                    <a:pt x="111" y="200"/>
                  </a:cubicBezTo>
                  <a:cubicBezTo>
                    <a:pt x="2884" y="1272"/>
                    <a:pt x="5842" y="1901"/>
                    <a:pt x="8836" y="2086"/>
                  </a:cubicBezTo>
                  <a:cubicBezTo>
                    <a:pt x="8873" y="2086"/>
                    <a:pt x="8947" y="2049"/>
                    <a:pt x="8984" y="2012"/>
                  </a:cubicBezTo>
                  <a:cubicBezTo>
                    <a:pt x="8984" y="1938"/>
                    <a:pt x="8947" y="1901"/>
                    <a:pt x="8873" y="1901"/>
                  </a:cubicBezTo>
                  <a:cubicBezTo>
                    <a:pt x="5879" y="1753"/>
                    <a:pt x="2958" y="1124"/>
                    <a:pt x="185" y="15"/>
                  </a:cubicBezTo>
                  <a:cubicBezTo>
                    <a:pt x="174" y="5"/>
                    <a:pt x="157" y="0"/>
                    <a:pt x="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4068775" y="4442225"/>
              <a:ext cx="240350" cy="51250"/>
            </a:xfrm>
            <a:custGeom>
              <a:avLst/>
              <a:gdLst/>
              <a:ahLst/>
              <a:cxnLst/>
              <a:rect l="l" t="t" r="r" b="b"/>
              <a:pathLst>
                <a:path w="9614" h="2050" extrusionOk="0">
                  <a:moveTo>
                    <a:pt x="139" y="0"/>
                  </a:moveTo>
                  <a:cubicBezTo>
                    <a:pt x="93" y="0"/>
                    <a:pt x="38" y="27"/>
                    <a:pt x="38" y="53"/>
                  </a:cubicBezTo>
                  <a:cubicBezTo>
                    <a:pt x="1" y="90"/>
                    <a:pt x="38" y="201"/>
                    <a:pt x="75" y="201"/>
                  </a:cubicBezTo>
                  <a:cubicBezTo>
                    <a:pt x="3106" y="1347"/>
                    <a:pt x="6249" y="1938"/>
                    <a:pt x="9465" y="2049"/>
                  </a:cubicBezTo>
                  <a:cubicBezTo>
                    <a:pt x="9502" y="2049"/>
                    <a:pt x="9576" y="2012"/>
                    <a:pt x="9613" y="1938"/>
                  </a:cubicBezTo>
                  <a:cubicBezTo>
                    <a:pt x="9613" y="1901"/>
                    <a:pt x="9576" y="1864"/>
                    <a:pt x="9502" y="1864"/>
                  </a:cubicBezTo>
                  <a:cubicBezTo>
                    <a:pt x="6286" y="1790"/>
                    <a:pt x="3180" y="1162"/>
                    <a:pt x="186" y="16"/>
                  </a:cubicBezTo>
                  <a:cubicBezTo>
                    <a:pt x="175" y="5"/>
                    <a:pt x="158" y="0"/>
                    <a:pt x="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4341450" y="4488825"/>
              <a:ext cx="24975" cy="4650"/>
            </a:xfrm>
            <a:custGeom>
              <a:avLst/>
              <a:gdLst/>
              <a:ahLst/>
              <a:cxnLst/>
              <a:rect l="l" t="t" r="r" b="b"/>
              <a:pathLst>
                <a:path w="999" h="186" extrusionOk="0">
                  <a:moveTo>
                    <a:pt x="74" y="0"/>
                  </a:moveTo>
                  <a:cubicBezTo>
                    <a:pt x="37" y="0"/>
                    <a:pt x="0" y="37"/>
                    <a:pt x="0" y="74"/>
                  </a:cubicBezTo>
                  <a:cubicBezTo>
                    <a:pt x="0" y="148"/>
                    <a:pt x="37" y="185"/>
                    <a:pt x="74" y="185"/>
                  </a:cubicBezTo>
                  <a:lnTo>
                    <a:pt x="924" y="185"/>
                  </a:lnTo>
                  <a:cubicBezTo>
                    <a:pt x="961" y="185"/>
                    <a:pt x="998" y="148"/>
                    <a:pt x="998" y="74"/>
                  </a:cubicBezTo>
                  <a:cubicBezTo>
                    <a:pt x="998" y="37"/>
                    <a:pt x="961" y="0"/>
                    <a:pt x="9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4920950" y="4503600"/>
              <a:ext cx="561975" cy="62875"/>
            </a:xfrm>
            <a:custGeom>
              <a:avLst/>
              <a:gdLst/>
              <a:ahLst/>
              <a:cxnLst/>
              <a:rect l="l" t="t" r="r" b="b"/>
              <a:pathLst>
                <a:path w="22479" h="2515" extrusionOk="0">
                  <a:moveTo>
                    <a:pt x="22331" y="1"/>
                  </a:moveTo>
                  <a:cubicBezTo>
                    <a:pt x="15159" y="2330"/>
                    <a:pt x="7506" y="2330"/>
                    <a:pt x="112" y="2330"/>
                  </a:cubicBezTo>
                  <a:cubicBezTo>
                    <a:pt x="75" y="2330"/>
                    <a:pt x="1" y="2367"/>
                    <a:pt x="1" y="2404"/>
                  </a:cubicBezTo>
                  <a:cubicBezTo>
                    <a:pt x="1" y="2441"/>
                    <a:pt x="75" y="2515"/>
                    <a:pt x="112" y="2515"/>
                  </a:cubicBezTo>
                  <a:cubicBezTo>
                    <a:pt x="7506" y="2515"/>
                    <a:pt x="15159" y="2515"/>
                    <a:pt x="22442" y="186"/>
                  </a:cubicBezTo>
                  <a:cubicBezTo>
                    <a:pt x="22479" y="149"/>
                    <a:pt x="22479" y="112"/>
                    <a:pt x="22479" y="38"/>
                  </a:cubicBezTo>
                  <a:cubicBezTo>
                    <a:pt x="22442" y="1"/>
                    <a:pt x="22368" y="1"/>
                    <a:pt x="22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4978250" y="4488825"/>
              <a:ext cx="462175" cy="57325"/>
            </a:xfrm>
            <a:custGeom>
              <a:avLst/>
              <a:gdLst/>
              <a:ahLst/>
              <a:cxnLst/>
              <a:rect l="l" t="t" r="r" b="b"/>
              <a:pathLst>
                <a:path w="18487" h="2293" extrusionOk="0">
                  <a:moveTo>
                    <a:pt x="18375" y="0"/>
                  </a:moveTo>
                  <a:cubicBezTo>
                    <a:pt x="13307" y="1417"/>
                    <a:pt x="8105" y="2137"/>
                    <a:pt x="2838" y="2137"/>
                  </a:cubicBezTo>
                  <a:cubicBezTo>
                    <a:pt x="1919" y="2137"/>
                    <a:pt x="998" y="2115"/>
                    <a:pt x="75" y="2071"/>
                  </a:cubicBezTo>
                  <a:cubicBezTo>
                    <a:pt x="38" y="2071"/>
                    <a:pt x="1" y="2108"/>
                    <a:pt x="1" y="2182"/>
                  </a:cubicBezTo>
                  <a:cubicBezTo>
                    <a:pt x="1" y="2219"/>
                    <a:pt x="38" y="2256"/>
                    <a:pt x="75" y="2256"/>
                  </a:cubicBezTo>
                  <a:cubicBezTo>
                    <a:pt x="962" y="2293"/>
                    <a:pt x="1886" y="2293"/>
                    <a:pt x="2811" y="2293"/>
                  </a:cubicBezTo>
                  <a:cubicBezTo>
                    <a:pt x="8061" y="2293"/>
                    <a:pt x="13310" y="1553"/>
                    <a:pt x="18412" y="148"/>
                  </a:cubicBezTo>
                  <a:cubicBezTo>
                    <a:pt x="18486" y="148"/>
                    <a:pt x="18486" y="74"/>
                    <a:pt x="18486" y="37"/>
                  </a:cubicBezTo>
                  <a:cubicBezTo>
                    <a:pt x="18486" y="0"/>
                    <a:pt x="18412" y="0"/>
                    <a:pt x="18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5057750" y="4474025"/>
              <a:ext cx="337375" cy="50875"/>
            </a:xfrm>
            <a:custGeom>
              <a:avLst/>
              <a:gdLst/>
              <a:ahLst/>
              <a:cxnLst/>
              <a:rect l="l" t="t" r="r" b="b"/>
              <a:pathLst>
                <a:path w="13495" h="2035" extrusionOk="0">
                  <a:moveTo>
                    <a:pt x="13384" y="1"/>
                  </a:moveTo>
                  <a:cubicBezTo>
                    <a:pt x="9221" y="1257"/>
                    <a:pt x="4884" y="1851"/>
                    <a:pt x="475" y="1851"/>
                  </a:cubicBezTo>
                  <a:cubicBezTo>
                    <a:pt x="341" y="1851"/>
                    <a:pt x="208" y="1850"/>
                    <a:pt x="74" y="1849"/>
                  </a:cubicBezTo>
                  <a:cubicBezTo>
                    <a:pt x="37" y="1849"/>
                    <a:pt x="0" y="1886"/>
                    <a:pt x="0" y="1923"/>
                  </a:cubicBezTo>
                  <a:cubicBezTo>
                    <a:pt x="0" y="1960"/>
                    <a:pt x="37" y="2034"/>
                    <a:pt x="74" y="2034"/>
                  </a:cubicBezTo>
                  <a:lnTo>
                    <a:pt x="592" y="2034"/>
                  </a:lnTo>
                  <a:cubicBezTo>
                    <a:pt x="4992" y="2034"/>
                    <a:pt x="9280" y="1406"/>
                    <a:pt x="13421" y="112"/>
                  </a:cubicBezTo>
                  <a:cubicBezTo>
                    <a:pt x="13495" y="112"/>
                    <a:pt x="13495" y="75"/>
                    <a:pt x="13495" y="38"/>
                  </a:cubicBezTo>
                  <a:cubicBezTo>
                    <a:pt x="13495" y="1"/>
                    <a:pt x="13458" y="1"/>
                    <a:pt x="133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4837775" y="4562750"/>
              <a:ext cx="38850" cy="4650"/>
            </a:xfrm>
            <a:custGeom>
              <a:avLst/>
              <a:gdLst/>
              <a:ahLst/>
              <a:cxnLst/>
              <a:rect l="l" t="t" r="r" b="b"/>
              <a:pathLst>
                <a:path w="1554" h="186" extrusionOk="0">
                  <a:moveTo>
                    <a:pt x="111" y="1"/>
                  </a:moveTo>
                  <a:cubicBezTo>
                    <a:pt x="74" y="1"/>
                    <a:pt x="0" y="38"/>
                    <a:pt x="0" y="75"/>
                  </a:cubicBezTo>
                  <a:cubicBezTo>
                    <a:pt x="0" y="149"/>
                    <a:pt x="74" y="186"/>
                    <a:pt x="111" y="186"/>
                  </a:cubicBezTo>
                  <a:lnTo>
                    <a:pt x="1442" y="186"/>
                  </a:lnTo>
                  <a:cubicBezTo>
                    <a:pt x="1479" y="186"/>
                    <a:pt x="1553" y="149"/>
                    <a:pt x="1553" y="75"/>
                  </a:cubicBezTo>
                  <a:cubicBezTo>
                    <a:pt x="1553" y="38"/>
                    <a:pt x="1479" y="1"/>
                    <a:pt x="1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5123375" y="4456475"/>
              <a:ext cx="222775" cy="51775"/>
            </a:xfrm>
            <a:custGeom>
              <a:avLst/>
              <a:gdLst/>
              <a:ahLst/>
              <a:cxnLst/>
              <a:rect l="l" t="t" r="r" b="b"/>
              <a:pathLst>
                <a:path w="8911" h="2071" extrusionOk="0">
                  <a:moveTo>
                    <a:pt x="8799" y="0"/>
                  </a:moveTo>
                  <a:cubicBezTo>
                    <a:pt x="6027" y="1072"/>
                    <a:pt x="3069" y="1701"/>
                    <a:pt x="111" y="1886"/>
                  </a:cubicBezTo>
                  <a:cubicBezTo>
                    <a:pt x="37" y="1886"/>
                    <a:pt x="0" y="1923"/>
                    <a:pt x="0" y="1997"/>
                  </a:cubicBezTo>
                  <a:cubicBezTo>
                    <a:pt x="0" y="2034"/>
                    <a:pt x="37" y="2071"/>
                    <a:pt x="111" y="2071"/>
                  </a:cubicBezTo>
                  <a:cubicBezTo>
                    <a:pt x="3106" y="1886"/>
                    <a:pt x="6027" y="1257"/>
                    <a:pt x="8873" y="185"/>
                  </a:cubicBezTo>
                  <a:cubicBezTo>
                    <a:pt x="8910" y="148"/>
                    <a:pt x="8910" y="74"/>
                    <a:pt x="8910" y="37"/>
                  </a:cubicBezTo>
                  <a:cubicBezTo>
                    <a:pt x="8873" y="0"/>
                    <a:pt x="8836" y="0"/>
                    <a:pt x="8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5063300" y="4442600"/>
              <a:ext cx="239400" cy="50875"/>
            </a:xfrm>
            <a:custGeom>
              <a:avLst/>
              <a:gdLst/>
              <a:ahLst/>
              <a:cxnLst/>
              <a:rect l="l" t="t" r="r" b="b"/>
              <a:pathLst>
                <a:path w="9576" h="2035" extrusionOk="0">
                  <a:moveTo>
                    <a:pt x="9428" y="1"/>
                  </a:moveTo>
                  <a:cubicBezTo>
                    <a:pt x="6433" y="1147"/>
                    <a:pt x="3291" y="1738"/>
                    <a:pt x="111" y="1849"/>
                  </a:cubicBezTo>
                  <a:cubicBezTo>
                    <a:pt x="37" y="1849"/>
                    <a:pt x="0" y="1886"/>
                    <a:pt x="0" y="1923"/>
                  </a:cubicBezTo>
                  <a:cubicBezTo>
                    <a:pt x="0" y="1997"/>
                    <a:pt x="37" y="2034"/>
                    <a:pt x="111" y="2034"/>
                  </a:cubicBezTo>
                  <a:cubicBezTo>
                    <a:pt x="3291" y="1997"/>
                    <a:pt x="6470" y="1332"/>
                    <a:pt x="9502" y="186"/>
                  </a:cubicBezTo>
                  <a:cubicBezTo>
                    <a:pt x="9576" y="149"/>
                    <a:pt x="9576" y="75"/>
                    <a:pt x="9576" y="38"/>
                  </a:cubicBezTo>
                  <a:cubicBezTo>
                    <a:pt x="9502" y="1"/>
                    <a:pt x="9465" y="1"/>
                    <a:pt x="94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5004150" y="4488825"/>
              <a:ext cx="25900" cy="4650"/>
            </a:xfrm>
            <a:custGeom>
              <a:avLst/>
              <a:gdLst/>
              <a:ahLst/>
              <a:cxnLst/>
              <a:rect l="l" t="t" r="r" b="b"/>
              <a:pathLst>
                <a:path w="1036" h="186" extrusionOk="0">
                  <a:moveTo>
                    <a:pt x="111" y="0"/>
                  </a:moveTo>
                  <a:cubicBezTo>
                    <a:pt x="74" y="0"/>
                    <a:pt x="0" y="37"/>
                    <a:pt x="0" y="74"/>
                  </a:cubicBezTo>
                  <a:cubicBezTo>
                    <a:pt x="0" y="148"/>
                    <a:pt x="74" y="185"/>
                    <a:pt x="111" y="185"/>
                  </a:cubicBezTo>
                  <a:lnTo>
                    <a:pt x="924" y="185"/>
                  </a:lnTo>
                  <a:cubicBezTo>
                    <a:pt x="998" y="185"/>
                    <a:pt x="1035" y="148"/>
                    <a:pt x="1035" y="74"/>
                  </a:cubicBezTo>
                  <a:cubicBezTo>
                    <a:pt x="1035" y="37"/>
                    <a:pt x="998" y="0"/>
                    <a:pt x="9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4521675" y="4390850"/>
              <a:ext cx="116475" cy="30525"/>
            </a:xfrm>
            <a:custGeom>
              <a:avLst/>
              <a:gdLst/>
              <a:ahLst/>
              <a:cxnLst/>
              <a:rect l="l" t="t" r="r" b="b"/>
              <a:pathLst>
                <a:path w="4659" h="1221" extrusionOk="0">
                  <a:moveTo>
                    <a:pt x="148" y="0"/>
                  </a:moveTo>
                  <a:cubicBezTo>
                    <a:pt x="74" y="0"/>
                    <a:pt x="0" y="0"/>
                    <a:pt x="0" y="37"/>
                  </a:cubicBezTo>
                  <a:cubicBezTo>
                    <a:pt x="0" y="74"/>
                    <a:pt x="0" y="185"/>
                    <a:pt x="37" y="185"/>
                  </a:cubicBezTo>
                  <a:cubicBezTo>
                    <a:pt x="1479" y="814"/>
                    <a:pt x="2958" y="1147"/>
                    <a:pt x="4511" y="1220"/>
                  </a:cubicBezTo>
                  <a:cubicBezTo>
                    <a:pt x="4585" y="1220"/>
                    <a:pt x="4622" y="1183"/>
                    <a:pt x="4659" y="1073"/>
                  </a:cubicBezTo>
                  <a:cubicBezTo>
                    <a:pt x="4659" y="1036"/>
                    <a:pt x="4622" y="999"/>
                    <a:pt x="4585" y="999"/>
                  </a:cubicBezTo>
                  <a:cubicBezTo>
                    <a:pt x="3032" y="962"/>
                    <a:pt x="1516" y="592"/>
                    <a:pt x="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4654775" y="4416725"/>
              <a:ext cx="13875" cy="4650"/>
            </a:xfrm>
            <a:custGeom>
              <a:avLst/>
              <a:gdLst/>
              <a:ahLst/>
              <a:cxnLst/>
              <a:rect l="l" t="t" r="r" b="b"/>
              <a:pathLst>
                <a:path w="555" h="186" extrusionOk="0">
                  <a:moveTo>
                    <a:pt x="74" y="1"/>
                  </a:moveTo>
                  <a:cubicBezTo>
                    <a:pt x="37" y="1"/>
                    <a:pt x="0" y="75"/>
                    <a:pt x="0" y="112"/>
                  </a:cubicBezTo>
                  <a:cubicBezTo>
                    <a:pt x="0" y="148"/>
                    <a:pt x="37" y="185"/>
                    <a:pt x="74" y="185"/>
                  </a:cubicBezTo>
                  <a:lnTo>
                    <a:pt x="444" y="185"/>
                  </a:lnTo>
                  <a:cubicBezTo>
                    <a:pt x="555" y="185"/>
                    <a:pt x="555" y="148"/>
                    <a:pt x="555" y="112"/>
                  </a:cubicBezTo>
                  <a:cubicBezTo>
                    <a:pt x="555" y="75"/>
                    <a:pt x="481" y="1"/>
                    <a:pt x="4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4534625" y="4374775"/>
              <a:ext cx="97050" cy="27200"/>
            </a:xfrm>
            <a:custGeom>
              <a:avLst/>
              <a:gdLst/>
              <a:ahLst/>
              <a:cxnLst/>
              <a:rect l="l" t="t" r="r" b="b"/>
              <a:pathLst>
                <a:path w="3882" h="1088" extrusionOk="0">
                  <a:moveTo>
                    <a:pt x="127" y="0"/>
                  </a:moveTo>
                  <a:cubicBezTo>
                    <a:pt x="77" y="0"/>
                    <a:pt x="37" y="35"/>
                    <a:pt x="37" y="89"/>
                  </a:cubicBezTo>
                  <a:cubicBezTo>
                    <a:pt x="0" y="126"/>
                    <a:pt x="37" y="200"/>
                    <a:pt x="74" y="200"/>
                  </a:cubicBezTo>
                  <a:cubicBezTo>
                    <a:pt x="1294" y="680"/>
                    <a:pt x="2514" y="939"/>
                    <a:pt x="3771" y="1087"/>
                  </a:cubicBezTo>
                  <a:cubicBezTo>
                    <a:pt x="3808" y="1087"/>
                    <a:pt x="3808" y="1087"/>
                    <a:pt x="3882" y="976"/>
                  </a:cubicBezTo>
                  <a:cubicBezTo>
                    <a:pt x="3882" y="939"/>
                    <a:pt x="3808" y="902"/>
                    <a:pt x="3771" y="902"/>
                  </a:cubicBezTo>
                  <a:cubicBezTo>
                    <a:pt x="2514" y="754"/>
                    <a:pt x="1331" y="496"/>
                    <a:pt x="185" y="15"/>
                  </a:cubicBezTo>
                  <a:cubicBezTo>
                    <a:pt x="165" y="5"/>
                    <a:pt x="145" y="0"/>
                    <a:pt x="1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4565125" y="4359425"/>
              <a:ext cx="60100" cy="18500"/>
            </a:xfrm>
            <a:custGeom>
              <a:avLst/>
              <a:gdLst/>
              <a:ahLst/>
              <a:cxnLst/>
              <a:rect l="l" t="t" r="r" b="b"/>
              <a:pathLst>
                <a:path w="2404" h="740" extrusionOk="0">
                  <a:moveTo>
                    <a:pt x="148" y="0"/>
                  </a:moveTo>
                  <a:cubicBezTo>
                    <a:pt x="111" y="0"/>
                    <a:pt x="0" y="0"/>
                    <a:pt x="0" y="37"/>
                  </a:cubicBezTo>
                  <a:cubicBezTo>
                    <a:pt x="0" y="74"/>
                    <a:pt x="0" y="185"/>
                    <a:pt x="74" y="185"/>
                  </a:cubicBezTo>
                  <a:cubicBezTo>
                    <a:pt x="813" y="518"/>
                    <a:pt x="1553" y="703"/>
                    <a:pt x="2329" y="740"/>
                  </a:cubicBezTo>
                  <a:cubicBezTo>
                    <a:pt x="2366" y="740"/>
                    <a:pt x="2403" y="703"/>
                    <a:pt x="2403" y="629"/>
                  </a:cubicBezTo>
                  <a:cubicBezTo>
                    <a:pt x="2403" y="592"/>
                    <a:pt x="2366" y="555"/>
                    <a:pt x="2329" y="555"/>
                  </a:cubicBezTo>
                  <a:cubicBezTo>
                    <a:pt x="1590" y="518"/>
                    <a:pt x="850" y="333"/>
                    <a:pt x="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4588225" y="4346475"/>
              <a:ext cx="36075" cy="10200"/>
            </a:xfrm>
            <a:custGeom>
              <a:avLst/>
              <a:gdLst/>
              <a:ahLst/>
              <a:cxnLst/>
              <a:rect l="l" t="t" r="r" b="b"/>
              <a:pathLst>
                <a:path w="1443" h="408" extrusionOk="0">
                  <a:moveTo>
                    <a:pt x="111" y="1"/>
                  </a:moveTo>
                  <a:cubicBezTo>
                    <a:pt x="74" y="1"/>
                    <a:pt x="0" y="38"/>
                    <a:pt x="0" y="112"/>
                  </a:cubicBezTo>
                  <a:cubicBezTo>
                    <a:pt x="0" y="149"/>
                    <a:pt x="74" y="186"/>
                    <a:pt x="111" y="186"/>
                  </a:cubicBezTo>
                  <a:lnTo>
                    <a:pt x="1368" y="408"/>
                  </a:lnTo>
                  <a:cubicBezTo>
                    <a:pt x="1405" y="408"/>
                    <a:pt x="1442" y="371"/>
                    <a:pt x="1442" y="334"/>
                  </a:cubicBezTo>
                  <a:cubicBezTo>
                    <a:pt x="1442" y="297"/>
                    <a:pt x="1405" y="223"/>
                    <a:pt x="1368" y="223"/>
                  </a:cubicBezTo>
                  <a:lnTo>
                    <a:pt x="1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4604850" y="4324300"/>
              <a:ext cx="23150" cy="8350"/>
            </a:xfrm>
            <a:custGeom>
              <a:avLst/>
              <a:gdLst/>
              <a:ahLst/>
              <a:cxnLst/>
              <a:rect l="l" t="t" r="r" b="b"/>
              <a:pathLst>
                <a:path w="926" h="334" extrusionOk="0">
                  <a:moveTo>
                    <a:pt x="75" y="1"/>
                  </a:moveTo>
                  <a:cubicBezTo>
                    <a:pt x="38" y="1"/>
                    <a:pt x="1" y="37"/>
                    <a:pt x="1" y="111"/>
                  </a:cubicBezTo>
                  <a:cubicBezTo>
                    <a:pt x="1" y="148"/>
                    <a:pt x="38" y="185"/>
                    <a:pt x="75" y="185"/>
                  </a:cubicBezTo>
                  <a:lnTo>
                    <a:pt x="814" y="333"/>
                  </a:lnTo>
                  <a:cubicBezTo>
                    <a:pt x="851" y="333"/>
                    <a:pt x="851" y="333"/>
                    <a:pt x="925" y="259"/>
                  </a:cubicBezTo>
                  <a:cubicBezTo>
                    <a:pt x="925" y="185"/>
                    <a:pt x="888" y="148"/>
                    <a:pt x="814" y="148"/>
                  </a:cubicBezTo>
                  <a:lnTo>
                    <a:pt x="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4625200" y="4305825"/>
              <a:ext cx="13875" cy="6475"/>
            </a:xfrm>
            <a:custGeom>
              <a:avLst/>
              <a:gdLst/>
              <a:ahLst/>
              <a:cxnLst/>
              <a:rect l="l" t="t" r="r" b="b"/>
              <a:pathLst>
                <a:path w="555" h="259" extrusionOk="0">
                  <a:moveTo>
                    <a:pt x="111" y="0"/>
                  </a:moveTo>
                  <a:cubicBezTo>
                    <a:pt x="74" y="0"/>
                    <a:pt x="0" y="74"/>
                    <a:pt x="0" y="111"/>
                  </a:cubicBezTo>
                  <a:cubicBezTo>
                    <a:pt x="0" y="148"/>
                    <a:pt x="37" y="185"/>
                    <a:pt x="111" y="185"/>
                  </a:cubicBezTo>
                  <a:lnTo>
                    <a:pt x="481" y="259"/>
                  </a:lnTo>
                  <a:cubicBezTo>
                    <a:pt x="518" y="259"/>
                    <a:pt x="555" y="259"/>
                    <a:pt x="555" y="148"/>
                  </a:cubicBezTo>
                  <a:cubicBezTo>
                    <a:pt x="555" y="111"/>
                    <a:pt x="518" y="74"/>
                    <a:pt x="481" y="74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4571575" y="3690025"/>
              <a:ext cx="80450" cy="10425"/>
            </a:xfrm>
            <a:custGeom>
              <a:avLst/>
              <a:gdLst/>
              <a:ahLst/>
              <a:cxnLst/>
              <a:rect l="l" t="t" r="r" b="b"/>
              <a:pathLst>
                <a:path w="3218" h="417" extrusionOk="0">
                  <a:moveTo>
                    <a:pt x="2629" y="0"/>
                  </a:moveTo>
                  <a:cubicBezTo>
                    <a:pt x="1774" y="0"/>
                    <a:pt x="937" y="77"/>
                    <a:pt x="75" y="231"/>
                  </a:cubicBezTo>
                  <a:cubicBezTo>
                    <a:pt x="38" y="231"/>
                    <a:pt x="1" y="268"/>
                    <a:pt x="1" y="342"/>
                  </a:cubicBezTo>
                  <a:cubicBezTo>
                    <a:pt x="1" y="379"/>
                    <a:pt x="38" y="416"/>
                    <a:pt x="75" y="416"/>
                  </a:cubicBezTo>
                  <a:cubicBezTo>
                    <a:pt x="937" y="262"/>
                    <a:pt x="1774" y="185"/>
                    <a:pt x="2629" y="185"/>
                  </a:cubicBezTo>
                  <a:cubicBezTo>
                    <a:pt x="2799" y="185"/>
                    <a:pt x="2971" y="188"/>
                    <a:pt x="3143" y="194"/>
                  </a:cubicBezTo>
                  <a:cubicBezTo>
                    <a:pt x="3180" y="194"/>
                    <a:pt x="3217" y="158"/>
                    <a:pt x="3217" y="121"/>
                  </a:cubicBezTo>
                  <a:cubicBezTo>
                    <a:pt x="3217" y="47"/>
                    <a:pt x="3180" y="10"/>
                    <a:pt x="3143" y="10"/>
                  </a:cubicBezTo>
                  <a:cubicBezTo>
                    <a:pt x="2971" y="3"/>
                    <a:pt x="2799" y="0"/>
                    <a:pt x="26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4670475" y="3686550"/>
              <a:ext cx="10200" cy="4650"/>
            </a:xfrm>
            <a:custGeom>
              <a:avLst/>
              <a:gdLst/>
              <a:ahLst/>
              <a:cxnLst/>
              <a:rect l="l" t="t" r="r" b="b"/>
              <a:pathLst>
                <a:path w="408" h="186" extrusionOk="0">
                  <a:moveTo>
                    <a:pt x="75" y="1"/>
                  </a:moveTo>
                  <a:cubicBezTo>
                    <a:pt x="38" y="1"/>
                    <a:pt x="1" y="75"/>
                    <a:pt x="1" y="112"/>
                  </a:cubicBezTo>
                  <a:cubicBezTo>
                    <a:pt x="1" y="149"/>
                    <a:pt x="38" y="186"/>
                    <a:pt x="75" y="186"/>
                  </a:cubicBezTo>
                  <a:lnTo>
                    <a:pt x="333" y="186"/>
                  </a:lnTo>
                  <a:cubicBezTo>
                    <a:pt x="370" y="186"/>
                    <a:pt x="407" y="149"/>
                    <a:pt x="407" y="112"/>
                  </a:cubicBezTo>
                  <a:cubicBezTo>
                    <a:pt x="407" y="75"/>
                    <a:pt x="370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4562350" y="3704125"/>
              <a:ext cx="84125" cy="13875"/>
            </a:xfrm>
            <a:custGeom>
              <a:avLst/>
              <a:gdLst/>
              <a:ahLst/>
              <a:cxnLst/>
              <a:rect l="l" t="t" r="r" b="b"/>
              <a:pathLst>
                <a:path w="3365" h="555" extrusionOk="0">
                  <a:moveTo>
                    <a:pt x="3254" y="0"/>
                  </a:moveTo>
                  <a:lnTo>
                    <a:pt x="74" y="370"/>
                  </a:lnTo>
                  <a:cubicBezTo>
                    <a:pt x="37" y="370"/>
                    <a:pt x="0" y="407"/>
                    <a:pt x="0" y="481"/>
                  </a:cubicBezTo>
                  <a:cubicBezTo>
                    <a:pt x="0" y="518"/>
                    <a:pt x="37" y="555"/>
                    <a:pt x="74" y="555"/>
                  </a:cubicBezTo>
                  <a:lnTo>
                    <a:pt x="3254" y="185"/>
                  </a:lnTo>
                  <a:cubicBezTo>
                    <a:pt x="3291" y="185"/>
                    <a:pt x="3365" y="148"/>
                    <a:pt x="3365" y="111"/>
                  </a:cubicBezTo>
                  <a:cubicBezTo>
                    <a:pt x="3365" y="37"/>
                    <a:pt x="3328" y="0"/>
                    <a:pt x="32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4568800" y="3726300"/>
              <a:ext cx="70275" cy="10200"/>
            </a:xfrm>
            <a:custGeom>
              <a:avLst/>
              <a:gdLst/>
              <a:ahLst/>
              <a:cxnLst/>
              <a:rect l="l" t="t" r="r" b="b"/>
              <a:pathLst>
                <a:path w="2811" h="408" extrusionOk="0">
                  <a:moveTo>
                    <a:pt x="2737" y="0"/>
                  </a:moveTo>
                  <a:lnTo>
                    <a:pt x="112" y="222"/>
                  </a:lnTo>
                  <a:cubicBezTo>
                    <a:pt x="38" y="222"/>
                    <a:pt x="1" y="259"/>
                    <a:pt x="1" y="333"/>
                  </a:cubicBezTo>
                  <a:cubicBezTo>
                    <a:pt x="1" y="370"/>
                    <a:pt x="38" y="407"/>
                    <a:pt x="112" y="407"/>
                  </a:cubicBezTo>
                  <a:lnTo>
                    <a:pt x="2737" y="185"/>
                  </a:lnTo>
                  <a:cubicBezTo>
                    <a:pt x="2774" y="185"/>
                    <a:pt x="2811" y="148"/>
                    <a:pt x="2811" y="74"/>
                  </a:cubicBezTo>
                  <a:cubicBezTo>
                    <a:pt x="2811" y="37"/>
                    <a:pt x="2774" y="0"/>
                    <a:pt x="2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3"/>
            <p:cNvSpPr/>
            <p:nvPr/>
          </p:nvSpPr>
          <p:spPr>
            <a:xfrm>
              <a:off x="4578975" y="3746625"/>
              <a:ext cx="46250" cy="6500"/>
            </a:xfrm>
            <a:custGeom>
              <a:avLst/>
              <a:gdLst/>
              <a:ahLst/>
              <a:cxnLst/>
              <a:rect l="l" t="t" r="r" b="b"/>
              <a:pathLst>
                <a:path w="1850" h="260" extrusionOk="0">
                  <a:moveTo>
                    <a:pt x="1775" y="1"/>
                  </a:moveTo>
                  <a:lnTo>
                    <a:pt x="112" y="75"/>
                  </a:lnTo>
                  <a:cubicBezTo>
                    <a:pt x="75" y="75"/>
                    <a:pt x="1" y="112"/>
                    <a:pt x="1" y="149"/>
                  </a:cubicBezTo>
                  <a:cubicBezTo>
                    <a:pt x="1" y="186"/>
                    <a:pt x="38" y="260"/>
                    <a:pt x="112" y="260"/>
                  </a:cubicBezTo>
                  <a:lnTo>
                    <a:pt x="1775" y="186"/>
                  </a:lnTo>
                  <a:cubicBezTo>
                    <a:pt x="1812" y="186"/>
                    <a:pt x="1849" y="149"/>
                    <a:pt x="1849" y="112"/>
                  </a:cubicBezTo>
                  <a:cubicBezTo>
                    <a:pt x="1849" y="75"/>
                    <a:pt x="1812" y="1"/>
                    <a:pt x="1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3"/>
            <p:cNvSpPr/>
            <p:nvPr/>
          </p:nvSpPr>
          <p:spPr>
            <a:xfrm>
              <a:off x="4643675" y="3744775"/>
              <a:ext cx="9275" cy="4650"/>
            </a:xfrm>
            <a:custGeom>
              <a:avLst/>
              <a:gdLst/>
              <a:ahLst/>
              <a:cxnLst/>
              <a:rect l="l" t="t" r="r" b="b"/>
              <a:pathLst>
                <a:path w="371" h="186" extrusionOk="0">
                  <a:moveTo>
                    <a:pt x="112" y="1"/>
                  </a:moveTo>
                  <a:cubicBezTo>
                    <a:pt x="75" y="1"/>
                    <a:pt x="1" y="38"/>
                    <a:pt x="1" y="75"/>
                  </a:cubicBezTo>
                  <a:cubicBezTo>
                    <a:pt x="1" y="112"/>
                    <a:pt x="75" y="186"/>
                    <a:pt x="112" y="186"/>
                  </a:cubicBezTo>
                  <a:lnTo>
                    <a:pt x="296" y="186"/>
                  </a:lnTo>
                  <a:cubicBezTo>
                    <a:pt x="333" y="186"/>
                    <a:pt x="370" y="112"/>
                    <a:pt x="370" y="75"/>
                  </a:cubicBezTo>
                  <a:cubicBezTo>
                    <a:pt x="370" y="38"/>
                    <a:pt x="333" y="1"/>
                    <a:pt x="2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4591000" y="3762350"/>
              <a:ext cx="46225" cy="5575"/>
            </a:xfrm>
            <a:custGeom>
              <a:avLst/>
              <a:gdLst/>
              <a:ahLst/>
              <a:cxnLst/>
              <a:rect l="l" t="t" r="r" b="b"/>
              <a:pathLst>
                <a:path w="1849" h="223" extrusionOk="0">
                  <a:moveTo>
                    <a:pt x="74" y="0"/>
                  </a:moveTo>
                  <a:cubicBezTo>
                    <a:pt x="37" y="0"/>
                    <a:pt x="0" y="37"/>
                    <a:pt x="0" y="74"/>
                  </a:cubicBezTo>
                  <a:cubicBezTo>
                    <a:pt x="0" y="111"/>
                    <a:pt x="37" y="148"/>
                    <a:pt x="74" y="148"/>
                  </a:cubicBezTo>
                  <a:lnTo>
                    <a:pt x="1738" y="222"/>
                  </a:lnTo>
                  <a:cubicBezTo>
                    <a:pt x="1812" y="222"/>
                    <a:pt x="1849" y="148"/>
                    <a:pt x="1849" y="111"/>
                  </a:cubicBezTo>
                  <a:cubicBezTo>
                    <a:pt x="1849" y="74"/>
                    <a:pt x="1812" y="37"/>
                    <a:pt x="1738" y="37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3"/>
            <p:cNvSpPr/>
            <p:nvPr/>
          </p:nvSpPr>
          <p:spPr>
            <a:xfrm>
              <a:off x="4602075" y="3778975"/>
              <a:ext cx="27775" cy="7425"/>
            </a:xfrm>
            <a:custGeom>
              <a:avLst/>
              <a:gdLst/>
              <a:ahLst/>
              <a:cxnLst/>
              <a:rect l="l" t="t" r="r" b="b"/>
              <a:pathLst>
                <a:path w="1111" h="297" extrusionOk="0">
                  <a:moveTo>
                    <a:pt x="112" y="1"/>
                  </a:moveTo>
                  <a:cubicBezTo>
                    <a:pt x="75" y="1"/>
                    <a:pt x="1" y="75"/>
                    <a:pt x="1" y="112"/>
                  </a:cubicBezTo>
                  <a:cubicBezTo>
                    <a:pt x="1" y="149"/>
                    <a:pt x="38" y="186"/>
                    <a:pt x="112" y="186"/>
                  </a:cubicBezTo>
                  <a:lnTo>
                    <a:pt x="1036" y="297"/>
                  </a:lnTo>
                  <a:cubicBezTo>
                    <a:pt x="1073" y="297"/>
                    <a:pt x="1110" y="260"/>
                    <a:pt x="1110" y="186"/>
                  </a:cubicBezTo>
                  <a:cubicBezTo>
                    <a:pt x="1110" y="149"/>
                    <a:pt x="1073" y="112"/>
                    <a:pt x="1036" y="112"/>
                  </a:cubicBezTo>
                  <a:lnTo>
                    <a:pt x="1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4608550" y="3794700"/>
              <a:ext cx="23125" cy="4650"/>
            </a:xfrm>
            <a:custGeom>
              <a:avLst/>
              <a:gdLst/>
              <a:ahLst/>
              <a:cxnLst/>
              <a:rect l="l" t="t" r="r" b="b"/>
              <a:pathLst>
                <a:path w="925" h="186" extrusionOk="0">
                  <a:moveTo>
                    <a:pt x="75" y="0"/>
                  </a:moveTo>
                  <a:cubicBezTo>
                    <a:pt x="38" y="0"/>
                    <a:pt x="1" y="37"/>
                    <a:pt x="1" y="74"/>
                  </a:cubicBezTo>
                  <a:cubicBezTo>
                    <a:pt x="1" y="111"/>
                    <a:pt x="38" y="185"/>
                    <a:pt x="75" y="185"/>
                  </a:cubicBezTo>
                  <a:lnTo>
                    <a:pt x="814" y="185"/>
                  </a:lnTo>
                  <a:cubicBezTo>
                    <a:pt x="851" y="185"/>
                    <a:pt x="925" y="111"/>
                    <a:pt x="925" y="74"/>
                  </a:cubicBezTo>
                  <a:cubicBezTo>
                    <a:pt x="925" y="37"/>
                    <a:pt x="851" y="0"/>
                    <a:pt x="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4613175" y="3813175"/>
              <a:ext cx="15750" cy="4650"/>
            </a:xfrm>
            <a:custGeom>
              <a:avLst/>
              <a:gdLst/>
              <a:ahLst/>
              <a:cxnLst/>
              <a:rect l="l" t="t" r="r" b="b"/>
              <a:pathLst>
                <a:path w="630" h="186" extrusionOk="0">
                  <a:moveTo>
                    <a:pt x="74" y="1"/>
                  </a:moveTo>
                  <a:cubicBezTo>
                    <a:pt x="38" y="1"/>
                    <a:pt x="1" y="38"/>
                    <a:pt x="1" y="75"/>
                  </a:cubicBezTo>
                  <a:cubicBezTo>
                    <a:pt x="1" y="112"/>
                    <a:pt x="38" y="186"/>
                    <a:pt x="74" y="186"/>
                  </a:cubicBezTo>
                  <a:lnTo>
                    <a:pt x="518" y="186"/>
                  </a:lnTo>
                  <a:cubicBezTo>
                    <a:pt x="592" y="186"/>
                    <a:pt x="629" y="112"/>
                    <a:pt x="629" y="75"/>
                  </a:cubicBezTo>
                  <a:cubicBezTo>
                    <a:pt x="629" y="38"/>
                    <a:pt x="592" y="1"/>
                    <a:pt x="5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4734250" y="4391775"/>
              <a:ext cx="116500" cy="29600"/>
            </a:xfrm>
            <a:custGeom>
              <a:avLst/>
              <a:gdLst/>
              <a:ahLst/>
              <a:cxnLst/>
              <a:rect l="l" t="t" r="r" b="b"/>
              <a:pathLst>
                <a:path w="4660" h="1184" extrusionOk="0">
                  <a:moveTo>
                    <a:pt x="4511" y="0"/>
                  </a:moveTo>
                  <a:cubicBezTo>
                    <a:pt x="3069" y="592"/>
                    <a:pt x="1627" y="925"/>
                    <a:pt x="75" y="999"/>
                  </a:cubicBezTo>
                  <a:cubicBezTo>
                    <a:pt x="38" y="999"/>
                    <a:pt x="1" y="1073"/>
                    <a:pt x="1" y="1110"/>
                  </a:cubicBezTo>
                  <a:cubicBezTo>
                    <a:pt x="1" y="1146"/>
                    <a:pt x="38" y="1183"/>
                    <a:pt x="75" y="1183"/>
                  </a:cubicBezTo>
                  <a:cubicBezTo>
                    <a:pt x="1664" y="1110"/>
                    <a:pt x="3143" y="777"/>
                    <a:pt x="4622" y="185"/>
                  </a:cubicBezTo>
                  <a:cubicBezTo>
                    <a:pt x="4659" y="148"/>
                    <a:pt x="4659" y="74"/>
                    <a:pt x="4659" y="37"/>
                  </a:cubicBezTo>
                  <a:cubicBezTo>
                    <a:pt x="4622" y="0"/>
                    <a:pt x="4585" y="0"/>
                    <a:pt x="45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4702825" y="4416725"/>
              <a:ext cx="13900" cy="4650"/>
            </a:xfrm>
            <a:custGeom>
              <a:avLst/>
              <a:gdLst/>
              <a:ahLst/>
              <a:cxnLst/>
              <a:rect l="l" t="t" r="r" b="b"/>
              <a:pathLst>
                <a:path w="556" h="186" extrusionOk="0">
                  <a:moveTo>
                    <a:pt x="112" y="1"/>
                  </a:moveTo>
                  <a:cubicBezTo>
                    <a:pt x="38" y="1"/>
                    <a:pt x="1" y="75"/>
                    <a:pt x="1" y="112"/>
                  </a:cubicBezTo>
                  <a:cubicBezTo>
                    <a:pt x="1" y="148"/>
                    <a:pt x="38" y="185"/>
                    <a:pt x="112" y="185"/>
                  </a:cubicBezTo>
                  <a:lnTo>
                    <a:pt x="481" y="185"/>
                  </a:lnTo>
                  <a:cubicBezTo>
                    <a:pt x="518" y="185"/>
                    <a:pt x="555" y="148"/>
                    <a:pt x="555" y="112"/>
                  </a:cubicBezTo>
                  <a:cubicBezTo>
                    <a:pt x="555" y="75"/>
                    <a:pt x="518" y="1"/>
                    <a:pt x="4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4740725" y="4375125"/>
              <a:ext cx="96150" cy="26850"/>
            </a:xfrm>
            <a:custGeom>
              <a:avLst/>
              <a:gdLst/>
              <a:ahLst/>
              <a:cxnLst/>
              <a:rect l="l" t="t" r="r" b="b"/>
              <a:pathLst>
                <a:path w="3846" h="1074" extrusionOk="0">
                  <a:moveTo>
                    <a:pt x="3698" y="1"/>
                  </a:moveTo>
                  <a:cubicBezTo>
                    <a:pt x="2551" y="482"/>
                    <a:pt x="1368" y="740"/>
                    <a:pt x="111" y="888"/>
                  </a:cubicBezTo>
                  <a:cubicBezTo>
                    <a:pt x="74" y="888"/>
                    <a:pt x="1" y="925"/>
                    <a:pt x="1" y="999"/>
                  </a:cubicBezTo>
                  <a:cubicBezTo>
                    <a:pt x="1" y="1036"/>
                    <a:pt x="37" y="1073"/>
                    <a:pt x="111" y="1073"/>
                  </a:cubicBezTo>
                  <a:cubicBezTo>
                    <a:pt x="1368" y="999"/>
                    <a:pt x="2588" y="666"/>
                    <a:pt x="3808" y="186"/>
                  </a:cubicBezTo>
                  <a:cubicBezTo>
                    <a:pt x="3845" y="149"/>
                    <a:pt x="3845" y="112"/>
                    <a:pt x="3845" y="75"/>
                  </a:cubicBezTo>
                  <a:cubicBezTo>
                    <a:pt x="3808" y="1"/>
                    <a:pt x="3772" y="1"/>
                    <a:pt x="3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4745350" y="4359425"/>
              <a:ext cx="60100" cy="18500"/>
            </a:xfrm>
            <a:custGeom>
              <a:avLst/>
              <a:gdLst/>
              <a:ahLst/>
              <a:cxnLst/>
              <a:rect l="l" t="t" r="r" b="b"/>
              <a:pathLst>
                <a:path w="2404" h="740" extrusionOk="0">
                  <a:moveTo>
                    <a:pt x="2256" y="0"/>
                  </a:moveTo>
                  <a:cubicBezTo>
                    <a:pt x="1590" y="333"/>
                    <a:pt x="851" y="518"/>
                    <a:pt x="111" y="555"/>
                  </a:cubicBezTo>
                  <a:cubicBezTo>
                    <a:pt x="74" y="555"/>
                    <a:pt x="0" y="592"/>
                    <a:pt x="0" y="629"/>
                  </a:cubicBezTo>
                  <a:cubicBezTo>
                    <a:pt x="0" y="703"/>
                    <a:pt x="37" y="740"/>
                    <a:pt x="111" y="740"/>
                  </a:cubicBezTo>
                  <a:cubicBezTo>
                    <a:pt x="888" y="629"/>
                    <a:pt x="1627" y="444"/>
                    <a:pt x="2366" y="185"/>
                  </a:cubicBezTo>
                  <a:cubicBezTo>
                    <a:pt x="2403" y="148"/>
                    <a:pt x="2403" y="74"/>
                    <a:pt x="2403" y="37"/>
                  </a:cubicBezTo>
                  <a:cubicBezTo>
                    <a:pt x="2366" y="0"/>
                    <a:pt x="2330" y="0"/>
                    <a:pt x="22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4747200" y="4346475"/>
              <a:ext cx="35150" cy="10200"/>
            </a:xfrm>
            <a:custGeom>
              <a:avLst/>
              <a:gdLst/>
              <a:ahLst/>
              <a:cxnLst/>
              <a:rect l="l" t="t" r="r" b="b"/>
              <a:pathLst>
                <a:path w="1406" h="408" extrusionOk="0">
                  <a:moveTo>
                    <a:pt x="1331" y="1"/>
                  </a:moveTo>
                  <a:lnTo>
                    <a:pt x="74" y="223"/>
                  </a:lnTo>
                  <a:cubicBezTo>
                    <a:pt x="0" y="223"/>
                    <a:pt x="0" y="297"/>
                    <a:pt x="0" y="334"/>
                  </a:cubicBezTo>
                  <a:cubicBezTo>
                    <a:pt x="0" y="371"/>
                    <a:pt x="37" y="408"/>
                    <a:pt x="74" y="408"/>
                  </a:cubicBezTo>
                  <a:lnTo>
                    <a:pt x="1331" y="186"/>
                  </a:lnTo>
                  <a:cubicBezTo>
                    <a:pt x="1405" y="186"/>
                    <a:pt x="1405" y="186"/>
                    <a:pt x="1405" y="112"/>
                  </a:cubicBezTo>
                  <a:cubicBezTo>
                    <a:pt x="1405" y="1"/>
                    <a:pt x="1368" y="1"/>
                    <a:pt x="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4744425" y="4324300"/>
              <a:ext cx="23125" cy="8350"/>
            </a:xfrm>
            <a:custGeom>
              <a:avLst/>
              <a:gdLst/>
              <a:ahLst/>
              <a:cxnLst/>
              <a:rect l="l" t="t" r="r" b="b"/>
              <a:pathLst>
                <a:path w="925" h="334" extrusionOk="0">
                  <a:moveTo>
                    <a:pt x="851" y="1"/>
                  </a:moveTo>
                  <a:lnTo>
                    <a:pt x="111" y="148"/>
                  </a:lnTo>
                  <a:cubicBezTo>
                    <a:pt x="37" y="148"/>
                    <a:pt x="0" y="185"/>
                    <a:pt x="0" y="259"/>
                  </a:cubicBezTo>
                  <a:cubicBezTo>
                    <a:pt x="0" y="296"/>
                    <a:pt x="37" y="333"/>
                    <a:pt x="111" y="333"/>
                  </a:cubicBezTo>
                  <a:lnTo>
                    <a:pt x="851" y="185"/>
                  </a:lnTo>
                  <a:cubicBezTo>
                    <a:pt x="925" y="185"/>
                    <a:pt x="925" y="148"/>
                    <a:pt x="925" y="111"/>
                  </a:cubicBezTo>
                  <a:cubicBezTo>
                    <a:pt x="925" y="1"/>
                    <a:pt x="888" y="1"/>
                    <a:pt x="8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3"/>
            <p:cNvSpPr/>
            <p:nvPr/>
          </p:nvSpPr>
          <p:spPr>
            <a:xfrm>
              <a:off x="4731475" y="4305825"/>
              <a:ext cx="13900" cy="6475"/>
            </a:xfrm>
            <a:custGeom>
              <a:avLst/>
              <a:gdLst/>
              <a:ahLst/>
              <a:cxnLst/>
              <a:rect l="l" t="t" r="r" b="b"/>
              <a:pathLst>
                <a:path w="556" h="259" extrusionOk="0">
                  <a:moveTo>
                    <a:pt x="481" y="0"/>
                  </a:moveTo>
                  <a:lnTo>
                    <a:pt x="112" y="74"/>
                  </a:lnTo>
                  <a:cubicBezTo>
                    <a:pt x="75" y="74"/>
                    <a:pt x="1" y="111"/>
                    <a:pt x="1" y="148"/>
                  </a:cubicBezTo>
                  <a:cubicBezTo>
                    <a:pt x="1" y="185"/>
                    <a:pt x="38" y="259"/>
                    <a:pt x="112" y="259"/>
                  </a:cubicBezTo>
                  <a:lnTo>
                    <a:pt x="481" y="185"/>
                  </a:lnTo>
                  <a:cubicBezTo>
                    <a:pt x="518" y="185"/>
                    <a:pt x="555" y="148"/>
                    <a:pt x="555" y="111"/>
                  </a:cubicBezTo>
                  <a:cubicBezTo>
                    <a:pt x="555" y="74"/>
                    <a:pt x="518" y="0"/>
                    <a:pt x="4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4718550" y="3690025"/>
              <a:ext cx="81350" cy="10425"/>
            </a:xfrm>
            <a:custGeom>
              <a:avLst/>
              <a:gdLst/>
              <a:ahLst/>
              <a:cxnLst/>
              <a:rect l="l" t="t" r="r" b="b"/>
              <a:pathLst>
                <a:path w="3254" h="417" extrusionOk="0">
                  <a:moveTo>
                    <a:pt x="613" y="0"/>
                  </a:moveTo>
                  <a:cubicBezTo>
                    <a:pt x="445" y="0"/>
                    <a:pt x="277" y="3"/>
                    <a:pt x="111" y="10"/>
                  </a:cubicBezTo>
                  <a:cubicBezTo>
                    <a:pt x="74" y="10"/>
                    <a:pt x="0" y="47"/>
                    <a:pt x="0" y="121"/>
                  </a:cubicBezTo>
                  <a:cubicBezTo>
                    <a:pt x="0" y="158"/>
                    <a:pt x="74" y="194"/>
                    <a:pt x="111" y="194"/>
                  </a:cubicBezTo>
                  <a:cubicBezTo>
                    <a:pt x="284" y="188"/>
                    <a:pt x="455" y="185"/>
                    <a:pt x="626" y="185"/>
                  </a:cubicBezTo>
                  <a:cubicBezTo>
                    <a:pt x="1480" y="185"/>
                    <a:pt x="2317" y="262"/>
                    <a:pt x="3180" y="416"/>
                  </a:cubicBezTo>
                  <a:cubicBezTo>
                    <a:pt x="3217" y="416"/>
                    <a:pt x="3254" y="379"/>
                    <a:pt x="3254" y="342"/>
                  </a:cubicBezTo>
                  <a:cubicBezTo>
                    <a:pt x="3254" y="305"/>
                    <a:pt x="3217" y="231"/>
                    <a:pt x="3180" y="231"/>
                  </a:cubicBezTo>
                  <a:cubicBezTo>
                    <a:pt x="2317" y="77"/>
                    <a:pt x="1454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4689900" y="3686550"/>
              <a:ext cx="11100" cy="4650"/>
            </a:xfrm>
            <a:custGeom>
              <a:avLst/>
              <a:gdLst/>
              <a:ahLst/>
              <a:cxnLst/>
              <a:rect l="l" t="t" r="r" b="b"/>
              <a:pathLst>
                <a:path w="444" h="186" extrusionOk="0">
                  <a:moveTo>
                    <a:pt x="111" y="1"/>
                  </a:moveTo>
                  <a:cubicBezTo>
                    <a:pt x="74" y="1"/>
                    <a:pt x="0" y="75"/>
                    <a:pt x="0" y="112"/>
                  </a:cubicBezTo>
                  <a:cubicBezTo>
                    <a:pt x="0" y="149"/>
                    <a:pt x="74" y="186"/>
                    <a:pt x="111" y="186"/>
                  </a:cubicBezTo>
                  <a:lnTo>
                    <a:pt x="333" y="186"/>
                  </a:lnTo>
                  <a:cubicBezTo>
                    <a:pt x="444" y="186"/>
                    <a:pt x="444" y="149"/>
                    <a:pt x="444" y="112"/>
                  </a:cubicBezTo>
                  <a:cubicBezTo>
                    <a:pt x="444" y="75"/>
                    <a:pt x="370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4725025" y="3704125"/>
              <a:ext cx="84125" cy="13875"/>
            </a:xfrm>
            <a:custGeom>
              <a:avLst/>
              <a:gdLst/>
              <a:ahLst/>
              <a:cxnLst/>
              <a:rect l="l" t="t" r="r" b="b"/>
              <a:pathLst>
                <a:path w="3365" h="555" extrusionOk="0">
                  <a:moveTo>
                    <a:pt x="74" y="0"/>
                  </a:moveTo>
                  <a:cubicBezTo>
                    <a:pt x="37" y="0"/>
                    <a:pt x="0" y="37"/>
                    <a:pt x="0" y="111"/>
                  </a:cubicBezTo>
                  <a:cubicBezTo>
                    <a:pt x="0" y="148"/>
                    <a:pt x="37" y="185"/>
                    <a:pt x="74" y="185"/>
                  </a:cubicBezTo>
                  <a:lnTo>
                    <a:pt x="3290" y="555"/>
                  </a:lnTo>
                  <a:cubicBezTo>
                    <a:pt x="3327" y="555"/>
                    <a:pt x="3364" y="555"/>
                    <a:pt x="3364" y="481"/>
                  </a:cubicBezTo>
                  <a:cubicBezTo>
                    <a:pt x="3364" y="407"/>
                    <a:pt x="3327" y="370"/>
                    <a:pt x="3290" y="370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4733325" y="3726300"/>
              <a:ext cx="70275" cy="10200"/>
            </a:xfrm>
            <a:custGeom>
              <a:avLst/>
              <a:gdLst/>
              <a:ahLst/>
              <a:cxnLst/>
              <a:rect l="l" t="t" r="r" b="b"/>
              <a:pathLst>
                <a:path w="2811" h="408" extrusionOk="0">
                  <a:moveTo>
                    <a:pt x="75" y="0"/>
                  </a:moveTo>
                  <a:cubicBezTo>
                    <a:pt x="38" y="0"/>
                    <a:pt x="1" y="37"/>
                    <a:pt x="1" y="74"/>
                  </a:cubicBezTo>
                  <a:cubicBezTo>
                    <a:pt x="1" y="148"/>
                    <a:pt x="38" y="185"/>
                    <a:pt x="75" y="185"/>
                  </a:cubicBezTo>
                  <a:lnTo>
                    <a:pt x="2700" y="407"/>
                  </a:lnTo>
                  <a:cubicBezTo>
                    <a:pt x="2774" y="407"/>
                    <a:pt x="2774" y="370"/>
                    <a:pt x="2811" y="333"/>
                  </a:cubicBezTo>
                  <a:cubicBezTo>
                    <a:pt x="2811" y="259"/>
                    <a:pt x="2774" y="222"/>
                    <a:pt x="2700" y="222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4747200" y="3746625"/>
              <a:ext cx="46225" cy="6500"/>
            </a:xfrm>
            <a:custGeom>
              <a:avLst/>
              <a:gdLst/>
              <a:ahLst/>
              <a:cxnLst/>
              <a:rect l="l" t="t" r="r" b="b"/>
              <a:pathLst>
                <a:path w="1849" h="260" extrusionOk="0">
                  <a:moveTo>
                    <a:pt x="74" y="1"/>
                  </a:moveTo>
                  <a:cubicBezTo>
                    <a:pt x="37" y="1"/>
                    <a:pt x="0" y="38"/>
                    <a:pt x="0" y="112"/>
                  </a:cubicBezTo>
                  <a:cubicBezTo>
                    <a:pt x="0" y="149"/>
                    <a:pt x="37" y="186"/>
                    <a:pt x="74" y="186"/>
                  </a:cubicBezTo>
                  <a:lnTo>
                    <a:pt x="1738" y="260"/>
                  </a:lnTo>
                  <a:cubicBezTo>
                    <a:pt x="1775" y="260"/>
                    <a:pt x="1849" y="186"/>
                    <a:pt x="1849" y="149"/>
                  </a:cubicBezTo>
                  <a:cubicBezTo>
                    <a:pt x="1849" y="112"/>
                    <a:pt x="1775" y="75"/>
                    <a:pt x="1738" y="75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3"/>
            <p:cNvSpPr/>
            <p:nvPr/>
          </p:nvSpPr>
          <p:spPr>
            <a:xfrm>
              <a:off x="4717625" y="3744775"/>
              <a:ext cx="9250" cy="4650"/>
            </a:xfrm>
            <a:custGeom>
              <a:avLst/>
              <a:gdLst/>
              <a:ahLst/>
              <a:cxnLst/>
              <a:rect l="l" t="t" r="r" b="b"/>
              <a:pathLst>
                <a:path w="370" h="186" extrusionOk="0">
                  <a:moveTo>
                    <a:pt x="111" y="1"/>
                  </a:moveTo>
                  <a:cubicBezTo>
                    <a:pt x="74" y="1"/>
                    <a:pt x="0" y="38"/>
                    <a:pt x="0" y="75"/>
                  </a:cubicBezTo>
                  <a:cubicBezTo>
                    <a:pt x="0" y="112"/>
                    <a:pt x="37" y="186"/>
                    <a:pt x="111" y="186"/>
                  </a:cubicBezTo>
                  <a:lnTo>
                    <a:pt x="296" y="186"/>
                  </a:lnTo>
                  <a:cubicBezTo>
                    <a:pt x="333" y="186"/>
                    <a:pt x="370" y="112"/>
                    <a:pt x="370" y="75"/>
                  </a:cubicBezTo>
                  <a:cubicBezTo>
                    <a:pt x="370" y="38"/>
                    <a:pt x="333" y="1"/>
                    <a:pt x="2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4734250" y="3762350"/>
              <a:ext cx="46250" cy="5575"/>
            </a:xfrm>
            <a:custGeom>
              <a:avLst/>
              <a:gdLst/>
              <a:ahLst/>
              <a:cxnLst/>
              <a:rect l="l" t="t" r="r" b="b"/>
              <a:pathLst>
                <a:path w="1850" h="223" extrusionOk="0">
                  <a:moveTo>
                    <a:pt x="1738" y="0"/>
                  </a:moveTo>
                  <a:lnTo>
                    <a:pt x="75" y="37"/>
                  </a:lnTo>
                  <a:cubicBezTo>
                    <a:pt x="38" y="37"/>
                    <a:pt x="1" y="74"/>
                    <a:pt x="1" y="111"/>
                  </a:cubicBezTo>
                  <a:cubicBezTo>
                    <a:pt x="1" y="148"/>
                    <a:pt x="38" y="222"/>
                    <a:pt x="75" y="222"/>
                  </a:cubicBezTo>
                  <a:lnTo>
                    <a:pt x="1738" y="148"/>
                  </a:lnTo>
                  <a:cubicBezTo>
                    <a:pt x="1775" y="148"/>
                    <a:pt x="1849" y="111"/>
                    <a:pt x="1849" y="74"/>
                  </a:cubicBezTo>
                  <a:cubicBezTo>
                    <a:pt x="1849" y="37"/>
                    <a:pt x="1812" y="0"/>
                    <a:pt x="1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4740725" y="3778975"/>
              <a:ext cx="27750" cy="7425"/>
            </a:xfrm>
            <a:custGeom>
              <a:avLst/>
              <a:gdLst/>
              <a:ahLst/>
              <a:cxnLst/>
              <a:rect l="l" t="t" r="r" b="b"/>
              <a:pathLst>
                <a:path w="1110" h="297" extrusionOk="0">
                  <a:moveTo>
                    <a:pt x="1036" y="1"/>
                  </a:moveTo>
                  <a:lnTo>
                    <a:pt x="111" y="112"/>
                  </a:lnTo>
                  <a:cubicBezTo>
                    <a:pt x="74" y="112"/>
                    <a:pt x="1" y="149"/>
                    <a:pt x="1" y="186"/>
                  </a:cubicBezTo>
                  <a:cubicBezTo>
                    <a:pt x="1" y="260"/>
                    <a:pt x="37" y="297"/>
                    <a:pt x="111" y="297"/>
                  </a:cubicBezTo>
                  <a:lnTo>
                    <a:pt x="1036" y="186"/>
                  </a:lnTo>
                  <a:cubicBezTo>
                    <a:pt x="1073" y="186"/>
                    <a:pt x="1110" y="149"/>
                    <a:pt x="1110" y="112"/>
                  </a:cubicBezTo>
                  <a:cubicBezTo>
                    <a:pt x="1110" y="75"/>
                    <a:pt x="1073" y="1"/>
                    <a:pt x="1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4738875" y="3794700"/>
              <a:ext cx="23125" cy="4650"/>
            </a:xfrm>
            <a:custGeom>
              <a:avLst/>
              <a:gdLst/>
              <a:ahLst/>
              <a:cxnLst/>
              <a:rect l="l" t="t" r="r" b="b"/>
              <a:pathLst>
                <a:path w="925" h="186" extrusionOk="0">
                  <a:moveTo>
                    <a:pt x="75" y="0"/>
                  </a:moveTo>
                  <a:cubicBezTo>
                    <a:pt x="38" y="0"/>
                    <a:pt x="1" y="37"/>
                    <a:pt x="1" y="74"/>
                  </a:cubicBezTo>
                  <a:cubicBezTo>
                    <a:pt x="1" y="111"/>
                    <a:pt x="38" y="185"/>
                    <a:pt x="75" y="185"/>
                  </a:cubicBezTo>
                  <a:lnTo>
                    <a:pt x="814" y="185"/>
                  </a:lnTo>
                  <a:cubicBezTo>
                    <a:pt x="925" y="185"/>
                    <a:pt x="925" y="111"/>
                    <a:pt x="925" y="74"/>
                  </a:cubicBezTo>
                  <a:cubicBezTo>
                    <a:pt x="925" y="37"/>
                    <a:pt x="888" y="0"/>
                    <a:pt x="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4742575" y="3813175"/>
              <a:ext cx="15725" cy="4650"/>
            </a:xfrm>
            <a:custGeom>
              <a:avLst/>
              <a:gdLst/>
              <a:ahLst/>
              <a:cxnLst/>
              <a:rect l="l" t="t" r="r" b="b"/>
              <a:pathLst>
                <a:path w="629" h="186" extrusionOk="0">
                  <a:moveTo>
                    <a:pt x="74" y="1"/>
                  </a:moveTo>
                  <a:cubicBezTo>
                    <a:pt x="37" y="1"/>
                    <a:pt x="0" y="38"/>
                    <a:pt x="0" y="75"/>
                  </a:cubicBezTo>
                  <a:cubicBezTo>
                    <a:pt x="0" y="112"/>
                    <a:pt x="37" y="186"/>
                    <a:pt x="74" y="186"/>
                  </a:cubicBezTo>
                  <a:lnTo>
                    <a:pt x="555" y="186"/>
                  </a:lnTo>
                  <a:cubicBezTo>
                    <a:pt x="592" y="186"/>
                    <a:pt x="629" y="112"/>
                    <a:pt x="629" y="75"/>
                  </a:cubicBezTo>
                  <a:cubicBezTo>
                    <a:pt x="629" y="38"/>
                    <a:pt x="592" y="1"/>
                    <a:pt x="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4762900" y="3144250"/>
              <a:ext cx="171025" cy="126400"/>
            </a:xfrm>
            <a:custGeom>
              <a:avLst/>
              <a:gdLst/>
              <a:ahLst/>
              <a:cxnLst/>
              <a:rect l="l" t="t" r="r" b="b"/>
              <a:pathLst>
                <a:path w="6841" h="5056" extrusionOk="0">
                  <a:moveTo>
                    <a:pt x="112" y="0"/>
                  </a:moveTo>
                  <a:cubicBezTo>
                    <a:pt x="84" y="0"/>
                    <a:pt x="56" y="9"/>
                    <a:pt x="38" y="28"/>
                  </a:cubicBezTo>
                  <a:cubicBezTo>
                    <a:pt x="1" y="65"/>
                    <a:pt x="1" y="139"/>
                    <a:pt x="38" y="176"/>
                  </a:cubicBezTo>
                  <a:lnTo>
                    <a:pt x="6656" y="5056"/>
                  </a:lnTo>
                  <a:lnTo>
                    <a:pt x="6803" y="5056"/>
                  </a:lnTo>
                  <a:cubicBezTo>
                    <a:pt x="6840" y="5019"/>
                    <a:pt x="6840" y="4982"/>
                    <a:pt x="6803" y="4945"/>
                  </a:cubicBezTo>
                  <a:lnTo>
                    <a:pt x="186" y="28"/>
                  </a:lnTo>
                  <a:cubicBezTo>
                    <a:pt x="167" y="9"/>
                    <a:pt x="139" y="0"/>
                    <a:pt x="1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3"/>
            <p:cNvSpPr/>
            <p:nvPr/>
          </p:nvSpPr>
          <p:spPr>
            <a:xfrm>
              <a:off x="4948675" y="3281275"/>
              <a:ext cx="21300" cy="16200"/>
            </a:xfrm>
            <a:custGeom>
              <a:avLst/>
              <a:gdLst/>
              <a:ahLst/>
              <a:cxnLst/>
              <a:rect l="l" t="t" r="r" b="b"/>
              <a:pathLst>
                <a:path w="852" h="648" extrusionOk="0">
                  <a:moveTo>
                    <a:pt x="126" y="0"/>
                  </a:moveTo>
                  <a:cubicBezTo>
                    <a:pt x="103" y="0"/>
                    <a:pt x="75" y="19"/>
                    <a:pt x="38" y="56"/>
                  </a:cubicBezTo>
                  <a:cubicBezTo>
                    <a:pt x="1" y="93"/>
                    <a:pt x="1" y="129"/>
                    <a:pt x="38" y="203"/>
                  </a:cubicBezTo>
                  <a:lnTo>
                    <a:pt x="666" y="647"/>
                  </a:lnTo>
                  <a:lnTo>
                    <a:pt x="814" y="647"/>
                  </a:lnTo>
                  <a:cubicBezTo>
                    <a:pt x="851" y="610"/>
                    <a:pt x="851" y="573"/>
                    <a:pt x="814" y="499"/>
                  </a:cubicBezTo>
                  <a:lnTo>
                    <a:pt x="186" y="56"/>
                  </a:lnTo>
                  <a:cubicBezTo>
                    <a:pt x="167" y="19"/>
                    <a:pt x="149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4760125" y="3164350"/>
              <a:ext cx="82300" cy="57325"/>
            </a:xfrm>
            <a:custGeom>
              <a:avLst/>
              <a:gdLst/>
              <a:ahLst/>
              <a:cxnLst/>
              <a:rect l="l" t="t" r="r" b="b"/>
              <a:pathLst>
                <a:path w="3292" h="2293" extrusionOk="0">
                  <a:moveTo>
                    <a:pt x="149" y="0"/>
                  </a:moveTo>
                  <a:cubicBezTo>
                    <a:pt x="112" y="0"/>
                    <a:pt x="75" y="0"/>
                    <a:pt x="1" y="37"/>
                  </a:cubicBezTo>
                  <a:cubicBezTo>
                    <a:pt x="1" y="111"/>
                    <a:pt x="1" y="148"/>
                    <a:pt x="75" y="185"/>
                  </a:cubicBezTo>
                  <a:lnTo>
                    <a:pt x="3143" y="2292"/>
                  </a:lnTo>
                  <a:lnTo>
                    <a:pt x="3217" y="2292"/>
                  </a:lnTo>
                  <a:cubicBezTo>
                    <a:pt x="3217" y="2292"/>
                    <a:pt x="3254" y="2219"/>
                    <a:pt x="3291" y="2219"/>
                  </a:cubicBezTo>
                  <a:cubicBezTo>
                    <a:pt x="3291" y="2182"/>
                    <a:pt x="3291" y="2145"/>
                    <a:pt x="3254" y="2071"/>
                  </a:cubicBezTo>
                  <a:lnTo>
                    <a:pt x="1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4751825" y="3180050"/>
              <a:ext cx="270825" cy="178425"/>
            </a:xfrm>
            <a:custGeom>
              <a:avLst/>
              <a:gdLst/>
              <a:ahLst/>
              <a:cxnLst/>
              <a:rect l="l" t="t" r="r" b="b"/>
              <a:pathLst>
                <a:path w="10833" h="7137" extrusionOk="0">
                  <a:moveTo>
                    <a:pt x="111" y="1"/>
                  </a:moveTo>
                  <a:cubicBezTo>
                    <a:pt x="74" y="1"/>
                    <a:pt x="37" y="1"/>
                    <a:pt x="0" y="38"/>
                  </a:cubicBezTo>
                  <a:cubicBezTo>
                    <a:pt x="0" y="75"/>
                    <a:pt x="0" y="112"/>
                    <a:pt x="37" y="186"/>
                  </a:cubicBezTo>
                  <a:lnTo>
                    <a:pt x="10722" y="7136"/>
                  </a:lnTo>
                  <a:lnTo>
                    <a:pt x="10759" y="7136"/>
                  </a:lnTo>
                  <a:cubicBezTo>
                    <a:pt x="10796" y="7136"/>
                    <a:pt x="10796" y="7136"/>
                    <a:pt x="10833" y="7099"/>
                  </a:cubicBezTo>
                  <a:cubicBezTo>
                    <a:pt x="10833" y="7062"/>
                    <a:pt x="10833" y="7025"/>
                    <a:pt x="10796" y="6951"/>
                  </a:cubicBezTo>
                  <a:lnTo>
                    <a:pt x="1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5035575" y="3365825"/>
              <a:ext cx="27750" cy="19450"/>
            </a:xfrm>
            <a:custGeom>
              <a:avLst/>
              <a:gdLst/>
              <a:ahLst/>
              <a:cxnLst/>
              <a:rect l="l" t="t" r="r" b="b"/>
              <a:pathLst>
                <a:path w="1110" h="778" extrusionOk="0">
                  <a:moveTo>
                    <a:pt x="148" y="1"/>
                  </a:moveTo>
                  <a:cubicBezTo>
                    <a:pt x="74" y="1"/>
                    <a:pt x="37" y="1"/>
                    <a:pt x="0" y="38"/>
                  </a:cubicBezTo>
                  <a:cubicBezTo>
                    <a:pt x="0" y="75"/>
                    <a:pt x="0" y="112"/>
                    <a:pt x="37" y="186"/>
                  </a:cubicBezTo>
                  <a:lnTo>
                    <a:pt x="961" y="777"/>
                  </a:lnTo>
                  <a:lnTo>
                    <a:pt x="1035" y="777"/>
                  </a:lnTo>
                  <a:cubicBezTo>
                    <a:pt x="1072" y="777"/>
                    <a:pt x="1072" y="740"/>
                    <a:pt x="1109" y="740"/>
                  </a:cubicBezTo>
                  <a:cubicBezTo>
                    <a:pt x="1109" y="666"/>
                    <a:pt x="1109" y="629"/>
                    <a:pt x="1072" y="592"/>
                  </a:cubicBezTo>
                  <a:lnTo>
                    <a:pt x="1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3599250" y="3702275"/>
              <a:ext cx="257900" cy="24050"/>
            </a:xfrm>
            <a:custGeom>
              <a:avLst/>
              <a:gdLst/>
              <a:ahLst/>
              <a:cxnLst/>
              <a:rect l="l" t="t" r="r" b="b"/>
              <a:pathLst>
                <a:path w="10316" h="962" extrusionOk="0">
                  <a:moveTo>
                    <a:pt x="10168" y="0"/>
                  </a:moveTo>
                  <a:cubicBezTo>
                    <a:pt x="6803" y="0"/>
                    <a:pt x="3439" y="259"/>
                    <a:pt x="112" y="777"/>
                  </a:cubicBezTo>
                  <a:cubicBezTo>
                    <a:pt x="75" y="777"/>
                    <a:pt x="1" y="814"/>
                    <a:pt x="1" y="851"/>
                  </a:cubicBezTo>
                  <a:cubicBezTo>
                    <a:pt x="1" y="888"/>
                    <a:pt x="75" y="961"/>
                    <a:pt x="112" y="961"/>
                  </a:cubicBezTo>
                  <a:cubicBezTo>
                    <a:pt x="3439" y="444"/>
                    <a:pt x="6803" y="185"/>
                    <a:pt x="10168" y="185"/>
                  </a:cubicBezTo>
                  <a:lnTo>
                    <a:pt x="10242" y="185"/>
                  </a:lnTo>
                  <a:cubicBezTo>
                    <a:pt x="10279" y="185"/>
                    <a:pt x="10316" y="111"/>
                    <a:pt x="10316" y="74"/>
                  </a:cubicBezTo>
                  <a:cubicBezTo>
                    <a:pt x="10316" y="37"/>
                    <a:pt x="10279" y="0"/>
                    <a:pt x="10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3"/>
            <p:cNvSpPr/>
            <p:nvPr/>
          </p:nvSpPr>
          <p:spPr>
            <a:xfrm>
              <a:off x="3869150" y="3702275"/>
              <a:ext cx="13875" cy="4650"/>
            </a:xfrm>
            <a:custGeom>
              <a:avLst/>
              <a:gdLst/>
              <a:ahLst/>
              <a:cxnLst/>
              <a:rect l="l" t="t" r="r" b="b"/>
              <a:pathLst>
                <a:path w="555" h="186" extrusionOk="0">
                  <a:moveTo>
                    <a:pt x="74" y="0"/>
                  </a:moveTo>
                  <a:cubicBezTo>
                    <a:pt x="37" y="0"/>
                    <a:pt x="0" y="37"/>
                    <a:pt x="0" y="74"/>
                  </a:cubicBezTo>
                  <a:cubicBezTo>
                    <a:pt x="0" y="111"/>
                    <a:pt x="37" y="185"/>
                    <a:pt x="74" y="185"/>
                  </a:cubicBezTo>
                  <a:lnTo>
                    <a:pt x="444" y="185"/>
                  </a:lnTo>
                  <a:cubicBezTo>
                    <a:pt x="481" y="185"/>
                    <a:pt x="555" y="111"/>
                    <a:pt x="555" y="74"/>
                  </a:cubicBezTo>
                  <a:cubicBezTo>
                    <a:pt x="555" y="37"/>
                    <a:pt x="481" y="0"/>
                    <a:pt x="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3"/>
            <p:cNvSpPr/>
            <p:nvPr/>
          </p:nvSpPr>
          <p:spPr>
            <a:xfrm>
              <a:off x="3643625" y="3716125"/>
              <a:ext cx="158075" cy="20375"/>
            </a:xfrm>
            <a:custGeom>
              <a:avLst/>
              <a:gdLst/>
              <a:ahLst/>
              <a:cxnLst/>
              <a:rect l="l" t="t" r="r" b="b"/>
              <a:pathLst>
                <a:path w="6323" h="815" extrusionOk="0">
                  <a:moveTo>
                    <a:pt x="6248" y="1"/>
                  </a:moveTo>
                  <a:cubicBezTo>
                    <a:pt x="4141" y="38"/>
                    <a:pt x="2108" y="260"/>
                    <a:pt x="74" y="629"/>
                  </a:cubicBezTo>
                  <a:cubicBezTo>
                    <a:pt x="37" y="629"/>
                    <a:pt x="0" y="666"/>
                    <a:pt x="0" y="740"/>
                  </a:cubicBezTo>
                  <a:cubicBezTo>
                    <a:pt x="0" y="777"/>
                    <a:pt x="37" y="814"/>
                    <a:pt x="74" y="814"/>
                  </a:cubicBezTo>
                  <a:cubicBezTo>
                    <a:pt x="2071" y="444"/>
                    <a:pt x="4141" y="223"/>
                    <a:pt x="6248" y="186"/>
                  </a:cubicBezTo>
                  <a:cubicBezTo>
                    <a:pt x="6285" y="186"/>
                    <a:pt x="6322" y="112"/>
                    <a:pt x="6322" y="75"/>
                  </a:cubicBezTo>
                  <a:cubicBezTo>
                    <a:pt x="6322" y="38"/>
                    <a:pt x="6285" y="1"/>
                    <a:pt x="62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3"/>
            <p:cNvSpPr/>
            <p:nvPr/>
          </p:nvSpPr>
          <p:spPr>
            <a:xfrm>
              <a:off x="3703700" y="3728150"/>
              <a:ext cx="110925" cy="16650"/>
            </a:xfrm>
            <a:custGeom>
              <a:avLst/>
              <a:gdLst/>
              <a:ahLst/>
              <a:cxnLst/>
              <a:rect l="l" t="t" r="r" b="b"/>
              <a:pathLst>
                <a:path w="4437" h="666" extrusionOk="0">
                  <a:moveTo>
                    <a:pt x="4326" y="0"/>
                  </a:moveTo>
                  <a:cubicBezTo>
                    <a:pt x="2921" y="0"/>
                    <a:pt x="1479" y="185"/>
                    <a:pt x="74" y="481"/>
                  </a:cubicBezTo>
                  <a:cubicBezTo>
                    <a:pt x="0" y="481"/>
                    <a:pt x="0" y="518"/>
                    <a:pt x="0" y="555"/>
                  </a:cubicBezTo>
                  <a:cubicBezTo>
                    <a:pt x="0" y="592"/>
                    <a:pt x="37" y="666"/>
                    <a:pt x="74" y="666"/>
                  </a:cubicBezTo>
                  <a:cubicBezTo>
                    <a:pt x="1479" y="370"/>
                    <a:pt x="2921" y="185"/>
                    <a:pt x="4326" y="185"/>
                  </a:cubicBezTo>
                  <a:cubicBezTo>
                    <a:pt x="4363" y="185"/>
                    <a:pt x="4437" y="148"/>
                    <a:pt x="4437" y="111"/>
                  </a:cubicBezTo>
                  <a:cubicBezTo>
                    <a:pt x="4437" y="74"/>
                    <a:pt x="4363" y="0"/>
                    <a:pt x="4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3"/>
            <p:cNvSpPr/>
            <p:nvPr/>
          </p:nvSpPr>
          <p:spPr>
            <a:xfrm>
              <a:off x="3830325" y="3728150"/>
              <a:ext cx="16650" cy="4650"/>
            </a:xfrm>
            <a:custGeom>
              <a:avLst/>
              <a:gdLst/>
              <a:ahLst/>
              <a:cxnLst/>
              <a:rect l="l" t="t" r="r" b="b"/>
              <a:pathLst>
                <a:path w="666" h="186" extrusionOk="0">
                  <a:moveTo>
                    <a:pt x="111" y="0"/>
                  </a:moveTo>
                  <a:cubicBezTo>
                    <a:pt x="74" y="0"/>
                    <a:pt x="0" y="74"/>
                    <a:pt x="0" y="111"/>
                  </a:cubicBezTo>
                  <a:cubicBezTo>
                    <a:pt x="0" y="148"/>
                    <a:pt x="74" y="185"/>
                    <a:pt x="111" y="185"/>
                  </a:cubicBezTo>
                  <a:lnTo>
                    <a:pt x="555" y="185"/>
                  </a:lnTo>
                  <a:cubicBezTo>
                    <a:pt x="629" y="185"/>
                    <a:pt x="666" y="148"/>
                    <a:pt x="666" y="111"/>
                  </a:cubicBezTo>
                  <a:cubicBezTo>
                    <a:pt x="666" y="74"/>
                    <a:pt x="629" y="0"/>
                    <a:pt x="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3"/>
            <p:cNvSpPr/>
            <p:nvPr/>
          </p:nvSpPr>
          <p:spPr>
            <a:xfrm>
              <a:off x="3967125" y="3703700"/>
              <a:ext cx="227375" cy="26325"/>
            </a:xfrm>
            <a:custGeom>
              <a:avLst/>
              <a:gdLst/>
              <a:ahLst/>
              <a:cxnLst/>
              <a:rect l="l" t="t" r="r" b="b"/>
              <a:pathLst>
                <a:path w="9095" h="1053" extrusionOk="0">
                  <a:moveTo>
                    <a:pt x="1845" y="0"/>
                  </a:moveTo>
                  <a:cubicBezTo>
                    <a:pt x="1256" y="0"/>
                    <a:pt x="666" y="18"/>
                    <a:pt x="74" y="54"/>
                  </a:cubicBezTo>
                  <a:cubicBezTo>
                    <a:pt x="37" y="54"/>
                    <a:pt x="0" y="128"/>
                    <a:pt x="0" y="165"/>
                  </a:cubicBezTo>
                  <a:cubicBezTo>
                    <a:pt x="0" y="202"/>
                    <a:pt x="37" y="239"/>
                    <a:pt x="74" y="239"/>
                  </a:cubicBezTo>
                  <a:cubicBezTo>
                    <a:pt x="562" y="221"/>
                    <a:pt x="1049" y="212"/>
                    <a:pt x="1534" y="212"/>
                  </a:cubicBezTo>
                  <a:cubicBezTo>
                    <a:pt x="4067" y="212"/>
                    <a:pt x="6570" y="463"/>
                    <a:pt x="9021" y="1052"/>
                  </a:cubicBezTo>
                  <a:cubicBezTo>
                    <a:pt x="9058" y="1052"/>
                    <a:pt x="9095" y="978"/>
                    <a:pt x="9095" y="941"/>
                  </a:cubicBezTo>
                  <a:cubicBezTo>
                    <a:pt x="9095" y="904"/>
                    <a:pt x="9058" y="868"/>
                    <a:pt x="9021" y="868"/>
                  </a:cubicBezTo>
                  <a:cubicBezTo>
                    <a:pt x="6670" y="302"/>
                    <a:pt x="4272" y="0"/>
                    <a:pt x="18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3"/>
            <p:cNvSpPr/>
            <p:nvPr/>
          </p:nvSpPr>
          <p:spPr>
            <a:xfrm>
              <a:off x="3993925" y="3717875"/>
              <a:ext cx="164525" cy="17700"/>
            </a:xfrm>
            <a:custGeom>
              <a:avLst/>
              <a:gdLst/>
              <a:ahLst/>
              <a:cxnLst/>
              <a:rect l="l" t="t" r="r" b="b"/>
              <a:pathLst>
                <a:path w="6581" h="708" extrusionOk="0">
                  <a:moveTo>
                    <a:pt x="614" y="0"/>
                  </a:moveTo>
                  <a:cubicBezTo>
                    <a:pt x="434" y="0"/>
                    <a:pt x="254" y="2"/>
                    <a:pt x="74" y="5"/>
                  </a:cubicBezTo>
                  <a:cubicBezTo>
                    <a:pt x="37" y="5"/>
                    <a:pt x="0" y="42"/>
                    <a:pt x="0" y="79"/>
                  </a:cubicBezTo>
                  <a:cubicBezTo>
                    <a:pt x="0" y="153"/>
                    <a:pt x="37" y="190"/>
                    <a:pt x="74" y="190"/>
                  </a:cubicBezTo>
                  <a:cubicBezTo>
                    <a:pt x="2218" y="190"/>
                    <a:pt x="4326" y="337"/>
                    <a:pt x="6470" y="707"/>
                  </a:cubicBezTo>
                  <a:cubicBezTo>
                    <a:pt x="6507" y="707"/>
                    <a:pt x="6544" y="670"/>
                    <a:pt x="6581" y="596"/>
                  </a:cubicBezTo>
                  <a:cubicBezTo>
                    <a:pt x="6581" y="559"/>
                    <a:pt x="6544" y="522"/>
                    <a:pt x="6507" y="522"/>
                  </a:cubicBezTo>
                  <a:cubicBezTo>
                    <a:pt x="4543" y="184"/>
                    <a:pt x="2578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3"/>
            <p:cNvSpPr/>
            <p:nvPr/>
          </p:nvSpPr>
          <p:spPr>
            <a:xfrm>
              <a:off x="4021650" y="3729650"/>
              <a:ext cx="83200" cy="10550"/>
            </a:xfrm>
            <a:custGeom>
              <a:avLst/>
              <a:gdLst/>
              <a:ahLst/>
              <a:cxnLst/>
              <a:rect l="l" t="t" r="r" b="b"/>
              <a:pathLst>
                <a:path w="3328" h="422" extrusionOk="0">
                  <a:moveTo>
                    <a:pt x="1053" y="0"/>
                  </a:moveTo>
                  <a:cubicBezTo>
                    <a:pt x="731" y="0"/>
                    <a:pt x="406" y="17"/>
                    <a:pt x="74" y="51"/>
                  </a:cubicBezTo>
                  <a:cubicBezTo>
                    <a:pt x="37" y="51"/>
                    <a:pt x="0" y="88"/>
                    <a:pt x="0" y="125"/>
                  </a:cubicBezTo>
                  <a:cubicBezTo>
                    <a:pt x="0" y="199"/>
                    <a:pt x="37" y="236"/>
                    <a:pt x="74" y="236"/>
                  </a:cubicBezTo>
                  <a:cubicBezTo>
                    <a:pt x="359" y="206"/>
                    <a:pt x="644" y="192"/>
                    <a:pt x="929" y="192"/>
                  </a:cubicBezTo>
                  <a:cubicBezTo>
                    <a:pt x="1679" y="192"/>
                    <a:pt x="2430" y="287"/>
                    <a:pt x="3180" y="421"/>
                  </a:cubicBezTo>
                  <a:cubicBezTo>
                    <a:pt x="3217" y="421"/>
                    <a:pt x="3254" y="384"/>
                    <a:pt x="3328" y="310"/>
                  </a:cubicBezTo>
                  <a:cubicBezTo>
                    <a:pt x="3328" y="273"/>
                    <a:pt x="3254" y="236"/>
                    <a:pt x="3217" y="236"/>
                  </a:cubicBezTo>
                  <a:cubicBezTo>
                    <a:pt x="2477" y="83"/>
                    <a:pt x="1772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3"/>
            <p:cNvSpPr/>
            <p:nvPr/>
          </p:nvSpPr>
          <p:spPr>
            <a:xfrm>
              <a:off x="5026325" y="4082675"/>
              <a:ext cx="357725" cy="41075"/>
            </a:xfrm>
            <a:custGeom>
              <a:avLst/>
              <a:gdLst/>
              <a:ahLst/>
              <a:cxnLst/>
              <a:rect l="l" t="t" r="r" b="b"/>
              <a:pathLst>
                <a:path w="14309" h="1643" extrusionOk="0">
                  <a:moveTo>
                    <a:pt x="109" y="1"/>
                  </a:moveTo>
                  <a:cubicBezTo>
                    <a:pt x="74" y="1"/>
                    <a:pt x="37" y="27"/>
                    <a:pt x="37" y="53"/>
                  </a:cubicBezTo>
                  <a:cubicBezTo>
                    <a:pt x="0" y="127"/>
                    <a:pt x="37" y="164"/>
                    <a:pt x="111" y="164"/>
                  </a:cubicBezTo>
                  <a:cubicBezTo>
                    <a:pt x="4067" y="1125"/>
                    <a:pt x="8134" y="1643"/>
                    <a:pt x="12238" y="1643"/>
                  </a:cubicBezTo>
                  <a:lnTo>
                    <a:pt x="14234" y="1643"/>
                  </a:lnTo>
                  <a:cubicBezTo>
                    <a:pt x="14271" y="1643"/>
                    <a:pt x="14308" y="1606"/>
                    <a:pt x="14308" y="1532"/>
                  </a:cubicBezTo>
                  <a:cubicBezTo>
                    <a:pt x="14308" y="1495"/>
                    <a:pt x="14271" y="1458"/>
                    <a:pt x="14234" y="1458"/>
                  </a:cubicBezTo>
                  <a:cubicBezTo>
                    <a:pt x="13572" y="1484"/>
                    <a:pt x="12911" y="1497"/>
                    <a:pt x="12251" y="1497"/>
                  </a:cubicBezTo>
                  <a:cubicBezTo>
                    <a:pt x="8162" y="1497"/>
                    <a:pt x="4128" y="1003"/>
                    <a:pt x="148" y="16"/>
                  </a:cubicBezTo>
                  <a:cubicBezTo>
                    <a:pt x="138" y="5"/>
                    <a:pt x="124" y="1"/>
                    <a:pt x="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3"/>
            <p:cNvSpPr/>
            <p:nvPr/>
          </p:nvSpPr>
          <p:spPr>
            <a:xfrm>
              <a:off x="5039275" y="4104875"/>
              <a:ext cx="334600" cy="42000"/>
            </a:xfrm>
            <a:custGeom>
              <a:avLst/>
              <a:gdLst/>
              <a:ahLst/>
              <a:cxnLst/>
              <a:rect l="l" t="t" r="r" b="b"/>
              <a:pathLst>
                <a:path w="13384" h="1680" extrusionOk="0">
                  <a:moveTo>
                    <a:pt x="92" y="0"/>
                  </a:moveTo>
                  <a:cubicBezTo>
                    <a:pt x="56" y="0"/>
                    <a:pt x="37" y="26"/>
                    <a:pt x="37" y="52"/>
                  </a:cubicBezTo>
                  <a:cubicBezTo>
                    <a:pt x="0" y="89"/>
                    <a:pt x="37" y="163"/>
                    <a:pt x="74" y="163"/>
                  </a:cubicBezTo>
                  <a:cubicBezTo>
                    <a:pt x="3919" y="1162"/>
                    <a:pt x="7838" y="1679"/>
                    <a:pt x="11831" y="1679"/>
                  </a:cubicBezTo>
                  <a:lnTo>
                    <a:pt x="13310" y="1679"/>
                  </a:lnTo>
                  <a:cubicBezTo>
                    <a:pt x="13346" y="1679"/>
                    <a:pt x="13383" y="1642"/>
                    <a:pt x="13383" y="1568"/>
                  </a:cubicBezTo>
                  <a:cubicBezTo>
                    <a:pt x="13383" y="1531"/>
                    <a:pt x="13346" y="1494"/>
                    <a:pt x="13310" y="1494"/>
                  </a:cubicBezTo>
                  <a:cubicBezTo>
                    <a:pt x="12813" y="1511"/>
                    <a:pt x="12317" y="1519"/>
                    <a:pt x="11822" y="1519"/>
                  </a:cubicBezTo>
                  <a:cubicBezTo>
                    <a:pt x="7883" y="1519"/>
                    <a:pt x="3957" y="1001"/>
                    <a:pt x="148" y="15"/>
                  </a:cubicBezTo>
                  <a:cubicBezTo>
                    <a:pt x="126" y="5"/>
                    <a:pt x="108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5054050" y="4125225"/>
              <a:ext cx="305025" cy="41975"/>
            </a:xfrm>
            <a:custGeom>
              <a:avLst/>
              <a:gdLst/>
              <a:ahLst/>
              <a:cxnLst/>
              <a:rect l="l" t="t" r="r" b="b"/>
              <a:pathLst>
                <a:path w="12201" h="1679" extrusionOk="0">
                  <a:moveTo>
                    <a:pt x="113" y="0"/>
                  </a:moveTo>
                  <a:cubicBezTo>
                    <a:pt x="77" y="0"/>
                    <a:pt x="38" y="35"/>
                    <a:pt x="38" y="89"/>
                  </a:cubicBezTo>
                  <a:cubicBezTo>
                    <a:pt x="1" y="126"/>
                    <a:pt x="38" y="163"/>
                    <a:pt x="111" y="163"/>
                  </a:cubicBezTo>
                  <a:cubicBezTo>
                    <a:pt x="3365" y="1198"/>
                    <a:pt x="6988" y="1679"/>
                    <a:pt x="10870" y="1679"/>
                  </a:cubicBezTo>
                  <a:lnTo>
                    <a:pt x="12090" y="1679"/>
                  </a:lnTo>
                  <a:cubicBezTo>
                    <a:pt x="12164" y="1679"/>
                    <a:pt x="12201" y="1642"/>
                    <a:pt x="12201" y="1605"/>
                  </a:cubicBezTo>
                  <a:cubicBezTo>
                    <a:pt x="12201" y="1568"/>
                    <a:pt x="12164" y="1494"/>
                    <a:pt x="12090" y="1494"/>
                  </a:cubicBezTo>
                  <a:cubicBezTo>
                    <a:pt x="11606" y="1510"/>
                    <a:pt x="11126" y="1518"/>
                    <a:pt x="10650" y="1518"/>
                  </a:cubicBezTo>
                  <a:cubicBezTo>
                    <a:pt x="6869" y="1518"/>
                    <a:pt x="3334" y="1000"/>
                    <a:pt x="148" y="15"/>
                  </a:cubicBezTo>
                  <a:cubicBezTo>
                    <a:pt x="139" y="5"/>
                    <a:pt x="126" y="0"/>
                    <a:pt x="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3"/>
            <p:cNvSpPr/>
            <p:nvPr/>
          </p:nvSpPr>
          <p:spPr>
            <a:xfrm>
              <a:off x="5526350" y="4084000"/>
              <a:ext cx="145150" cy="34225"/>
            </a:xfrm>
            <a:custGeom>
              <a:avLst/>
              <a:gdLst/>
              <a:ahLst/>
              <a:cxnLst/>
              <a:rect l="l" t="t" r="r" b="b"/>
              <a:pathLst>
                <a:path w="5806" h="1369" extrusionOk="0">
                  <a:moveTo>
                    <a:pt x="5657" y="0"/>
                  </a:moveTo>
                  <a:cubicBezTo>
                    <a:pt x="3846" y="629"/>
                    <a:pt x="1997" y="1035"/>
                    <a:pt x="112" y="1183"/>
                  </a:cubicBezTo>
                  <a:cubicBezTo>
                    <a:pt x="75" y="1183"/>
                    <a:pt x="1" y="1220"/>
                    <a:pt x="1" y="1257"/>
                  </a:cubicBezTo>
                  <a:cubicBezTo>
                    <a:pt x="1" y="1294"/>
                    <a:pt x="75" y="1368"/>
                    <a:pt x="112" y="1368"/>
                  </a:cubicBezTo>
                  <a:cubicBezTo>
                    <a:pt x="1997" y="1220"/>
                    <a:pt x="3883" y="850"/>
                    <a:pt x="5731" y="185"/>
                  </a:cubicBezTo>
                  <a:cubicBezTo>
                    <a:pt x="5805" y="148"/>
                    <a:pt x="5805" y="111"/>
                    <a:pt x="5805" y="74"/>
                  </a:cubicBezTo>
                  <a:cubicBezTo>
                    <a:pt x="5731" y="0"/>
                    <a:pt x="5694" y="0"/>
                    <a:pt x="5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3"/>
            <p:cNvSpPr/>
            <p:nvPr/>
          </p:nvSpPr>
          <p:spPr>
            <a:xfrm>
              <a:off x="5537450" y="4109875"/>
              <a:ext cx="118325" cy="32375"/>
            </a:xfrm>
            <a:custGeom>
              <a:avLst/>
              <a:gdLst/>
              <a:ahLst/>
              <a:cxnLst/>
              <a:rect l="l" t="t" r="r" b="b"/>
              <a:pathLst>
                <a:path w="4733" h="1295" extrusionOk="0">
                  <a:moveTo>
                    <a:pt x="4622" y="0"/>
                  </a:moveTo>
                  <a:cubicBezTo>
                    <a:pt x="3180" y="555"/>
                    <a:pt x="1627" y="925"/>
                    <a:pt x="74" y="1109"/>
                  </a:cubicBezTo>
                  <a:cubicBezTo>
                    <a:pt x="37" y="1109"/>
                    <a:pt x="0" y="1146"/>
                    <a:pt x="0" y="1183"/>
                  </a:cubicBezTo>
                  <a:cubicBezTo>
                    <a:pt x="0" y="1220"/>
                    <a:pt x="37" y="1294"/>
                    <a:pt x="74" y="1294"/>
                  </a:cubicBezTo>
                  <a:cubicBezTo>
                    <a:pt x="1664" y="1146"/>
                    <a:pt x="3217" y="777"/>
                    <a:pt x="4696" y="185"/>
                  </a:cubicBezTo>
                  <a:cubicBezTo>
                    <a:pt x="4733" y="148"/>
                    <a:pt x="4733" y="74"/>
                    <a:pt x="4733" y="37"/>
                  </a:cubicBezTo>
                  <a:cubicBezTo>
                    <a:pt x="4696" y="0"/>
                    <a:pt x="4659" y="0"/>
                    <a:pt x="4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3"/>
            <p:cNvSpPr/>
            <p:nvPr/>
          </p:nvSpPr>
          <p:spPr>
            <a:xfrm>
              <a:off x="5526350" y="4138525"/>
              <a:ext cx="104475" cy="32375"/>
            </a:xfrm>
            <a:custGeom>
              <a:avLst/>
              <a:gdLst/>
              <a:ahLst/>
              <a:cxnLst/>
              <a:rect l="l" t="t" r="r" b="b"/>
              <a:pathLst>
                <a:path w="4179" h="1295" extrusionOk="0">
                  <a:moveTo>
                    <a:pt x="4030" y="0"/>
                  </a:moveTo>
                  <a:cubicBezTo>
                    <a:pt x="2773" y="555"/>
                    <a:pt x="1442" y="925"/>
                    <a:pt x="112" y="1110"/>
                  </a:cubicBezTo>
                  <a:cubicBezTo>
                    <a:pt x="75" y="1110"/>
                    <a:pt x="1" y="1147"/>
                    <a:pt x="1" y="1220"/>
                  </a:cubicBezTo>
                  <a:cubicBezTo>
                    <a:pt x="1" y="1257"/>
                    <a:pt x="75" y="1294"/>
                    <a:pt x="112" y="1294"/>
                  </a:cubicBezTo>
                  <a:cubicBezTo>
                    <a:pt x="1479" y="1110"/>
                    <a:pt x="2847" y="740"/>
                    <a:pt x="4141" y="185"/>
                  </a:cubicBezTo>
                  <a:cubicBezTo>
                    <a:pt x="4178" y="148"/>
                    <a:pt x="4178" y="111"/>
                    <a:pt x="4178" y="37"/>
                  </a:cubicBezTo>
                  <a:cubicBezTo>
                    <a:pt x="4141" y="0"/>
                    <a:pt x="4067" y="0"/>
                    <a:pt x="40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3"/>
            <p:cNvSpPr/>
            <p:nvPr/>
          </p:nvSpPr>
          <p:spPr>
            <a:xfrm>
              <a:off x="5472750" y="4169950"/>
              <a:ext cx="125725" cy="28675"/>
            </a:xfrm>
            <a:custGeom>
              <a:avLst/>
              <a:gdLst/>
              <a:ahLst/>
              <a:cxnLst/>
              <a:rect l="l" t="t" r="r" b="b"/>
              <a:pathLst>
                <a:path w="5029" h="1147" extrusionOk="0">
                  <a:moveTo>
                    <a:pt x="4880" y="0"/>
                  </a:moveTo>
                  <a:cubicBezTo>
                    <a:pt x="3365" y="518"/>
                    <a:pt x="1701" y="814"/>
                    <a:pt x="74" y="962"/>
                  </a:cubicBezTo>
                  <a:cubicBezTo>
                    <a:pt x="37" y="962"/>
                    <a:pt x="0" y="999"/>
                    <a:pt x="0" y="1073"/>
                  </a:cubicBezTo>
                  <a:cubicBezTo>
                    <a:pt x="0" y="1110"/>
                    <a:pt x="37" y="1147"/>
                    <a:pt x="74" y="1147"/>
                  </a:cubicBezTo>
                  <a:cubicBezTo>
                    <a:pt x="1738" y="999"/>
                    <a:pt x="3402" y="629"/>
                    <a:pt x="4991" y="185"/>
                  </a:cubicBezTo>
                  <a:cubicBezTo>
                    <a:pt x="5028" y="148"/>
                    <a:pt x="5028" y="74"/>
                    <a:pt x="5028" y="37"/>
                  </a:cubicBezTo>
                  <a:cubicBezTo>
                    <a:pt x="4991" y="0"/>
                    <a:pt x="4917" y="0"/>
                    <a:pt x="48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3"/>
            <p:cNvSpPr/>
            <p:nvPr/>
          </p:nvSpPr>
          <p:spPr>
            <a:xfrm>
              <a:off x="5432075" y="4206925"/>
              <a:ext cx="108175" cy="17575"/>
            </a:xfrm>
            <a:custGeom>
              <a:avLst/>
              <a:gdLst/>
              <a:ahLst/>
              <a:cxnLst/>
              <a:rect l="l" t="t" r="r" b="b"/>
              <a:pathLst>
                <a:path w="4327" h="703" extrusionOk="0">
                  <a:moveTo>
                    <a:pt x="4252" y="0"/>
                  </a:moveTo>
                  <a:cubicBezTo>
                    <a:pt x="2847" y="259"/>
                    <a:pt x="1479" y="407"/>
                    <a:pt x="75" y="518"/>
                  </a:cubicBezTo>
                  <a:cubicBezTo>
                    <a:pt x="38" y="518"/>
                    <a:pt x="1" y="555"/>
                    <a:pt x="1" y="592"/>
                  </a:cubicBezTo>
                  <a:cubicBezTo>
                    <a:pt x="1" y="629"/>
                    <a:pt x="38" y="703"/>
                    <a:pt x="75" y="703"/>
                  </a:cubicBezTo>
                  <a:cubicBezTo>
                    <a:pt x="1516" y="592"/>
                    <a:pt x="2921" y="407"/>
                    <a:pt x="4252" y="185"/>
                  </a:cubicBezTo>
                  <a:cubicBezTo>
                    <a:pt x="4326" y="185"/>
                    <a:pt x="4326" y="148"/>
                    <a:pt x="4326" y="74"/>
                  </a:cubicBezTo>
                  <a:cubicBezTo>
                    <a:pt x="4326" y="0"/>
                    <a:pt x="4289" y="0"/>
                    <a:pt x="4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5094725" y="4165325"/>
              <a:ext cx="268050" cy="27750"/>
            </a:xfrm>
            <a:custGeom>
              <a:avLst/>
              <a:gdLst/>
              <a:ahLst/>
              <a:cxnLst/>
              <a:rect l="l" t="t" r="r" b="b"/>
              <a:pathLst>
                <a:path w="10722" h="1110" extrusionOk="0">
                  <a:moveTo>
                    <a:pt x="74" y="1"/>
                  </a:moveTo>
                  <a:cubicBezTo>
                    <a:pt x="37" y="1"/>
                    <a:pt x="0" y="38"/>
                    <a:pt x="0" y="75"/>
                  </a:cubicBezTo>
                  <a:cubicBezTo>
                    <a:pt x="0" y="148"/>
                    <a:pt x="37" y="185"/>
                    <a:pt x="74" y="185"/>
                  </a:cubicBezTo>
                  <a:cubicBezTo>
                    <a:pt x="2810" y="777"/>
                    <a:pt x="5583" y="1110"/>
                    <a:pt x="8356" y="1110"/>
                  </a:cubicBezTo>
                  <a:cubicBezTo>
                    <a:pt x="9132" y="1110"/>
                    <a:pt x="9871" y="1110"/>
                    <a:pt x="10611" y="1073"/>
                  </a:cubicBezTo>
                  <a:cubicBezTo>
                    <a:pt x="10685" y="1073"/>
                    <a:pt x="10722" y="999"/>
                    <a:pt x="10722" y="962"/>
                  </a:cubicBezTo>
                  <a:cubicBezTo>
                    <a:pt x="10722" y="925"/>
                    <a:pt x="10685" y="888"/>
                    <a:pt x="10611" y="888"/>
                  </a:cubicBezTo>
                  <a:cubicBezTo>
                    <a:pt x="9928" y="923"/>
                    <a:pt x="9247" y="941"/>
                    <a:pt x="8567" y="941"/>
                  </a:cubicBezTo>
                  <a:cubicBezTo>
                    <a:pt x="5712" y="941"/>
                    <a:pt x="2881" y="628"/>
                    <a:pt x="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3"/>
            <p:cNvSpPr/>
            <p:nvPr/>
          </p:nvSpPr>
          <p:spPr>
            <a:xfrm>
              <a:off x="5128925" y="4194900"/>
              <a:ext cx="239400" cy="22200"/>
            </a:xfrm>
            <a:custGeom>
              <a:avLst/>
              <a:gdLst/>
              <a:ahLst/>
              <a:cxnLst/>
              <a:rect l="l" t="t" r="r" b="b"/>
              <a:pathLst>
                <a:path w="9576" h="888" extrusionOk="0">
                  <a:moveTo>
                    <a:pt x="111" y="1"/>
                  </a:moveTo>
                  <a:cubicBezTo>
                    <a:pt x="74" y="1"/>
                    <a:pt x="0" y="75"/>
                    <a:pt x="0" y="112"/>
                  </a:cubicBezTo>
                  <a:cubicBezTo>
                    <a:pt x="0" y="149"/>
                    <a:pt x="74" y="185"/>
                    <a:pt x="111" y="185"/>
                  </a:cubicBezTo>
                  <a:cubicBezTo>
                    <a:pt x="2958" y="666"/>
                    <a:pt x="5879" y="888"/>
                    <a:pt x="8762" y="888"/>
                  </a:cubicBezTo>
                  <a:lnTo>
                    <a:pt x="9502" y="888"/>
                  </a:lnTo>
                  <a:cubicBezTo>
                    <a:pt x="9539" y="888"/>
                    <a:pt x="9576" y="851"/>
                    <a:pt x="9576" y="814"/>
                  </a:cubicBezTo>
                  <a:cubicBezTo>
                    <a:pt x="9576" y="740"/>
                    <a:pt x="9539" y="703"/>
                    <a:pt x="9502" y="703"/>
                  </a:cubicBezTo>
                  <a:cubicBezTo>
                    <a:pt x="9278" y="706"/>
                    <a:pt x="9055" y="707"/>
                    <a:pt x="8832" y="707"/>
                  </a:cubicBezTo>
                  <a:cubicBezTo>
                    <a:pt x="5913" y="707"/>
                    <a:pt x="2996" y="481"/>
                    <a:pt x="1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3"/>
            <p:cNvSpPr/>
            <p:nvPr/>
          </p:nvSpPr>
          <p:spPr>
            <a:xfrm>
              <a:off x="5177900" y="4219850"/>
              <a:ext cx="183950" cy="15750"/>
            </a:xfrm>
            <a:custGeom>
              <a:avLst/>
              <a:gdLst/>
              <a:ahLst/>
              <a:cxnLst/>
              <a:rect l="l" t="t" r="r" b="b"/>
              <a:pathLst>
                <a:path w="7358" h="630" extrusionOk="0">
                  <a:moveTo>
                    <a:pt x="75" y="1"/>
                  </a:moveTo>
                  <a:cubicBezTo>
                    <a:pt x="38" y="1"/>
                    <a:pt x="1" y="38"/>
                    <a:pt x="1" y="75"/>
                  </a:cubicBezTo>
                  <a:cubicBezTo>
                    <a:pt x="1" y="112"/>
                    <a:pt x="38" y="186"/>
                    <a:pt x="75" y="186"/>
                  </a:cubicBezTo>
                  <a:cubicBezTo>
                    <a:pt x="1886" y="481"/>
                    <a:pt x="3735" y="629"/>
                    <a:pt x="5583" y="629"/>
                  </a:cubicBezTo>
                  <a:cubicBezTo>
                    <a:pt x="6138" y="629"/>
                    <a:pt x="6729" y="629"/>
                    <a:pt x="7247" y="592"/>
                  </a:cubicBezTo>
                  <a:cubicBezTo>
                    <a:pt x="7284" y="592"/>
                    <a:pt x="7358" y="518"/>
                    <a:pt x="7358" y="481"/>
                  </a:cubicBezTo>
                  <a:cubicBezTo>
                    <a:pt x="7358" y="444"/>
                    <a:pt x="7284" y="408"/>
                    <a:pt x="7247" y="408"/>
                  </a:cubicBezTo>
                  <a:cubicBezTo>
                    <a:pt x="6646" y="445"/>
                    <a:pt x="6040" y="464"/>
                    <a:pt x="5432" y="464"/>
                  </a:cubicBezTo>
                  <a:cubicBezTo>
                    <a:pt x="3646" y="464"/>
                    <a:pt x="1840" y="304"/>
                    <a:pt x="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5408975" y="4118200"/>
              <a:ext cx="15725" cy="4625"/>
            </a:xfrm>
            <a:custGeom>
              <a:avLst/>
              <a:gdLst/>
              <a:ahLst/>
              <a:cxnLst/>
              <a:rect l="l" t="t" r="r" b="b"/>
              <a:pathLst>
                <a:path w="629" h="185" extrusionOk="0">
                  <a:moveTo>
                    <a:pt x="74" y="0"/>
                  </a:moveTo>
                  <a:cubicBezTo>
                    <a:pt x="37" y="0"/>
                    <a:pt x="0" y="37"/>
                    <a:pt x="0" y="74"/>
                  </a:cubicBezTo>
                  <a:cubicBezTo>
                    <a:pt x="0" y="111"/>
                    <a:pt x="37" y="185"/>
                    <a:pt x="74" y="185"/>
                  </a:cubicBezTo>
                  <a:lnTo>
                    <a:pt x="555" y="185"/>
                  </a:lnTo>
                  <a:cubicBezTo>
                    <a:pt x="592" y="185"/>
                    <a:pt x="629" y="111"/>
                    <a:pt x="629" y="74"/>
                  </a:cubicBezTo>
                  <a:cubicBezTo>
                    <a:pt x="629" y="37"/>
                    <a:pt x="592" y="0"/>
                    <a:pt x="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3"/>
            <p:cNvSpPr/>
            <p:nvPr/>
          </p:nvSpPr>
          <p:spPr>
            <a:xfrm>
              <a:off x="5435775" y="4194900"/>
              <a:ext cx="13900" cy="4650"/>
            </a:xfrm>
            <a:custGeom>
              <a:avLst/>
              <a:gdLst/>
              <a:ahLst/>
              <a:cxnLst/>
              <a:rect l="l" t="t" r="r" b="b"/>
              <a:pathLst>
                <a:path w="556" h="186" extrusionOk="0">
                  <a:moveTo>
                    <a:pt x="74" y="1"/>
                  </a:moveTo>
                  <a:cubicBezTo>
                    <a:pt x="37" y="1"/>
                    <a:pt x="0" y="75"/>
                    <a:pt x="0" y="112"/>
                  </a:cubicBezTo>
                  <a:cubicBezTo>
                    <a:pt x="0" y="149"/>
                    <a:pt x="37" y="185"/>
                    <a:pt x="74" y="185"/>
                  </a:cubicBezTo>
                  <a:lnTo>
                    <a:pt x="444" y="185"/>
                  </a:lnTo>
                  <a:cubicBezTo>
                    <a:pt x="481" y="185"/>
                    <a:pt x="555" y="149"/>
                    <a:pt x="555" y="112"/>
                  </a:cubicBezTo>
                  <a:cubicBezTo>
                    <a:pt x="555" y="75"/>
                    <a:pt x="481" y="1"/>
                    <a:pt x="4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3"/>
            <p:cNvSpPr/>
            <p:nvPr/>
          </p:nvSpPr>
          <p:spPr>
            <a:xfrm>
              <a:off x="5039275" y="4036850"/>
              <a:ext cx="257875" cy="24050"/>
            </a:xfrm>
            <a:custGeom>
              <a:avLst/>
              <a:gdLst/>
              <a:ahLst/>
              <a:cxnLst/>
              <a:rect l="l" t="t" r="r" b="b"/>
              <a:pathLst>
                <a:path w="10315" h="962" extrusionOk="0">
                  <a:moveTo>
                    <a:pt x="10167" y="1"/>
                  </a:moveTo>
                  <a:cubicBezTo>
                    <a:pt x="6803" y="1"/>
                    <a:pt x="3401" y="296"/>
                    <a:pt x="74" y="777"/>
                  </a:cubicBezTo>
                  <a:cubicBezTo>
                    <a:pt x="37" y="777"/>
                    <a:pt x="0" y="851"/>
                    <a:pt x="0" y="888"/>
                  </a:cubicBezTo>
                  <a:cubicBezTo>
                    <a:pt x="0" y="925"/>
                    <a:pt x="37" y="962"/>
                    <a:pt x="74" y="962"/>
                  </a:cubicBezTo>
                  <a:cubicBezTo>
                    <a:pt x="3475" y="481"/>
                    <a:pt x="6840" y="185"/>
                    <a:pt x="10167" y="185"/>
                  </a:cubicBezTo>
                  <a:lnTo>
                    <a:pt x="10204" y="185"/>
                  </a:lnTo>
                  <a:cubicBezTo>
                    <a:pt x="10241" y="185"/>
                    <a:pt x="10315" y="149"/>
                    <a:pt x="10315" y="112"/>
                  </a:cubicBezTo>
                  <a:cubicBezTo>
                    <a:pt x="10315" y="38"/>
                    <a:pt x="10241" y="1"/>
                    <a:pt x="10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3"/>
            <p:cNvSpPr/>
            <p:nvPr/>
          </p:nvSpPr>
          <p:spPr>
            <a:xfrm>
              <a:off x="5309150" y="4037775"/>
              <a:ext cx="13900" cy="4650"/>
            </a:xfrm>
            <a:custGeom>
              <a:avLst/>
              <a:gdLst/>
              <a:ahLst/>
              <a:cxnLst/>
              <a:rect l="l" t="t" r="r" b="b"/>
              <a:pathLst>
                <a:path w="556" h="186" extrusionOk="0">
                  <a:moveTo>
                    <a:pt x="111" y="1"/>
                  </a:moveTo>
                  <a:cubicBezTo>
                    <a:pt x="74" y="1"/>
                    <a:pt x="1" y="75"/>
                    <a:pt x="1" y="112"/>
                  </a:cubicBezTo>
                  <a:cubicBezTo>
                    <a:pt x="1" y="148"/>
                    <a:pt x="74" y="185"/>
                    <a:pt x="111" y="185"/>
                  </a:cubicBezTo>
                  <a:lnTo>
                    <a:pt x="481" y="185"/>
                  </a:lnTo>
                  <a:cubicBezTo>
                    <a:pt x="518" y="185"/>
                    <a:pt x="555" y="148"/>
                    <a:pt x="555" y="112"/>
                  </a:cubicBezTo>
                  <a:cubicBezTo>
                    <a:pt x="555" y="75"/>
                    <a:pt x="518" y="1"/>
                    <a:pt x="4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3"/>
            <p:cNvSpPr/>
            <p:nvPr/>
          </p:nvSpPr>
          <p:spPr>
            <a:xfrm>
              <a:off x="5082700" y="4050725"/>
              <a:ext cx="159000" cy="21275"/>
            </a:xfrm>
            <a:custGeom>
              <a:avLst/>
              <a:gdLst/>
              <a:ahLst/>
              <a:cxnLst/>
              <a:rect l="l" t="t" r="r" b="b"/>
              <a:pathLst>
                <a:path w="6360" h="851" extrusionOk="0">
                  <a:moveTo>
                    <a:pt x="6249" y="0"/>
                  </a:moveTo>
                  <a:cubicBezTo>
                    <a:pt x="4178" y="37"/>
                    <a:pt x="2145" y="296"/>
                    <a:pt x="112" y="666"/>
                  </a:cubicBezTo>
                  <a:cubicBezTo>
                    <a:pt x="75" y="666"/>
                    <a:pt x="1" y="703"/>
                    <a:pt x="1" y="740"/>
                  </a:cubicBezTo>
                  <a:cubicBezTo>
                    <a:pt x="1" y="777"/>
                    <a:pt x="75" y="851"/>
                    <a:pt x="112" y="851"/>
                  </a:cubicBezTo>
                  <a:cubicBezTo>
                    <a:pt x="2145" y="481"/>
                    <a:pt x="4215" y="296"/>
                    <a:pt x="6249" y="185"/>
                  </a:cubicBezTo>
                  <a:cubicBezTo>
                    <a:pt x="6286" y="185"/>
                    <a:pt x="6360" y="148"/>
                    <a:pt x="6360" y="111"/>
                  </a:cubicBezTo>
                  <a:cubicBezTo>
                    <a:pt x="6360" y="37"/>
                    <a:pt x="6286" y="0"/>
                    <a:pt x="62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3"/>
            <p:cNvSpPr/>
            <p:nvPr/>
          </p:nvSpPr>
          <p:spPr>
            <a:xfrm>
              <a:off x="5144625" y="4063650"/>
              <a:ext cx="110025" cy="15750"/>
            </a:xfrm>
            <a:custGeom>
              <a:avLst/>
              <a:gdLst/>
              <a:ahLst/>
              <a:cxnLst/>
              <a:rect l="l" t="t" r="r" b="b"/>
              <a:pathLst>
                <a:path w="4401" h="630" extrusionOk="0">
                  <a:moveTo>
                    <a:pt x="4326" y="1"/>
                  </a:moveTo>
                  <a:cubicBezTo>
                    <a:pt x="2884" y="1"/>
                    <a:pt x="1480" y="186"/>
                    <a:pt x="75" y="444"/>
                  </a:cubicBezTo>
                  <a:cubicBezTo>
                    <a:pt x="1" y="444"/>
                    <a:pt x="1" y="518"/>
                    <a:pt x="1" y="555"/>
                  </a:cubicBezTo>
                  <a:cubicBezTo>
                    <a:pt x="1" y="592"/>
                    <a:pt x="38" y="629"/>
                    <a:pt x="75" y="629"/>
                  </a:cubicBezTo>
                  <a:cubicBezTo>
                    <a:pt x="1480" y="370"/>
                    <a:pt x="2884" y="223"/>
                    <a:pt x="4326" y="186"/>
                  </a:cubicBezTo>
                  <a:cubicBezTo>
                    <a:pt x="4363" y="186"/>
                    <a:pt x="4400" y="149"/>
                    <a:pt x="4400" y="75"/>
                  </a:cubicBezTo>
                  <a:cubicBezTo>
                    <a:pt x="4400" y="38"/>
                    <a:pt x="4363" y="1"/>
                    <a:pt x="4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3"/>
            <p:cNvSpPr/>
            <p:nvPr/>
          </p:nvSpPr>
          <p:spPr>
            <a:xfrm>
              <a:off x="5271250" y="4064575"/>
              <a:ext cx="16675" cy="4650"/>
            </a:xfrm>
            <a:custGeom>
              <a:avLst/>
              <a:gdLst/>
              <a:ahLst/>
              <a:cxnLst/>
              <a:rect l="l" t="t" r="r" b="b"/>
              <a:pathLst>
                <a:path w="667" h="186" extrusionOk="0">
                  <a:moveTo>
                    <a:pt x="112" y="1"/>
                  </a:moveTo>
                  <a:cubicBezTo>
                    <a:pt x="38" y="1"/>
                    <a:pt x="1" y="38"/>
                    <a:pt x="1" y="112"/>
                  </a:cubicBezTo>
                  <a:cubicBezTo>
                    <a:pt x="1" y="149"/>
                    <a:pt x="38" y="186"/>
                    <a:pt x="112" y="186"/>
                  </a:cubicBezTo>
                  <a:lnTo>
                    <a:pt x="555" y="186"/>
                  </a:lnTo>
                  <a:cubicBezTo>
                    <a:pt x="592" y="186"/>
                    <a:pt x="666" y="149"/>
                    <a:pt x="666" y="112"/>
                  </a:cubicBezTo>
                  <a:cubicBezTo>
                    <a:pt x="666" y="38"/>
                    <a:pt x="592" y="1"/>
                    <a:pt x="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5408050" y="4039100"/>
              <a:ext cx="227400" cy="25500"/>
            </a:xfrm>
            <a:custGeom>
              <a:avLst/>
              <a:gdLst/>
              <a:ahLst/>
              <a:cxnLst/>
              <a:rect l="l" t="t" r="r" b="b"/>
              <a:pathLst>
                <a:path w="9096" h="1020" extrusionOk="0">
                  <a:moveTo>
                    <a:pt x="1949" y="1"/>
                  </a:moveTo>
                  <a:cubicBezTo>
                    <a:pt x="1324" y="1"/>
                    <a:pt x="698" y="20"/>
                    <a:pt x="74" y="59"/>
                  </a:cubicBezTo>
                  <a:cubicBezTo>
                    <a:pt x="37" y="59"/>
                    <a:pt x="0" y="95"/>
                    <a:pt x="0" y="132"/>
                  </a:cubicBezTo>
                  <a:cubicBezTo>
                    <a:pt x="0" y="206"/>
                    <a:pt x="37" y="243"/>
                    <a:pt x="74" y="243"/>
                  </a:cubicBezTo>
                  <a:cubicBezTo>
                    <a:pt x="656" y="215"/>
                    <a:pt x="1240" y="200"/>
                    <a:pt x="1823" y="200"/>
                  </a:cubicBezTo>
                  <a:cubicBezTo>
                    <a:pt x="4242" y="200"/>
                    <a:pt x="6661" y="454"/>
                    <a:pt x="8984" y="1020"/>
                  </a:cubicBezTo>
                  <a:cubicBezTo>
                    <a:pt x="9058" y="1020"/>
                    <a:pt x="9095" y="1020"/>
                    <a:pt x="9095" y="946"/>
                  </a:cubicBezTo>
                  <a:cubicBezTo>
                    <a:pt x="9095" y="872"/>
                    <a:pt x="9058" y="835"/>
                    <a:pt x="8984" y="835"/>
                  </a:cubicBezTo>
                  <a:cubicBezTo>
                    <a:pt x="6701" y="279"/>
                    <a:pt x="4326" y="1"/>
                    <a:pt x="1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5433925" y="4053100"/>
              <a:ext cx="165475" cy="17050"/>
            </a:xfrm>
            <a:custGeom>
              <a:avLst/>
              <a:gdLst/>
              <a:ahLst/>
              <a:cxnLst/>
              <a:rect l="l" t="t" r="r" b="b"/>
              <a:pathLst>
                <a:path w="6619" h="682" extrusionOk="0">
                  <a:moveTo>
                    <a:pt x="1038" y="0"/>
                  </a:moveTo>
                  <a:cubicBezTo>
                    <a:pt x="728" y="0"/>
                    <a:pt x="419" y="5"/>
                    <a:pt x="111" y="16"/>
                  </a:cubicBezTo>
                  <a:cubicBezTo>
                    <a:pt x="74" y="16"/>
                    <a:pt x="1" y="53"/>
                    <a:pt x="1" y="90"/>
                  </a:cubicBezTo>
                  <a:cubicBezTo>
                    <a:pt x="1" y="127"/>
                    <a:pt x="74" y="201"/>
                    <a:pt x="111" y="201"/>
                  </a:cubicBezTo>
                  <a:cubicBezTo>
                    <a:pt x="419" y="190"/>
                    <a:pt x="727" y="185"/>
                    <a:pt x="1036" y="185"/>
                  </a:cubicBezTo>
                  <a:cubicBezTo>
                    <a:pt x="2844" y="185"/>
                    <a:pt x="4671" y="366"/>
                    <a:pt x="6470" y="682"/>
                  </a:cubicBezTo>
                  <a:cubicBezTo>
                    <a:pt x="6544" y="682"/>
                    <a:pt x="6581" y="682"/>
                    <a:pt x="6618" y="608"/>
                  </a:cubicBezTo>
                  <a:cubicBezTo>
                    <a:pt x="6618" y="571"/>
                    <a:pt x="6581" y="497"/>
                    <a:pt x="6544" y="497"/>
                  </a:cubicBezTo>
                  <a:cubicBezTo>
                    <a:pt x="4713" y="181"/>
                    <a:pt x="2854" y="0"/>
                    <a:pt x="1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3"/>
            <p:cNvSpPr/>
            <p:nvPr/>
          </p:nvSpPr>
          <p:spPr>
            <a:xfrm>
              <a:off x="5461650" y="4064650"/>
              <a:ext cx="83225" cy="10125"/>
            </a:xfrm>
            <a:custGeom>
              <a:avLst/>
              <a:gdLst/>
              <a:ahLst/>
              <a:cxnLst/>
              <a:rect l="l" t="t" r="r" b="b"/>
              <a:pathLst>
                <a:path w="3329" h="405" extrusionOk="0">
                  <a:moveTo>
                    <a:pt x="1076" y="0"/>
                  </a:moveTo>
                  <a:cubicBezTo>
                    <a:pt x="757" y="0"/>
                    <a:pt x="436" y="12"/>
                    <a:pt x="112" y="35"/>
                  </a:cubicBezTo>
                  <a:cubicBezTo>
                    <a:pt x="75" y="35"/>
                    <a:pt x="1" y="109"/>
                    <a:pt x="1" y="146"/>
                  </a:cubicBezTo>
                  <a:cubicBezTo>
                    <a:pt x="1" y="183"/>
                    <a:pt x="75" y="220"/>
                    <a:pt x="112" y="220"/>
                  </a:cubicBezTo>
                  <a:cubicBezTo>
                    <a:pt x="369" y="200"/>
                    <a:pt x="632" y="191"/>
                    <a:pt x="898" y="191"/>
                  </a:cubicBezTo>
                  <a:cubicBezTo>
                    <a:pt x="1661" y="191"/>
                    <a:pt x="2449" y="267"/>
                    <a:pt x="3217" y="404"/>
                  </a:cubicBezTo>
                  <a:cubicBezTo>
                    <a:pt x="3254" y="404"/>
                    <a:pt x="3291" y="404"/>
                    <a:pt x="3328" y="330"/>
                  </a:cubicBezTo>
                  <a:cubicBezTo>
                    <a:pt x="3328" y="294"/>
                    <a:pt x="3291" y="220"/>
                    <a:pt x="3254" y="220"/>
                  </a:cubicBezTo>
                  <a:cubicBezTo>
                    <a:pt x="2532" y="65"/>
                    <a:pt x="1811" y="0"/>
                    <a:pt x="10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4198175" y="3974225"/>
              <a:ext cx="205225" cy="205000"/>
            </a:xfrm>
            <a:custGeom>
              <a:avLst/>
              <a:gdLst/>
              <a:ahLst/>
              <a:cxnLst/>
              <a:rect l="l" t="t" r="r" b="b"/>
              <a:pathLst>
                <a:path w="8209" h="8200" extrusionOk="0">
                  <a:moveTo>
                    <a:pt x="4067" y="1064"/>
                  </a:moveTo>
                  <a:lnTo>
                    <a:pt x="4659" y="3356"/>
                  </a:lnTo>
                  <a:cubicBezTo>
                    <a:pt x="4659" y="3393"/>
                    <a:pt x="4696" y="3467"/>
                    <a:pt x="4807" y="3467"/>
                  </a:cubicBezTo>
                  <a:lnTo>
                    <a:pt x="7062" y="4095"/>
                  </a:lnTo>
                  <a:lnTo>
                    <a:pt x="4807" y="4687"/>
                  </a:lnTo>
                  <a:cubicBezTo>
                    <a:pt x="4770" y="4687"/>
                    <a:pt x="4659" y="4724"/>
                    <a:pt x="4659" y="4835"/>
                  </a:cubicBezTo>
                  <a:lnTo>
                    <a:pt x="4067" y="7090"/>
                  </a:lnTo>
                  <a:lnTo>
                    <a:pt x="3476" y="4835"/>
                  </a:lnTo>
                  <a:cubicBezTo>
                    <a:pt x="3476" y="4761"/>
                    <a:pt x="3402" y="4687"/>
                    <a:pt x="3328" y="4687"/>
                  </a:cubicBezTo>
                  <a:lnTo>
                    <a:pt x="1073" y="4095"/>
                  </a:lnTo>
                  <a:lnTo>
                    <a:pt x="3328" y="3467"/>
                  </a:lnTo>
                  <a:cubicBezTo>
                    <a:pt x="3365" y="3467"/>
                    <a:pt x="3476" y="3430"/>
                    <a:pt x="3476" y="3356"/>
                  </a:cubicBezTo>
                  <a:lnTo>
                    <a:pt x="4067" y="1064"/>
                  </a:lnTo>
                  <a:close/>
                  <a:moveTo>
                    <a:pt x="4091" y="1"/>
                  </a:moveTo>
                  <a:cubicBezTo>
                    <a:pt x="3994" y="1"/>
                    <a:pt x="3901" y="47"/>
                    <a:pt x="3883" y="140"/>
                  </a:cubicBezTo>
                  <a:lnTo>
                    <a:pt x="3106" y="3060"/>
                  </a:lnTo>
                  <a:lnTo>
                    <a:pt x="186" y="3837"/>
                  </a:lnTo>
                  <a:cubicBezTo>
                    <a:pt x="75" y="3911"/>
                    <a:pt x="1" y="3984"/>
                    <a:pt x="1" y="4095"/>
                  </a:cubicBezTo>
                  <a:cubicBezTo>
                    <a:pt x="1" y="4169"/>
                    <a:pt x="75" y="4280"/>
                    <a:pt x="186" y="4317"/>
                  </a:cubicBezTo>
                  <a:lnTo>
                    <a:pt x="3106" y="5094"/>
                  </a:lnTo>
                  <a:lnTo>
                    <a:pt x="3883" y="8014"/>
                  </a:lnTo>
                  <a:cubicBezTo>
                    <a:pt x="3920" y="8088"/>
                    <a:pt x="4031" y="8199"/>
                    <a:pt x="4104" y="8199"/>
                  </a:cubicBezTo>
                  <a:cubicBezTo>
                    <a:pt x="4178" y="8199"/>
                    <a:pt x="4289" y="8162"/>
                    <a:pt x="4326" y="8014"/>
                  </a:cubicBezTo>
                  <a:lnTo>
                    <a:pt x="5103" y="5094"/>
                  </a:lnTo>
                  <a:lnTo>
                    <a:pt x="8023" y="4317"/>
                  </a:lnTo>
                  <a:cubicBezTo>
                    <a:pt x="8134" y="4280"/>
                    <a:pt x="8208" y="4169"/>
                    <a:pt x="8208" y="4095"/>
                  </a:cubicBezTo>
                  <a:cubicBezTo>
                    <a:pt x="8208" y="3984"/>
                    <a:pt x="8134" y="3911"/>
                    <a:pt x="8023" y="3837"/>
                  </a:cubicBezTo>
                  <a:lnTo>
                    <a:pt x="5103" y="3060"/>
                  </a:lnTo>
                  <a:lnTo>
                    <a:pt x="4326" y="140"/>
                  </a:lnTo>
                  <a:cubicBezTo>
                    <a:pt x="4289" y="47"/>
                    <a:pt x="4188" y="1"/>
                    <a:pt x="40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4383950" y="3345725"/>
              <a:ext cx="168250" cy="168025"/>
            </a:xfrm>
            <a:custGeom>
              <a:avLst/>
              <a:gdLst/>
              <a:ahLst/>
              <a:cxnLst/>
              <a:rect l="l" t="t" r="r" b="b"/>
              <a:pathLst>
                <a:path w="6730" h="6721" extrusionOk="0">
                  <a:moveTo>
                    <a:pt x="3328" y="1175"/>
                  </a:moveTo>
                  <a:lnTo>
                    <a:pt x="3809" y="2801"/>
                  </a:lnTo>
                  <a:cubicBezTo>
                    <a:pt x="3809" y="2838"/>
                    <a:pt x="3846" y="2912"/>
                    <a:pt x="3920" y="2912"/>
                  </a:cubicBezTo>
                  <a:lnTo>
                    <a:pt x="5546" y="3393"/>
                  </a:lnTo>
                  <a:lnTo>
                    <a:pt x="3920" y="3836"/>
                  </a:lnTo>
                  <a:cubicBezTo>
                    <a:pt x="3883" y="3836"/>
                    <a:pt x="3809" y="3910"/>
                    <a:pt x="3809" y="3984"/>
                  </a:cubicBezTo>
                  <a:lnTo>
                    <a:pt x="3328" y="5611"/>
                  </a:lnTo>
                  <a:lnTo>
                    <a:pt x="2885" y="3984"/>
                  </a:lnTo>
                  <a:cubicBezTo>
                    <a:pt x="2885" y="3947"/>
                    <a:pt x="2811" y="3836"/>
                    <a:pt x="2737" y="3836"/>
                  </a:cubicBezTo>
                  <a:lnTo>
                    <a:pt x="1110" y="3393"/>
                  </a:lnTo>
                  <a:lnTo>
                    <a:pt x="2737" y="2912"/>
                  </a:lnTo>
                  <a:cubicBezTo>
                    <a:pt x="2774" y="2912"/>
                    <a:pt x="2885" y="2875"/>
                    <a:pt x="2885" y="2801"/>
                  </a:cubicBezTo>
                  <a:lnTo>
                    <a:pt x="3328" y="1175"/>
                  </a:lnTo>
                  <a:close/>
                  <a:moveTo>
                    <a:pt x="3356" y="1"/>
                  </a:moveTo>
                  <a:cubicBezTo>
                    <a:pt x="3254" y="1"/>
                    <a:pt x="3162" y="47"/>
                    <a:pt x="3143" y="139"/>
                  </a:cubicBezTo>
                  <a:lnTo>
                    <a:pt x="2515" y="2469"/>
                  </a:lnTo>
                  <a:lnTo>
                    <a:pt x="186" y="3097"/>
                  </a:lnTo>
                  <a:cubicBezTo>
                    <a:pt x="112" y="3171"/>
                    <a:pt x="1" y="3245"/>
                    <a:pt x="1" y="3356"/>
                  </a:cubicBezTo>
                  <a:cubicBezTo>
                    <a:pt x="1" y="3430"/>
                    <a:pt x="112" y="3541"/>
                    <a:pt x="186" y="3578"/>
                  </a:cubicBezTo>
                  <a:lnTo>
                    <a:pt x="2515" y="4206"/>
                  </a:lnTo>
                  <a:lnTo>
                    <a:pt x="3143" y="6535"/>
                  </a:lnTo>
                  <a:cubicBezTo>
                    <a:pt x="3180" y="6609"/>
                    <a:pt x="3291" y="6720"/>
                    <a:pt x="3365" y="6720"/>
                  </a:cubicBezTo>
                  <a:cubicBezTo>
                    <a:pt x="3476" y="6720"/>
                    <a:pt x="3550" y="6646"/>
                    <a:pt x="3624" y="6535"/>
                  </a:cubicBezTo>
                  <a:lnTo>
                    <a:pt x="4252" y="4206"/>
                  </a:lnTo>
                  <a:lnTo>
                    <a:pt x="6545" y="3578"/>
                  </a:lnTo>
                  <a:cubicBezTo>
                    <a:pt x="6656" y="3541"/>
                    <a:pt x="6729" y="3430"/>
                    <a:pt x="6729" y="3356"/>
                  </a:cubicBezTo>
                  <a:cubicBezTo>
                    <a:pt x="6729" y="3245"/>
                    <a:pt x="6656" y="3171"/>
                    <a:pt x="6545" y="3097"/>
                  </a:cubicBezTo>
                  <a:lnTo>
                    <a:pt x="4252" y="2469"/>
                  </a:lnTo>
                  <a:lnTo>
                    <a:pt x="3624" y="139"/>
                  </a:lnTo>
                  <a:cubicBezTo>
                    <a:pt x="3568" y="47"/>
                    <a:pt x="3458" y="1"/>
                    <a:pt x="3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3"/>
            <p:cNvSpPr/>
            <p:nvPr/>
          </p:nvSpPr>
          <p:spPr>
            <a:xfrm>
              <a:off x="4932975" y="3645200"/>
              <a:ext cx="138675" cy="137500"/>
            </a:xfrm>
            <a:custGeom>
              <a:avLst/>
              <a:gdLst/>
              <a:ahLst/>
              <a:cxnLst/>
              <a:rect l="l" t="t" r="r" b="b"/>
              <a:pathLst>
                <a:path w="5547" h="5500" extrusionOk="0">
                  <a:moveTo>
                    <a:pt x="2736" y="1100"/>
                  </a:moveTo>
                  <a:lnTo>
                    <a:pt x="3032" y="2283"/>
                  </a:lnTo>
                  <a:cubicBezTo>
                    <a:pt x="3032" y="2320"/>
                    <a:pt x="3106" y="2394"/>
                    <a:pt x="3180" y="2394"/>
                  </a:cubicBezTo>
                  <a:lnTo>
                    <a:pt x="4326" y="2727"/>
                  </a:lnTo>
                  <a:lnTo>
                    <a:pt x="3180" y="3060"/>
                  </a:lnTo>
                  <a:cubicBezTo>
                    <a:pt x="3143" y="3060"/>
                    <a:pt x="3032" y="3097"/>
                    <a:pt x="3032" y="3208"/>
                  </a:cubicBezTo>
                  <a:lnTo>
                    <a:pt x="2736" y="4354"/>
                  </a:lnTo>
                  <a:lnTo>
                    <a:pt x="2404" y="3208"/>
                  </a:lnTo>
                  <a:cubicBezTo>
                    <a:pt x="2404" y="3134"/>
                    <a:pt x="2367" y="3060"/>
                    <a:pt x="2256" y="3060"/>
                  </a:cubicBezTo>
                  <a:lnTo>
                    <a:pt x="1110" y="2727"/>
                  </a:lnTo>
                  <a:lnTo>
                    <a:pt x="2256" y="2394"/>
                  </a:lnTo>
                  <a:cubicBezTo>
                    <a:pt x="2293" y="2394"/>
                    <a:pt x="2404" y="2357"/>
                    <a:pt x="2404" y="2283"/>
                  </a:cubicBezTo>
                  <a:lnTo>
                    <a:pt x="2736" y="1100"/>
                  </a:lnTo>
                  <a:close/>
                  <a:moveTo>
                    <a:pt x="2759" y="0"/>
                  </a:moveTo>
                  <a:cubicBezTo>
                    <a:pt x="2662" y="0"/>
                    <a:pt x="2570" y="47"/>
                    <a:pt x="2551" y="139"/>
                  </a:cubicBezTo>
                  <a:lnTo>
                    <a:pt x="2034" y="1987"/>
                  </a:lnTo>
                  <a:lnTo>
                    <a:pt x="185" y="2505"/>
                  </a:lnTo>
                  <a:cubicBezTo>
                    <a:pt x="74" y="2542"/>
                    <a:pt x="0" y="2653"/>
                    <a:pt x="0" y="2727"/>
                  </a:cubicBezTo>
                  <a:cubicBezTo>
                    <a:pt x="0" y="2838"/>
                    <a:pt x="74" y="2912"/>
                    <a:pt x="185" y="2949"/>
                  </a:cubicBezTo>
                  <a:lnTo>
                    <a:pt x="2034" y="3466"/>
                  </a:lnTo>
                  <a:lnTo>
                    <a:pt x="2551" y="5315"/>
                  </a:lnTo>
                  <a:cubicBezTo>
                    <a:pt x="2588" y="5426"/>
                    <a:pt x="2662" y="5500"/>
                    <a:pt x="2773" y="5500"/>
                  </a:cubicBezTo>
                  <a:cubicBezTo>
                    <a:pt x="2847" y="5500"/>
                    <a:pt x="2958" y="5426"/>
                    <a:pt x="2995" y="5315"/>
                  </a:cubicBezTo>
                  <a:lnTo>
                    <a:pt x="3513" y="3466"/>
                  </a:lnTo>
                  <a:lnTo>
                    <a:pt x="5361" y="2949"/>
                  </a:lnTo>
                  <a:cubicBezTo>
                    <a:pt x="5435" y="2912"/>
                    <a:pt x="5546" y="2838"/>
                    <a:pt x="5546" y="2727"/>
                  </a:cubicBezTo>
                  <a:cubicBezTo>
                    <a:pt x="5546" y="2653"/>
                    <a:pt x="5435" y="2542"/>
                    <a:pt x="5361" y="2505"/>
                  </a:cubicBezTo>
                  <a:lnTo>
                    <a:pt x="3513" y="1987"/>
                  </a:lnTo>
                  <a:lnTo>
                    <a:pt x="2995" y="139"/>
                  </a:lnTo>
                  <a:cubicBezTo>
                    <a:pt x="2958" y="47"/>
                    <a:pt x="2856" y="0"/>
                    <a:pt x="2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3"/>
            <p:cNvSpPr/>
            <p:nvPr/>
          </p:nvSpPr>
          <p:spPr>
            <a:xfrm>
              <a:off x="3783175" y="3238975"/>
              <a:ext cx="272700" cy="452225"/>
            </a:xfrm>
            <a:custGeom>
              <a:avLst/>
              <a:gdLst/>
              <a:ahLst/>
              <a:cxnLst/>
              <a:rect l="l" t="t" r="r" b="b"/>
              <a:pathLst>
                <a:path w="10908" h="18089" extrusionOk="0">
                  <a:moveTo>
                    <a:pt x="10653" y="1"/>
                  </a:moveTo>
                  <a:cubicBezTo>
                    <a:pt x="10593" y="1"/>
                    <a:pt x="10538" y="28"/>
                    <a:pt x="10501" y="84"/>
                  </a:cubicBezTo>
                  <a:cubicBezTo>
                    <a:pt x="5362" y="4927"/>
                    <a:pt x="1775" y="11027"/>
                    <a:pt x="1" y="17830"/>
                  </a:cubicBezTo>
                  <a:cubicBezTo>
                    <a:pt x="1" y="17941"/>
                    <a:pt x="38" y="18052"/>
                    <a:pt x="186" y="18089"/>
                  </a:cubicBezTo>
                  <a:lnTo>
                    <a:pt x="223" y="18089"/>
                  </a:lnTo>
                  <a:cubicBezTo>
                    <a:pt x="371" y="18089"/>
                    <a:pt x="481" y="18015"/>
                    <a:pt x="445" y="17904"/>
                  </a:cubicBezTo>
                  <a:cubicBezTo>
                    <a:pt x="2182" y="11212"/>
                    <a:pt x="5768" y="5149"/>
                    <a:pt x="10833" y="380"/>
                  </a:cubicBezTo>
                  <a:cubicBezTo>
                    <a:pt x="10907" y="306"/>
                    <a:pt x="10907" y="158"/>
                    <a:pt x="10833" y="84"/>
                  </a:cubicBezTo>
                  <a:cubicBezTo>
                    <a:pt x="10778" y="28"/>
                    <a:pt x="10713" y="1"/>
                    <a:pt x="10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3754525" y="3892675"/>
              <a:ext cx="31450" cy="217225"/>
            </a:xfrm>
            <a:custGeom>
              <a:avLst/>
              <a:gdLst/>
              <a:ahLst/>
              <a:cxnLst/>
              <a:rect l="l" t="t" r="r" b="b"/>
              <a:pathLst>
                <a:path w="1258" h="8689" extrusionOk="0">
                  <a:moveTo>
                    <a:pt x="223" y="0"/>
                  </a:moveTo>
                  <a:cubicBezTo>
                    <a:pt x="149" y="0"/>
                    <a:pt x="1" y="74"/>
                    <a:pt x="1" y="222"/>
                  </a:cubicBezTo>
                  <a:lnTo>
                    <a:pt x="1" y="961"/>
                  </a:lnTo>
                  <a:cubicBezTo>
                    <a:pt x="1" y="3512"/>
                    <a:pt x="260" y="6063"/>
                    <a:pt x="777" y="8503"/>
                  </a:cubicBezTo>
                  <a:cubicBezTo>
                    <a:pt x="814" y="8577"/>
                    <a:pt x="925" y="8688"/>
                    <a:pt x="999" y="8688"/>
                  </a:cubicBezTo>
                  <a:cubicBezTo>
                    <a:pt x="1147" y="8651"/>
                    <a:pt x="1258" y="8540"/>
                    <a:pt x="1184" y="8393"/>
                  </a:cubicBezTo>
                  <a:cubicBezTo>
                    <a:pt x="740" y="5952"/>
                    <a:pt x="444" y="3475"/>
                    <a:pt x="444" y="961"/>
                  </a:cubicBezTo>
                  <a:lnTo>
                    <a:pt x="444" y="222"/>
                  </a:lnTo>
                  <a:cubicBezTo>
                    <a:pt x="444" y="74"/>
                    <a:pt x="370" y="0"/>
                    <a:pt x="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3"/>
            <p:cNvSpPr/>
            <p:nvPr/>
          </p:nvSpPr>
          <p:spPr>
            <a:xfrm>
              <a:off x="3836800" y="4291600"/>
              <a:ext cx="122950" cy="196325"/>
            </a:xfrm>
            <a:custGeom>
              <a:avLst/>
              <a:gdLst/>
              <a:ahLst/>
              <a:cxnLst/>
              <a:rect l="l" t="t" r="r" b="b"/>
              <a:pathLst>
                <a:path w="4918" h="7853" extrusionOk="0">
                  <a:moveTo>
                    <a:pt x="215" y="1"/>
                  </a:moveTo>
                  <a:cubicBezTo>
                    <a:pt x="183" y="1"/>
                    <a:pt x="148" y="5"/>
                    <a:pt x="111" y="15"/>
                  </a:cubicBezTo>
                  <a:cubicBezTo>
                    <a:pt x="37" y="125"/>
                    <a:pt x="0" y="199"/>
                    <a:pt x="37" y="347"/>
                  </a:cubicBezTo>
                  <a:cubicBezTo>
                    <a:pt x="1183" y="2972"/>
                    <a:pt x="2699" y="5486"/>
                    <a:pt x="4474" y="7741"/>
                  </a:cubicBezTo>
                  <a:cubicBezTo>
                    <a:pt x="4511" y="7778"/>
                    <a:pt x="4621" y="7852"/>
                    <a:pt x="4658" y="7852"/>
                  </a:cubicBezTo>
                  <a:cubicBezTo>
                    <a:pt x="4695" y="7852"/>
                    <a:pt x="4732" y="7852"/>
                    <a:pt x="4769" y="7741"/>
                  </a:cubicBezTo>
                  <a:cubicBezTo>
                    <a:pt x="4880" y="7667"/>
                    <a:pt x="4917" y="7520"/>
                    <a:pt x="4843" y="7409"/>
                  </a:cubicBezTo>
                  <a:cubicBezTo>
                    <a:pt x="3069" y="5153"/>
                    <a:pt x="1590" y="2713"/>
                    <a:pt x="444" y="125"/>
                  </a:cubicBezTo>
                  <a:cubicBezTo>
                    <a:pt x="388" y="42"/>
                    <a:pt x="312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3"/>
            <p:cNvSpPr/>
            <p:nvPr/>
          </p:nvSpPr>
          <p:spPr>
            <a:xfrm>
              <a:off x="4022575" y="4562300"/>
              <a:ext cx="777325" cy="284225"/>
            </a:xfrm>
            <a:custGeom>
              <a:avLst/>
              <a:gdLst/>
              <a:ahLst/>
              <a:cxnLst/>
              <a:rect l="l" t="t" r="r" b="b"/>
              <a:pathLst>
                <a:path w="31093" h="11369" extrusionOk="0">
                  <a:moveTo>
                    <a:pt x="254" y="0"/>
                  </a:moveTo>
                  <a:cubicBezTo>
                    <a:pt x="194" y="0"/>
                    <a:pt x="130" y="19"/>
                    <a:pt x="74" y="56"/>
                  </a:cubicBezTo>
                  <a:cubicBezTo>
                    <a:pt x="0" y="167"/>
                    <a:pt x="0" y="278"/>
                    <a:pt x="74" y="389"/>
                  </a:cubicBezTo>
                  <a:cubicBezTo>
                    <a:pt x="7099" y="7450"/>
                    <a:pt x="16489" y="11369"/>
                    <a:pt x="26471" y="11369"/>
                  </a:cubicBezTo>
                  <a:cubicBezTo>
                    <a:pt x="27950" y="11369"/>
                    <a:pt x="29429" y="11295"/>
                    <a:pt x="30908" y="11147"/>
                  </a:cubicBezTo>
                  <a:cubicBezTo>
                    <a:pt x="31019" y="11110"/>
                    <a:pt x="31093" y="10999"/>
                    <a:pt x="31093" y="10851"/>
                  </a:cubicBezTo>
                  <a:cubicBezTo>
                    <a:pt x="31056" y="10777"/>
                    <a:pt x="30945" y="10704"/>
                    <a:pt x="30797" y="10704"/>
                  </a:cubicBezTo>
                  <a:cubicBezTo>
                    <a:pt x="29392" y="10814"/>
                    <a:pt x="27913" y="10925"/>
                    <a:pt x="26471" y="10925"/>
                  </a:cubicBezTo>
                  <a:cubicBezTo>
                    <a:pt x="16637" y="10925"/>
                    <a:pt x="7357" y="7080"/>
                    <a:pt x="407" y="56"/>
                  </a:cubicBezTo>
                  <a:cubicBezTo>
                    <a:pt x="370" y="19"/>
                    <a:pt x="315" y="0"/>
                    <a:pt x="2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4931125" y="4559750"/>
              <a:ext cx="415950" cy="251675"/>
            </a:xfrm>
            <a:custGeom>
              <a:avLst/>
              <a:gdLst/>
              <a:ahLst/>
              <a:cxnLst/>
              <a:rect l="l" t="t" r="r" b="b"/>
              <a:pathLst>
                <a:path w="16638" h="10067" extrusionOk="0">
                  <a:moveTo>
                    <a:pt x="16411" y="1"/>
                  </a:moveTo>
                  <a:cubicBezTo>
                    <a:pt x="16351" y="1"/>
                    <a:pt x="16286" y="29"/>
                    <a:pt x="16231" y="84"/>
                  </a:cubicBezTo>
                  <a:cubicBezTo>
                    <a:pt x="11757" y="4557"/>
                    <a:pt x="6249" y="7885"/>
                    <a:pt x="222" y="9585"/>
                  </a:cubicBezTo>
                  <a:cubicBezTo>
                    <a:pt x="111" y="9622"/>
                    <a:pt x="0" y="9733"/>
                    <a:pt x="74" y="9881"/>
                  </a:cubicBezTo>
                  <a:cubicBezTo>
                    <a:pt x="111" y="9992"/>
                    <a:pt x="222" y="10066"/>
                    <a:pt x="296" y="10066"/>
                  </a:cubicBezTo>
                  <a:lnTo>
                    <a:pt x="333" y="10029"/>
                  </a:lnTo>
                  <a:cubicBezTo>
                    <a:pt x="6433" y="8292"/>
                    <a:pt x="12090" y="4964"/>
                    <a:pt x="16563" y="380"/>
                  </a:cubicBezTo>
                  <a:cubicBezTo>
                    <a:pt x="16637" y="306"/>
                    <a:pt x="16637" y="158"/>
                    <a:pt x="16563" y="84"/>
                  </a:cubicBezTo>
                  <a:cubicBezTo>
                    <a:pt x="16526" y="29"/>
                    <a:pt x="16471" y="1"/>
                    <a:pt x="164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3"/>
            <p:cNvSpPr/>
            <p:nvPr/>
          </p:nvSpPr>
          <p:spPr>
            <a:xfrm>
              <a:off x="5408975" y="4192725"/>
              <a:ext cx="161775" cy="293350"/>
            </a:xfrm>
            <a:custGeom>
              <a:avLst/>
              <a:gdLst/>
              <a:ahLst/>
              <a:cxnLst/>
              <a:rect l="l" t="t" r="r" b="b"/>
              <a:pathLst>
                <a:path w="6471" h="11734" extrusionOk="0">
                  <a:moveTo>
                    <a:pt x="6207" y="0"/>
                  </a:moveTo>
                  <a:cubicBezTo>
                    <a:pt x="6124" y="0"/>
                    <a:pt x="6046" y="49"/>
                    <a:pt x="5990" y="162"/>
                  </a:cubicBezTo>
                  <a:cubicBezTo>
                    <a:pt x="4696" y="4228"/>
                    <a:pt x="2699" y="7999"/>
                    <a:pt x="74" y="11364"/>
                  </a:cubicBezTo>
                  <a:cubicBezTo>
                    <a:pt x="0" y="11475"/>
                    <a:pt x="37" y="11622"/>
                    <a:pt x="148" y="11696"/>
                  </a:cubicBezTo>
                  <a:cubicBezTo>
                    <a:pt x="185" y="11733"/>
                    <a:pt x="222" y="11733"/>
                    <a:pt x="259" y="11733"/>
                  </a:cubicBezTo>
                  <a:cubicBezTo>
                    <a:pt x="370" y="11733"/>
                    <a:pt x="407" y="11733"/>
                    <a:pt x="444" y="11659"/>
                  </a:cubicBezTo>
                  <a:cubicBezTo>
                    <a:pt x="3106" y="8221"/>
                    <a:pt x="5139" y="4376"/>
                    <a:pt x="6433" y="272"/>
                  </a:cubicBezTo>
                  <a:cubicBezTo>
                    <a:pt x="6470" y="199"/>
                    <a:pt x="6433" y="51"/>
                    <a:pt x="6285" y="14"/>
                  </a:cubicBezTo>
                  <a:cubicBezTo>
                    <a:pt x="6259" y="5"/>
                    <a:pt x="6233" y="0"/>
                    <a:pt x="6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3"/>
            <p:cNvSpPr/>
            <p:nvPr/>
          </p:nvSpPr>
          <p:spPr>
            <a:xfrm>
              <a:off x="5114125" y="3097025"/>
              <a:ext cx="185800" cy="131125"/>
            </a:xfrm>
            <a:custGeom>
              <a:avLst/>
              <a:gdLst/>
              <a:ahLst/>
              <a:cxnLst/>
              <a:rect l="l" t="t" r="r" b="b"/>
              <a:pathLst>
                <a:path w="7432" h="5245" extrusionOk="0">
                  <a:moveTo>
                    <a:pt x="250" y="1"/>
                  </a:moveTo>
                  <a:cubicBezTo>
                    <a:pt x="161" y="1"/>
                    <a:pt x="90" y="53"/>
                    <a:pt x="38" y="105"/>
                  </a:cubicBezTo>
                  <a:cubicBezTo>
                    <a:pt x="1" y="253"/>
                    <a:pt x="38" y="401"/>
                    <a:pt x="149" y="438"/>
                  </a:cubicBezTo>
                  <a:cubicBezTo>
                    <a:pt x="2589" y="1732"/>
                    <a:pt x="4918" y="3359"/>
                    <a:pt x="7025" y="5207"/>
                  </a:cubicBezTo>
                  <a:cubicBezTo>
                    <a:pt x="7062" y="5244"/>
                    <a:pt x="7136" y="5244"/>
                    <a:pt x="7173" y="5244"/>
                  </a:cubicBezTo>
                  <a:cubicBezTo>
                    <a:pt x="7247" y="5244"/>
                    <a:pt x="7321" y="5207"/>
                    <a:pt x="7358" y="5133"/>
                  </a:cubicBezTo>
                  <a:cubicBezTo>
                    <a:pt x="7432" y="5059"/>
                    <a:pt x="7432" y="4912"/>
                    <a:pt x="7358" y="4838"/>
                  </a:cubicBezTo>
                  <a:cubicBezTo>
                    <a:pt x="5177" y="2989"/>
                    <a:pt x="2884" y="1362"/>
                    <a:pt x="370" y="31"/>
                  </a:cubicBezTo>
                  <a:cubicBezTo>
                    <a:pt x="327" y="10"/>
                    <a:pt x="287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3"/>
            <p:cNvSpPr/>
            <p:nvPr/>
          </p:nvSpPr>
          <p:spPr>
            <a:xfrm>
              <a:off x="5363675" y="3292350"/>
              <a:ext cx="248650" cy="747300"/>
            </a:xfrm>
            <a:custGeom>
              <a:avLst/>
              <a:gdLst/>
              <a:ahLst/>
              <a:cxnLst/>
              <a:rect l="l" t="t" r="r" b="b"/>
              <a:pathLst>
                <a:path w="9946" h="29892" extrusionOk="0">
                  <a:moveTo>
                    <a:pt x="260" y="1"/>
                  </a:moveTo>
                  <a:cubicBezTo>
                    <a:pt x="204" y="1"/>
                    <a:pt x="149" y="19"/>
                    <a:pt x="112" y="56"/>
                  </a:cubicBezTo>
                  <a:cubicBezTo>
                    <a:pt x="1" y="167"/>
                    <a:pt x="1" y="278"/>
                    <a:pt x="112" y="389"/>
                  </a:cubicBezTo>
                  <a:cubicBezTo>
                    <a:pt x="6212" y="7118"/>
                    <a:pt x="9539" y="15806"/>
                    <a:pt x="9539" y="24937"/>
                  </a:cubicBezTo>
                  <a:cubicBezTo>
                    <a:pt x="9539" y="26490"/>
                    <a:pt x="9428" y="28080"/>
                    <a:pt x="9243" y="29596"/>
                  </a:cubicBezTo>
                  <a:cubicBezTo>
                    <a:pt x="9243" y="29744"/>
                    <a:pt x="9354" y="29892"/>
                    <a:pt x="9465" y="29892"/>
                  </a:cubicBezTo>
                  <a:cubicBezTo>
                    <a:pt x="9613" y="29892"/>
                    <a:pt x="9724" y="29781"/>
                    <a:pt x="9650" y="29633"/>
                  </a:cubicBezTo>
                  <a:cubicBezTo>
                    <a:pt x="9835" y="28080"/>
                    <a:pt x="9946" y="26490"/>
                    <a:pt x="9946" y="24937"/>
                  </a:cubicBezTo>
                  <a:cubicBezTo>
                    <a:pt x="9946" y="15732"/>
                    <a:pt x="6582" y="6896"/>
                    <a:pt x="407" y="56"/>
                  </a:cubicBezTo>
                  <a:cubicBezTo>
                    <a:pt x="370" y="19"/>
                    <a:pt x="315" y="1"/>
                    <a:pt x="2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3"/>
            <p:cNvSpPr/>
            <p:nvPr/>
          </p:nvSpPr>
          <p:spPr>
            <a:xfrm>
              <a:off x="4102975" y="2986875"/>
              <a:ext cx="881775" cy="211700"/>
            </a:xfrm>
            <a:custGeom>
              <a:avLst/>
              <a:gdLst/>
              <a:ahLst/>
              <a:cxnLst/>
              <a:rect l="l" t="t" r="r" b="b"/>
              <a:pathLst>
                <a:path w="35271" h="8468" extrusionOk="0">
                  <a:moveTo>
                    <a:pt x="23255" y="1"/>
                  </a:moveTo>
                  <a:cubicBezTo>
                    <a:pt x="14752" y="1"/>
                    <a:pt x="6803" y="2774"/>
                    <a:pt x="149" y="8024"/>
                  </a:cubicBezTo>
                  <a:cubicBezTo>
                    <a:pt x="75" y="8134"/>
                    <a:pt x="1" y="8282"/>
                    <a:pt x="112" y="8356"/>
                  </a:cubicBezTo>
                  <a:cubicBezTo>
                    <a:pt x="149" y="8393"/>
                    <a:pt x="260" y="8467"/>
                    <a:pt x="296" y="8467"/>
                  </a:cubicBezTo>
                  <a:cubicBezTo>
                    <a:pt x="333" y="8467"/>
                    <a:pt x="370" y="8467"/>
                    <a:pt x="407" y="8393"/>
                  </a:cubicBezTo>
                  <a:cubicBezTo>
                    <a:pt x="6988" y="3180"/>
                    <a:pt x="14900" y="445"/>
                    <a:pt x="23255" y="445"/>
                  </a:cubicBezTo>
                  <a:cubicBezTo>
                    <a:pt x="27285" y="445"/>
                    <a:pt x="31204" y="1110"/>
                    <a:pt x="34938" y="2367"/>
                  </a:cubicBezTo>
                  <a:cubicBezTo>
                    <a:pt x="34964" y="2376"/>
                    <a:pt x="34992" y="2380"/>
                    <a:pt x="35021" y="2380"/>
                  </a:cubicBezTo>
                  <a:cubicBezTo>
                    <a:pt x="35113" y="2380"/>
                    <a:pt x="35206" y="2332"/>
                    <a:pt x="35234" y="2219"/>
                  </a:cubicBezTo>
                  <a:cubicBezTo>
                    <a:pt x="35271" y="2108"/>
                    <a:pt x="35234" y="1997"/>
                    <a:pt x="35086" y="1923"/>
                  </a:cubicBezTo>
                  <a:cubicBezTo>
                    <a:pt x="31278" y="629"/>
                    <a:pt x="27322" y="1"/>
                    <a:pt x="23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3"/>
            <p:cNvSpPr/>
            <p:nvPr/>
          </p:nvSpPr>
          <p:spPr>
            <a:xfrm>
              <a:off x="3702775" y="4092300"/>
              <a:ext cx="217225" cy="217225"/>
            </a:xfrm>
            <a:custGeom>
              <a:avLst/>
              <a:gdLst/>
              <a:ahLst/>
              <a:cxnLst/>
              <a:rect l="l" t="t" r="r" b="b"/>
              <a:pathLst>
                <a:path w="8689" h="8689" extrusionOk="0">
                  <a:moveTo>
                    <a:pt x="4326" y="481"/>
                  </a:moveTo>
                  <a:cubicBezTo>
                    <a:pt x="6470" y="481"/>
                    <a:pt x="8208" y="2219"/>
                    <a:pt x="8208" y="4363"/>
                  </a:cubicBezTo>
                  <a:cubicBezTo>
                    <a:pt x="8208" y="6471"/>
                    <a:pt x="6470" y="8245"/>
                    <a:pt x="4326" y="8245"/>
                  </a:cubicBezTo>
                  <a:cubicBezTo>
                    <a:pt x="2219" y="8245"/>
                    <a:pt x="444" y="6471"/>
                    <a:pt x="444" y="4363"/>
                  </a:cubicBezTo>
                  <a:cubicBezTo>
                    <a:pt x="444" y="2219"/>
                    <a:pt x="2219" y="481"/>
                    <a:pt x="4326" y="481"/>
                  </a:cubicBezTo>
                  <a:close/>
                  <a:moveTo>
                    <a:pt x="4326" y="1"/>
                  </a:moveTo>
                  <a:cubicBezTo>
                    <a:pt x="1923" y="1"/>
                    <a:pt x="0" y="1960"/>
                    <a:pt x="0" y="4363"/>
                  </a:cubicBezTo>
                  <a:cubicBezTo>
                    <a:pt x="0" y="6767"/>
                    <a:pt x="1923" y="8689"/>
                    <a:pt x="4326" y="8689"/>
                  </a:cubicBezTo>
                  <a:cubicBezTo>
                    <a:pt x="6729" y="8689"/>
                    <a:pt x="8689" y="6767"/>
                    <a:pt x="8689" y="4363"/>
                  </a:cubicBezTo>
                  <a:cubicBezTo>
                    <a:pt x="8689" y="1960"/>
                    <a:pt x="6729" y="1"/>
                    <a:pt x="4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3"/>
            <p:cNvSpPr/>
            <p:nvPr/>
          </p:nvSpPr>
          <p:spPr>
            <a:xfrm>
              <a:off x="4966250" y="29878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6656" h="6656" extrusionOk="0">
                  <a:moveTo>
                    <a:pt x="3328" y="408"/>
                  </a:moveTo>
                  <a:cubicBezTo>
                    <a:pt x="4954" y="408"/>
                    <a:pt x="6211" y="1702"/>
                    <a:pt x="6211" y="3291"/>
                  </a:cubicBezTo>
                  <a:cubicBezTo>
                    <a:pt x="6211" y="4844"/>
                    <a:pt x="4917" y="6138"/>
                    <a:pt x="3328" y="6138"/>
                  </a:cubicBezTo>
                  <a:cubicBezTo>
                    <a:pt x="1775" y="6138"/>
                    <a:pt x="481" y="4844"/>
                    <a:pt x="481" y="3291"/>
                  </a:cubicBezTo>
                  <a:cubicBezTo>
                    <a:pt x="481" y="1702"/>
                    <a:pt x="1775" y="408"/>
                    <a:pt x="3328" y="408"/>
                  </a:cubicBezTo>
                  <a:close/>
                  <a:moveTo>
                    <a:pt x="3328" y="1"/>
                  </a:moveTo>
                  <a:cubicBezTo>
                    <a:pt x="1479" y="1"/>
                    <a:pt x="0" y="1480"/>
                    <a:pt x="0" y="3328"/>
                  </a:cubicBezTo>
                  <a:cubicBezTo>
                    <a:pt x="0" y="5177"/>
                    <a:pt x="1479" y="6656"/>
                    <a:pt x="3328" y="6656"/>
                  </a:cubicBezTo>
                  <a:cubicBezTo>
                    <a:pt x="5176" y="6656"/>
                    <a:pt x="6655" y="5177"/>
                    <a:pt x="6655" y="3328"/>
                  </a:cubicBezTo>
                  <a:cubicBezTo>
                    <a:pt x="6655" y="1480"/>
                    <a:pt x="5176" y="1"/>
                    <a:pt x="3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3"/>
            <p:cNvSpPr/>
            <p:nvPr/>
          </p:nvSpPr>
          <p:spPr>
            <a:xfrm>
              <a:off x="5275875" y="3193000"/>
              <a:ext cx="122950" cy="122950"/>
            </a:xfrm>
            <a:custGeom>
              <a:avLst/>
              <a:gdLst/>
              <a:ahLst/>
              <a:cxnLst/>
              <a:rect l="l" t="t" r="r" b="b"/>
              <a:pathLst>
                <a:path w="4918" h="4918" extrusionOk="0">
                  <a:moveTo>
                    <a:pt x="2441" y="518"/>
                  </a:moveTo>
                  <a:cubicBezTo>
                    <a:pt x="3550" y="518"/>
                    <a:pt x="4437" y="1405"/>
                    <a:pt x="4437" y="2514"/>
                  </a:cubicBezTo>
                  <a:cubicBezTo>
                    <a:pt x="4437" y="3624"/>
                    <a:pt x="3550" y="4511"/>
                    <a:pt x="2441" y="4511"/>
                  </a:cubicBezTo>
                  <a:cubicBezTo>
                    <a:pt x="1332" y="4511"/>
                    <a:pt x="481" y="3587"/>
                    <a:pt x="481" y="2514"/>
                  </a:cubicBezTo>
                  <a:cubicBezTo>
                    <a:pt x="481" y="1405"/>
                    <a:pt x="1405" y="518"/>
                    <a:pt x="2441" y="518"/>
                  </a:cubicBezTo>
                  <a:close/>
                  <a:moveTo>
                    <a:pt x="2441" y="0"/>
                  </a:moveTo>
                  <a:cubicBezTo>
                    <a:pt x="1110" y="0"/>
                    <a:pt x="1" y="1146"/>
                    <a:pt x="1" y="2477"/>
                  </a:cubicBezTo>
                  <a:cubicBezTo>
                    <a:pt x="1" y="3808"/>
                    <a:pt x="1110" y="4917"/>
                    <a:pt x="2441" y="4917"/>
                  </a:cubicBezTo>
                  <a:cubicBezTo>
                    <a:pt x="3809" y="4917"/>
                    <a:pt x="4918" y="3845"/>
                    <a:pt x="4918" y="2477"/>
                  </a:cubicBezTo>
                  <a:cubicBezTo>
                    <a:pt x="4918" y="1109"/>
                    <a:pt x="3809" y="0"/>
                    <a:pt x="2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3"/>
            <p:cNvSpPr/>
            <p:nvPr/>
          </p:nvSpPr>
          <p:spPr>
            <a:xfrm>
              <a:off x="4786950" y="4743000"/>
              <a:ext cx="159900" cy="159000"/>
            </a:xfrm>
            <a:custGeom>
              <a:avLst/>
              <a:gdLst/>
              <a:ahLst/>
              <a:cxnLst/>
              <a:rect l="l" t="t" r="r" b="b"/>
              <a:pathLst>
                <a:path w="6396" h="6360" extrusionOk="0">
                  <a:moveTo>
                    <a:pt x="3217" y="444"/>
                  </a:moveTo>
                  <a:cubicBezTo>
                    <a:pt x="4732" y="444"/>
                    <a:pt x="5915" y="1664"/>
                    <a:pt x="5915" y="3180"/>
                  </a:cubicBezTo>
                  <a:cubicBezTo>
                    <a:pt x="5915" y="4659"/>
                    <a:pt x="4732" y="5916"/>
                    <a:pt x="3217" y="5916"/>
                  </a:cubicBezTo>
                  <a:cubicBezTo>
                    <a:pt x="1738" y="5916"/>
                    <a:pt x="481" y="4696"/>
                    <a:pt x="481" y="3180"/>
                  </a:cubicBezTo>
                  <a:cubicBezTo>
                    <a:pt x="481" y="1701"/>
                    <a:pt x="1664" y="444"/>
                    <a:pt x="3217" y="444"/>
                  </a:cubicBezTo>
                  <a:close/>
                  <a:moveTo>
                    <a:pt x="3217" y="0"/>
                  </a:moveTo>
                  <a:cubicBezTo>
                    <a:pt x="1442" y="0"/>
                    <a:pt x="0" y="1442"/>
                    <a:pt x="0" y="3180"/>
                  </a:cubicBezTo>
                  <a:cubicBezTo>
                    <a:pt x="0" y="4954"/>
                    <a:pt x="1442" y="6359"/>
                    <a:pt x="3217" y="6359"/>
                  </a:cubicBezTo>
                  <a:cubicBezTo>
                    <a:pt x="4954" y="6359"/>
                    <a:pt x="6396" y="4954"/>
                    <a:pt x="6396" y="3180"/>
                  </a:cubicBezTo>
                  <a:cubicBezTo>
                    <a:pt x="6396" y="1442"/>
                    <a:pt x="4954" y="0"/>
                    <a:pt x="32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33"/>
          <p:cNvGrpSpPr/>
          <p:nvPr/>
        </p:nvGrpSpPr>
        <p:grpSpPr>
          <a:xfrm>
            <a:off x="7688679" y="3557718"/>
            <a:ext cx="1185940" cy="988351"/>
            <a:chOff x="7112825" y="1136875"/>
            <a:chExt cx="1019900" cy="849975"/>
          </a:xfrm>
        </p:grpSpPr>
        <p:sp>
          <p:nvSpPr>
            <p:cNvPr id="849" name="Google Shape;849;p33"/>
            <p:cNvSpPr/>
            <p:nvPr/>
          </p:nvSpPr>
          <p:spPr>
            <a:xfrm>
              <a:off x="7764925" y="1711400"/>
              <a:ext cx="950" cy="25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1" y="0"/>
                  </a:moveTo>
                  <a:cubicBezTo>
                    <a:pt x="38" y="0"/>
                    <a:pt x="38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3"/>
            <p:cNvSpPr/>
            <p:nvPr/>
          </p:nvSpPr>
          <p:spPr>
            <a:xfrm>
              <a:off x="7299100" y="1543575"/>
              <a:ext cx="833625" cy="403650"/>
            </a:xfrm>
            <a:custGeom>
              <a:avLst/>
              <a:gdLst/>
              <a:ahLst/>
              <a:cxnLst/>
              <a:rect l="l" t="t" r="r" b="b"/>
              <a:pathLst>
                <a:path w="33345" h="16146" extrusionOk="0">
                  <a:moveTo>
                    <a:pt x="23292" y="2092"/>
                  </a:moveTo>
                  <a:lnTo>
                    <a:pt x="23292" y="2092"/>
                  </a:lnTo>
                  <a:cubicBezTo>
                    <a:pt x="23219" y="2099"/>
                    <a:pt x="23146" y="2107"/>
                    <a:pt x="23073" y="2115"/>
                  </a:cubicBezTo>
                  <a:lnTo>
                    <a:pt x="23073" y="2115"/>
                  </a:lnTo>
                  <a:cubicBezTo>
                    <a:pt x="22955" y="2140"/>
                    <a:pt x="22839" y="2166"/>
                    <a:pt x="22724" y="2199"/>
                  </a:cubicBezTo>
                  <a:lnTo>
                    <a:pt x="22724" y="2199"/>
                  </a:lnTo>
                  <a:cubicBezTo>
                    <a:pt x="22911" y="2162"/>
                    <a:pt x="23100" y="2126"/>
                    <a:pt x="23292" y="2092"/>
                  </a:cubicBezTo>
                  <a:close/>
                  <a:moveTo>
                    <a:pt x="13162" y="6048"/>
                  </a:moveTo>
                  <a:lnTo>
                    <a:pt x="13162" y="6048"/>
                  </a:lnTo>
                  <a:cubicBezTo>
                    <a:pt x="12644" y="6381"/>
                    <a:pt x="12164" y="6713"/>
                    <a:pt x="11646" y="7083"/>
                  </a:cubicBezTo>
                  <a:cubicBezTo>
                    <a:pt x="11868" y="6898"/>
                    <a:pt x="12090" y="6750"/>
                    <a:pt x="12349" y="6565"/>
                  </a:cubicBezTo>
                  <a:cubicBezTo>
                    <a:pt x="12607" y="6381"/>
                    <a:pt x="12903" y="6196"/>
                    <a:pt x="13162" y="6048"/>
                  </a:cubicBezTo>
                  <a:close/>
                  <a:moveTo>
                    <a:pt x="8435" y="5662"/>
                  </a:moveTo>
                  <a:cubicBezTo>
                    <a:pt x="8115" y="5884"/>
                    <a:pt x="7830" y="6206"/>
                    <a:pt x="7579" y="6528"/>
                  </a:cubicBezTo>
                  <a:cubicBezTo>
                    <a:pt x="7062" y="6898"/>
                    <a:pt x="6618" y="7268"/>
                    <a:pt x="6138" y="7675"/>
                  </a:cubicBezTo>
                  <a:cubicBezTo>
                    <a:pt x="5879" y="7896"/>
                    <a:pt x="5546" y="8192"/>
                    <a:pt x="5213" y="8451"/>
                  </a:cubicBezTo>
                  <a:cubicBezTo>
                    <a:pt x="5176" y="8414"/>
                    <a:pt x="5065" y="8377"/>
                    <a:pt x="5028" y="8303"/>
                  </a:cubicBezTo>
                  <a:cubicBezTo>
                    <a:pt x="5176" y="8192"/>
                    <a:pt x="5324" y="8007"/>
                    <a:pt x="5509" y="7859"/>
                  </a:cubicBezTo>
                  <a:cubicBezTo>
                    <a:pt x="6461" y="7091"/>
                    <a:pt x="7412" y="6359"/>
                    <a:pt x="8435" y="5662"/>
                  </a:cubicBezTo>
                  <a:close/>
                  <a:moveTo>
                    <a:pt x="4844" y="8414"/>
                  </a:moveTo>
                  <a:lnTo>
                    <a:pt x="5028" y="8599"/>
                  </a:lnTo>
                  <a:cubicBezTo>
                    <a:pt x="4955" y="8562"/>
                    <a:pt x="4881" y="8562"/>
                    <a:pt x="4807" y="8525"/>
                  </a:cubicBezTo>
                  <a:cubicBezTo>
                    <a:pt x="4807" y="8451"/>
                    <a:pt x="4844" y="8451"/>
                    <a:pt x="4844" y="8414"/>
                  </a:cubicBezTo>
                  <a:close/>
                  <a:moveTo>
                    <a:pt x="10537" y="2720"/>
                  </a:moveTo>
                  <a:lnTo>
                    <a:pt x="10537" y="2720"/>
                  </a:lnTo>
                  <a:cubicBezTo>
                    <a:pt x="8097" y="4125"/>
                    <a:pt x="5953" y="6048"/>
                    <a:pt x="4141" y="8340"/>
                  </a:cubicBezTo>
                  <a:cubicBezTo>
                    <a:pt x="4104" y="8377"/>
                    <a:pt x="4067" y="8414"/>
                    <a:pt x="4067" y="8451"/>
                  </a:cubicBezTo>
                  <a:cubicBezTo>
                    <a:pt x="3919" y="8451"/>
                    <a:pt x="3845" y="8451"/>
                    <a:pt x="3698" y="8525"/>
                  </a:cubicBezTo>
                  <a:cubicBezTo>
                    <a:pt x="3661" y="8525"/>
                    <a:pt x="3661" y="8562"/>
                    <a:pt x="3587" y="8562"/>
                  </a:cubicBezTo>
                  <a:cubicBezTo>
                    <a:pt x="3365" y="8599"/>
                    <a:pt x="3143" y="8710"/>
                    <a:pt x="2958" y="8784"/>
                  </a:cubicBezTo>
                  <a:cubicBezTo>
                    <a:pt x="3513" y="8192"/>
                    <a:pt x="4104" y="7638"/>
                    <a:pt x="4622" y="7120"/>
                  </a:cubicBezTo>
                  <a:cubicBezTo>
                    <a:pt x="5583" y="6196"/>
                    <a:pt x="6618" y="5308"/>
                    <a:pt x="7653" y="4495"/>
                  </a:cubicBezTo>
                  <a:cubicBezTo>
                    <a:pt x="8652" y="3830"/>
                    <a:pt x="9613" y="3238"/>
                    <a:pt x="10537" y="2720"/>
                  </a:cubicBezTo>
                  <a:close/>
                  <a:moveTo>
                    <a:pt x="8393" y="6344"/>
                  </a:moveTo>
                  <a:lnTo>
                    <a:pt x="8393" y="6344"/>
                  </a:lnTo>
                  <a:cubicBezTo>
                    <a:pt x="7469" y="7120"/>
                    <a:pt x="6544" y="7933"/>
                    <a:pt x="5731" y="8821"/>
                  </a:cubicBezTo>
                  <a:cubicBezTo>
                    <a:pt x="5620" y="8747"/>
                    <a:pt x="5546" y="8673"/>
                    <a:pt x="5435" y="8599"/>
                  </a:cubicBezTo>
                  <a:cubicBezTo>
                    <a:pt x="5916" y="8192"/>
                    <a:pt x="6359" y="7822"/>
                    <a:pt x="6840" y="7490"/>
                  </a:cubicBezTo>
                  <a:cubicBezTo>
                    <a:pt x="7358" y="7120"/>
                    <a:pt x="7838" y="6713"/>
                    <a:pt x="8393" y="6344"/>
                  </a:cubicBezTo>
                  <a:close/>
                  <a:moveTo>
                    <a:pt x="4437" y="9153"/>
                  </a:moveTo>
                  <a:lnTo>
                    <a:pt x="4326" y="9264"/>
                  </a:lnTo>
                  <a:cubicBezTo>
                    <a:pt x="4289" y="9264"/>
                    <a:pt x="4252" y="9264"/>
                    <a:pt x="4178" y="9190"/>
                  </a:cubicBezTo>
                  <a:lnTo>
                    <a:pt x="4252" y="9153"/>
                  </a:lnTo>
                  <a:close/>
                  <a:moveTo>
                    <a:pt x="15528" y="6048"/>
                  </a:moveTo>
                  <a:lnTo>
                    <a:pt x="15528" y="6048"/>
                  </a:lnTo>
                  <a:cubicBezTo>
                    <a:pt x="13828" y="6972"/>
                    <a:pt x="12090" y="8007"/>
                    <a:pt x="10611" y="9264"/>
                  </a:cubicBezTo>
                  <a:cubicBezTo>
                    <a:pt x="11609" y="8377"/>
                    <a:pt x="12570" y="7490"/>
                    <a:pt x="13643" y="6602"/>
                  </a:cubicBezTo>
                  <a:cubicBezTo>
                    <a:pt x="14271" y="6418"/>
                    <a:pt x="14863" y="6233"/>
                    <a:pt x="15528" y="6048"/>
                  </a:cubicBezTo>
                  <a:close/>
                  <a:moveTo>
                    <a:pt x="3217" y="9079"/>
                  </a:moveTo>
                  <a:lnTo>
                    <a:pt x="3217" y="9079"/>
                  </a:lnTo>
                  <a:cubicBezTo>
                    <a:pt x="3180" y="9153"/>
                    <a:pt x="3143" y="9190"/>
                    <a:pt x="3032" y="9301"/>
                  </a:cubicBezTo>
                  <a:lnTo>
                    <a:pt x="2625" y="9449"/>
                  </a:lnTo>
                  <a:cubicBezTo>
                    <a:pt x="2810" y="9301"/>
                    <a:pt x="3032" y="9153"/>
                    <a:pt x="3217" y="9079"/>
                  </a:cubicBezTo>
                  <a:close/>
                  <a:moveTo>
                    <a:pt x="4807" y="9190"/>
                  </a:moveTo>
                  <a:cubicBezTo>
                    <a:pt x="4881" y="9264"/>
                    <a:pt x="5028" y="9264"/>
                    <a:pt x="5102" y="9301"/>
                  </a:cubicBezTo>
                  <a:cubicBezTo>
                    <a:pt x="5176" y="9301"/>
                    <a:pt x="5176" y="9338"/>
                    <a:pt x="5213" y="9338"/>
                  </a:cubicBezTo>
                  <a:cubicBezTo>
                    <a:pt x="5213" y="9375"/>
                    <a:pt x="5176" y="9449"/>
                    <a:pt x="5102" y="9486"/>
                  </a:cubicBezTo>
                  <a:cubicBezTo>
                    <a:pt x="5028" y="9449"/>
                    <a:pt x="4881" y="9375"/>
                    <a:pt x="4807" y="9375"/>
                  </a:cubicBezTo>
                  <a:cubicBezTo>
                    <a:pt x="4807" y="9375"/>
                    <a:pt x="4733" y="9338"/>
                    <a:pt x="4696" y="9338"/>
                  </a:cubicBezTo>
                  <a:lnTo>
                    <a:pt x="4659" y="9338"/>
                  </a:lnTo>
                  <a:lnTo>
                    <a:pt x="4807" y="9190"/>
                  </a:lnTo>
                  <a:close/>
                  <a:moveTo>
                    <a:pt x="5731" y="9597"/>
                  </a:moveTo>
                  <a:lnTo>
                    <a:pt x="5583" y="9745"/>
                  </a:lnTo>
                  <a:cubicBezTo>
                    <a:pt x="5583" y="9708"/>
                    <a:pt x="5620" y="9671"/>
                    <a:pt x="5694" y="9597"/>
                  </a:cubicBezTo>
                  <a:close/>
                  <a:moveTo>
                    <a:pt x="4141" y="9893"/>
                  </a:moveTo>
                  <a:cubicBezTo>
                    <a:pt x="4178" y="9930"/>
                    <a:pt x="4252" y="9930"/>
                    <a:pt x="4289" y="9930"/>
                  </a:cubicBezTo>
                  <a:cubicBezTo>
                    <a:pt x="4262" y="9984"/>
                    <a:pt x="4255" y="10018"/>
                    <a:pt x="4267" y="10018"/>
                  </a:cubicBezTo>
                  <a:cubicBezTo>
                    <a:pt x="4272" y="10018"/>
                    <a:pt x="4279" y="10014"/>
                    <a:pt x="4289" y="10004"/>
                  </a:cubicBezTo>
                  <a:cubicBezTo>
                    <a:pt x="4326" y="10004"/>
                    <a:pt x="4400" y="10041"/>
                    <a:pt x="4437" y="10041"/>
                  </a:cubicBezTo>
                  <a:cubicBezTo>
                    <a:pt x="4289" y="10041"/>
                    <a:pt x="4141" y="10004"/>
                    <a:pt x="4030" y="10004"/>
                  </a:cubicBezTo>
                  <a:lnTo>
                    <a:pt x="4104" y="9893"/>
                  </a:lnTo>
                  <a:close/>
                  <a:moveTo>
                    <a:pt x="6064" y="9856"/>
                  </a:moveTo>
                  <a:cubicBezTo>
                    <a:pt x="6138" y="10004"/>
                    <a:pt x="6249" y="10078"/>
                    <a:pt x="6322" y="10226"/>
                  </a:cubicBezTo>
                  <a:cubicBezTo>
                    <a:pt x="6175" y="10115"/>
                    <a:pt x="6027" y="10041"/>
                    <a:pt x="5953" y="9930"/>
                  </a:cubicBezTo>
                  <a:lnTo>
                    <a:pt x="6064" y="9856"/>
                  </a:lnTo>
                  <a:close/>
                  <a:moveTo>
                    <a:pt x="8532" y="8582"/>
                  </a:moveTo>
                  <a:lnTo>
                    <a:pt x="8532" y="8582"/>
                  </a:lnTo>
                  <a:cubicBezTo>
                    <a:pt x="8002" y="9091"/>
                    <a:pt x="7513" y="9645"/>
                    <a:pt x="7025" y="10226"/>
                  </a:cubicBezTo>
                  <a:cubicBezTo>
                    <a:pt x="6951" y="10189"/>
                    <a:pt x="6951" y="10115"/>
                    <a:pt x="6914" y="10078"/>
                  </a:cubicBezTo>
                  <a:lnTo>
                    <a:pt x="8532" y="8582"/>
                  </a:lnTo>
                  <a:close/>
                  <a:moveTo>
                    <a:pt x="3882" y="10299"/>
                  </a:moveTo>
                  <a:cubicBezTo>
                    <a:pt x="4067" y="10299"/>
                    <a:pt x="4252" y="10299"/>
                    <a:pt x="4437" y="10373"/>
                  </a:cubicBezTo>
                  <a:cubicBezTo>
                    <a:pt x="4400" y="10373"/>
                    <a:pt x="4400" y="10410"/>
                    <a:pt x="4326" y="10410"/>
                  </a:cubicBezTo>
                  <a:cubicBezTo>
                    <a:pt x="4215" y="10373"/>
                    <a:pt x="4030" y="10299"/>
                    <a:pt x="3882" y="10299"/>
                  </a:cubicBezTo>
                  <a:close/>
                  <a:moveTo>
                    <a:pt x="5509" y="10447"/>
                  </a:moveTo>
                  <a:cubicBezTo>
                    <a:pt x="5484" y="10460"/>
                    <a:pt x="5468" y="10464"/>
                    <a:pt x="5460" y="10464"/>
                  </a:cubicBezTo>
                  <a:cubicBezTo>
                    <a:pt x="5443" y="10464"/>
                    <a:pt x="5460" y="10447"/>
                    <a:pt x="5509" y="10447"/>
                  </a:cubicBezTo>
                  <a:close/>
                  <a:moveTo>
                    <a:pt x="5509" y="10447"/>
                  </a:moveTo>
                  <a:cubicBezTo>
                    <a:pt x="5546" y="10484"/>
                    <a:pt x="5583" y="10521"/>
                    <a:pt x="5620" y="10521"/>
                  </a:cubicBezTo>
                  <a:cubicBezTo>
                    <a:pt x="5620" y="10595"/>
                    <a:pt x="5694" y="10595"/>
                    <a:pt x="5694" y="10632"/>
                  </a:cubicBezTo>
                  <a:cubicBezTo>
                    <a:pt x="5583" y="10595"/>
                    <a:pt x="5546" y="10558"/>
                    <a:pt x="5509" y="10447"/>
                  </a:cubicBezTo>
                  <a:close/>
                  <a:moveTo>
                    <a:pt x="7875" y="9893"/>
                  </a:moveTo>
                  <a:lnTo>
                    <a:pt x="7875" y="9893"/>
                  </a:lnTo>
                  <a:cubicBezTo>
                    <a:pt x="7653" y="10115"/>
                    <a:pt x="7468" y="10410"/>
                    <a:pt x="7247" y="10632"/>
                  </a:cubicBezTo>
                  <a:cubicBezTo>
                    <a:pt x="7432" y="10374"/>
                    <a:pt x="7653" y="10115"/>
                    <a:pt x="7875" y="9893"/>
                  </a:cubicBezTo>
                  <a:close/>
                  <a:moveTo>
                    <a:pt x="4585" y="11039"/>
                  </a:moveTo>
                  <a:lnTo>
                    <a:pt x="4511" y="11113"/>
                  </a:lnTo>
                  <a:cubicBezTo>
                    <a:pt x="4511" y="11113"/>
                    <a:pt x="4511" y="11039"/>
                    <a:pt x="4585" y="11039"/>
                  </a:cubicBezTo>
                  <a:close/>
                  <a:moveTo>
                    <a:pt x="3845" y="11113"/>
                  </a:moveTo>
                  <a:lnTo>
                    <a:pt x="3771" y="11150"/>
                  </a:lnTo>
                  <a:cubicBezTo>
                    <a:pt x="3771" y="11113"/>
                    <a:pt x="3771" y="11113"/>
                    <a:pt x="3845" y="11113"/>
                  </a:cubicBezTo>
                  <a:close/>
                  <a:moveTo>
                    <a:pt x="5287" y="10706"/>
                  </a:moveTo>
                  <a:cubicBezTo>
                    <a:pt x="5398" y="10817"/>
                    <a:pt x="5472" y="10854"/>
                    <a:pt x="5583" y="10965"/>
                  </a:cubicBezTo>
                  <a:lnTo>
                    <a:pt x="5620" y="11002"/>
                  </a:lnTo>
                  <a:cubicBezTo>
                    <a:pt x="5583" y="11039"/>
                    <a:pt x="5546" y="11076"/>
                    <a:pt x="5546" y="11150"/>
                  </a:cubicBezTo>
                  <a:cubicBezTo>
                    <a:pt x="5398" y="11039"/>
                    <a:pt x="5324" y="10965"/>
                    <a:pt x="5213" y="10928"/>
                  </a:cubicBezTo>
                  <a:lnTo>
                    <a:pt x="5176" y="10854"/>
                  </a:lnTo>
                  <a:lnTo>
                    <a:pt x="5287" y="10706"/>
                  </a:lnTo>
                  <a:close/>
                  <a:moveTo>
                    <a:pt x="6101" y="11113"/>
                  </a:moveTo>
                  <a:cubicBezTo>
                    <a:pt x="6138" y="11150"/>
                    <a:pt x="6138" y="11187"/>
                    <a:pt x="6175" y="11224"/>
                  </a:cubicBezTo>
                  <a:lnTo>
                    <a:pt x="6138" y="11298"/>
                  </a:lnTo>
                  <a:cubicBezTo>
                    <a:pt x="6101" y="11224"/>
                    <a:pt x="6101" y="11187"/>
                    <a:pt x="6027" y="11150"/>
                  </a:cubicBezTo>
                  <a:cubicBezTo>
                    <a:pt x="6027" y="11113"/>
                    <a:pt x="6027" y="11113"/>
                    <a:pt x="6101" y="11113"/>
                  </a:cubicBezTo>
                  <a:close/>
                  <a:moveTo>
                    <a:pt x="4141" y="11113"/>
                  </a:moveTo>
                  <a:lnTo>
                    <a:pt x="4141" y="11187"/>
                  </a:lnTo>
                  <a:cubicBezTo>
                    <a:pt x="4104" y="11187"/>
                    <a:pt x="4067" y="11298"/>
                    <a:pt x="4030" y="11335"/>
                  </a:cubicBezTo>
                  <a:lnTo>
                    <a:pt x="3956" y="11335"/>
                  </a:lnTo>
                  <a:cubicBezTo>
                    <a:pt x="4030" y="11224"/>
                    <a:pt x="4104" y="11150"/>
                    <a:pt x="4141" y="11113"/>
                  </a:cubicBezTo>
                  <a:close/>
                  <a:moveTo>
                    <a:pt x="2551" y="11187"/>
                  </a:moveTo>
                  <a:lnTo>
                    <a:pt x="2551" y="11261"/>
                  </a:lnTo>
                  <a:lnTo>
                    <a:pt x="2367" y="11446"/>
                  </a:lnTo>
                  <a:cubicBezTo>
                    <a:pt x="2367" y="11372"/>
                    <a:pt x="2404" y="11335"/>
                    <a:pt x="2404" y="11224"/>
                  </a:cubicBezTo>
                  <a:cubicBezTo>
                    <a:pt x="2441" y="11224"/>
                    <a:pt x="2477" y="11187"/>
                    <a:pt x="2477" y="11187"/>
                  </a:cubicBezTo>
                  <a:close/>
                  <a:moveTo>
                    <a:pt x="3476" y="11483"/>
                  </a:moveTo>
                  <a:cubicBezTo>
                    <a:pt x="3500" y="11483"/>
                    <a:pt x="3509" y="11499"/>
                    <a:pt x="3500" y="11499"/>
                  </a:cubicBezTo>
                  <a:cubicBezTo>
                    <a:pt x="3496" y="11499"/>
                    <a:pt x="3488" y="11495"/>
                    <a:pt x="3476" y="11483"/>
                  </a:cubicBezTo>
                  <a:close/>
                  <a:moveTo>
                    <a:pt x="5657" y="11335"/>
                  </a:moveTo>
                  <a:cubicBezTo>
                    <a:pt x="5657" y="11372"/>
                    <a:pt x="5731" y="11372"/>
                    <a:pt x="5768" y="11372"/>
                  </a:cubicBezTo>
                  <a:cubicBezTo>
                    <a:pt x="5805" y="11483"/>
                    <a:pt x="5805" y="11520"/>
                    <a:pt x="5805" y="11593"/>
                  </a:cubicBezTo>
                  <a:cubicBezTo>
                    <a:pt x="5805" y="11556"/>
                    <a:pt x="5768" y="11520"/>
                    <a:pt x="5768" y="11520"/>
                  </a:cubicBezTo>
                  <a:cubicBezTo>
                    <a:pt x="5768" y="11483"/>
                    <a:pt x="5731" y="11409"/>
                    <a:pt x="5657" y="11372"/>
                  </a:cubicBezTo>
                  <a:lnTo>
                    <a:pt x="5657" y="11335"/>
                  </a:lnTo>
                  <a:close/>
                  <a:moveTo>
                    <a:pt x="6359" y="11667"/>
                  </a:moveTo>
                  <a:lnTo>
                    <a:pt x="6359" y="11704"/>
                  </a:lnTo>
                  <a:lnTo>
                    <a:pt x="6322" y="11741"/>
                  </a:lnTo>
                  <a:cubicBezTo>
                    <a:pt x="6322" y="11704"/>
                    <a:pt x="6359" y="11667"/>
                    <a:pt x="6359" y="11667"/>
                  </a:cubicBezTo>
                  <a:close/>
                  <a:moveTo>
                    <a:pt x="4881" y="11224"/>
                  </a:moveTo>
                  <a:cubicBezTo>
                    <a:pt x="4992" y="11298"/>
                    <a:pt x="5065" y="11372"/>
                    <a:pt x="5102" y="11520"/>
                  </a:cubicBezTo>
                  <a:lnTo>
                    <a:pt x="4881" y="11741"/>
                  </a:lnTo>
                  <a:lnTo>
                    <a:pt x="4881" y="11778"/>
                  </a:lnTo>
                  <a:lnTo>
                    <a:pt x="4844" y="11741"/>
                  </a:lnTo>
                  <a:cubicBezTo>
                    <a:pt x="4733" y="11704"/>
                    <a:pt x="4696" y="11667"/>
                    <a:pt x="4622" y="11593"/>
                  </a:cubicBezTo>
                  <a:cubicBezTo>
                    <a:pt x="4696" y="11446"/>
                    <a:pt x="4807" y="11335"/>
                    <a:pt x="4881" y="11224"/>
                  </a:cubicBezTo>
                  <a:close/>
                  <a:moveTo>
                    <a:pt x="5287" y="11778"/>
                  </a:moveTo>
                  <a:cubicBezTo>
                    <a:pt x="5361" y="11889"/>
                    <a:pt x="5398" y="11926"/>
                    <a:pt x="5398" y="12037"/>
                  </a:cubicBezTo>
                  <a:lnTo>
                    <a:pt x="5398" y="12148"/>
                  </a:lnTo>
                  <a:cubicBezTo>
                    <a:pt x="5324" y="12111"/>
                    <a:pt x="5250" y="12037"/>
                    <a:pt x="5176" y="11926"/>
                  </a:cubicBezTo>
                  <a:lnTo>
                    <a:pt x="5287" y="11778"/>
                  </a:lnTo>
                  <a:close/>
                  <a:moveTo>
                    <a:pt x="3513" y="11852"/>
                  </a:moveTo>
                  <a:cubicBezTo>
                    <a:pt x="3513" y="11963"/>
                    <a:pt x="3513" y="12111"/>
                    <a:pt x="3550" y="12259"/>
                  </a:cubicBezTo>
                  <a:lnTo>
                    <a:pt x="3513" y="12296"/>
                  </a:lnTo>
                  <a:cubicBezTo>
                    <a:pt x="3439" y="12148"/>
                    <a:pt x="3439" y="12037"/>
                    <a:pt x="3439" y="11889"/>
                  </a:cubicBezTo>
                  <a:cubicBezTo>
                    <a:pt x="3439" y="11852"/>
                    <a:pt x="3513" y="11852"/>
                    <a:pt x="3513" y="11852"/>
                  </a:cubicBezTo>
                  <a:close/>
                  <a:moveTo>
                    <a:pt x="1368" y="11963"/>
                  </a:moveTo>
                  <a:cubicBezTo>
                    <a:pt x="1331" y="12148"/>
                    <a:pt x="1294" y="12333"/>
                    <a:pt x="1294" y="12518"/>
                  </a:cubicBezTo>
                  <a:lnTo>
                    <a:pt x="1294" y="12111"/>
                  </a:lnTo>
                  <a:cubicBezTo>
                    <a:pt x="1294" y="12074"/>
                    <a:pt x="1331" y="12037"/>
                    <a:pt x="1368" y="11963"/>
                  </a:cubicBezTo>
                  <a:close/>
                  <a:moveTo>
                    <a:pt x="4585" y="11963"/>
                  </a:moveTo>
                  <a:lnTo>
                    <a:pt x="4585" y="11963"/>
                  </a:lnTo>
                  <a:cubicBezTo>
                    <a:pt x="4659" y="12037"/>
                    <a:pt x="4770" y="12074"/>
                    <a:pt x="4807" y="12111"/>
                  </a:cubicBezTo>
                  <a:cubicBezTo>
                    <a:pt x="4844" y="12296"/>
                    <a:pt x="4844" y="12444"/>
                    <a:pt x="4844" y="12518"/>
                  </a:cubicBezTo>
                  <a:cubicBezTo>
                    <a:pt x="4807" y="12481"/>
                    <a:pt x="4807" y="12444"/>
                    <a:pt x="4770" y="12370"/>
                  </a:cubicBezTo>
                  <a:lnTo>
                    <a:pt x="4770" y="12296"/>
                  </a:lnTo>
                  <a:cubicBezTo>
                    <a:pt x="4659" y="12222"/>
                    <a:pt x="4622" y="12111"/>
                    <a:pt x="4585" y="11963"/>
                  </a:cubicBezTo>
                  <a:close/>
                  <a:moveTo>
                    <a:pt x="3587" y="12333"/>
                  </a:moveTo>
                  <a:lnTo>
                    <a:pt x="3734" y="12629"/>
                  </a:lnTo>
                  <a:cubicBezTo>
                    <a:pt x="3734" y="12666"/>
                    <a:pt x="3698" y="12703"/>
                    <a:pt x="3698" y="12777"/>
                  </a:cubicBezTo>
                  <a:cubicBezTo>
                    <a:pt x="3587" y="12703"/>
                    <a:pt x="3550" y="12555"/>
                    <a:pt x="3550" y="12481"/>
                  </a:cubicBezTo>
                  <a:lnTo>
                    <a:pt x="3550" y="12444"/>
                  </a:lnTo>
                  <a:cubicBezTo>
                    <a:pt x="3550" y="12407"/>
                    <a:pt x="3587" y="12407"/>
                    <a:pt x="3587" y="12333"/>
                  </a:cubicBezTo>
                  <a:close/>
                  <a:moveTo>
                    <a:pt x="6507" y="12666"/>
                  </a:moveTo>
                  <a:cubicBezTo>
                    <a:pt x="6507" y="12814"/>
                    <a:pt x="6470" y="12887"/>
                    <a:pt x="6433" y="13072"/>
                  </a:cubicBezTo>
                  <a:cubicBezTo>
                    <a:pt x="6433" y="12998"/>
                    <a:pt x="6470" y="12850"/>
                    <a:pt x="6470" y="12777"/>
                  </a:cubicBezTo>
                  <a:cubicBezTo>
                    <a:pt x="6470" y="12703"/>
                    <a:pt x="6507" y="12703"/>
                    <a:pt x="6507" y="12666"/>
                  </a:cubicBezTo>
                  <a:close/>
                  <a:moveTo>
                    <a:pt x="1553" y="12296"/>
                  </a:moveTo>
                  <a:cubicBezTo>
                    <a:pt x="1553" y="12427"/>
                    <a:pt x="1612" y="12588"/>
                    <a:pt x="1651" y="12726"/>
                  </a:cubicBezTo>
                  <a:lnTo>
                    <a:pt x="1651" y="12726"/>
                  </a:lnTo>
                  <a:cubicBezTo>
                    <a:pt x="1637" y="12704"/>
                    <a:pt x="1613" y="12693"/>
                    <a:pt x="1590" y="12693"/>
                  </a:cubicBezTo>
                  <a:cubicBezTo>
                    <a:pt x="1553" y="12693"/>
                    <a:pt x="1516" y="12721"/>
                    <a:pt x="1516" y="12777"/>
                  </a:cubicBezTo>
                  <a:cubicBezTo>
                    <a:pt x="1516" y="12961"/>
                    <a:pt x="1553" y="13146"/>
                    <a:pt x="1553" y="13368"/>
                  </a:cubicBezTo>
                  <a:cubicBezTo>
                    <a:pt x="1516" y="13257"/>
                    <a:pt x="1479" y="13220"/>
                    <a:pt x="1479" y="13146"/>
                  </a:cubicBezTo>
                  <a:cubicBezTo>
                    <a:pt x="1479" y="12887"/>
                    <a:pt x="1479" y="12555"/>
                    <a:pt x="1553" y="12296"/>
                  </a:cubicBezTo>
                  <a:close/>
                  <a:moveTo>
                    <a:pt x="3328" y="13035"/>
                  </a:moveTo>
                  <a:cubicBezTo>
                    <a:pt x="3365" y="13183"/>
                    <a:pt x="3439" y="13257"/>
                    <a:pt x="3513" y="13368"/>
                  </a:cubicBezTo>
                  <a:lnTo>
                    <a:pt x="3513" y="13479"/>
                  </a:lnTo>
                  <a:cubicBezTo>
                    <a:pt x="3439" y="13442"/>
                    <a:pt x="3365" y="13368"/>
                    <a:pt x="3328" y="13257"/>
                  </a:cubicBezTo>
                  <a:lnTo>
                    <a:pt x="3328" y="13035"/>
                  </a:lnTo>
                  <a:close/>
                  <a:moveTo>
                    <a:pt x="3919" y="12961"/>
                  </a:moveTo>
                  <a:cubicBezTo>
                    <a:pt x="4030" y="13035"/>
                    <a:pt x="4141" y="13146"/>
                    <a:pt x="4252" y="13220"/>
                  </a:cubicBezTo>
                  <a:cubicBezTo>
                    <a:pt x="4252" y="13368"/>
                    <a:pt x="4289" y="13442"/>
                    <a:pt x="4289" y="13590"/>
                  </a:cubicBezTo>
                  <a:cubicBezTo>
                    <a:pt x="4104" y="13442"/>
                    <a:pt x="3956" y="13257"/>
                    <a:pt x="3845" y="13146"/>
                  </a:cubicBezTo>
                  <a:cubicBezTo>
                    <a:pt x="3882" y="13035"/>
                    <a:pt x="3882" y="12998"/>
                    <a:pt x="3919" y="12961"/>
                  </a:cubicBezTo>
                  <a:close/>
                  <a:moveTo>
                    <a:pt x="3698" y="13627"/>
                  </a:moveTo>
                  <a:lnTo>
                    <a:pt x="3845" y="13775"/>
                  </a:lnTo>
                  <a:cubicBezTo>
                    <a:pt x="3771" y="13738"/>
                    <a:pt x="3734" y="13738"/>
                    <a:pt x="3698" y="13701"/>
                  </a:cubicBezTo>
                  <a:cubicBezTo>
                    <a:pt x="3661" y="13627"/>
                    <a:pt x="3661" y="13627"/>
                    <a:pt x="3698" y="13627"/>
                  </a:cubicBezTo>
                  <a:close/>
                  <a:moveTo>
                    <a:pt x="6101" y="13146"/>
                  </a:moveTo>
                  <a:cubicBezTo>
                    <a:pt x="6027" y="13331"/>
                    <a:pt x="5990" y="13516"/>
                    <a:pt x="5916" y="13627"/>
                  </a:cubicBezTo>
                  <a:cubicBezTo>
                    <a:pt x="5879" y="13738"/>
                    <a:pt x="5879" y="13738"/>
                    <a:pt x="5805" y="13775"/>
                  </a:cubicBezTo>
                  <a:cubicBezTo>
                    <a:pt x="5768" y="13812"/>
                    <a:pt x="5768" y="13812"/>
                    <a:pt x="5731" y="13812"/>
                  </a:cubicBezTo>
                  <a:cubicBezTo>
                    <a:pt x="5805" y="13627"/>
                    <a:pt x="5916" y="13516"/>
                    <a:pt x="5953" y="13257"/>
                  </a:cubicBezTo>
                  <a:lnTo>
                    <a:pt x="6101" y="13146"/>
                  </a:lnTo>
                  <a:close/>
                  <a:moveTo>
                    <a:pt x="2477" y="12333"/>
                  </a:moveTo>
                  <a:cubicBezTo>
                    <a:pt x="2477" y="12777"/>
                    <a:pt x="2588" y="13109"/>
                    <a:pt x="2662" y="13553"/>
                  </a:cubicBezTo>
                  <a:cubicBezTo>
                    <a:pt x="2662" y="13701"/>
                    <a:pt x="2662" y="13812"/>
                    <a:pt x="2736" y="13997"/>
                  </a:cubicBezTo>
                  <a:cubicBezTo>
                    <a:pt x="2293" y="13442"/>
                    <a:pt x="2293" y="12887"/>
                    <a:pt x="2477" y="12333"/>
                  </a:cubicBezTo>
                  <a:close/>
                  <a:moveTo>
                    <a:pt x="1294" y="14218"/>
                  </a:moveTo>
                  <a:cubicBezTo>
                    <a:pt x="1331" y="14255"/>
                    <a:pt x="1368" y="14255"/>
                    <a:pt x="1368" y="14292"/>
                  </a:cubicBezTo>
                  <a:lnTo>
                    <a:pt x="1368" y="14366"/>
                  </a:lnTo>
                  <a:cubicBezTo>
                    <a:pt x="1331" y="14329"/>
                    <a:pt x="1331" y="14292"/>
                    <a:pt x="1294" y="14218"/>
                  </a:cubicBezTo>
                  <a:close/>
                  <a:moveTo>
                    <a:pt x="629" y="13331"/>
                  </a:moveTo>
                  <a:lnTo>
                    <a:pt x="629" y="13331"/>
                  </a:lnTo>
                  <a:cubicBezTo>
                    <a:pt x="703" y="13442"/>
                    <a:pt x="740" y="13627"/>
                    <a:pt x="777" y="13775"/>
                  </a:cubicBezTo>
                  <a:cubicBezTo>
                    <a:pt x="814" y="14255"/>
                    <a:pt x="962" y="14662"/>
                    <a:pt x="1184" y="15032"/>
                  </a:cubicBezTo>
                  <a:cubicBezTo>
                    <a:pt x="740" y="14662"/>
                    <a:pt x="444" y="14070"/>
                    <a:pt x="629" y="13331"/>
                  </a:cubicBezTo>
                  <a:close/>
                  <a:moveTo>
                    <a:pt x="2108" y="14699"/>
                  </a:moveTo>
                  <a:cubicBezTo>
                    <a:pt x="2182" y="14699"/>
                    <a:pt x="2219" y="14736"/>
                    <a:pt x="2256" y="14736"/>
                  </a:cubicBezTo>
                  <a:cubicBezTo>
                    <a:pt x="2367" y="14810"/>
                    <a:pt x="2404" y="14810"/>
                    <a:pt x="2477" y="14847"/>
                  </a:cubicBezTo>
                  <a:lnTo>
                    <a:pt x="2551" y="14847"/>
                  </a:lnTo>
                  <a:cubicBezTo>
                    <a:pt x="2662" y="15032"/>
                    <a:pt x="2810" y="15143"/>
                    <a:pt x="2958" y="15291"/>
                  </a:cubicBezTo>
                  <a:cubicBezTo>
                    <a:pt x="2662" y="15291"/>
                    <a:pt x="2441" y="15217"/>
                    <a:pt x="2256" y="15032"/>
                  </a:cubicBezTo>
                  <a:cubicBezTo>
                    <a:pt x="2219" y="14921"/>
                    <a:pt x="2182" y="14847"/>
                    <a:pt x="2108" y="14699"/>
                  </a:cubicBezTo>
                  <a:close/>
                  <a:moveTo>
                    <a:pt x="18344" y="1"/>
                  </a:moveTo>
                  <a:cubicBezTo>
                    <a:pt x="18331" y="1"/>
                    <a:pt x="18316" y="7"/>
                    <a:pt x="18301" y="22"/>
                  </a:cubicBezTo>
                  <a:cubicBezTo>
                    <a:pt x="16859" y="274"/>
                    <a:pt x="15418" y="667"/>
                    <a:pt x="14045" y="1200"/>
                  </a:cubicBezTo>
                  <a:lnTo>
                    <a:pt x="14045" y="1200"/>
                  </a:lnTo>
                  <a:cubicBezTo>
                    <a:pt x="14065" y="1133"/>
                    <a:pt x="14017" y="1020"/>
                    <a:pt x="13901" y="1020"/>
                  </a:cubicBezTo>
                  <a:cubicBezTo>
                    <a:pt x="12908" y="1351"/>
                    <a:pt x="11987" y="1756"/>
                    <a:pt x="11101" y="2255"/>
                  </a:cubicBezTo>
                  <a:lnTo>
                    <a:pt x="11101" y="2255"/>
                  </a:lnTo>
                  <a:cubicBezTo>
                    <a:pt x="11102" y="2198"/>
                    <a:pt x="11042" y="2124"/>
                    <a:pt x="10974" y="2124"/>
                  </a:cubicBezTo>
                  <a:cubicBezTo>
                    <a:pt x="10964" y="2124"/>
                    <a:pt x="10954" y="2126"/>
                    <a:pt x="10944" y="2129"/>
                  </a:cubicBezTo>
                  <a:cubicBezTo>
                    <a:pt x="10241" y="2462"/>
                    <a:pt x="9502" y="2831"/>
                    <a:pt x="8763" y="3238"/>
                  </a:cubicBezTo>
                  <a:lnTo>
                    <a:pt x="8726" y="3275"/>
                  </a:lnTo>
                  <a:cubicBezTo>
                    <a:pt x="5990" y="4865"/>
                    <a:pt x="3328" y="7046"/>
                    <a:pt x="1701" y="9634"/>
                  </a:cubicBezTo>
                  <a:cubicBezTo>
                    <a:pt x="1331" y="10078"/>
                    <a:pt x="999" y="10595"/>
                    <a:pt x="814" y="11150"/>
                  </a:cubicBezTo>
                  <a:cubicBezTo>
                    <a:pt x="777" y="11224"/>
                    <a:pt x="777" y="11335"/>
                    <a:pt x="740" y="11483"/>
                  </a:cubicBezTo>
                  <a:cubicBezTo>
                    <a:pt x="740" y="11520"/>
                    <a:pt x="666" y="11593"/>
                    <a:pt x="666" y="11667"/>
                  </a:cubicBezTo>
                  <a:cubicBezTo>
                    <a:pt x="666" y="11741"/>
                    <a:pt x="629" y="11778"/>
                    <a:pt x="629" y="11889"/>
                  </a:cubicBezTo>
                  <a:lnTo>
                    <a:pt x="592" y="11926"/>
                  </a:lnTo>
                  <a:lnTo>
                    <a:pt x="592" y="12037"/>
                  </a:lnTo>
                  <a:cubicBezTo>
                    <a:pt x="592" y="12074"/>
                    <a:pt x="592" y="12074"/>
                    <a:pt x="555" y="12111"/>
                  </a:cubicBezTo>
                  <a:lnTo>
                    <a:pt x="555" y="12148"/>
                  </a:lnTo>
                  <a:lnTo>
                    <a:pt x="555" y="12296"/>
                  </a:lnTo>
                  <a:cubicBezTo>
                    <a:pt x="481" y="12518"/>
                    <a:pt x="444" y="12777"/>
                    <a:pt x="481" y="12998"/>
                  </a:cubicBezTo>
                  <a:cubicBezTo>
                    <a:pt x="407" y="12998"/>
                    <a:pt x="296" y="12998"/>
                    <a:pt x="259" y="13072"/>
                  </a:cubicBezTo>
                  <a:cubicBezTo>
                    <a:pt x="0" y="13775"/>
                    <a:pt x="111" y="14625"/>
                    <a:pt x="666" y="15106"/>
                  </a:cubicBezTo>
                  <a:cubicBezTo>
                    <a:pt x="962" y="15364"/>
                    <a:pt x="1294" y="15549"/>
                    <a:pt x="1590" y="15623"/>
                  </a:cubicBezTo>
                  <a:lnTo>
                    <a:pt x="1701" y="15623"/>
                  </a:lnTo>
                  <a:cubicBezTo>
                    <a:pt x="1960" y="15808"/>
                    <a:pt x="2293" y="15956"/>
                    <a:pt x="2625" y="15956"/>
                  </a:cubicBezTo>
                  <a:lnTo>
                    <a:pt x="2884" y="16104"/>
                  </a:lnTo>
                  <a:cubicBezTo>
                    <a:pt x="2995" y="16132"/>
                    <a:pt x="3106" y="16145"/>
                    <a:pt x="3215" y="16145"/>
                  </a:cubicBezTo>
                  <a:cubicBezTo>
                    <a:pt x="3540" y="16145"/>
                    <a:pt x="3845" y="16021"/>
                    <a:pt x="4067" y="15771"/>
                  </a:cubicBezTo>
                  <a:cubicBezTo>
                    <a:pt x="4252" y="15808"/>
                    <a:pt x="4437" y="15808"/>
                    <a:pt x="4659" y="15808"/>
                  </a:cubicBezTo>
                  <a:lnTo>
                    <a:pt x="4659" y="16030"/>
                  </a:lnTo>
                  <a:cubicBezTo>
                    <a:pt x="4659" y="16071"/>
                    <a:pt x="4681" y="16100"/>
                    <a:pt x="4701" y="16100"/>
                  </a:cubicBezTo>
                  <a:cubicBezTo>
                    <a:pt x="4718" y="16100"/>
                    <a:pt x="4733" y="16080"/>
                    <a:pt x="4733" y="16030"/>
                  </a:cubicBezTo>
                  <a:cubicBezTo>
                    <a:pt x="4733" y="15956"/>
                    <a:pt x="4807" y="15919"/>
                    <a:pt x="4807" y="15808"/>
                  </a:cubicBezTo>
                  <a:cubicBezTo>
                    <a:pt x="5287" y="15771"/>
                    <a:pt x="5731" y="15475"/>
                    <a:pt x="6101" y="14995"/>
                  </a:cubicBezTo>
                  <a:cubicBezTo>
                    <a:pt x="6138" y="14921"/>
                    <a:pt x="6101" y="14884"/>
                    <a:pt x="6101" y="14847"/>
                  </a:cubicBezTo>
                  <a:lnTo>
                    <a:pt x="6175" y="14736"/>
                  </a:lnTo>
                  <a:cubicBezTo>
                    <a:pt x="6175" y="14736"/>
                    <a:pt x="6175" y="14699"/>
                    <a:pt x="6212" y="14699"/>
                  </a:cubicBezTo>
                  <a:cubicBezTo>
                    <a:pt x="6359" y="14514"/>
                    <a:pt x="6507" y="14292"/>
                    <a:pt x="6581" y="14070"/>
                  </a:cubicBezTo>
                  <a:cubicBezTo>
                    <a:pt x="8984" y="10189"/>
                    <a:pt x="13236" y="7527"/>
                    <a:pt x="17451" y="5493"/>
                  </a:cubicBezTo>
                  <a:cubicBezTo>
                    <a:pt x="18745" y="5124"/>
                    <a:pt x="20076" y="4828"/>
                    <a:pt x="21370" y="4532"/>
                  </a:cubicBezTo>
                  <a:lnTo>
                    <a:pt x="21370" y="4532"/>
                  </a:lnTo>
                  <a:cubicBezTo>
                    <a:pt x="18301" y="5604"/>
                    <a:pt x="15269" y="6972"/>
                    <a:pt x="12423" y="8636"/>
                  </a:cubicBezTo>
                  <a:cubicBezTo>
                    <a:pt x="12307" y="8723"/>
                    <a:pt x="12372" y="8855"/>
                    <a:pt x="12477" y="8855"/>
                  </a:cubicBezTo>
                  <a:cubicBezTo>
                    <a:pt x="12506" y="8855"/>
                    <a:pt x="12538" y="8845"/>
                    <a:pt x="12570" y="8821"/>
                  </a:cubicBezTo>
                  <a:cubicBezTo>
                    <a:pt x="15787" y="6972"/>
                    <a:pt x="19151" y="5456"/>
                    <a:pt x="22664" y="4273"/>
                  </a:cubicBezTo>
                  <a:cubicBezTo>
                    <a:pt x="23588" y="4088"/>
                    <a:pt x="24586" y="3941"/>
                    <a:pt x="25547" y="3793"/>
                  </a:cubicBezTo>
                  <a:cubicBezTo>
                    <a:pt x="25621" y="3793"/>
                    <a:pt x="25584" y="3645"/>
                    <a:pt x="25510" y="3645"/>
                  </a:cubicBezTo>
                  <a:lnTo>
                    <a:pt x="23699" y="3793"/>
                  </a:lnTo>
                  <a:cubicBezTo>
                    <a:pt x="23699" y="3793"/>
                    <a:pt x="23682" y="3776"/>
                    <a:pt x="23671" y="3776"/>
                  </a:cubicBezTo>
                  <a:cubicBezTo>
                    <a:pt x="23666" y="3776"/>
                    <a:pt x="23662" y="3780"/>
                    <a:pt x="23662" y="3793"/>
                  </a:cubicBezTo>
                  <a:cubicBezTo>
                    <a:pt x="23588" y="3793"/>
                    <a:pt x="23551" y="3830"/>
                    <a:pt x="23514" y="3830"/>
                  </a:cubicBezTo>
                  <a:cubicBezTo>
                    <a:pt x="22257" y="3977"/>
                    <a:pt x="21000" y="4162"/>
                    <a:pt x="19780" y="4384"/>
                  </a:cubicBezTo>
                  <a:cubicBezTo>
                    <a:pt x="20371" y="4125"/>
                    <a:pt x="20963" y="3830"/>
                    <a:pt x="21517" y="3608"/>
                  </a:cubicBezTo>
                  <a:cubicBezTo>
                    <a:pt x="21616" y="3575"/>
                    <a:pt x="21539" y="3454"/>
                    <a:pt x="21495" y="3454"/>
                  </a:cubicBezTo>
                  <a:cubicBezTo>
                    <a:pt x="21489" y="3454"/>
                    <a:pt x="21484" y="3456"/>
                    <a:pt x="21480" y="3460"/>
                  </a:cubicBezTo>
                  <a:cubicBezTo>
                    <a:pt x="20408" y="3830"/>
                    <a:pt x="19262" y="4273"/>
                    <a:pt x="18116" y="4754"/>
                  </a:cubicBezTo>
                  <a:cubicBezTo>
                    <a:pt x="17599" y="4902"/>
                    <a:pt x="17081" y="5050"/>
                    <a:pt x="16526" y="5198"/>
                  </a:cubicBezTo>
                  <a:cubicBezTo>
                    <a:pt x="19873" y="3548"/>
                    <a:pt x="23498" y="2733"/>
                    <a:pt x="27172" y="2733"/>
                  </a:cubicBezTo>
                  <a:cubicBezTo>
                    <a:pt x="29179" y="2733"/>
                    <a:pt x="31201" y="2977"/>
                    <a:pt x="33200" y="3460"/>
                  </a:cubicBezTo>
                  <a:cubicBezTo>
                    <a:pt x="33247" y="3495"/>
                    <a:pt x="33279" y="3508"/>
                    <a:pt x="33300" y="3508"/>
                  </a:cubicBezTo>
                  <a:cubicBezTo>
                    <a:pt x="33344" y="3508"/>
                    <a:pt x="33336" y="3448"/>
                    <a:pt x="33311" y="3423"/>
                  </a:cubicBezTo>
                  <a:cubicBezTo>
                    <a:pt x="31265" y="2840"/>
                    <a:pt x="29193" y="2557"/>
                    <a:pt x="27135" y="2557"/>
                  </a:cubicBezTo>
                  <a:cubicBezTo>
                    <a:pt x="23318" y="2557"/>
                    <a:pt x="19555" y="3533"/>
                    <a:pt x="16120" y="5382"/>
                  </a:cubicBezTo>
                  <a:cubicBezTo>
                    <a:pt x="15417" y="5604"/>
                    <a:pt x="14789" y="5826"/>
                    <a:pt x="14123" y="6122"/>
                  </a:cubicBezTo>
                  <a:cubicBezTo>
                    <a:pt x="14123" y="6032"/>
                    <a:pt x="14074" y="5917"/>
                    <a:pt x="13977" y="5917"/>
                  </a:cubicBezTo>
                  <a:cubicBezTo>
                    <a:pt x="13954" y="5917"/>
                    <a:pt x="13929" y="5923"/>
                    <a:pt x="13901" y="5937"/>
                  </a:cubicBezTo>
                  <a:cubicBezTo>
                    <a:pt x="13532" y="6159"/>
                    <a:pt x="13125" y="6418"/>
                    <a:pt x="12755" y="6713"/>
                  </a:cubicBezTo>
                  <a:lnTo>
                    <a:pt x="12533" y="6825"/>
                  </a:lnTo>
                  <a:lnTo>
                    <a:pt x="12533" y="6825"/>
                  </a:lnTo>
                  <a:cubicBezTo>
                    <a:pt x="12543" y="6815"/>
                    <a:pt x="12555" y="6803"/>
                    <a:pt x="12570" y="6787"/>
                  </a:cubicBezTo>
                  <a:lnTo>
                    <a:pt x="12570" y="6787"/>
                  </a:lnTo>
                  <a:cubicBezTo>
                    <a:pt x="12546" y="6806"/>
                    <a:pt x="12522" y="6824"/>
                    <a:pt x="12497" y="6842"/>
                  </a:cubicBezTo>
                  <a:lnTo>
                    <a:pt x="12497" y="6842"/>
                  </a:lnTo>
                  <a:lnTo>
                    <a:pt x="12460" y="6861"/>
                  </a:lnTo>
                  <a:cubicBezTo>
                    <a:pt x="12465" y="6861"/>
                    <a:pt x="12469" y="6861"/>
                    <a:pt x="12473" y="6861"/>
                  </a:cubicBezTo>
                  <a:lnTo>
                    <a:pt x="12473" y="6861"/>
                  </a:lnTo>
                  <a:cubicBezTo>
                    <a:pt x="10591" y="8287"/>
                    <a:pt x="8959" y="9961"/>
                    <a:pt x="7469" y="11741"/>
                  </a:cubicBezTo>
                  <a:lnTo>
                    <a:pt x="7469" y="11704"/>
                  </a:lnTo>
                  <a:cubicBezTo>
                    <a:pt x="7469" y="11372"/>
                    <a:pt x="7432" y="11113"/>
                    <a:pt x="7358" y="10854"/>
                  </a:cubicBezTo>
                  <a:cubicBezTo>
                    <a:pt x="7358" y="10817"/>
                    <a:pt x="7395" y="10817"/>
                    <a:pt x="7395" y="10780"/>
                  </a:cubicBezTo>
                  <a:cubicBezTo>
                    <a:pt x="7986" y="10115"/>
                    <a:pt x="8541" y="9634"/>
                    <a:pt x="8836" y="9301"/>
                  </a:cubicBezTo>
                  <a:cubicBezTo>
                    <a:pt x="8910" y="9190"/>
                    <a:pt x="9021" y="9116"/>
                    <a:pt x="9132" y="9006"/>
                  </a:cubicBezTo>
                  <a:cubicBezTo>
                    <a:pt x="9169" y="9042"/>
                    <a:pt x="9197" y="9061"/>
                    <a:pt x="9220" y="9061"/>
                  </a:cubicBezTo>
                  <a:cubicBezTo>
                    <a:pt x="9243" y="9061"/>
                    <a:pt x="9262" y="9042"/>
                    <a:pt x="9280" y="9006"/>
                  </a:cubicBezTo>
                  <a:cubicBezTo>
                    <a:pt x="12201" y="6491"/>
                    <a:pt x="15417" y="4643"/>
                    <a:pt x="18929" y="3349"/>
                  </a:cubicBezTo>
                  <a:cubicBezTo>
                    <a:pt x="21037" y="2684"/>
                    <a:pt x="23181" y="2277"/>
                    <a:pt x="25399" y="2129"/>
                  </a:cubicBezTo>
                  <a:cubicBezTo>
                    <a:pt x="25510" y="2129"/>
                    <a:pt x="25510" y="1981"/>
                    <a:pt x="25399" y="1981"/>
                  </a:cubicBezTo>
                  <a:cubicBezTo>
                    <a:pt x="24438" y="1981"/>
                    <a:pt x="23514" y="2092"/>
                    <a:pt x="22590" y="2240"/>
                  </a:cubicBezTo>
                  <a:cubicBezTo>
                    <a:pt x="22634" y="2225"/>
                    <a:pt x="22679" y="2211"/>
                    <a:pt x="22724" y="2199"/>
                  </a:cubicBezTo>
                  <a:lnTo>
                    <a:pt x="22724" y="2199"/>
                  </a:lnTo>
                  <a:cubicBezTo>
                    <a:pt x="21902" y="2362"/>
                    <a:pt x="21124" y="2553"/>
                    <a:pt x="20371" y="2794"/>
                  </a:cubicBezTo>
                  <a:cubicBezTo>
                    <a:pt x="18338" y="3275"/>
                    <a:pt x="16342" y="4014"/>
                    <a:pt x="14493" y="5013"/>
                  </a:cubicBezTo>
                  <a:cubicBezTo>
                    <a:pt x="14456" y="4939"/>
                    <a:pt x="14419" y="4939"/>
                    <a:pt x="14345" y="4939"/>
                  </a:cubicBezTo>
                  <a:cubicBezTo>
                    <a:pt x="13938" y="5124"/>
                    <a:pt x="13569" y="5382"/>
                    <a:pt x="13162" y="5604"/>
                  </a:cubicBezTo>
                  <a:cubicBezTo>
                    <a:pt x="16097" y="3684"/>
                    <a:pt x="19459" y="2509"/>
                    <a:pt x="23073" y="2115"/>
                  </a:cubicBezTo>
                  <a:lnTo>
                    <a:pt x="23073" y="2115"/>
                  </a:lnTo>
                  <a:cubicBezTo>
                    <a:pt x="23250" y="2076"/>
                    <a:pt x="23433" y="2039"/>
                    <a:pt x="23625" y="1981"/>
                  </a:cubicBezTo>
                  <a:cubicBezTo>
                    <a:pt x="23662" y="1981"/>
                    <a:pt x="23662" y="1944"/>
                    <a:pt x="23625" y="1907"/>
                  </a:cubicBezTo>
                  <a:lnTo>
                    <a:pt x="23810" y="1907"/>
                  </a:lnTo>
                  <a:cubicBezTo>
                    <a:pt x="23884" y="1907"/>
                    <a:pt x="23884" y="1722"/>
                    <a:pt x="23736" y="1722"/>
                  </a:cubicBezTo>
                  <a:cubicBezTo>
                    <a:pt x="20482" y="1796"/>
                    <a:pt x="17266" y="2720"/>
                    <a:pt x="14456" y="4310"/>
                  </a:cubicBezTo>
                  <a:cubicBezTo>
                    <a:pt x="14430" y="4285"/>
                    <a:pt x="14387" y="4242"/>
                    <a:pt x="14339" y="4242"/>
                  </a:cubicBezTo>
                  <a:cubicBezTo>
                    <a:pt x="14317" y="4242"/>
                    <a:pt x="14294" y="4250"/>
                    <a:pt x="14271" y="4273"/>
                  </a:cubicBezTo>
                  <a:cubicBezTo>
                    <a:pt x="13458" y="4680"/>
                    <a:pt x="12644" y="5198"/>
                    <a:pt x="11868" y="5678"/>
                  </a:cubicBezTo>
                  <a:cubicBezTo>
                    <a:pt x="11868" y="5648"/>
                    <a:pt x="11795" y="5594"/>
                    <a:pt x="11748" y="5594"/>
                  </a:cubicBezTo>
                  <a:cubicBezTo>
                    <a:pt x="11737" y="5594"/>
                    <a:pt x="11727" y="5597"/>
                    <a:pt x="11720" y="5604"/>
                  </a:cubicBezTo>
                  <a:cubicBezTo>
                    <a:pt x="11498" y="5752"/>
                    <a:pt x="11313" y="5863"/>
                    <a:pt x="11092" y="6011"/>
                  </a:cubicBezTo>
                  <a:cubicBezTo>
                    <a:pt x="11092" y="5974"/>
                    <a:pt x="11055" y="5974"/>
                    <a:pt x="10981" y="5974"/>
                  </a:cubicBezTo>
                  <a:cubicBezTo>
                    <a:pt x="9835" y="6713"/>
                    <a:pt x="8763" y="7601"/>
                    <a:pt x="7838" y="8562"/>
                  </a:cubicBezTo>
                  <a:cubicBezTo>
                    <a:pt x="7432" y="8932"/>
                    <a:pt x="7062" y="9301"/>
                    <a:pt x="6655" y="9708"/>
                  </a:cubicBezTo>
                  <a:cubicBezTo>
                    <a:pt x="6544" y="9634"/>
                    <a:pt x="6470" y="9486"/>
                    <a:pt x="6359" y="9375"/>
                  </a:cubicBezTo>
                  <a:cubicBezTo>
                    <a:pt x="7801" y="8044"/>
                    <a:pt x="9280" y="6861"/>
                    <a:pt x="10870" y="5752"/>
                  </a:cubicBezTo>
                  <a:cubicBezTo>
                    <a:pt x="13273" y="4125"/>
                    <a:pt x="15861" y="3016"/>
                    <a:pt x="18560" y="1944"/>
                  </a:cubicBezTo>
                  <a:cubicBezTo>
                    <a:pt x="18661" y="1910"/>
                    <a:pt x="18639" y="1754"/>
                    <a:pt x="18523" y="1754"/>
                  </a:cubicBezTo>
                  <a:cubicBezTo>
                    <a:pt x="18512" y="1754"/>
                    <a:pt x="18499" y="1756"/>
                    <a:pt x="18486" y="1759"/>
                  </a:cubicBezTo>
                  <a:cubicBezTo>
                    <a:pt x="18301" y="1796"/>
                    <a:pt x="18153" y="1870"/>
                    <a:pt x="17968" y="1907"/>
                  </a:cubicBezTo>
                  <a:cubicBezTo>
                    <a:pt x="18929" y="1500"/>
                    <a:pt x="19965" y="1131"/>
                    <a:pt x="20963" y="798"/>
                  </a:cubicBezTo>
                  <a:cubicBezTo>
                    <a:pt x="21029" y="798"/>
                    <a:pt x="21036" y="681"/>
                    <a:pt x="20959" y="681"/>
                  </a:cubicBezTo>
                  <a:cubicBezTo>
                    <a:pt x="20949" y="681"/>
                    <a:pt x="20938" y="683"/>
                    <a:pt x="20926" y="687"/>
                  </a:cubicBezTo>
                  <a:cubicBezTo>
                    <a:pt x="19262" y="1168"/>
                    <a:pt x="17635" y="1759"/>
                    <a:pt x="16083" y="2462"/>
                  </a:cubicBezTo>
                  <a:cubicBezTo>
                    <a:pt x="13569" y="3386"/>
                    <a:pt x="11277" y="4754"/>
                    <a:pt x="9243" y="6381"/>
                  </a:cubicBezTo>
                  <a:cubicBezTo>
                    <a:pt x="8356" y="7083"/>
                    <a:pt x="7173" y="8007"/>
                    <a:pt x="6101" y="9116"/>
                  </a:cubicBezTo>
                  <a:lnTo>
                    <a:pt x="6064" y="9079"/>
                  </a:lnTo>
                  <a:cubicBezTo>
                    <a:pt x="6544" y="8451"/>
                    <a:pt x="7099" y="7896"/>
                    <a:pt x="7727" y="7342"/>
                  </a:cubicBezTo>
                  <a:cubicBezTo>
                    <a:pt x="9428" y="5826"/>
                    <a:pt x="11313" y="4495"/>
                    <a:pt x="13347" y="3238"/>
                  </a:cubicBezTo>
                  <a:cubicBezTo>
                    <a:pt x="13471" y="3176"/>
                    <a:pt x="13387" y="3036"/>
                    <a:pt x="13313" y="3036"/>
                  </a:cubicBezTo>
                  <a:cubicBezTo>
                    <a:pt x="13299" y="3036"/>
                    <a:pt x="13285" y="3041"/>
                    <a:pt x="13273" y="3053"/>
                  </a:cubicBezTo>
                  <a:cubicBezTo>
                    <a:pt x="13162" y="3090"/>
                    <a:pt x="13014" y="3201"/>
                    <a:pt x="12940" y="3238"/>
                  </a:cubicBezTo>
                  <a:lnTo>
                    <a:pt x="12903" y="3238"/>
                  </a:lnTo>
                  <a:cubicBezTo>
                    <a:pt x="12349" y="3534"/>
                    <a:pt x="11831" y="3793"/>
                    <a:pt x="11313" y="4125"/>
                  </a:cubicBezTo>
                  <a:cubicBezTo>
                    <a:pt x="10352" y="4569"/>
                    <a:pt x="9428" y="5124"/>
                    <a:pt x="8541" y="5678"/>
                  </a:cubicBezTo>
                  <a:cubicBezTo>
                    <a:pt x="9058" y="5234"/>
                    <a:pt x="9576" y="4828"/>
                    <a:pt x="10130" y="4384"/>
                  </a:cubicBezTo>
                  <a:cubicBezTo>
                    <a:pt x="12016" y="3275"/>
                    <a:pt x="14012" y="2314"/>
                    <a:pt x="16046" y="1500"/>
                  </a:cubicBezTo>
                  <a:cubicBezTo>
                    <a:pt x="16083" y="1427"/>
                    <a:pt x="16046" y="1353"/>
                    <a:pt x="15972" y="1353"/>
                  </a:cubicBezTo>
                  <a:cubicBezTo>
                    <a:pt x="14789" y="1759"/>
                    <a:pt x="13569" y="2277"/>
                    <a:pt x="12423" y="2831"/>
                  </a:cubicBezTo>
                  <a:cubicBezTo>
                    <a:pt x="15280" y="1220"/>
                    <a:pt x="18462" y="384"/>
                    <a:pt x="21845" y="384"/>
                  </a:cubicBezTo>
                  <a:cubicBezTo>
                    <a:pt x="22577" y="384"/>
                    <a:pt x="23319" y="423"/>
                    <a:pt x="24068" y="502"/>
                  </a:cubicBezTo>
                  <a:cubicBezTo>
                    <a:pt x="24179" y="502"/>
                    <a:pt x="24179" y="428"/>
                    <a:pt x="24068" y="391"/>
                  </a:cubicBezTo>
                  <a:cubicBezTo>
                    <a:pt x="23136" y="240"/>
                    <a:pt x="22191" y="166"/>
                    <a:pt x="21244" y="166"/>
                  </a:cubicBezTo>
                  <a:cubicBezTo>
                    <a:pt x="16861" y="166"/>
                    <a:pt x="12446" y="1754"/>
                    <a:pt x="9132" y="4643"/>
                  </a:cubicBezTo>
                  <a:cubicBezTo>
                    <a:pt x="8171" y="5271"/>
                    <a:pt x="7247" y="5937"/>
                    <a:pt x="6322" y="6676"/>
                  </a:cubicBezTo>
                  <a:cubicBezTo>
                    <a:pt x="6951" y="6048"/>
                    <a:pt x="7616" y="5456"/>
                    <a:pt x="8319" y="4902"/>
                  </a:cubicBezTo>
                  <a:cubicBezTo>
                    <a:pt x="9428" y="4125"/>
                    <a:pt x="10537" y="3386"/>
                    <a:pt x="11646" y="2684"/>
                  </a:cubicBezTo>
                  <a:cubicBezTo>
                    <a:pt x="11739" y="2622"/>
                    <a:pt x="11676" y="2482"/>
                    <a:pt x="11566" y="2482"/>
                  </a:cubicBezTo>
                  <a:cubicBezTo>
                    <a:pt x="11545" y="2482"/>
                    <a:pt x="11522" y="2487"/>
                    <a:pt x="11498" y="2499"/>
                  </a:cubicBezTo>
                  <a:cubicBezTo>
                    <a:pt x="10981" y="2831"/>
                    <a:pt x="10500" y="3090"/>
                    <a:pt x="9983" y="3423"/>
                  </a:cubicBezTo>
                  <a:cubicBezTo>
                    <a:pt x="9958" y="3423"/>
                    <a:pt x="9950" y="3406"/>
                    <a:pt x="9925" y="3406"/>
                  </a:cubicBezTo>
                  <a:cubicBezTo>
                    <a:pt x="9913" y="3406"/>
                    <a:pt x="9896" y="3411"/>
                    <a:pt x="9872" y="3423"/>
                  </a:cubicBezTo>
                  <a:cubicBezTo>
                    <a:pt x="10685" y="2905"/>
                    <a:pt x="11535" y="2425"/>
                    <a:pt x="12386" y="1981"/>
                  </a:cubicBezTo>
                  <a:cubicBezTo>
                    <a:pt x="14271" y="1168"/>
                    <a:pt x="16268" y="576"/>
                    <a:pt x="18338" y="96"/>
                  </a:cubicBezTo>
                  <a:cubicBezTo>
                    <a:pt x="18427" y="96"/>
                    <a:pt x="18397" y="1"/>
                    <a:pt x="18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3"/>
            <p:cNvSpPr/>
            <p:nvPr/>
          </p:nvSpPr>
          <p:spPr>
            <a:xfrm>
              <a:off x="7359175" y="1569050"/>
              <a:ext cx="205225" cy="159925"/>
            </a:xfrm>
            <a:custGeom>
              <a:avLst/>
              <a:gdLst/>
              <a:ahLst/>
              <a:cxnLst/>
              <a:rect l="l" t="t" r="r" b="b"/>
              <a:pathLst>
                <a:path w="8209" h="6397" extrusionOk="0">
                  <a:moveTo>
                    <a:pt x="8134" y="1"/>
                  </a:moveTo>
                  <a:cubicBezTo>
                    <a:pt x="5139" y="1701"/>
                    <a:pt x="2404" y="3883"/>
                    <a:pt x="1" y="6397"/>
                  </a:cubicBezTo>
                  <a:cubicBezTo>
                    <a:pt x="2552" y="4031"/>
                    <a:pt x="5250" y="1960"/>
                    <a:pt x="8171" y="112"/>
                  </a:cubicBezTo>
                  <a:cubicBezTo>
                    <a:pt x="8208" y="38"/>
                    <a:pt x="8171" y="1"/>
                    <a:pt x="8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3"/>
            <p:cNvSpPr/>
            <p:nvPr/>
          </p:nvSpPr>
          <p:spPr>
            <a:xfrm>
              <a:off x="7267675" y="1862975"/>
              <a:ext cx="14800" cy="65175"/>
            </a:xfrm>
            <a:custGeom>
              <a:avLst/>
              <a:gdLst/>
              <a:ahLst/>
              <a:cxnLst/>
              <a:rect l="l" t="t" r="r" b="b"/>
              <a:pathLst>
                <a:path w="592" h="2607" extrusionOk="0">
                  <a:moveTo>
                    <a:pt x="592" y="1"/>
                  </a:moveTo>
                  <a:cubicBezTo>
                    <a:pt x="222" y="777"/>
                    <a:pt x="0" y="1701"/>
                    <a:pt x="37" y="2551"/>
                  </a:cubicBezTo>
                  <a:cubicBezTo>
                    <a:pt x="37" y="2588"/>
                    <a:pt x="47" y="2607"/>
                    <a:pt x="56" y="2607"/>
                  </a:cubicBezTo>
                  <a:cubicBezTo>
                    <a:pt x="65" y="2607"/>
                    <a:pt x="74" y="2588"/>
                    <a:pt x="74" y="2551"/>
                  </a:cubicBezTo>
                  <a:cubicBezTo>
                    <a:pt x="148" y="1627"/>
                    <a:pt x="222" y="814"/>
                    <a:pt x="5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3"/>
            <p:cNvSpPr/>
            <p:nvPr/>
          </p:nvSpPr>
          <p:spPr>
            <a:xfrm>
              <a:off x="7300950" y="1948925"/>
              <a:ext cx="9275" cy="4650"/>
            </a:xfrm>
            <a:custGeom>
              <a:avLst/>
              <a:gdLst/>
              <a:ahLst/>
              <a:cxnLst/>
              <a:rect l="l" t="t" r="r" b="b"/>
              <a:pathLst>
                <a:path w="371" h="186" extrusionOk="0">
                  <a:moveTo>
                    <a:pt x="0" y="1"/>
                  </a:moveTo>
                  <a:cubicBezTo>
                    <a:pt x="111" y="112"/>
                    <a:pt x="259" y="149"/>
                    <a:pt x="370" y="186"/>
                  </a:cubicBezTo>
                  <a:cubicBezTo>
                    <a:pt x="259" y="149"/>
                    <a:pt x="148" y="112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3"/>
            <p:cNvSpPr/>
            <p:nvPr/>
          </p:nvSpPr>
          <p:spPr>
            <a:xfrm>
              <a:off x="7327750" y="1967150"/>
              <a:ext cx="24050" cy="19700"/>
            </a:xfrm>
            <a:custGeom>
              <a:avLst/>
              <a:gdLst/>
              <a:ahLst/>
              <a:cxnLst/>
              <a:rect l="l" t="t" r="r" b="b"/>
              <a:pathLst>
                <a:path w="962" h="788" extrusionOk="0">
                  <a:moveTo>
                    <a:pt x="19" y="1"/>
                  </a:moveTo>
                  <a:cubicBezTo>
                    <a:pt x="1" y="1"/>
                    <a:pt x="1" y="48"/>
                    <a:pt x="1" y="48"/>
                  </a:cubicBezTo>
                  <a:cubicBezTo>
                    <a:pt x="333" y="307"/>
                    <a:pt x="592" y="566"/>
                    <a:pt x="925" y="788"/>
                  </a:cubicBezTo>
                  <a:cubicBezTo>
                    <a:pt x="925" y="788"/>
                    <a:pt x="962" y="788"/>
                    <a:pt x="962" y="751"/>
                  </a:cubicBezTo>
                  <a:cubicBezTo>
                    <a:pt x="666" y="529"/>
                    <a:pt x="370" y="233"/>
                    <a:pt x="38" y="11"/>
                  </a:cubicBezTo>
                  <a:cubicBezTo>
                    <a:pt x="30" y="4"/>
                    <a:pt x="24" y="1"/>
                    <a:pt x="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3"/>
            <p:cNvSpPr/>
            <p:nvPr/>
          </p:nvSpPr>
          <p:spPr>
            <a:xfrm>
              <a:off x="7376725" y="1976475"/>
              <a:ext cx="48900" cy="7550"/>
            </a:xfrm>
            <a:custGeom>
              <a:avLst/>
              <a:gdLst/>
              <a:ahLst/>
              <a:cxnLst/>
              <a:rect l="l" t="t" r="r" b="b"/>
              <a:pathLst>
                <a:path w="1956" h="302" extrusionOk="0">
                  <a:moveTo>
                    <a:pt x="1902" y="0"/>
                  </a:moveTo>
                  <a:cubicBezTo>
                    <a:pt x="1897" y="0"/>
                    <a:pt x="1892" y="3"/>
                    <a:pt x="1887" y="8"/>
                  </a:cubicBezTo>
                  <a:cubicBezTo>
                    <a:pt x="1547" y="121"/>
                    <a:pt x="1193" y="165"/>
                    <a:pt x="817" y="165"/>
                  </a:cubicBezTo>
                  <a:cubicBezTo>
                    <a:pt x="579" y="165"/>
                    <a:pt x="333" y="147"/>
                    <a:pt x="75" y="119"/>
                  </a:cubicBezTo>
                  <a:cubicBezTo>
                    <a:pt x="1" y="119"/>
                    <a:pt x="1" y="267"/>
                    <a:pt x="75" y="267"/>
                  </a:cubicBezTo>
                  <a:cubicBezTo>
                    <a:pt x="276" y="289"/>
                    <a:pt x="471" y="301"/>
                    <a:pt x="661" y="301"/>
                  </a:cubicBezTo>
                  <a:cubicBezTo>
                    <a:pt x="1099" y="301"/>
                    <a:pt x="1511" y="237"/>
                    <a:pt x="1923" y="82"/>
                  </a:cubicBezTo>
                  <a:cubicBezTo>
                    <a:pt x="1955" y="82"/>
                    <a:pt x="1933" y="0"/>
                    <a:pt x="19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3"/>
            <p:cNvSpPr/>
            <p:nvPr/>
          </p:nvSpPr>
          <p:spPr>
            <a:xfrm>
              <a:off x="7435225" y="1953550"/>
              <a:ext cx="34900" cy="16800"/>
            </a:xfrm>
            <a:custGeom>
              <a:avLst/>
              <a:gdLst/>
              <a:ahLst/>
              <a:cxnLst/>
              <a:rect l="l" t="t" r="r" b="b"/>
              <a:pathLst>
                <a:path w="1396" h="672" extrusionOk="0">
                  <a:moveTo>
                    <a:pt x="1395" y="1"/>
                  </a:moveTo>
                  <a:cubicBezTo>
                    <a:pt x="1025" y="296"/>
                    <a:pt x="545" y="481"/>
                    <a:pt x="101" y="518"/>
                  </a:cubicBezTo>
                  <a:cubicBezTo>
                    <a:pt x="0" y="518"/>
                    <a:pt x="52" y="671"/>
                    <a:pt x="118" y="671"/>
                  </a:cubicBezTo>
                  <a:cubicBezTo>
                    <a:pt x="125" y="671"/>
                    <a:pt x="131" y="669"/>
                    <a:pt x="138" y="666"/>
                  </a:cubicBezTo>
                  <a:cubicBezTo>
                    <a:pt x="656" y="629"/>
                    <a:pt x="1062" y="370"/>
                    <a:pt x="13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3"/>
            <p:cNvSpPr/>
            <p:nvPr/>
          </p:nvSpPr>
          <p:spPr>
            <a:xfrm>
              <a:off x="7490425" y="1852800"/>
              <a:ext cx="72125" cy="80450"/>
            </a:xfrm>
            <a:custGeom>
              <a:avLst/>
              <a:gdLst/>
              <a:ahLst/>
              <a:cxnLst/>
              <a:rect l="l" t="t" r="r" b="b"/>
              <a:pathLst>
                <a:path w="2885" h="3218" extrusionOk="0">
                  <a:moveTo>
                    <a:pt x="2884" y="1"/>
                  </a:moveTo>
                  <a:cubicBezTo>
                    <a:pt x="1960" y="1110"/>
                    <a:pt x="1036" y="2182"/>
                    <a:pt x="0" y="3217"/>
                  </a:cubicBezTo>
                  <a:cubicBezTo>
                    <a:pt x="1036" y="2256"/>
                    <a:pt x="1997" y="1110"/>
                    <a:pt x="2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3"/>
            <p:cNvSpPr/>
            <p:nvPr/>
          </p:nvSpPr>
          <p:spPr>
            <a:xfrm>
              <a:off x="7330925" y="1835350"/>
              <a:ext cx="33375" cy="37850"/>
            </a:xfrm>
            <a:custGeom>
              <a:avLst/>
              <a:gdLst/>
              <a:ahLst/>
              <a:cxnLst/>
              <a:rect l="l" t="t" r="r" b="b"/>
              <a:pathLst>
                <a:path w="1335" h="1514" extrusionOk="0">
                  <a:moveTo>
                    <a:pt x="501" y="971"/>
                  </a:moveTo>
                  <a:lnTo>
                    <a:pt x="501" y="971"/>
                  </a:lnTo>
                  <a:cubicBezTo>
                    <a:pt x="509" y="988"/>
                    <a:pt x="487" y="1014"/>
                    <a:pt x="480" y="1014"/>
                  </a:cubicBezTo>
                  <a:cubicBezTo>
                    <a:pt x="476" y="1014"/>
                    <a:pt x="479" y="1003"/>
                    <a:pt x="501" y="971"/>
                  </a:cubicBezTo>
                  <a:close/>
                  <a:moveTo>
                    <a:pt x="640" y="1"/>
                  </a:moveTo>
                  <a:cubicBezTo>
                    <a:pt x="601" y="1"/>
                    <a:pt x="564" y="21"/>
                    <a:pt x="539" y="70"/>
                  </a:cubicBezTo>
                  <a:cubicBezTo>
                    <a:pt x="449" y="161"/>
                    <a:pt x="385" y="257"/>
                    <a:pt x="344" y="358"/>
                  </a:cubicBezTo>
                  <a:lnTo>
                    <a:pt x="344" y="358"/>
                  </a:lnTo>
                  <a:cubicBezTo>
                    <a:pt x="335" y="361"/>
                    <a:pt x="326" y="363"/>
                    <a:pt x="317" y="366"/>
                  </a:cubicBezTo>
                  <a:cubicBezTo>
                    <a:pt x="0" y="437"/>
                    <a:pt x="19" y="910"/>
                    <a:pt x="341" y="954"/>
                  </a:cubicBezTo>
                  <a:lnTo>
                    <a:pt x="341" y="954"/>
                  </a:lnTo>
                  <a:cubicBezTo>
                    <a:pt x="384" y="1082"/>
                    <a:pt x="452" y="1208"/>
                    <a:pt x="539" y="1327"/>
                  </a:cubicBezTo>
                  <a:cubicBezTo>
                    <a:pt x="599" y="1447"/>
                    <a:pt x="713" y="1513"/>
                    <a:pt x="835" y="1513"/>
                  </a:cubicBezTo>
                  <a:cubicBezTo>
                    <a:pt x="938" y="1513"/>
                    <a:pt x="1046" y="1466"/>
                    <a:pt x="1131" y="1364"/>
                  </a:cubicBezTo>
                  <a:cubicBezTo>
                    <a:pt x="1335" y="1069"/>
                    <a:pt x="1204" y="690"/>
                    <a:pt x="936" y="484"/>
                  </a:cubicBezTo>
                  <a:lnTo>
                    <a:pt x="936" y="484"/>
                  </a:lnTo>
                  <a:cubicBezTo>
                    <a:pt x="908" y="381"/>
                    <a:pt x="876" y="278"/>
                    <a:pt x="835" y="181"/>
                  </a:cubicBezTo>
                  <a:cubicBezTo>
                    <a:pt x="810" y="83"/>
                    <a:pt x="720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3"/>
            <p:cNvSpPr/>
            <p:nvPr/>
          </p:nvSpPr>
          <p:spPr>
            <a:xfrm>
              <a:off x="7374900" y="1311175"/>
              <a:ext cx="40675" cy="27700"/>
            </a:xfrm>
            <a:custGeom>
              <a:avLst/>
              <a:gdLst/>
              <a:ahLst/>
              <a:cxnLst/>
              <a:rect l="l" t="t" r="r" b="b"/>
              <a:pathLst>
                <a:path w="1627" h="1108" extrusionOk="0">
                  <a:moveTo>
                    <a:pt x="407" y="1"/>
                  </a:moveTo>
                  <a:cubicBezTo>
                    <a:pt x="0" y="1"/>
                    <a:pt x="185" y="482"/>
                    <a:pt x="481" y="519"/>
                  </a:cubicBezTo>
                  <a:cubicBezTo>
                    <a:pt x="492" y="519"/>
                    <a:pt x="528" y="533"/>
                    <a:pt x="573" y="552"/>
                  </a:cubicBezTo>
                  <a:lnTo>
                    <a:pt x="573" y="552"/>
                  </a:lnTo>
                  <a:cubicBezTo>
                    <a:pt x="432" y="835"/>
                    <a:pt x="791" y="1107"/>
                    <a:pt x="1112" y="1107"/>
                  </a:cubicBezTo>
                  <a:cubicBezTo>
                    <a:pt x="1239" y="1107"/>
                    <a:pt x="1360" y="1064"/>
                    <a:pt x="1442" y="962"/>
                  </a:cubicBezTo>
                  <a:cubicBezTo>
                    <a:pt x="1627" y="740"/>
                    <a:pt x="1479" y="408"/>
                    <a:pt x="1294" y="260"/>
                  </a:cubicBezTo>
                  <a:cubicBezTo>
                    <a:pt x="1072" y="1"/>
                    <a:pt x="739" y="1"/>
                    <a:pt x="4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3"/>
            <p:cNvSpPr/>
            <p:nvPr/>
          </p:nvSpPr>
          <p:spPr>
            <a:xfrm>
              <a:off x="7112825" y="1577975"/>
              <a:ext cx="23325" cy="18325"/>
            </a:xfrm>
            <a:custGeom>
              <a:avLst/>
              <a:gdLst/>
              <a:ahLst/>
              <a:cxnLst/>
              <a:rect l="l" t="t" r="r" b="b"/>
              <a:pathLst>
                <a:path w="933" h="733" extrusionOk="0">
                  <a:moveTo>
                    <a:pt x="528" y="0"/>
                  </a:moveTo>
                  <a:cubicBezTo>
                    <a:pt x="480" y="0"/>
                    <a:pt x="432" y="15"/>
                    <a:pt x="390" y="51"/>
                  </a:cubicBezTo>
                  <a:cubicBezTo>
                    <a:pt x="242" y="198"/>
                    <a:pt x="131" y="235"/>
                    <a:pt x="94" y="420"/>
                  </a:cubicBezTo>
                  <a:cubicBezTo>
                    <a:pt x="1" y="576"/>
                    <a:pt x="144" y="733"/>
                    <a:pt x="303" y="733"/>
                  </a:cubicBezTo>
                  <a:cubicBezTo>
                    <a:pt x="332" y="733"/>
                    <a:pt x="361" y="727"/>
                    <a:pt x="390" y="716"/>
                  </a:cubicBezTo>
                  <a:cubicBezTo>
                    <a:pt x="538" y="679"/>
                    <a:pt x="612" y="568"/>
                    <a:pt x="723" y="420"/>
                  </a:cubicBezTo>
                  <a:cubicBezTo>
                    <a:pt x="932" y="271"/>
                    <a:pt x="730" y="0"/>
                    <a:pt x="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3"/>
            <p:cNvSpPr/>
            <p:nvPr/>
          </p:nvSpPr>
          <p:spPr>
            <a:xfrm>
              <a:off x="7207650" y="1502275"/>
              <a:ext cx="15675" cy="7650"/>
            </a:xfrm>
            <a:custGeom>
              <a:avLst/>
              <a:gdLst/>
              <a:ahLst/>
              <a:cxnLst/>
              <a:rect l="l" t="t" r="r" b="b"/>
              <a:pathLst>
                <a:path w="627" h="306" extrusionOk="0">
                  <a:moveTo>
                    <a:pt x="137" y="0"/>
                  </a:moveTo>
                  <a:cubicBezTo>
                    <a:pt x="0" y="0"/>
                    <a:pt x="19" y="306"/>
                    <a:pt x="220" y="306"/>
                  </a:cubicBezTo>
                  <a:cubicBezTo>
                    <a:pt x="331" y="306"/>
                    <a:pt x="405" y="269"/>
                    <a:pt x="516" y="269"/>
                  </a:cubicBezTo>
                  <a:cubicBezTo>
                    <a:pt x="627" y="269"/>
                    <a:pt x="590" y="47"/>
                    <a:pt x="442" y="47"/>
                  </a:cubicBezTo>
                  <a:cubicBezTo>
                    <a:pt x="368" y="47"/>
                    <a:pt x="294" y="10"/>
                    <a:pt x="183" y="10"/>
                  </a:cubicBezTo>
                  <a:cubicBezTo>
                    <a:pt x="166" y="3"/>
                    <a:pt x="151" y="0"/>
                    <a:pt x="1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3"/>
            <p:cNvSpPr/>
            <p:nvPr/>
          </p:nvSpPr>
          <p:spPr>
            <a:xfrm>
              <a:off x="7624875" y="1527950"/>
              <a:ext cx="34875" cy="29025"/>
            </a:xfrm>
            <a:custGeom>
              <a:avLst/>
              <a:gdLst/>
              <a:ahLst/>
              <a:cxnLst/>
              <a:rect l="l" t="t" r="r" b="b"/>
              <a:pathLst>
                <a:path w="1395" h="1161" extrusionOk="0">
                  <a:moveTo>
                    <a:pt x="496" y="1"/>
                  </a:moveTo>
                  <a:cubicBezTo>
                    <a:pt x="247" y="1"/>
                    <a:pt x="0" y="350"/>
                    <a:pt x="279" y="573"/>
                  </a:cubicBezTo>
                  <a:cubicBezTo>
                    <a:pt x="538" y="831"/>
                    <a:pt x="686" y="942"/>
                    <a:pt x="1018" y="1127"/>
                  </a:cubicBezTo>
                  <a:cubicBezTo>
                    <a:pt x="1057" y="1150"/>
                    <a:pt x="1097" y="1161"/>
                    <a:pt x="1136" y="1161"/>
                  </a:cubicBezTo>
                  <a:cubicBezTo>
                    <a:pt x="1280" y="1161"/>
                    <a:pt x="1394" y="1015"/>
                    <a:pt x="1277" y="868"/>
                  </a:cubicBezTo>
                  <a:cubicBezTo>
                    <a:pt x="1166" y="536"/>
                    <a:pt x="1018" y="351"/>
                    <a:pt x="723" y="129"/>
                  </a:cubicBezTo>
                  <a:cubicBezTo>
                    <a:pt x="659" y="38"/>
                    <a:pt x="577" y="1"/>
                    <a:pt x="4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7148450" y="1420250"/>
              <a:ext cx="950" cy="25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cubicBezTo>
                    <a:pt x="37" y="1"/>
                    <a:pt x="3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3"/>
            <p:cNvSpPr/>
            <p:nvPr/>
          </p:nvSpPr>
          <p:spPr>
            <a:xfrm>
              <a:off x="7580075" y="1322600"/>
              <a:ext cx="21275" cy="39350"/>
            </a:xfrm>
            <a:custGeom>
              <a:avLst/>
              <a:gdLst/>
              <a:ahLst/>
              <a:cxnLst/>
              <a:rect l="l" t="t" r="r" b="b"/>
              <a:pathLst>
                <a:path w="851" h="1574" extrusionOk="0">
                  <a:moveTo>
                    <a:pt x="323" y="0"/>
                  </a:moveTo>
                  <a:cubicBezTo>
                    <a:pt x="195" y="0"/>
                    <a:pt x="89" y="72"/>
                    <a:pt x="74" y="246"/>
                  </a:cubicBezTo>
                  <a:cubicBezTo>
                    <a:pt x="38" y="616"/>
                    <a:pt x="1" y="1023"/>
                    <a:pt x="185" y="1393"/>
                  </a:cubicBezTo>
                  <a:cubicBezTo>
                    <a:pt x="229" y="1503"/>
                    <a:pt x="366" y="1574"/>
                    <a:pt x="500" y="1574"/>
                  </a:cubicBezTo>
                  <a:cubicBezTo>
                    <a:pt x="590" y="1574"/>
                    <a:pt x="680" y="1541"/>
                    <a:pt x="740" y="1466"/>
                  </a:cubicBezTo>
                  <a:cubicBezTo>
                    <a:pt x="851" y="1134"/>
                    <a:pt x="814" y="764"/>
                    <a:pt x="814" y="394"/>
                  </a:cubicBezTo>
                  <a:cubicBezTo>
                    <a:pt x="769" y="170"/>
                    <a:pt x="520" y="0"/>
                    <a:pt x="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3"/>
            <p:cNvSpPr/>
            <p:nvPr/>
          </p:nvSpPr>
          <p:spPr>
            <a:xfrm>
              <a:off x="7125450" y="136067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8" y="1"/>
                  </a:moveTo>
                  <a:lnTo>
                    <a:pt x="8" y="1"/>
                  </a:lnTo>
                  <a:cubicBezTo>
                    <a:pt x="0" y="1"/>
                    <a:pt x="8" y="17"/>
                    <a:pt x="33" y="17"/>
                  </a:cubicBezTo>
                  <a:cubicBezTo>
                    <a:pt x="21" y="5"/>
                    <a:pt x="12" y="1"/>
                    <a:pt x="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3"/>
            <p:cNvSpPr/>
            <p:nvPr/>
          </p:nvSpPr>
          <p:spPr>
            <a:xfrm>
              <a:off x="7244175" y="1401100"/>
              <a:ext cx="23275" cy="23550"/>
            </a:xfrm>
            <a:custGeom>
              <a:avLst/>
              <a:gdLst/>
              <a:ahLst/>
              <a:cxnLst/>
              <a:rect l="l" t="t" r="r" b="b"/>
              <a:pathLst>
                <a:path w="931" h="942" extrusionOk="0">
                  <a:moveTo>
                    <a:pt x="359" y="1"/>
                  </a:moveTo>
                  <a:cubicBezTo>
                    <a:pt x="168" y="1"/>
                    <a:pt x="1" y="117"/>
                    <a:pt x="16" y="397"/>
                  </a:cubicBezTo>
                  <a:lnTo>
                    <a:pt x="16" y="545"/>
                  </a:lnTo>
                  <a:cubicBezTo>
                    <a:pt x="16" y="781"/>
                    <a:pt x="240" y="942"/>
                    <a:pt x="450" y="942"/>
                  </a:cubicBezTo>
                  <a:cubicBezTo>
                    <a:pt x="602" y="942"/>
                    <a:pt x="746" y="857"/>
                    <a:pt x="793" y="656"/>
                  </a:cubicBezTo>
                  <a:cubicBezTo>
                    <a:pt x="793" y="619"/>
                    <a:pt x="867" y="582"/>
                    <a:pt x="867" y="545"/>
                  </a:cubicBezTo>
                  <a:cubicBezTo>
                    <a:pt x="931" y="223"/>
                    <a:pt x="622" y="1"/>
                    <a:pt x="3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3"/>
            <p:cNvSpPr/>
            <p:nvPr/>
          </p:nvSpPr>
          <p:spPr>
            <a:xfrm>
              <a:off x="7460850" y="1609650"/>
              <a:ext cx="16650" cy="8425"/>
            </a:xfrm>
            <a:custGeom>
              <a:avLst/>
              <a:gdLst/>
              <a:ahLst/>
              <a:cxnLst/>
              <a:rect l="l" t="t" r="r" b="b"/>
              <a:pathLst>
                <a:path w="666" h="337" extrusionOk="0">
                  <a:moveTo>
                    <a:pt x="160" y="1"/>
                  </a:moveTo>
                  <a:cubicBezTo>
                    <a:pt x="1" y="1"/>
                    <a:pt x="13" y="336"/>
                    <a:pt x="259" y="336"/>
                  </a:cubicBezTo>
                  <a:cubicBezTo>
                    <a:pt x="370" y="336"/>
                    <a:pt x="444" y="262"/>
                    <a:pt x="555" y="262"/>
                  </a:cubicBezTo>
                  <a:cubicBezTo>
                    <a:pt x="666" y="262"/>
                    <a:pt x="629" y="41"/>
                    <a:pt x="481" y="41"/>
                  </a:cubicBezTo>
                  <a:cubicBezTo>
                    <a:pt x="407" y="41"/>
                    <a:pt x="333" y="4"/>
                    <a:pt x="185" y="4"/>
                  </a:cubicBezTo>
                  <a:cubicBezTo>
                    <a:pt x="176" y="2"/>
                    <a:pt x="168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3"/>
            <p:cNvSpPr/>
            <p:nvPr/>
          </p:nvSpPr>
          <p:spPr>
            <a:xfrm>
              <a:off x="7401700" y="1527475"/>
              <a:ext cx="950" cy="25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0"/>
                  </a:moveTo>
                  <a:cubicBezTo>
                    <a:pt x="37" y="0"/>
                    <a:pt x="3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7379500" y="1467900"/>
              <a:ext cx="850" cy="450"/>
            </a:xfrm>
            <a:custGeom>
              <a:avLst/>
              <a:gdLst/>
              <a:ahLst/>
              <a:cxnLst/>
              <a:rect l="l" t="t" r="r" b="b"/>
              <a:pathLst>
                <a:path w="34" h="18" extrusionOk="0">
                  <a:moveTo>
                    <a:pt x="26" y="1"/>
                  </a:moveTo>
                  <a:cubicBezTo>
                    <a:pt x="21" y="1"/>
                    <a:pt x="13" y="5"/>
                    <a:pt x="1" y="17"/>
                  </a:cubicBezTo>
                  <a:cubicBezTo>
                    <a:pt x="26" y="17"/>
                    <a:pt x="34" y="1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7497825" y="1508725"/>
              <a:ext cx="22475" cy="23325"/>
            </a:xfrm>
            <a:custGeom>
              <a:avLst/>
              <a:gdLst/>
              <a:ahLst/>
              <a:cxnLst/>
              <a:rect l="l" t="t" r="r" b="b"/>
              <a:pathLst>
                <a:path w="899" h="933" extrusionOk="0">
                  <a:moveTo>
                    <a:pt x="361" y="0"/>
                  </a:moveTo>
                  <a:cubicBezTo>
                    <a:pt x="173" y="0"/>
                    <a:pt x="0" y="114"/>
                    <a:pt x="0" y="380"/>
                  </a:cubicBezTo>
                  <a:lnTo>
                    <a:pt x="0" y="528"/>
                  </a:lnTo>
                  <a:cubicBezTo>
                    <a:pt x="0" y="770"/>
                    <a:pt x="222" y="933"/>
                    <a:pt x="433" y="933"/>
                  </a:cubicBezTo>
                  <a:cubicBezTo>
                    <a:pt x="577" y="933"/>
                    <a:pt x="716" y="856"/>
                    <a:pt x="777" y="676"/>
                  </a:cubicBezTo>
                  <a:cubicBezTo>
                    <a:pt x="777" y="602"/>
                    <a:pt x="814" y="565"/>
                    <a:pt x="814" y="528"/>
                  </a:cubicBezTo>
                  <a:cubicBezTo>
                    <a:pt x="899" y="209"/>
                    <a:pt x="616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7723350" y="1383025"/>
              <a:ext cx="20350" cy="35175"/>
            </a:xfrm>
            <a:custGeom>
              <a:avLst/>
              <a:gdLst/>
              <a:ahLst/>
              <a:cxnLst/>
              <a:rect l="l" t="t" r="r" b="b"/>
              <a:pathLst>
                <a:path w="814" h="1407" extrusionOk="0">
                  <a:moveTo>
                    <a:pt x="372" y="1"/>
                  </a:moveTo>
                  <a:cubicBezTo>
                    <a:pt x="199" y="1"/>
                    <a:pt x="37" y="112"/>
                    <a:pt x="37" y="343"/>
                  </a:cubicBezTo>
                  <a:cubicBezTo>
                    <a:pt x="37" y="713"/>
                    <a:pt x="0" y="1120"/>
                    <a:pt x="296" y="1379"/>
                  </a:cubicBezTo>
                  <a:cubicBezTo>
                    <a:pt x="333" y="1397"/>
                    <a:pt x="370" y="1406"/>
                    <a:pt x="402" y="1406"/>
                  </a:cubicBezTo>
                  <a:cubicBezTo>
                    <a:pt x="434" y="1406"/>
                    <a:pt x="462" y="1397"/>
                    <a:pt x="481" y="1379"/>
                  </a:cubicBezTo>
                  <a:cubicBezTo>
                    <a:pt x="813" y="1194"/>
                    <a:pt x="776" y="713"/>
                    <a:pt x="776" y="380"/>
                  </a:cubicBezTo>
                  <a:cubicBezTo>
                    <a:pt x="757" y="131"/>
                    <a:pt x="559" y="1"/>
                    <a:pt x="3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7225175" y="1667200"/>
              <a:ext cx="34200" cy="36575"/>
            </a:xfrm>
            <a:custGeom>
              <a:avLst/>
              <a:gdLst/>
              <a:ahLst/>
              <a:cxnLst/>
              <a:rect l="l" t="t" r="r" b="b"/>
              <a:pathLst>
                <a:path w="1368" h="1463" extrusionOk="0">
                  <a:moveTo>
                    <a:pt x="493" y="1"/>
                  </a:moveTo>
                  <a:cubicBezTo>
                    <a:pt x="251" y="1"/>
                    <a:pt x="0" y="205"/>
                    <a:pt x="74" y="474"/>
                  </a:cubicBezTo>
                  <a:cubicBezTo>
                    <a:pt x="174" y="774"/>
                    <a:pt x="333" y="1463"/>
                    <a:pt x="742" y="1463"/>
                  </a:cubicBezTo>
                  <a:cubicBezTo>
                    <a:pt x="787" y="1463"/>
                    <a:pt x="835" y="1454"/>
                    <a:pt x="887" y="1436"/>
                  </a:cubicBezTo>
                  <a:cubicBezTo>
                    <a:pt x="1368" y="1251"/>
                    <a:pt x="924" y="474"/>
                    <a:pt x="813" y="179"/>
                  </a:cubicBezTo>
                  <a:cubicBezTo>
                    <a:pt x="738" y="54"/>
                    <a:pt x="617" y="1"/>
                    <a:pt x="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7564775" y="1687875"/>
              <a:ext cx="36450" cy="31550"/>
            </a:xfrm>
            <a:custGeom>
              <a:avLst/>
              <a:gdLst/>
              <a:ahLst/>
              <a:cxnLst/>
              <a:rect l="l" t="t" r="r" b="b"/>
              <a:pathLst>
                <a:path w="1458" h="1262" extrusionOk="0">
                  <a:moveTo>
                    <a:pt x="638" y="0"/>
                  </a:moveTo>
                  <a:cubicBezTo>
                    <a:pt x="311" y="0"/>
                    <a:pt x="0" y="461"/>
                    <a:pt x="317" y="719"/>
                  </a:cubicBezTo>
                  <a:cubicBezTo>
                    <a:pt x="613" y="941"/>
                    <a:pt x="834" y="1126"/>
                    <a:pt x="1130" y="1237"/>
                  </a:cubicBezTo>
                  <a:cubicBezTo>
                    <a:pt x="1170" y="1254"/>
                    <a:pt x="1205" y="1262"/>
                    <a:pt x="1237" y="1262"/>
                  </a:cubicBezTo>
                  <a:cubicBezTo>
                    <a:pt x="1409" y="1262"/>
                    <a:pt x="1457" y="1035"/>
                    <a:pt x="1426" y="941"/>
                  </a:cubicBezTo>
                  <a:cubicBezTo>
                    <a:pt x="1278" y="646"/>
                    <a:pt x="1093" y="424"/>
                    <a:pt x="908" y="128"/>
                  </a:cubicBezTo>
                  <a:cubicBezTo>
                    <a:pt x="826" y="38"/>
                    <a:pt x="731" y="0"/>
                    <a:pt x="6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7697450" y="1895500"/>
              <a:ext cx="27375" cy="35625"/>
            </a:xfrm>
            <a:custGeom>
              <a:avLst/>
              <a:gdLst/>
              <a:ahLst/>
              <a:cxnLst/>
              <a:rect l="l" t="t" r="r" b="b"/>
              <a:pathLst>
                <a:path w="1095" h="1425" extrusionOk="0">
                  <a:moveTo>
                    <a:pt x="534" y="0"/>
                  </a:moveTo>
                  <a:cubicBezTo>
                    <a:pt x="389" y="0"/>
                    <a:pt x="250" y="73"/>
                    <a:pt x="186" y="252"/>
                  </a:cubicBezTo>
                  <a:cubicBezTo>
                    <a:pt x="112" y="585"/>
                    <a:pt x="1" y="918"/>
                    <a:pt x="1" y="1214"/>
                  </a:cubicBezTo>
                  <a:cubicBezTo>
                    <a:pt x="1" y="1361"/>
                    <a:pt x="97" y="1424"/>
                    <a:pt x="200" y="1424"/>
                  </a:cubicBezTo>
                  <a:cubicBezTo>
                    <a:pt x="278" y="1424"/>
                    <a:pt x="360" y="1388"/>
                    <a:pt x="408" y="1324"/>
                  </a:cubicBezTo>
                  <a:cubicBezTo>
                    <a:pt x="666" y="1066"/>
                    <a:pt x="777" y="807"/>
                    <a:pt x="925" y="548"/>
                  </a:cubicBezTo>
                  <a:cubicBezTo>
                    <a:pt x="1094" y="258"/>
                    <a:pt x="806" y="0"/>
                    <a:pt x="5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7188175" y="1136875"/>
              <a:ext cx="37800" cy="31700"/>
            </a:xfrm>
            <a:custGeom>
              <a:avLst/>
              <a:gdLst/>
              <a:ahLst/>
              <a:cxnLst/>
              <a:rect l="l" t="t" r="r" b="b"/>
              <a:pathLst>
                <a:path w="1512" h="1268" extrusionOk="0">
                  <a:moveTo>
                    <a:pt x="657" y="1"/>
                  </a:moveTo>
                  <a:cubicBezTo>
                    <a:pt x="310" y="1"/>
                    <a:pt x="1" y="432"/>
                    <a:pt x="371" y="688"/>
                  </a:cubicBezTo>
                  <a:cubicBezTo>
                    <a:pt x="629" y="947"/>
                    <a:pt x="888" y="1132"/>
                    <a:pt x="1184" y="1243"/>
                  </a:cubicBezTo>
                  <a:cubicBezTo>
                    <a:pt x="1218" y="1260"/>
                    <a:pt x="1250" y="1267"/>
                    <a:pt x="1278" y="1267"/>
                  </a:cubicBezTo>
                  <a:cubicBezTo>
                    <a:pt x="1436" y="1267"/>
                    <a:pt x="1511" y="1041"/>
                    <a:pt x="1480" y="947"/>
                  </a:cubicBezTo>
                  <a:cubicBezTo>
                    <a:pt x="1332" y="651"/>
                    <a:pt x="1147" y="429"/>
                    <a:pt x="962" y="133"/>
                  </a:cubicBezTo>
                  <a:cubicBezTo>
                    <a:pt x="868" y="40"/>
                    <a:pt x="761" y="1"/>
                    <a:pt x="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6" name="Google Shape;876;p33"/>
          <p:cNvSpPr/>
          <p:nvPr/>
        </p:nvSpPr>
        <p:spPr>
          <a:xfrm>
            <a:off x="1291514" y="213821"/>
            <a:ext cx="389526" cy="362062"/>
          </a:xfrm>
          <a:custGeom>
            <a:avLst/>
            <a:gdLst/>
            <a:ahLst/>
            <a:cxnLst/>
            <a:rect l="l" t="t" r="r" b="b"/>
            <a:pathLst>
              <a:path w="14013" h="13025" extrusionOk="0">
                <a:moveTo>
                  <a:pt x="7176" y="732"/>
                </a:moveTo>
                <a:lnTo>
                  <a:pt x="7176" y="732"/>
                </a:lnTo>
                <a:cubicBezTo>
                  <a:pt x="7161" y="735"/>
                  <a:pt x="7146" y="738"/>
                  <a:pt x="7131" y="741"/>
                </a:cubicBezTo>
                <a:lnTo>
                  <a:pt x="7131" y="741"/>
                </a:lnTo>
                <a:cubicBezTo>
                  <a:pt x="7169" y="740"/>
                  <a:pt x="7208" y="740"/>
                  <a:pt x="7247" y="740"/>
                </a:cubicBezTo>
                <a:cubicBezTo>
                  <a:pt x="7223" y="737"/>
                  <a:pt x="7200" y="735"/>
                  <a:pt x="7176" y="732"/>
                </a:cubicBezTo>
                <a:close/>
                <a:moveTo>
                  <a:pt x="7728" y="333"/>
                </a:moveTo>
                <a:cubicBezTo>
                  <a:pt x="7654" y="333"/>
                  <a:pt x="7654" y="407"/>
                  <a:pt x="7691" y="444"/>
                </a:cubicBezTo>
                <a:lnTo>
                  <a:pt x="7728" y="444"/>
                </a:lnTo>
                <a:cubicBezTo>
                  <a:pt x="7912" y="444"/>
                  <a:pt x="8097" y="444"/>
                  <a:pt x="8245" y="555"/>
                </a:cubicBezTo>
                <a:cubicBezTo>
                  <a:pt x="8393" y="592"/>
                  <a:pt x="8541" y="703"/>
                  <a:pt x="8652" y="777"/>
                </a:cubicBezTo>
                <a:cubicBezTo>
                  <a:pt x="8666" y="784"/>
                  <a:pt x="8679" y="787"/>
                  <a:pt x="8690" y="787"/>
                </a:cubicBezTo>
                <a:cubicBezTo>
                  <a:pt x="8737" y="787"/>
                  <a:pt x="8756" y="733"/>
                  <a:pt x="8726" y="703"/>
                </a:cubicBezTo>
                <a:cubicBezTo>
                  <a:pt x="8467" y="407"/>
                  <a:pt x="8060" y="333"/>
                  <a:pt x="7728" y="333"/>
                </a:cubicBezTo>
                <a:close/>
                <a:moveTo>
                  <a:pt x="6212" y="703"/>
                </a:moveTo>
                <a:cubicBezTo>
                  <a:pt x="6138" y="740"/>
                  <a:pt x="6064" y="814"/>
                  <a:pt x="5990" y="888"/>
                </a:cubicBezTo>
                <a:cubicBezTo>
                  <a:pt x="5879" y="925"/>
                  <a:pt x="5768" y="961"/>
                  <a:pt x="5657" y="1072"/>
                </a:cubicBezTo>
                <a:lnTo>
                  <a:pt x="5657" y="777"/>
                </a:lnTo>
                <a:cubicBezTo>
                  <a:pt x="5842" y="740"/>
                  <a:pt x="6027" y="740"/>
                  <a:pt x="6212" y="703"/>
                </a:cubicBezTo>
                <a:close/>
                <a:moveTo>
                  <a:pt x="5509" y="777"/>
                </a:moveTo>
                <a:cubicBezTo>
                  <a:pt x="5509" y="925"/>
                  <a:pt x="5472" y="998"/>
                  <a:pt x="5509" y="1109"/>
                </a:cubicBezTo>
                <a:cubicBezTo>
                  <a:pt x="5398" y="1183"/>
                  <a:pt x="5214" y="1257"/>
                  <a:pt x="5066" y="1331"/>
                </a:cubicBezTo>
                <a:cubicBezTo>
                  <a:pt x="5214" y="1183"/>
                  <a:pt x="5324" y="998"/>
                  <a:pt x="5398" y="814"/>
                </a:cubicBezTo>
                <a:cubicBezTo>
                  <a:pt x="5435" y="814"/>
                  <a:pt x="5472" y="777"/>
                  <a:pt x="5509" y="777"/>
                </a:cubicBezTo>
                <a:close/>
                <a:moveTo>
                  <a:pt x="4844" y="998"/>
                </a:moveTo>
                <a:cubicBezTo>
                  <a:pt x="4733" y="1183"/>
                  <a:pt x="4585" y="1331"/>
                  <a:pt x="4511" y="1516"/>
                </a:cubicBezTo>
                <a:cubicBezTo>
                  <a:pt x="4400" y="1479"/>
                  <a:pt x="4326" y="1442"/>
                  <a:pt x="4178" y="1442"/>
                </a:cubicBezTo>
                <a:lnTo>
                  <a:pt x="4585" y="1146"/>
                </a:lnTo>
                <a:cubicBezTo>
                  <a:pt x="4696" y="1072"/>
                  <a:pt x="4733" y="1072"/>
                  <a:pt x="4844" y="998"/>
                </a:cubicBezTo>
                <a:close/>
                <a:moveTo>
                  <a:pt x="5324" y="888"/>
                </a:moveTo>
                <a:cubicBezTo>
                  <a:pt x="5140" y="1072"/>
                  <a:pt x="5029" y="1257"/>
                  <a:pt x="4918" y="1442"/>
                </a:cubicBezTo>
                <a:cubicBezTo>
                  <a:pt x="4844" y="1479"/>
                  <a:pt x="4770" y="1516"/>
                  <a:pt x="4696" y="1553"/>
                </a:cubicBezTo>
                <a:cubicBezTo>
                  <a:pt x="4733" y="1479"/>
                  <a:pt x="4733" y="1368"/>
                  <a:pt x="4770" y="1294"/>
                </a:cubicBezTo>
                <a:lnTo>
                  <a:pt x="4770" y="1257"/>
                </a:lnTo>
                <a:lnTo>
                  <a:pt x="4918" y="961"/>
                </a:lnTo>
                <a:cubicBezTo>
                  <a:pt x="5066" y="925"/>
                  <a:pt x="5214" y="888"/>
                  <a:pt x="5324" y="888"/>
                </a:cubicBezTo>
                <a:close/>
                <a:moveTo>
                  <a:pt x="5583" y="1183"/>
                </a:moveTo>
                <a:lnTo>
                  <a:pt x="5583" y="1183"/>
                </a:lnTo>
                <a:cubicBezTo>
                  <a:pt x="5324" y="1368"/>
                  <a:pt x="5103" y="1516"/>
                  <a:pt x="4881" y="1701"/>
                </a:cubicBezTo>
                <a:cubicBezTo>
                  <a:pt x="4844" y="1701"/>
                  <a:pt x="4844" y="1664"/>
                  <a:pt x="4770" y="1664"/>
                </a:cubicBezTo>
                <a:cubicBezTo>
                  <a:pt x="5029" y="1479"/>
                  <a:pt x="5288" y="1331"/>
                  <a:pt x="5583" y="1183"/>
                </a:cubicBezTo>
                <a:close/>
                <a:moveTo>
                  <a:pt x="4178" y="1701"/>
                </a:moveTo>
                <a:lnTo>
                  <a:pt x="4178" y="1701"/>
                </a:lnTo>
                <a:cubicBezTo>
                  <a:pt x="4215" y="1738"/>
                  <a:pt x="4289" y="1738"/>
                  <a:pt x="4326" y="1812"/>
                </a:cubicBezTo>
                <a:cubicBezTo>
                  <a:pt x="4178" y="1886"/>
                  <a:pt x="4031" y="1997"/>
                  <a:pt x="3957" y="2071"/>
                </a:cubicBezTo>
                <a:cubicBezTo>
                  <a:pt x="4031" y="1997"/>
                  <a:pt x="4104" y="1886"/>
                  <a:pt x="4178" y="1812"/>
                </a:cubicBezTo>
                <a:cubicBezTo>
                  <a:pt x="4215" y="1738"/>
                  <a:pt x="4178" y="1738"/>
                  <a:pt x="4178" y="1701"/>
                </a:cubicBezTo>
                <a:close/>
                <a:moveTo>
                  <a:pt x="4178" y="2108"/>
                </a:moveTo>
                <a:cubicBezTo>
                  <a:pt x="4031" y="2292"/>
                  <a:pt x="3957" y="2440"/>
                  <a:pt x="3920" y="2588"/>
                </a:cubicBezTo>
                <a:cubicBezTo>
                  <a:pt x="3920" y="2551"/>
                  <a:pt x="3846" y="2440"/>
                  <a:pt x="3809" y="2440"/>
                </a:cubicBezTo>
                <a:cubicBezTo>
                  <a:pt x="3920" y="2366"/>
                  <a:pt x="4031" y="2255"/>
                  <a:pt x="4178" y="2108"/>
                </a:cubicBezTo>
                <a:close/>
                <a:moveTo>
                  <a:pt x="5694" y="1331"/>
                </a:moveTo>
                <a:lnTo>
                  <a:pt x="5694" y="1331"/>
                </a:lnTo>
                <a:cubicBezTo>
                  <a:pt x="5140" y="1738"/>
                  <a:pt x="4585" y="2366"/>
                  <a:pt x="4215" y="2921"/>
                </a:cubicBezTo>
                <a:lnTo>
                  <a:pt x="4622" y="1812"/>
                </a:lnTo>
                <a:cubicBezTo>
                  <a:pt x="4696" y="1812"/>
                  <a:pt x="4733" y="1812"/>
                  <a:pt x="4770" y="1849"/>
                </a:cubicBezTo>
                <a:lnTo>
                  <a:pt x="4733" y="1886"/>
                </a:lnTo>
                <a:cubicBezTo>
                  <a:pt x="4707" y="1911"/>
                  <a:pt x="4717" y="1954"/>
                  <a:pt x="4738" y="1954"/>
                </a:cubicBezTo>
                <a:cubicBezTo>
                  <a:pt x="4747" y="1954"/>
                  <a:pt x="4758" y="1946"/>
                  <a:pt x="4770" y="1923"/>
                </a:cubicBezTo>
                <a:cubicBezTo>
                  <a:pt x="5066" y="1701"/>
                  <a:pt x="5398" y="1516"/>
                  <a:pt x="5694" y="1331"/>
                </a:cubicBezTo>
                <a:close/>
                <a:moveTo>
                  <a:pt x="4104" y="1701"/>
                </a:moveTo>
                <a:cubicBezTo>
                  <a:pt x="3772" y="2034"/>
                  <a:pt x="3476" y="2366"/>
                  <a:pt x="3217" y="2736"/>
                </a:cubicBezTo>
                <a:cubicBezTo>
                  <a:pt x="3032" y="2921"/>
                  <a:pt x="2884" y="3032"/>
                  <a:pt x="2737" y="3217"/>
                </a:cubicBezTo>
                <a:cubicBezTo>
                  <a:pt x="3032" y="2662"/>
                  <a:pt x="3402" y="2182"/>
                  <a:pt x="3846" y="1701"/>
                </a:cubicBezTo>
                <a:close/>
                <a:moveTo>
                  <a:pt x="3957" y="3217"/>
                </a:moveTo>
                <a:cubicBezTo>
                  <a:pt x="3957" y="3249"/>
                  <a:pt x="3957" y="3253"/>
                  <a:pt x="3909" y="3301"/>
                </a:cubicBezTo>
                <a:lnTo>
                  <a:pt x="3909" y="3301"/>
                </a:lnTo>
                <a:cubicBezTo>
                  <a:pt x="3924" y="3273"/>
                  <a:pt x="3940" y="3245"/>
                  <a:pt x="3957" y="3217"/>
                </a:cubicBezTo>
                <a:close/>
                <a:moveTo>
                  <a:pt x="3883" y="3348"/>
                </a:moveTo>
                <a:lnTo>
                  <a:pt x="3883" y="3365"/>
                </a:lnTo>
                <a:cubicBezTo>
                  <a:pt x="3847" y="3437"/>
                  <a:pt x="3802" y="3509"/>
                  <a:pt x="3761" y="3577"/>
                </a:cubicBezTo>
                <a:lnTo>
                  <a:pt x="3761" y="3577"/>
                </a:lnTo>
                <a:cubicBezTo>
                  <a:pt x="3800" y="3501"/>
                  <a:pt x="3841" y="3424"/>
                  <a:pt x="3883" y="3348"/>
                </a:cubicBezTo>
                <a:close/>
                <a:moveTo>
                  <a:pt x="4474" y="1923"/>
                </a:moveTo>
                <a:cubicBezTo>
                  <a:pt x="4289" y="2255"/>
                  <a:pt x="4141" y="2588"/>
                  <a:pt x="4031" y="2847"/>
                </a:cubicBezTo>
                <a:cubicBezTo>
                  <a:pt x="3846" y="3106"/>
                  <a:pt x="3735" y="3365"/>
                  <a:pt x="3587" y="3660"/>
                </a:cubicBezTo>
                <a:cubicBezTo>
                  <a:pt x="3809" y="3106"/>
                  <a:pt x="4031" y="2551"/>
                  <a:pt x="4363" y="1960"/>
                </a:cubicBezTo>
                <a:cubicBezTo>
                  <a:pt x="4400" y="1960"/>
                  <a:pt x="4400" y="1923"/>
                  <a:pt x="4474" y="1923"/>
                </a:cubicBezTo>
                <a:close/>
                <a:moveTo>
                  <a:pt x="3624" y="1738"/>
                </a:moveTo>
                <a:cubicBezTo>
                  <a:pt x="3217" y="2255"/>
                  <a:pt x="2847" y="2810"/>
                  <a:pt x="2626" y="3402"/>
                </a:cubicBezTo>
                <a:cubicBezTo>
                  <a:pt x="2515" y="3549"/>
                  <a:pt x="2441" y="3697"/>
                  <a:pt x="2330" y="3771"/>
                </a:cubicBezTo>
                <a:cubicBezTo>
                  <a:pt x="2663" y="3143"/>
                  <a:pt x="2995" y="2551"/>
                  <a:pt x="3365" y="1923"/>
                </a:cubicBezTo>
                <a:cubicBezTo>
                  <a:pt x="3365" y="1886"/>
                  <a:pt x="3291" y="1886"/>
                  <a:pt x="3291" y="1886"/>
                </a:cubicBezTo>
                <a:cubicBezTo>
                  <a:pt x="2774" y="2551"/>
                  <a:pt x="2367" y="3291"/>
                  <a:pt x="2071" y="4067"/>
                </a:cubicBezTo>
                <a:lnTo>
                  <a:pt x="1997" y="4067"/>
                </a:lnTo>
                <a:cubicBezTo>
                  <a:pt x="1849" y="4104"/>
                  <a:pt x="1775" y="4215"/>
                  <a:pt x="1701" y="4289"/>
                </a:cubicBezTo>
                <a:lnTo>
                  <a:pt x="1701" y="4252"/>
                </a:lnTo>
                <a:cubicBezTo>
                  <a:pt x="1775" y="4104"/>
                  <a:pt x="1812" y="3956"/>
                  <a:pt x="1923" y="3845"/>
                </a:cubicBezTo>
                <a:cubicBezTo>
                  <a:pt x="1923" y="3845"/>
                  <a:pt x="1923" y="3812"/>
                  <a:pt x="1901" y="3812"/>
                </a:cubicBezTo>
                <a:cubicBezTo>
                  <a:pt x="1890" y="3812"/>
                  <a:pt x="1874" y="3821"/>
                  <a:pt x="1849" y="3845"/>
                </a:cubicBezTo>
                <a:cubicBezTo>
                  <a:pt x="1775" y="3919"/>
                  <a:pt x="1738" y="4030"/>
                  <a:pt x="1627" y="4104"/>
                </a:cubicBezTo>
                <a:cubicBezTo>
                  <a:pt x="1701" y="3919"/>
                  <a:pt x="1738" y="3734"/>
                  <a:pt x="1812" y="3549"/>
                </a:cubicBezTo>
                <a:cubicBezTo>
                  <a:pt x="2293" y="2810"/>
                  <a:pt x="2774" y="2218"/>
                  <a:pt x="3439" y="1738"/>
                </a:cubicBezTo>
                <a:close/>
                <a:moveTo>
                  <a:pt x="1332" y="4748"/>
                </a:moveTo>
                <a:lnTo>
                  <a:pt x="1332" y="4748"/>
                </a:lnTo>
                <a:cubicBezTo>
                  <a:pt x="1332" y="4755"/>
                  <a:pt x="1332" y="4762"/>
                  <a:pt x="1332" y="4769"/>
                </a:cubicBezTo>
                <a:cubicBezTo>
                  <a:pt x="1328" y="4773"/>
                  <a:pt x="1325" y="4777"/>
                  <a:pt x="1321" y="4781"/>
                </a:cubicBezTo>
                <a:lnTo>
                  <a:pt x="1321" y="4781"/>
                </a:lnTo>
                <a:cubicBezTo>
                  <a:pt x="1325" y="4770"/>
                  <a:pt x="1328" y="4759"/>
                  <a:pt x="1332" y="4748"/>
                </a:cubicBezTo>
                <a:close/>
                <a:moveTo>
                  <a:pt x="1997" y="4141"/>
                </a:moveTo>
                <a:cubicBezTo>
                  <a:pt x="1775" y="4659"/>
                  <a:pt x="1590" y="5213"/>
                  <a:pt x="1443" y="5731"/>
                </a:cubicBezTo>
                <a:cubicBezTo>
                  <a:pt x="1443" y="5398"/>
                  <a:pt x="1443" y="5065"/>
                  <a:pt x="1516" y="4769"/>
                </a:cubicBezTo>
                <a:cubicBezTo>
                  <a:pt x="1590" y="4474"/>
                  <a:pt x="1775" y="4289"/>
                  <a:pt x="1997" y="4141"/>
                </a:cubicBezTo>
                <a:close/>
                <a:moveTo>
                  <a:pt x="1163" y="6319"/>
                </a:moveTo>
                <a:cubicBezTo>
                  <a:pt x="1170" y="6370"/>
                  <a:pt x="1177" y="6420"/>
                  <a:pt x="1184" y="6470"/>
                </a:cubicBezTo>
                <a:lnTo>
                  <a:pt x="1184" y="6544"/>
                </a:lnTo>
                <a:cubicBezTo>
                  <a:pt x="1175" y="6471"/>
                  <a:pt x="1168" y="6396"/>
                  <a:pt x="1163" y="6319"/>
                </a:cubicBezTo>
                <a:close/>
                <a:moveTo>
                  <a:pt x="3772" y="2847"/>
                </a:moveTo>
                <a:cubicBezTo>
                  <a:pt x="3439" y="3549"/>
                  <a:pt x="3180" y="4252"/>
                  <a:pt x="2995" y="4954"/>
                </a:cubicBezTo>
                <a:cubicBezTo>
                  <a:pt x="2995" y="4991"/>
                  <a:pt x="2995" y="4991"/>
                  <a:pt x="3032" y="4991"/>
                </a:cubicBezTo>
                <a:cubicBezTo>
                  <a:pt x="2810" y="5546"/>
                  <a:pt x="2700" y="6100"/>
                  <a:pt x="2626" y="6692"/>
                </a:cubicBezTo>
                <a:cubicBezTo>
                  <a:pt x="2515" y="5694"/>
                  <a:pt x="2663" y="4659"/>
                  <a:pt x="3032" y="3697"/>
                </a:cubicBezTo>
                <a:lnTo>
                  <a:pt x="3032" y="3660"/>
                </a:lnTo>
                <a:cubicBezTo>
                  <a:pt x="3217" y="3365"/>
                  <a:pt x="3476" y="3106"/>
                  <a:pt x="3772" y="2847"/>
                </a:cubicBezTo>
                <a:close/>
                <a:moveTo>
                  <a:pt x="2810" y="3919"/>
                </a:moveTo>
                <a:cubicBezTo>
                  <a:pt x="2441" y="5139"/>
                  <a:pt x="2330" y="6322"/>
                  <a:pt x="2552" y="7468"/>
                </a:cubicBezTo>
                <a:lnTo>
                  <a:pt x="2552" y="7727"/>
                </a:lnTo>
                <a:cubicBezTo>
                  <a:pt x="2515" y="7653"/>
                  <a:pt x="2515" y="7616"/>
                  <a:pt x="2478" y="7579"/>
                </a:cubicBezTo>
                <a:cubicBezTo>
                  <a:pt x="2367" y="7357"/>
                  <a:pt x="2330" y="7173"/>
                  <a:pt x="2293" y="6914"/>
                </a:cubicBezTo>
                <a:cubicBezTo>
                  <a:pt x="2256" y="6618"/>
                  <a:pt x="2256" y="6248"/>
                  <a:pt x="2256" y="5879"/>
                </a:cubicBezTo>
                <a:cubicBezTo>
                  <a:pt x="2256" y="5805"/>
                  <a:pt x="2182" y="5805"/>
                  <a:pt x="2182" y="5805"/>
                </a:cubicBezTo>
                <a:cubicBezTo>
                  <a:pt x="2182" y="5731"/>
                  <a:pt x="2182" y="5583"/>
                  <a:pt x="2256" y="5509"/>
                </a:cubicBezTo>
                <a:cubicBezTo>
                  <a:pt x="2330" y="5065"/>
                  <a:pt x="2441" y="4696"/>
                  <a:pt x="2552" y="4326"/>
                </a:cubicBezTo>
                <a:cubicBezTo>
                  <a:pt x="2663" y="4215"/>
                  <a:pt x="2700" y="4067"/>
                  <a:pt x="2810" y="3919"/>
                </a:cubicBezTo>
                <a:close/>
                <a:moveTo>
                  <a:pt x="1369" y="7210"/>
                </a:moveTo>
                <a:lnTo>
                  <a:pt x="1369" y="7210"/>
                </a:lnTo>
                <a:cubicBezTo>
                  <a:pt x="1443" y="7579"/>
                  <a:pt x="1553" y="7875"/>
                  <a:pt x="1627" y="8171"/>
                </a:cubicBezTo>
                <a:cubicBezTo>
                  <a:pt x="1553" y="8023"/>
                  <a:pt x="1516" y="7912"/>
                  <a:pt x="1443" y="7727"/>
                </a:cubicBezTo>
                <a:cubicBezTo>
                  <a:pt x="1406" y="7579"/>
                  <a:pt x="1369" y="7394"/>
                  <a:pt x="1369" y="7210"/>
                </a:cubicBezTo>
                <a:close/>
                <a:moveTo>
                  <a:pt x="2847" y="7505"/>
                </a:moveTo>
                <a:cubicBezTo>
                  <a:pt x="2921" y="7801"/>
                  <a:pt x="3069" y="8023"/>
                  <a:pt x="3180" y="8319"/>
                </a:cubicBezTo>
                <a:cubicBezTo>
                  <a:pt x="3254" y="8540"/>
                  <a:pt x="3365" y="8762"/>
                  <a:pt x="3476" y="9021"/>
                </a:cubicBezTo>
                <a:cubicBezTo>
                  <a:pt x="3443" y="9021"/>
                  <a:pt x="3410" y="9051"/>
                  <a:pt x="3430" y="9083"/>
                </a:cubicBezTo>
                <a:lnTo>
                  <a:pt x="3430" y="9083"/>
                </a:lnTo>
                <a:cubicBezTo>
                  <a:pt x="3286" y="8904"/>
                  <a:pt x="3177" y="8758"/>
                  <a:pt x="3032" y="8577"/>
                </a:cubicBezTo>
                <a:cubicBezTo>
                  <a:pt x="2995" y="8393"/>
                  <a:pt x="2884" y="8208"/>
                  <a:pt x="2847" y="8023"/>
                </a:cubicBezTo>
                <a:lnTo>
                  <a:pt x="2847" y="7505"/>
                </a:lnTo>
                <a:close/>
                <a:moveTo>
                  <a:pt x="3635" y="3830"/>
                </a:moveTo>
                <a:lnTo>
                  <a:pt x="3635" y="3830"/>
                </a:lnTo>
                <a:cubicBezTo>
                  <a:pt x="2814" y="5741"/>
                  <a:pt x="3007" y="8040"/>
                  <a:pt x="4141" y="9761"/>
                </a:cubicBezTo>
                <a:cubicBezTo>
                  <a:pt x="3994" y="9650"/>
                  <a:pt x="3846" y="9502"/>
                  <a:pt x="3772" y="9428"/>
                </a:cubicBezTo>
                <a:lnTo>
                  <a:pt x="3772" y="9391"/>
                </a:lnTo>
                <a:cubicBezTo>
                  <a:pt x="3587" y="8910"/>
                  <a:pt x="3402" y="8467"/>
                  <a:pt x="3217" y="7949"/>
                </a:cubicBezTo>
                <a:lnTo>
                  <a:pt x="3217" y="7431"/>
                </a:lnTo>
                <a:lnTo>
                  <a:pt x="3180" y="7431"/>
                </a:lnTo>
                <a:lnTo>
                  <a:pt x="3180" y="7875"/>
                </a:lnTo>
                <a:cubicBezTo>
                  <a:pt x="3069" y="7727"/>
                  <a:pt x="2995" y="7468"/>
                  <a:pt x="2884" y="7283"/>
                </a:cubicBezTo>
                <a:cubicBezTo>
                  <a:pt x="2884" y="7247"/>
                  <a:pt x="2847" y="7247"/>
                  <a:pt x="2847" y="7247"/>
                </a:cubicBezTo>
                <a:cubicBezTo>
                  <a:pt x="2847" y="6062"/>
                  <a:pt x="3110" y="4931"/>
                  <a:pt x="3635" y="3830"/>
                </a:cubicBezTo>
                <a:close/>
                <a:moveTo>
                  <a:pt x="2145" y="8134"/>
                </a:moveTo>
                <a:cubicBezTo>
                  <a:pt x="2293" y="8467"/>
                  <a:pt x="2478" y="8762"/>
                  <a:pt x="2700" y="9058"/>
                </a:cubicBezTo>
                <a:cubicBezTo>
                  <a:pt x="2737" y="9428"/>
                  <a:pt x="2884" y="9761"/>
                  <a:pt x="2995" y="10130"/>
                </a:cubicBezTo>
                <a:cubicBezTo>
                  <a:pt x="2515" y="9502"/>
                  <a:pt x="2182" y="8873"/>
                  <a:pt x="2145" y="8134"/>
                </a:cubicBezTo>
                <a:close/>
                <a:moveTo>
                  <a:pt x="1886" y="4696"/>
                </a:moveTo>
                <a:lnTo>
                  <a:pt x="1886" y="4696"/>
                </a:lnTo>
                <a:cubicBezTo>
                  <a:pt x="1775" y="5324"/>
                  <a:pt x="1738" y="5805"/>
                  <a:pt x="1812" y="6359"/>
                </a:cubicBezTo>
                <a:cubicBezTo>
                  <a:pt x="1812" y="6729"/>
                  <a:pt x="1886" y="7099"/>
                  <a:pt x="1960" y="7468"/>
                </a:cubicBezTo>
                <a:cubicBezTo>
                  <a:pt x="1960" y="7616"/>
                  <a:pt x="1997" y="7801"/>
                  <a:pt x="1997" y="7949"/>
                </a:cubicBezTo>
                <a:cubicBezTo>
                  <a:pt x="1997" y="7986"/>
                  <a:pt x="2071" y="7986"/>
                  <a:pt x="2071" y="7986"/>
                </a:cubicBezTo>
                <a:cubicBezTo>
                  <a:pt x="2071" y="8836"/>
                  <a:pt x="2367" y="9650"/>
                  <a:pt x="2921" y="10241"/>
                </a:cubicBezTo>
                <a:lnTo>
                  <a:pt x="2663" y="9982"/>
                </a:lnTo>
                <a:cubicBezTo>
                  <a:pt x="2515" y="9797"/>
                  <a:pt x="2367" y="9576"/>
                  <a:pt x="2293" y="9317"/>
                </a:cubicBezTo>
                <a:cubicBezTo>
                  <a:pt x="2293" y="9280"/>
                  <a:pt x="2256" y="9243"/>
                  <a:pt x="2256" y="9206"/>
                </a:cubicBezTo>
                <a:cubicBezTo>
                  <a:pt x="2256" y="9206"/>
                  <a:pt x="2256" y="9132"/>
                  <a:pt x="2182" y="9132"/>
                </a:cubicBezTo>
                <a:cubicBezTo>
                  <a:pt x="1997" y="8799"/>
                  <a:pt x="1849" y="8430"/>
                  <a:pt x="1738" y="8060"/>
                </a:cubicBezTo>
                <a:lnTo>
                  <a:pt x="1738" y="8060"/>
                </a:lnTo>
                <a:cubicBezTo>
                  <a:pt x="1775" y="8171"/>
                  <a:pt x="1812" y="8208"/>
                  <a:pt x="1849" y="8319"/>
                </a:cubicBezTo>
                <a:cubicBezTo>
                  <a:pt x="1869" y="8329"/>
                  <a:pt x="1886" y="8333"/>
                  <a:pt x="1900" y="8333"/>
                </a:cubicBezTo>
                <a:cubicBezTo>
                  <a:pt x="1938" y="8333"/>
                  <a:pt x="1950" y="8299"/>
                  <a:pt x="1923" y="8245"/>
                </a:cubicBezTo>
                <a:cubicBezTo>
                  <a:pt x="1590" y="7616"/>
                  <a:pt x="1406" y="6914"/>
                  <a:pt x="1332" y="6211"/>
                </a:cubicBezTo>
                <a:cubicBezTo>
                  <a:pt x="1332" y="6174"/>
                  <a:pt x="1369" y="6100"/>
                  <a:pt x="1369" y="6026"/>
                </a:cubicBezTo>
                <a:lnTo>
                  <a:pt x="1406" y="5990"/>
                </a:lnTo>
                <a:lnTo>
                  <a:pt x="1406" y="5953"/>
                </a:lnTo>
                <a:cubicBezTo>
                  <a:pt x="1553" y="5546"/>
                  <a:pt x="1701" y="5102"/>
                  <a:pt x="1886" y="4696"/>
                </a:cubicBezTo>
                <a:close/>
                <a:moveTo>
                  <a:pt x="2921" y="10352"/>
                </a:moveTo>
                <a:cubicBezTo>
                  <a:pt x="3032" y="10389"/>
                  <a:pt x="3069" y="10426"/>
                  <a:pt x="3106" y="10500"/>
                </a:cubicBezTo>
                <a:cubicBezTo>
                  <a:pt x="3106" y="10537"/>
                  <a:pt x="3180" y="10574"/>
                  <a:pt x="3180" y="10611"/>
                </a:cubicBezTo>
                <a:cubicBezTo>
                  <a:pt x="3069" y="10537"/>
                  <a:pt x="3032" y="10426"/>
                  <a:pt x="2921" y="10352"/>
                </a:cubicBezTo>
                <a:close/>
                <a:moveTo>
                  <a:pt x="4289" y="10241"/>
                </a:moveTo>
                <a:cubicBezTo>
                  <a:pt x="4400" y="10315"/>
                  <a:pt x="4511" y="10352"/>
                  <a:pt x="4585" y="10352"/>
                </a:cubicBezTo>
                <a:cubicBezTo>
                  <a:pt x="4585" y="10389"/>
                  <a:pt x="4659" y="10389"/>
                  <a:pt x="4659" y="10426"/>
                </a:cubicBezTo>
                <a:cubicBezTo>
                  <a:pt x="4659" y="10500"/>
                  <a:pt x="4585" y="10500"/>
                  <a:pt x="4659" y="10537"/>
                </a:cubicBezTo>
                <a:cubicBezTo>
                  <a:pt x="4696" y="10611"/>
                  <a:pt x="4770" y="10722"/>
                  <a:pt x="4844" y="10796"/>
                </a:cubicBezTo>
                <a:lnTo>
                  <a:pt x="4844" y="10870"/>
                </a:lnTo>
                <a:cubicBezTo>
                  <a:pt x="4844" y="10870"/>
                  <a:pt x="4881" y="10907"/>
                  <a:pt x="4918" y="10907"/>
                </a:cubicBezTo>
                <a:cubicBezTo>
                  <a:pt x="4955" y="10944"/>
                  <a:pt x="5029" y="11054"/>
                  <a:pt x="5066" y="11091"/>
                </a:cubicBezTo>
                <a:cubicBezTo>
                  <a:pt x="5029" y="11054"/>
                  <a:pt x="4918" y="10981"/>
                  <a:pt x="4881" y="10944"/>
                </a:cubicBezTo>
                <a:cubicBezTo>
                  <a:pt x="4733" y="10796"/>
                  <a:pt x="4585" y="10685"/>
                  <a:pt x="4511" y="10537"/>
                </a:cubicBezTo>
                <a:cubicBezTo>
                  <a:pt x="4400" y="10426"/>
                  <a:pt x="4363" y="10352"/>
                  <a:pt x="4289" y="10241"/>
                </a:cubicBezTo>
                <a:close/>
                <a:moveTo>
                  <a:pt x="3439" y="10796"/>
                </a:moveTo>
                <a:cubicBezTo>
                  <a:pt x="3587" y="10944"/>
                  <a:pt x="3772" y="11091"/>
                  <a:pt x="3957" y="11239"/>
                </a:cubicBezTo>
                <a:cubicBezTo>
                  <a:pt x="3809" y="11165"/>
                  <a:pt x="3624" y="11054"/>
                  <a:pt x="3476" y="10907"/>
                </a:cubicBezTo>
                <a:cubicBezTo>
                  <a:pt x="3476" y="10870"/>
                  <a:pt x="3439" y="10796"/>
                  <a:pt x="3439" y="10796"/>
                </a:cubicBezTo>
                <a:close/>
                <a:moveTo>
                  <a:pt x="5103" y="10944"/>
                </a:moveTo>
                <a:lnTo>
                  <a:pt x="5103" y="10944"/>
                </a:lnTo>
                <a:cubicBezTo>
                  <a:pt x="5398" y="11054"/>
                  <a:pt x="5620" y="11239"/>
                  <a:pt x="5842" y="11313"/>
                </a:cubicBezTo>
                <a:cubicBezTo>
                  <a:pt x="5805" y="11313"/>
                  <a:pt x="5768" y="11313"/>
                  <a:pt x="5694" y="11350"/>
                </a:cubicBezTo>
                <a:cubicBezTo>
                  <a:pt x="5546" y="11276"/>
                  <a:pt x="5435" y="11239"/>
                  <a:pt x="5288" y="11128"/>
                </a:cubicBezTo>
                <a:lnTo>
                  <a:pt x="5103" y="10944"/>
                </a:lnTo>
                <a:close/>
                <a:moveTo>
                  <a:pt x="11875" y="9806"/>
                </a:moveTo>
                <a:lnTo>
                  <a:pt x="11875" y="9806"/>
                </a:lnTo>
                <a:cubicBezTo>
                  <a:pt x="11340" y="10432"/>
                  <a:pt x="10726" y="11015"/>
                  <a:pt x="10057" y="11461"/>
                </a:cubicBezTo>
                <a:cubicBezTo>
                  <a:pt x="10205" y="11313"/>
                  <a:pt x="10279" y="11165"/>
                  <a:pt x="10389" y="11054"/>
                </a:cubicBezTo>
                <a:cubicBezTo>
                  <a:pt x="10426" y="11054"/>
                  <a:pt x="10426" y="11054"/>
                  <a:pt x="10463" y="10981"/>
                </a:cubicBezTo>
                <a:cubicBezTo>
                  <a:pt x="10759" y="10907"/>
                  <a:pt x="10944" y="10611"/>
                  <a:pt x="11092" y="10426"/>
                </a:cubicBezTo>
                <a:cubicBezTo>
                  <a:pt x="11381" y="10242"/>
                  <a:pt x="11650" y="10040"/>
                  <a:pt x="11875" y="9806"/>
                </a:cubicBezTo>
                <a:close/>
                <a:moveTo>
                  <a:pt x="6064" y="11350"/>
                </a:moveTo>
                <a:cubicBezTo>
                  <a:pt x="6064" y="11424"/>
                  <a:pt x="6064" y="11424"/>
                  <a:pt x="6138" y="11424"/>
                </a:cubicBezTo>
                <a:cubicBezTo>
                  <a:pt x="6138" y="11461"/>
                  <a:pt x="6138" y="11498"/>
                  <a:pt x="6175" y="11535"/>
                </a:cubicBezTo>
                <a:cubicBezTo>
                  <a:pt x="6138" y="11498"/>
                  <a:pt x="6064" y="11498"/>
                  <a:pt x="6027" y="11461"/>
                </a:cubicBezTo>
                <a:cubicBezTo>
                  <a:pt x="6027" y="11461"/>
                  <a:pt x="6064" y="11424"/>
                  <a:pt x="6064" y="11350"/>
                </a:cubicBezTo>
                <a:close/>
                <a:moveTo>
                  <a:pt x="5948" y="11554"/>
                </a:moveTo>
                <a:cubicBezTo>
                  <a:pt x="5962" y="11554"/>
                  <a:pt x="5971" y="11572"/>
                  <a:pt x="5990" y="11609"/>
                </a:cubicBezTo>
                <a:lnTo>
                  <a:pt x="5879" y="11609"/>
                </a:lnTo>
                <a:cubicBezTo>
                  <a:pt x="5916" y="11572"/>
                  <a:pt x="5935" y="11554"/>
                  <a:pt x="5948" y="11554"/>
                </a:cubicBezTo>
                <a:close/>
                <a:moveTo>
                  <a:pt x="10205" y="10944"/>
                </a:moveTo>
                <a:cubicBezTo>
                  <a:pt x="9735" y="11413"/>
                  <a:pt x="9053" y="11730"/>
                  <a:pt x="8406" y="11730"/>
                </a:cubicBezTo>
                <a:cubicBezTo>
                  <a:pt x="8361" y="11730"/>
                  <a:pt x="8316" y="11729"/>
                  <a:pt x="8271" y="11725"/>
                </a:cubicBezTo>
                <a:lnTo>
                  <a:pt x="8271" y="11725"/>
                </a:lnTo>
                <a:cubicBezTo>
                  <a:pt x="8324" y="11719"/>
                  <a:pt x="8377" y="11706"/>
                  <a:pt x="8430" y="11683"/>
                </a:cubicBezTo>
                <a:cubicBezTo>
                  <a:pt x="8578" y="11646"/>
                  <a:pt x="8726" y="11535"/>
                  <a:pt x="8763" y="11461"/>
                </a:cubicBezTo>
                <a:cubicBezTo>
                  <a:pt x="8800" y="11461"/>
                  <a:pt x="8837" y="11461"/>
                  <a:pt x="8837" y="11424"/>
                </a:cubicBezTo>
                <a:cubicBezTo>
                  <a:pt x="8923" y="11468"/>
                  <a:pt x="9023" y="11485"/>
                  <a:pt x="9127" y="11485"/>
                </a:cubicBezTo>
                <a:cubicBezTo>
                  <a:pt x="9201" y="11485"/>
                  <a:pt x="9278" y="11476"/>
                  <a:pt x="9354" y="11461"/>
                </a:cubicBezTo>
                <a:cubicBezTo>
                  <a:pt x="9502" y="11424"/>
                  <a:pt x="9650" y="11313"/>
                  <a:pt x="9724" y="11165"/>
                </a:cubicBezTo>
                <a:cubicBezTo>
                  <a:pt x="9724" y="11165"/>
                  <a:pt x="9761" y="11128"/>
                  <a:pt x="9761" y="11091"/>
                </a:cubicBezTo>
                <a:cubicBezTo>
                  <a:pt x="9872" y="11054"/>
                  <a:pt x="9946" y="10981"/>
                  <a:pt x="10094" y="10944"/>
                </a:cubicBezTo>
                <a:close/>
                <a:moveTo>
                  <a:pt x="2958" y="9502"/>
                </a:moveTo>
                <a:lnTo>
                  <a:pt x="2958" y="9502"/>
                </a:lnTo>
                <a:cubicBezTo>
                  <a:pt x="3254" y="9982"/>
                  <a:pt x="3587" y="10389"/>
                  <a:pt x="3994" y="10759"/>
                </a:cubicBezTo>
                <a:cubicBezTo>
                  <a:pt x="4004" y="10770"/>
                  <a:pt x="4015" y="10774"/>
                  <a:pt x="4024" y="10774"/>
                </a:cubicBezTo>
                <a:cubicBezTo>
                  <a:pt x="4046" y="10774"/>
                  <a:pt x="4057" y="10748"/>
                  <a:pt x="4031" y="10722"/>
                </a:cubicBezTo>
                <a:cubicBezTo>
                  <a:pt x="3698" y="10352"/>
                  <a:pt x="3402" y="9982"/>
                  <a:pt x="3180" y="9539"/>
                </a:cubicBezTo>
                <a:lnTo>
                  <a:pt x="3180" y="9539"/>
                </a:lnTo>
                <a:cubicBezTo>
                  <a:pt x="3217" y="9613"/>
                  <a:pt x="3254" y="9650"/>
                  <a:pt x="3291" y="9650"/>
                </a:cubicBezTo>
                <a:cubicBezTo>
                  <a:pt x="3661" y="10278"/>
                  <a:pt x="4178" y="10907"/>
                  <a:pt x="4733" y="11387"/>
                </a:cubicBezTo>
                <a:cubicBezTo>
                  <a:pt x="4881" y="11535"/>
                  <a:pt x="5029" y="11646"/>
                  <a:pt x="5140" y="11757"/>
                </a:cubicBezTo>
                <a:cubicBezTo>
                  <a:pt x="4585" y="11535"/>
                  <a:pt x="3957" y="11165"/>
                  <a:pt x="3402" y="10685"/>
                </a:cubicBezTo>
                <a:cubicBezTo>
                  <a:pt x="3402" y="10611"/>
                  <a:pt x="3402" y="10611"/>
                  <a:pt x="3365" y="10574"/>
                </a:cubicBezTo>
                <a:lnTo>
                  <a:pt x="3365" y="10574"/>
                </a:lnTo>
                <a:cubicBezTo>
                  <a:pt x="3439" y="10611"/>
                  <a:pt x="3476" y="10611"/>
                  <a:pt x="3587" y="10685"/>
                </a:cubicBezTo>
                <a:cubicBezTo>
                  <a:pt x="3624" y="10685"/>
                  <a:pt x="3624" y="10611"/>
                  <a:pt x="3587" y="10611"/>
                </a:cubicBezTo>
                <a:lnTo>
                  <a:pt x="3291" y="10500"/>
                </a:lnTo>
                <a:lnTo>
                  <a:pt x="3254" y="10426"/>
                </a:lnTo>
                <a:cubicBezTo>
                  <a:pt x="3180" y="10130"/>
                  <a:pt x="3069" y="9834"/>
                  <a:pt x="2958" y="9502"/>
                </a:cubicBezTo>
                <a:close/>
                <a:moveTo>
                  <a:pt x="4326" y="11535"/>
                </a:moveTo>
                <a:cubicBezTo>
                  <a:pt x="4548" y="11683"/>
                  <a:pt x="4844" y="11831"/>
                  <a:pt x="5066" y="11905"/>
                </a:cubicBezTo>
                <a:cubicBezTo>
                  <a:pt x="4696" y="11905"/>
                  <a:pt x="4363" y="11794"/>
                  <a:pt x="4031" y="11535"/>
                </a:cubicBezTo>
                <a:close/>
                <a:moveTo>
                  <a:pt x="6249" y="11794"/>
                </a:moveTo>
                <a:lnTo>
                  <a:pt x="6692" y="11905"/>
                </a:lnTo>
                <a:cubicBezTo>
                  <a:pt x="6545" y="11905"/>
                  <a:pt x="6397" y="11831"/>
                  <a:pt x="6249" y="11794"/>
                </a:cubicBezTo>
                <a:close/>
                <a:moveTo>
                  <a:pt x="6397" y="11461"/>
                </a:moveTo>
                <a:cubicBezTo>
                  <a:pt x="6707" y="11574"/>
                  <a:pt x="7061" y="11622"/>
                  <a:pt x="7392" y="11622"/>
                </a:cubicBezTo>
                <a:cubicBezTo>
                  <a:pt x="7494" y="11622"/>
                  <a:pt x="7595" y="11618"/>
                  <a:pt x="7691" y="11609"/>
                </a:cubicBezTo>
                <a:cubicBezTo>
                  <a:pt x="7845" y="11661"/>
                  <a:pt x="8017" y="11730"/>
                  <a:pt x="8195" y="11730"/>
                </a:cubicBezTo>
                <a:cubicBezTo>
                  <a:pt x="8198" y="11730"/>
                  <a:pt x="8202" y="11730"/>
                  <a:pt x="8205" y="11730"/>
                </a:cubicBezTo>
                <a:lnTo>
                  <a:pt x="8205" y="11730"/>
                </a:lnTo>
                <a:cubicBezTo>
                  <a:pt x="8185" y="11791"/>
                  <a:pt x="8178" y="11841"/>
                  <a:pt x="8189" y="11886"/>
                </a:cubicBezTo>
                <a:lnTo>
                  <a:pt x="8189" y="11886"/>
                </a:lnTo>
                <a:cubicBezTo>
                  <a:pt x="8185" y="11881"/>
                  <a:pt x="8179" y="11875"/>
                  <a:pt x="8171" y="11868"/>
                </a:cubicBezTo>
                <a:lnTo>
                  <a:pt x="8097" y="11831"/>
                </a:lnTo>
                <a:cubicBezTo>
                  <a:pt x="8088" y="11812"/>
                  <a:pt x="8079" y="11805"/>
                  <a:pt x="8070" y="11805"/>
                </a:cubicBezTo>
                <a:cubicBezTo>
                  <a:pt x="8044" y="11805"/>
                  <a:pt x="8023" y="11868"/>
                  <a:pt x="8023" y="11868"/>
                </a:cubicBezTo>
                <a:cubicBezTo>
                  <a:pt x="8078" y="11936"/>
                  <a:pt x="7992" y="11959"/>
                  <a:pt x="7860" y="11959"/>
                </a:cubicBezTo>
                <a:cubicBezTo>
                  <a:pt x="7633" y="11959"/>
                  <a:pt x="7270" y="11891"/>
                  <a:pt x="7247" y="11868"/>
                </a:cubicBezTo>
                <a:lnTo>
                  <a:pt x="7136" y="11868"/>
                </a:lnTo>
                <a:cubicBezTo>
                  <a:pt x="7136" y="11831"/>
                  <a:pt x="7173" y="11794"/>
                  <a:pt x="7173" y="11683"/>
                </a:cubicBezTo>
                <a:cubicBezTo>
                  <a:pt x="7173" y="11662"/>
                  <a:pt x="7148" y="11640"/>
                  <a:pt x="7128" y="11640"/>
                </a:cubicBezTo>
                <a:cubicBezTo>
                  <a:pt x="7112" y="11640"/>
                  <a:pt x="7099" y="11652"/>
                  <a:pt x="7099" y="11683"/>
                </a:cubicBezTo>
                <a:cubicBezTo>
                  <a:pt x="7099" y="11720"/>
                  <a:pt x="7062" y="11794"/>
                  <a:pt x="6988" y="11831"/>
                </a:cubicBezTo>
                <a:cubicBezTo>
                  <a:pt x="6803" y="11794"/>
                  <a:pt x="6618" y="11683"/>
                  <a:pt x="6434" y="11646"/>
                </a:cubicBezTo>
                <a:cubicBezTo>
                  <a:pt x="6397" y="11646"/>
                  <a:pt x="6397" y="11609"/>
                  <a:pt x="6360" y="11609"/>
                </a:cubicBezTo>
                <a:cubicBezTo>
                  <a:pt x="6397" y="11535"/>
                  <a:pt x="6397" y="11498"/>
                  <a:pt x="6397" y="11461"/>
                </a:cubicBezTo>
                <a:close/>
                <a:moveTo>
                  <a:pt x="6988" y="12090"/>
                </a:moveTo>
                <a:lnTo>
                  <a:pt x="7432" y="12238"/>
                </a:lnTo>
                <a:cubicBezTo>
                  <a:pt x="7294" y="12299"/>
                  <a:pt x="7143" y="12335"/>
                  <a:pt x="7001" y="12335"/>
                </a:cubicBezTo>
                <a:cubicBezTo>
                  <a:pt x="6800" y="12335"/>
                  <a:pt x="6616" y="12263"/>
                  <a:pt x="6508" y="12090"/>
                </a:cubicBezTo>
                <a:lnTo>
                  <a:pt x="6508" y="12090"/>
                </a:lnTo>
                <a:cubicBezTo>
                  <a:pt x="6563" y="12127"/>
                  <a:pt x="6655" y="12145"/>
                  <a:pt x="6748" y="12145"/>
                </a:cubicBezTo>
                <a:cubicBezTo>
                  <a:pt x="6840" y="12145"/>
                  <a:pt x="6933" y="12127"/>
                  <a:pt x="6988" y="12090"/>
                </a:cubicBezTo>
                <a:close/>
                <a:moveTo>
                  <a:pt x="5398" y="12016"/>
                </a:moveTo>
                <a:cubicBezTo>
                  <a:pt x="5435" y="12016"/>
                  <a:pt x="5509" y="12053"/>
                  <a:pt x="5546" y="12053"/>
                </a:cubicBezTo>
                <a:lnTo>
                  <a:pt x="5990" y="12348"/>
                </a:lnTo>
                <a:cubicBezTo>
                  <a:pt x="5657" y="12275"/>
                  <a:pt x="5361" y="12201"/>
                  <a:pt x="5066" y="12090"/>
                </a:cubicBezTo>
                <a:cubicBezTo>
                  <a:pt x="5140" y="12090"/>
                  <a:pt x="5251" y="12053"/>
                  <a:pt x="5398" y="12016"/>
                </a:cubicBezTo>
                <a:close/>
                <a:moveTo>
                  <a:pt x="8207" y="11931"/>
                </a:moveTo>
                <a:lnTo>
                  <a:pt x="8207" y="11931"/>
                </a:lnTo>
                <a:cubicBezTo>
                  <a:pt x="8217" y="11947"/>
                  <a:pt x="8229" y="11963"/>
                  <a:pt x="8245" y="11979"/>
                </a:cubicBezTo>
                <a:cubicBezTo>
                  <a:pt x="8393" y="11997"/>
                  <a:pt x="8532" y="12006"/>
                  <a:pt x="8661" y="12006"/>
                </a:cubicBezTo>
                <a:cubicBezTo>
                  <a:pt x="8790" y="12006"/>
                  <a:pt x="8911" y="11997"/>
                  <a:pt x="9022" y="11979"/>
                </a:cubicBezTo>
                <a:lnTo>
                  <a:pt x="9022" y="11979"/>
                </a:lnTo>
                <a:cubicBezTo>
                  <a:pt x="8467" y="12201"/>
                  <a:pt x="7912" y="12348"/>
                  <a:pt x="7358" y="12385"/>
                </a:cubicBezTo>
                <a:cubicBezTo>
                  <a:pt x="7432" y="12348"/>
                  <a:pt x="7469" y="12348"/>
                  <a:pt x="7506" y="12275"/>
                </a:cubicBezTo>
                <a:lnTo>
                  <a:pt x="7506" y="12238"/>
                </a:lnTo>
                <a:cubicBezTo>
                  <a:pt x="7614" y="12270"/>
                  <a:pt x="7715" y="12287"/>
                  <a:pt x="7806" y="12287"/>
                </a:cubicBezTo>
                <a:cubicBezTo>
                  <a:pt x="8026" y="12287"/>
                  <a:pt x="8182" y="12188"/>
                  <a:pt x="8208" y="11979"/>
                </a:cubicBezTo>
                <a:cubicBezTo>
                  <a:pt x="8208" y="11957"/>
                  <a:pt x="8208" y="11942"/>
                  <a:pt x="8207" y="11931"/>
                </a:cubicBezTo>
                <a:close/>
                <a:moveTo>
                  <a:pt x="5509" y="11831"/>
                </a:moveTo>
                <a:cubicBezTo>
                  <a:pt x="5620" y="11868"/>
                  <a:pt x="5657" y="11868"/>
                  <a:pt x="5768" y="11905"/>
                </a:cubicBezTo>
                <a:lnTo>
                  <a:pt x="5842" y="11905"/>
                </a:lnTo>
                <a:cubicBezTo>
                  <a:pt x="5990" y="12016"/>
                  <a:pt x="6175" y="12053"/>
                  <a:pt x="6360" y="12053"/>
                </a:cubicBezTo>
                <a:lnTo>
                  <a:pt x="6397" y="12053"/>
                </a:lnTo>
                <a:cubicBezTo>
                  <a:pt x="6508" y="12201"/>
                  <a:pt x="6692" y="12348"/>
                  <a:pt x="6803" y="12422"/>
                </a:cubicBezTo>
                <a:cubicBezTo>
                  <a:pt x="6618" y="12422"/>
                  <a:pt x="6397" y="12385"/>
                  <a:pt x="6212" y="12385"/>
                </a:cubicBezTo>
                <a:lnTo>
                  <a:pt x="5509" y="11831"/>
                </a:lnTo>
                <a:close/>
                <a:moveTo>
                  <a:pt x="7728" y="0"/>
                </a:moveTo>
                <a:cubicBezTo>
                  <a:pt x="7469" y="74"/>
                  <a:pt x="7210" y="148"/>
                  <a:pt x="6951" y="148"/>
                </a:cubicBezTo>
                <a:lnTo>
                  <a:pt x="6692" y="148"/>
                </a:lnTo>
                <a:cubicBezTo>
                  <a:pt x="6729" y="148"/>
                  <a:pt x="6729" y="37"/>
                  <a:pt x="6618" y="37"/>
                </a:cubicBezTo>
                <a:cubicBezTo>
                  <a:pt x="6471" y="37"/>
                  <a:pt x="6397" y="74"/>
                  <a:pt x="6249" y="74"/>
                </a:cubicBezTo>
                <a:cubicBezTo>
                  <a:pt x="6211" y="73"/>
                  <a:pt x="6174" y="72"/>
                  <a:pt x="6137" y="72"/>
                </a:cubicBezTo>
                <a:cubicBezTo>
                  <a:pt x="4991" y="72"/>
                  <a:pt x="3852" y="616"/>
                  <a:pt x="2921" y="1368"/>
                </a:cubicBezTo>
                <a:cubicBezTo>
                  <a:pt x="1923" y="1812"/>
                  <a:pt x="1147" y="2995"/>
                  <a:pt x="777" y="4104"/>
                </a:cubicBezTo>
                <a:cubicBezTo>
                  <a:pt x="1" y="6433"/>
                  <a:pt x="481" y="9132"/>
                  <a:pt x="2108" y="10944"/>
                </a:cubicBezTo>
                <a:cubicBezTo>
                  <a:pt x="3395" y="12384"/>
                  <a:pt x="5100" y="13024"/>
                  <a:pt x="6817" y="13024"/>
                </a:cubicBezTo>
                <a:cubicBezTo>
                  <a:pt x="10082" y="13024"/>
                  <a:pt x="13394" y="10710"/>
                  <a:pt x="13976" y="7173"/>
                </a:cubicBezTo>
                <a:cubicBezTo>
                  <a:pt x="14013" y="7025"/>
                  <a:pt x="13791" y="6840"/>
                  <a:pt x="13643" y="6840"/>
                </a:cubicBezTo>
                <a:cubicBezTo>
                  <a:pt x="13643" y="6729"/>
                  <a:pt x="13717" y="6655"/>
                  <a:pt x="13717" y="6544"/>
                </a:cubicBezTo>
                <a:lnTo>
                  <a:pt x="13754" y="6544"/>
                </a:lnTo>
                <a:cubicBezTo>
                  <a:pt x="13824" y="6474"/>
                  <a:pt x="13893" y="6305"/>
                  <a:pt x="13901" y="6162"/>
                </a:cubicBezTo>
                <a:lnTo>
                  <a:pt x="13901" y="6162"/>
                </a:lnTo>
                <a:cubicBezTo>
                  <a:pt x="13901" y="6166"/>
                  <a:pt x="13902" y="6170"/>
                  <a:pt x="13902" y="6174"/>
                </a:cubicBezTo>
                <a:lnTo>
                  <a:pt x="13902" y="6137"/>
                </a:lnTo>
                <a:cubicBezTo>
                  <a:pt x="13902" y="6146"/>
                  <a:pt x="13901" y="6154"/>
                  <a:pt x="13901" y="6162"/>
                </a:cubicBezTo>
                <a:lnTo>
                  <a:pt x="13901" y="6162"/>
                </a:lnTo>
                <a:cubicBezTo>
                  <a:pt x="13894" y="6096"/>
                  <a:pt x="13828" y="6057"/>
                  <a:pt x="13828" y="5953"/>
                </a:cubicBezTo>
                <a:cubicBezTo>
                  <a:pt x="13828" y="5879"/>
                  <a:pt x="13791" y="5805"/>
                  <a:pt x="13791" y="5731"/>
                </a:cubicBezTo>
                <a:cubicBezTo>
                  <a:pt x="13791" y="5712"/>
                  <a:pt x="13754" y="5703"/>
                  <a:pt x="13726" y="5703"/>
                </a:cubicBezTo>
                <a:cubicBezTo>
                  <a:pt x="13698" y="5703"/>
                  <a:pt x="13680" y="5712"/>
                  <a:pt x="13717" y="5731"/>
                </a:cubicBezTo>
                <a:cubicBezTo>
                  <a:pt x="13754" y="5953"/>
                  <a:pt x="13717" y="6174"/>
                  <a:pt x="13643" y="6433"/>
                </a:cubicBezTo>
                <a:cubicBezTo>
                  <a:pt x="13643" y="6359"/>
                  <a:pt x="13569" y="6322"/>
                  <a:pt x="13532" y="6285"/>
                </a:cubicBezTo>
                <a:cubicBezTo>
                  <a:pt x="13532" y="6100"/>
                  <a:pt x="13532" y="5879"/>
                  <a:pt x="13458" y="5694"/>
                </a:cubicBezTo>
                <a:cubicBezTo>
                  <a:pt x="13458" y="5657"/>
                  <a:pt x="13440" y="5638"/>
                  <a:pt x="13421" y="5638"/>
                </a:cubicBezTo>
                <a:cubicBezTo>
                  <a:pt x="13403" y="5638"/>
                  <a:pt x="13384" y="5657"/>
                  <a:pt x="13384" y="5694"/>
                </a:cubicBezTo>
                <a:cubicBezTo>
                  <a:pt x="13384" y="5879"/>
                  <a:pt x="13384" y="6100"/>
                  <a:pt x="13347" y="6322"/>
                </a:cubicBezTo>
                <a:lnTo>
                  <a:pt x="13273" y="6359"/>
                </a:lnTo>
                <a:cubicBezTo>
                  <a:pt x="12384" y="8443"/>
                  <a:pt x="10033" y="11007"/>
                  <a:pt x="7649" y="11007"/>
                </a:cubicBezTo>
                <a:cubicBezTo>
                  <a:pt x="6861" y="11007"/>
                  <a:pt x="6069" y="10727"/>
                  <a:pt x="5324" y="10056"/>
                </a:cubicBezTo>
                <a:cubicBezTo>
                  <a:pt x="3624" y="8540"/>
                  <a:pt x="3180" y="6137"/>
                  <a:pt x="4104" y="4067"/>
                </a:cubicBezTo>
                <a:cubicBezTo>
                  <a:pt x="4585" y="2921"/>
                  <a:pt x="6027" y="998"/>
                  <a:pt x="7395" y="961"/>
                </a:cubicBezTo>
                <a:cubicBezTo>
                  <a:pt x="7469" y="961"/>
                  <a:pt x="7469" y="925"/>
                  <a:pt x="7395" y="888"/>
                </a:cubicBezTo>
                <a:cubicBezTo>
                  <a:pt x="7284" y="814"/>
                  <a:pt x="7099" y="777"/>
                  <a:pt x="6951" y="777"/>
                </a:cubicBezTo>
                <a:cubicBezTo>
                  <a:pt x="7008" y="765"/>
                  <a:pt x="7069" y="754"/>
                  <a:pt x="7131" y="741"/>
                </a:cubicBezTo>
                <a:lnTo>
                  <a:pt x="7131" y="741"/>
                </a:lnTo>
                <a:cubicBezTo>
                  <a:pt x="6913" y="748"/>
                  <a:pt x="6713" y="775"/>
                  <a:pt x="6520" y="826"/>
                </a:cubicBezTo>
                <a:lnTo>
                  <a:pt x="6520" y="826"/>
                </a:lnTo>
                <a:cubicBezTo>
                  <a:pt x="6528" y="822"/>
                  <a:pt x="6536" y="818"/>
                  <a:pt x="6545" y="814"/>
                </a:cubicBezTo>
                <a:cubicBezTo>
                  <a:pt x="6581" y="814"/>
                  <a:pt x="6545" y="740"/>
                  <a:pt x="6471" y="740"/>
                </a:cubicBezTo>
                <a:cubicBezTo>
                  <a:pt x="6360" y="777"/>
                  <a:pt x="6249" y="814"/>
                  <a:pt x="6101" y="888"/>
                </a:cubicBezTo>
                <a:lnTo>
                  <a:pt x="6249" y="740"/>
                </a:lnTo>
                <a:cubicBezTo>
                  <a:pt x="6415" y="721"/>
                  <a:pt x="6581" y="712"/>
                  <a:pt x="6748" y="712"/>
                </a:cubicBezTo>
                <a:cubicBezTo>
                  <a:pt x="6891" y="712"/>
                  <a:pt x="7034" y="719"/>
                  <a:pt x="7176" y="732"/>
                </a:cubicBezTo>
                <a:lnTo>
                  <a:pt x="7176" y="732"/>
                </a:lnTo>
                <a:cubicBezTo>
                  <a:pt x="7305" y="706"/>
                  <a:pt x="7442" y="675"/>
                  <a:pt x="7580" y="629"/>
                </a:cubicBezTo>
                <a:cubicBezTo>
                  <a:pt x="7691" y="629"/>
                  <a:pt x="7838" y="703"/>
                  <a:pt x="7912" y="703"/>
                </a:cubicBezTo>
                <a:cubicBezTo>
                  <a:pt x="7949" y="703"/>
                  <a:pt x="7949" y="629"/>
                  <a:pt x="7912" y="592"/>
                </a:cubicBezTo>
                <a:lnTo>
                  <a:pt x="8023" y="592"/>
                </a:lnTo>
                <a:cubicBezTo>
                  <a:pt x="8060" y="592"/>
                  <a:pt x="8060" y="555"/>
                  <a:pt x="8023" y="555"/>
                </a:cubicBezTo>
                <a:lnTo>
                  <a:pt x="7838" y="555"/>
                </a:lnTo>
                <a:cubicBezTo>
                  <a:pt x="7765" y="518"/>
                  <a:pt x="7728" y="518"/>
                  <a:pt x="7691" y="444"/>
                </a:cubicBezTo>
                <a:lnTo>
                  <a:pt x="6988" y="185"/>
                </a:lnTo>
                <a:cubicBezTo>
                  <a:pt x="7210" y="148"/>
                  <a:pt x="7469" y="185"/>
                  <a:pt x="7728" y="37"/>
                </a:cubicBezTo>
                <a:lnTo>
                  <a:pt x="772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 of Group A: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0000" y="1489364"/>
            <a:ext cx="5202818" cy="2819401"/>
          </a:xfrm>
        </p:spPr>
        <p:txBody>
          <a:bodyPr/>
          <a:lstStyle/>
          <a:p>
            <a:pPr marL="139700" indent="0">
              <a:buNone/>
            </a:pPr>
            <a:r>
              <a:rPr lang="en-US" sz="2800" dirty="0" smtClean="0">
                <a:latin typeface="Arial Narrow" panose="020B0606020202030204" pitchFamily="34" charset="0"/>
              </a:rPr>
              <a:t>1.Aman </a:t>
            </a:r>
            <a:r>
              <a:rPr lang="en-US" sz="2800" dirty="0" err="1" smtClean="0">
                <a:latin typeface="Arial Narrow" panose="020B0606020202030204" pitchFamily="34" charset="0"/>
              </a:rPr>
              <a:t>Wagle</a:t>
            </a:r>
            <a:endParaRPr lang="en-US" sz="2800" dirty="0" smtClean="0">
              <a:latin typeface="Arial Narrow" panose="020B0606020202030204" pitchFamily="34" charset="0"/>
            </a:endParaRPr>
          </a:p>
          <a:p>
            <a:pPr marL="139700" indent="0">
              <a:buNone/>
            </a:pPr>
            <a:r>
              <a:rPr lang="en-US" sz="2800" dirty="0" smtClean="0">
                <a:latin typeface="Arial Narrow" panose="020B0606020202030204" pitchFamily="34" charset="0"/>
              </a:rPr>
              <a:t>2.Anil </a:t>
            </a:r>
            <a:r>
              <a:rPr lang="en-US" sz="2800" dirty="0" err="1" smtClean="0">
                <a:latin typeface="Arial Narrow" panose="020B0606020202030204" pitchFamily="34" charset="0"/>
              </a:rPr>
              <a:t>Adhikari</a:t>
            </a:r>
            <a:endParaRPr lang="en-US" sz="2800" dirty="0" smtClean="0">
              <a:latin typeface="Arial Narrow" panose="020B0606020202030204" pitchFamily="34" charset="0"/>
            </a:endParaRPr>
          </a:p>
          <a:p>
            <a:pPr marL="139700" indent="0">
              <a:buNone/>
            </a:pPr>
            <a:r>
              <a:rPr lang="en-US" sz="2800" dirty="0" smtClean="0">
                <a:latin typeface="Arial Narrow" panose="020B0606020202030204" pitchFamily="34" charset="0"/>
              </a:rPr>
              <a:t>3.Aashish Raj </a:t>
            </a:r>
            <a:r>
              <a:rPr lang="en-US" sz="2800" dirty="0" err="1" smtClean="0">
                <a:latin typeface="Arial Narrow" panose="020B0606020202030204" pitchFamily="34" charset="0"/>
              </a:rPr>
              <a:t>Nakarmi</a:t>
            </a:r>
            <a:endParaRPr lang="en-US" sz="2800" dirty="0" smtClean="0">
              <a:latin typeface="Arial Narrow" panose="020B0606020202030204" pitchFamily="34" charset="0"/>
            </a:endParaRPr>
          </a:p>
          <a:p>
            <a:pPr marL="139700" indent="0">
              <a:buNone/>
            </a:pPr>
            <a:r>
              <a:rPr lang="en-US" sz="2800" dirty="0" smtClean="0">
                <a:latin typeface="Arial Narrow" panose="020B0606020202030204" pitchFamily="34" charset="0"/>
              </a:rPr>
              <a:t>4.Ankit Arpan </a:t>
            </a:r>
            <a:r>
              <a:rPr lang="en-US" sz="2800" dirty="0" err="1" smtClean="0">
                <a:latin typeface="Arial Narrow" panose="020B0606020202030204" pitchFamily="34" charset="0"/>
              </a:rPr>
              <a:t>Shahi</a:t>
            </a:r>
            <a:endParaRPr lang="en-US" sz="2800" dirty="0" smtClean="0">
              <a:latin typeface="Arial Narrow" panose="020B0606020202030204" pitchFamily="34" charset="0"/>
            </a:endParaRPr>
          </a:p>
          <a:p>
            <a:pPr marL="139700" indent="0">
              <a:buNone/>
            </a:pPr>
            <a:r>
              <a:rPr lang="en-US" sz="2800" dirty="0" smtClean="0">
                <a:latin typeface="Arial Narrow" panose="020B0606020202030204" pitchFamily="34" charset="0"/>
              </a:rPr>
              <a:t>5.Akriti </a:t>
            </a:r>
            <a:r>
              <a:rPr lang="en-US" sz="2800" dirty="0" err="1" smtClean="0">
                <a:latin typeface="Arial Narrow" panose="020B0606020202030204" pitchFamily="34" charset="0"/>
              </a:rPr>
              <a:t>Gurung</a:t>
            </a:r>
            <a:endParaRPr lang="en-US" sz="2800" dirty="0" smtClean="0">
              <a:latin typeface="Arial Narrow" panose="020B0606020202030204" pitchFamily="34" charset="0"/>
            </a:endParaRPr>
          </a:p>
          <a:p>
            <a:pPr marL="139700" indent="0">
              <a:buNone/>
            </a:pPr>
            <a:r>
              <a:rPr lang="en-US" sz="2800" dirty="0" smtClean="0">
                <a:latin typeface="Arial Narrow" panose="020B0606020202030204" pitchFamily="34" charset="0"/>
              </a:rPr>
              <a:t>6.Anupam </a:t>
            </a:r>
          </a:p>
        </p:txBody>
      </p:sp>
    </p:spTree>
    <p:extLst>
      <p:ext uri="{BB962C8B-B14F-4D97-AF65-F5344CB8AC3E}">
        <p14:creationId xmlns:p14="http://schemas.microsoft.com/office/powerpoint/2010/main" val="3921010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                Table of Contents :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99" y="1708950"/>
            <a:ext cx="8112273" cy="3202486"/>
          </a:xfrm>
        </p:spPr>
        <p:txBody>
          <a:bodyPr/>
          <a:lstStyle/>
          <a:p>
            <a:pPr marL="139700" indent="0">
              <a:buNone/>
            </a:pPr>
            <a:r>
              <a:rPr lang="en-US" sz="2000" b="1" dirty="0" smtClean="0">
                <a:latin typeface="Arial Black" panose="020B0A04020102020204" pitchFamily="34" charset="0"/>
              </a:rPr>
              <a:t>Topic:</a:t>
            </a:r>
          </a:p>
          <a:p>
            <a:pPr marL="139700" indent="0">
              <a:buNone/>
            </a:pPr>
            <a:endParaRPr lang="en-US" sz="2000" b="1" dirty="0">
              <a:latin typeface="Arial Black" panose="020B0A04020102020204" pitchFamily="34" charset="0"/>
            </a:endParaRPr>
          </a:p>
          <a:p>
            <a:pPr marL="139700" indent="0">
              <a:buNone/>
            </a:pPr>
            <a:r>
              <a:rPr lang="en-US" sz="2000" b="1" dirty="0" smtClean="0">
                <a:latin typeface="Arial Black" panose="020B0A04020102020204" pitchFamily="34" charset="0"/>
              </a:rPr>
              <a:t>1.Introduction about traits of personality.</a:t>
            </a:r>
          </a:p>
          <a:p>
            <a:pPr marL="139700" indent="0">
              <a:buNone/>
            </a:pPr>
            <a:r>
              <a:rPr lang="en-US" sz="2000" b="1" dirty="0" smtClean="0">
                <a:latin typeface="Arial Black" panose="020B0A04020102020204" pitchFamily="34" charset="0"/>
              </a:rPr>
              <a:t>2.Extraversion.</a:t>
            </a:r>
          </a:p>
          <a:p>
            <a:pPr marL="139700" indent="0">
              <a:buNone/>
            </a:pPr>
            <a:r>
              <a:rPr lang="en-US" sz="2000" b="1" dirty="0" smtClean="0">
                <a:latin typeface="Arial Black" panose="020B0A04020102020204" pitchFamily="34" charset="0"/>
              </a:rPr>
              <a:t>3.Aggreeableness.</a:t>
            </a:r>
          </a:p>
          <a:p>
            <a:pPr marL="139700" indent="0">
              <a:buNone/>
            </a:pPr>
            <a:r>
              <a:rPr lang="en-US" sz="2000" b="1" dirty="0" smtClean="0">
                <a:latin typeface="Arial Black" panose="020B0A04020102020204" pitchFamily="34" charset="0"/>
              </a:rPr>
              <a:t>4.Openness.</a:t>
            </a:r>
          </a:p>
          <a:p>
            <a:pPr marL="139700" indent="0">
              <a:buNone/>
            </a:pPr>
            <a:r>
              <a:rPr lang="en-US" sz="2000" b="1" dirty="0" smtClean="0">
                <a:latin typeface="Arial Black" panose="020B0A04020102020204" pitchFamily="34" charset="0"/>
              </a:rPr>
              <a:t>5.Conscientiousness.</a:t>
            </a:r>
          </a:p>
          <a:p>
            <a:pPr marL="139700" indent="0">
              <a:buNone/>
            </a:pPr>
            <a:r>
              <a:rPr lang="en-US" sz="2000" b="1" dirty="0" smtClean="0">
                <a:latin typeface="Arial Black" panose="020B0A04020102020204" pitchFamily="34" charset="0"/>
              </a:rPr>
              <a:t>6.Neuroticism.</a:t>
            </a:r>
            <a:endParaRPr lang="en-US" sz="1800" b="1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6" name="Google Shape;926;p36"/>
          <p:cNvGrpSpPr/>
          <p:nvPr/>
        </p:nvGrpSpPr>
        <p:grpSpPr>
          <a:xfrm>
            <a:off x="187925" y="102050"/>
            <a:ext cx="1720100" cy="1765475"/>
            <a:chOff x="187925" y="102050"/>
            <a:chExt cx="1720100" cy="1765475"/>
          </a:xfrm>
        </p:grpSpPr>
        <p:sp>
          <p:nvSpPr>
            <p:cNvPr id="927" name="Google Shape;927;p36"/>
            <p:cNvSpPr/>
            <p:nvPr/>
          </p:nvSpPr>
          <p:spPr>
            <a:xfrm>
              <a:off x="1494525" y="1771000"/>
              <a:ext cx="33350" cy="37825"/>
            </a:xfrm>
            <a:custGeom>
              <a:avLst/>
              <a:gdLst/>
              <a:ahLst/>
              <a:cxnLst/>
              <a:rect l="l" t="t" r="r" b="b"/>
              <a:pathLst>
                <a:path w="1334" h="1513" extrusionOk="0">
                  <a:moveTo>
                    <a:pt x="510" y="943"/>
                  </a:moveTo>
                  <a:cubicBezTo>
                    <a:pt x="555" y="951"/>
                    <a:pt x="517" y="997"/>
                    <a:pt x="501" y="997"/>
                  </a:cubicBezTo>
                  <a:cubicBezTo>
                    <a:pt x="492" y="997"/>
                    <a:pt x="489" y="984"/>
                    <a:pt x="510" y="943"/>
                  </a:cubicBezTo>
                  <a:close/>
                  <a:moveTo>
                    <a:pt x="658" y="1"/>
                  </a:moveTo>
                  <a:cubicBezTo>
                    <a:pt x="613" y="1"/>
                    <a:pt x="568" y="17"/>
                    <a:pt x="531" y="54"/>
                  </a:cubicBezTo>
                  <a:cubicBezTo>
                    <a:pt x="437" y="148"/>
                    <a:pt x="374" y="249"/>
                    <a:pt x="337" y="354"/>
                  </a:cubicBezTo>
                  <a:lnTo>
                    <a:pt x="337" y="354"/>
                  </a:lnTo>
                  <a:cubicBezTo>
                    <a:pt x="1" y="496"/>
                    <a:pt x="13" y="949"/>
                    <a:pt x="344" y="949"/>
                  </a:cubicBezTo>
                  <a:cubicBezTo>
                    <a:pt x="347" y="949"/>
                    <a:pt x="350" y="948"/>
                    <a:pt x="353" y="948"/>
                  </a:cubicBezTo>
                  <a:lnTo>
                    <a:pt x="353" y="948"/>
                  </a:lnTo>
                  <a:cubicBezTo>
                    <a:pt x="395" y="1072"/>
                    <a:pt x="457" y="1195"/>
                    <a:pt x="531" y="1311"/>
                  </a:cubicBezTo>
                  <a:cubicBezTo>
                    <a:pt x="613" y="1434"/>
                    <a:pt x="741" y="1512"/>
                    <a:pt x="871" y="1512"/>
                  </a:cubicBezTo>
                  <a:cubicBezTo>
                    <a:pt x="974" y="1512"/>
                    <a:pt x="1077" y="1463"/>
                    <a:pt x="1159" y="1348"/>
                  </a:cubicBezTo>
                  <a:cubicBezTo>
                    <a:pt x="1333" y="1088"/>
                    <a:pt x="1214" y="725"/>
                    <a:pt x="973" y="508"/>
                  </a:cubicBezTo>
                  <a:lnTo>
                    <a:pt x="973" y="508"/>
                  </a:lnTo>
                  <a:cubicBezTo>
                    <a:pt x="944" y="391"/>
                    <a:pt x="911" y="274"/>
                    <a:pt x="864" y="165"/>
                  </a:cubicBezTo>
                  <a:cubicBezTo>
                    <a:pt x="839" y="66"/>
                    <a:pt x="749" y="1"/>
                    <a:pt x="6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6"/>
            <p:cNvSpPr/>
            <p:nvPr/>
          </p:nvSpPr>
          <p:spPr>
            <a:xfrm>
              <a:off x="1539200" y="1247350"/>
              <a:ext cx="40700" cy="27675"/>
            </a:xfrm>
            <a:custGeom>
              <a:avLst/>
              <a:gdLst/>
              <a:ahLst/>
              <a:cxnLst/>
              <a:rect l="l" t="t" r="r" b="b"/>
              <a:pathLst>
                <a:path w="1628" h="1107" extrusionOk="0">
                  <a:moveTo>
                    <a:pt x="408" y="1"/>
                  </a:moveTo>
                  <a:cubicBezTo>
                    <a:pt x="1" y="1"/>
                    <a:pt x="186" y="444"/>
                    <a:pt x="482" y="518"/>
                  </a:cubicBezTo>
                  <a:cubicBezTo>
                    <a:pt x="494" y="518"/>
                    <a:pt x="530" y="530"/>
                    <a:pt x="576" y="547"/>
                  </a:cubicBezTo>
                  <a:lnTo>
                    <a:pt x="576" y="547"/>
                  </a:lnTo>
                  <a:cubicBezTo>
                    <a:pt x="429" y="831"/>
                    <a:pt x="790" y="1107"/>
                    <a:pt x="1113" y="1107"/>
                  </a:cubicBezTo>
                  <a:cubicBezTo>
                    <a:pt x="1240" y="1107"/>
                    <a:pt x="1361" y="1064"/>
                    <a:pt x="1443" y="962"/>
                  </a:cubicBezTo>
                  <a:cubicBezTo>
                    <a:pt x="1628" y="740"/>
                    <a:pt x="1480" y="407"/>
                    <a:pt x="1295" y="223"/>
                  </a:cubicBezTo>
                  <a:cubicBezTo>
                    <a:pt x="1073" y="1"/>
                    <a:pt x="740" y="1"/>
                    <a:pt x="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6"/>
            <p:cNvSpPr/>
            <p:nvPr/>
          </p:nvSpPr>
          <p:spPr>
            <a:xfrm>
              <a:off x="1277150" y="1514600"/>
              <a:ext cx="23150" cy="18800"/>
            </a:xfrm>
            <a:custGeom>
              <a:avLst/>
              <a:gdLst/>
              <a:ahLst/>
              <a:cxnLst/>
              <a:rect l="l" t="t" r="r" b="b"/>
              <a:pathLst>
                <a:path w="926" h="752" extrusionOk="0">
                  <a:moveTo>
                    <a:pt x="529" y="1"/>
                  </a:moveTo>
                  <a:cubicBezTo>
                    <a:pt x="470" y="1"/>
                    <a:pt x="409" y="21"/>
                    <a:pt x="353" y="69"/>
                  </a:cubicBezTo>
                  <a:cubicBezTo>
                    <a:pt x="242" y="217"/>
                    <a:pt x="131" y="254"/>
                    <a:pt x="94" y="439"/>
                  </a:cubicBezTo>
                  <a:cubicBezTo>
                    <a:pt x="0" y="595"/>
                    <a:pt x="118" y="751"/>
                    <a:pt x="268" y="751"/>
                  </a:cubicBezTo>
                  <a:cubicBezTo>
                    <a:pt x="296" y="751"/>
                    <a:pt x="324" y="746"/>
                    <a:pt x="353" y="735"/>
                  </a:cubicBezTo>
                  <a:cubicBezTo>
                    <a:pt x="538" y="661"/>
                    <a:pt x="612" y="587"/>
                    <a:pt x="723" y="439"/>
                  </a:cubicBezTo>
                  <a:cubicBezTo>
                    <a:pt x="925" y="265"/>
                    <a:pt x="743" y="1"/>
                    <a:pt x="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6"/>
            <p:cNvSpPr/>
            <p:nvPr/>
          </p:nvSpPr>
          <p:spPr>
            <a:xfrm>
              <a:off x="1372075" y="1437700"/>
              <a:ext cx="15575" cy="8450"/>
            </a:xfrm>
            <a:custGeom>
              <a:avLst/>
              <a:gdLst/>
              <a:ahLst/>
              <a:cxnLst/>
              <a:rect l="l" t="t" r="r" b="b"/>
              <a:pathLst>
                <a:path w="623" h="338" extrusionOk="0">
                  <a:moveTo>
                    <a:pt x="124" y="0"/>
                  </a:moveTo>
                  <a:cubicBezTo>
                    <a:pt x="1" y="0"/>
                    <a:pt x="3" y="338"/>
                    <a:pt x="188" y="338"/>
                  </a:cubicBezTo>
                  <a:cubicBezTo>
                    <a:pt x="197" y="338"/>
                    <a:pt x="206" y="337"/>
                    <a:pt x="216" y="335"/>
                  </a:cubicBezTo>
                  <a:cubicBezTo>
                    <a:pt x="327" y="335"/>
                    <a:pt x="401" y="298"/>
                    <a:pt x="512" y="298"/>
                  </a:cubicBezTo>
                  <a:cubicBezTo>
                    <a:pt x="623" y="298"/>
                    <a:pt x="586" y="40"/>
                    <a:pt x="438" y="40"/>
                  </a:cubicBezTo>
                  <a:cubicBezTo>
                    <a:pt x="364" y="40"/>
                    <a:pt x="253" y="3"/>
                    <a:pt x="142" y="3"/>
                  </a:cubicBezTo>
                  <a:cubicBezTo>
                    <a:pt x="136" y="1"/>
                    <a:pt x="129" y="0"/>
                    <a:pt x="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6"/>
            <p:cNvSpPr/>
            <p:nvPr/>
          </p:nvSpPr>
          <p:spPr>
            <a:xfrm>
              <a:off x="1788950" y="1463225"/>
              <a:ext cx="35300" cy="29500"/>
            </a:xfrm>
            <a:custGeom>
              <a:avLst/>
              <a:gdLst/>
              <a:ahLst/>
              <a:cxnLst/>
              <a:rect l="l" t="t" r="r" b="b"/>
              <a:pathLst>
                <a:path w="1412" h="1180" extrusionOk="0">
                  <a:moveTo>
                    <a:pt x="507" y="0"/>
                  </a:moveTo>
                  <a:cubicBezTo>
                    <a:pt x="256" y="0"/>
                    <a:pt x="0" y="357"/>
                    <a:pt x="252" y="608"/>
                  </a:cubicBezTo>
                  <a:cubicBezTo>
                    <a:pt x="548" y="830"/>
                    <a:pt x="695" y="978"/>
                    <a:pt x="1028" y="1163"/>
                  </a:cubicBezTo>
                  <a:cubicBezTo>
                    <a:pt x="1051" y="1174"/>
                    <a:pt x="1077" y="1180"/>
                    <a:pt x="1103" y="1180"/>
                  </a:cubicBezTo>
                  <a:cubicBezTo>
                    <a:pt x="1246" y="1180"/>
                    <a:pt x="1412" y="1023"/>
                    <a:pt x="1287" y="867"/>
                  </a:cubicBezTo>
                  <a:cubicBezTo>
                    <a:pt x="1139" y="571"/>
                    <a:pt x="1028" y="350"/>
                    <a:pt x="732" y="128"/>
                  </a:cubicBezTo>
                  <a:cubicBezTo>
                    <a:pt x="669" y="37"/>
                    <a:pt x="588" y="0"/>
                    <a:pt x="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6"/>
            <p:cNvSpPr/>
            <p:nvPr/>
          </p:nvSpPr>
          <p:spPr>
            <a:xfrm>
              <a:off x="1312775" y="1356525"/>
              <a:ext cx="825" cy="850"/>
            </a:xfrm>
            <a:custGeom>
              <a:avLst/>
              <a:gdLst/>
              <a:ahLst/>
              <a:cxnLst/>
              <a:rect l="l" t="t" r="r" b="b"/>
              <a:pathLst>
                <a:path w="33" h="34" extrusionOk="0">
                  <a:moveTo>
                    <a:pt x="25" y="0"/>
                  </a:moveTo>
                  <a:lnTo>
                    <a:pt x="25" y="0"/>
                  </a:lnTo>
                  <a:cubicBezTo>
                    <a:pt x="21" y="0"/>
                    <a:pt x="12" y="9"/>
                    <a:pt x="0" y="33"/>
                  </a:cubicBezTo>
                  <a:cubicBezTo>
                    <a:pt x="25" y="33"/>
                    <a:pt x="33" y="0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6"/>
            <p:cNvSpPr/>
            <p:nvPr/>
          </p:nvSpPr>
          <p:spPr>
            <a:xfrm>
              <a:off x="1743475" y="1258550"/>
              <a:ext cx="22200" cy="39000"/>
            </a:xfrm>
            <a:custGeom>
              <a:avLst/>
              <a:gdLst/>
              <a:ahLst/>
              <a:cxnLst/>
              <a:rect l="l" t="t" r="r" b="b"/>
              <a:pathLst>
                <a:path w="888" h="1560" extrusionOk="0">
                  <a:moveTo>
                    <a:pt x="340" y="1"/>
                  </a:moveTo>
                  <a:cubicBezTo>
                    <a:pt x="221" y="1"/>
                    <a:pt x="126" y="71"/>
                    <a:pt x="111" y="255"/>
                  </a:cubicBezTo>
                  <a:cubicBezTo>
                    <a:pt x="74" y="625"/>
                    <a:pt x="0" y="1032"/>
                    <a:pt x="185" y="1401"/>
                  </a:cubicBezTo>
                  <a:cubicBezTo>
                    <a:pt x="246" y="1503"/>
                    <a:pt x="374" y="1560"/>
                    <a:pt x="495" y="1560"/>
                  </a:cubicBezTo>
                  <a:cubicBezTo>
                    <a:pt x="595" y="1560"/>
                    <a:pt x="690" y="1521"/>
                    <a:pt x="740" y="1438"/>
                  </a:cubicBezTo>
                  <a:cubicBezTo>
                    <a:pt x="888" y="1105"/>
                    <a:pt x="851" y="736"/>
                    <a:pt x="851" y="366"/>
                  </a:cubicBezTo>
                  <a:cubicBezTo>
                    <a:pt x="782" y="183"/>
                    <a:pt x="531" y="1"/>
                    <a:pt x="3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6"/>
            <p:cNvSpPr/>
            <p:nvPr/>
          </p:nvSpPr>
          <p:spPr>
            <a:xfrm>
              <a:off x="1289750" y="1295925"/>
              <a:ext cx="850" cy="450"/>
            </a:xfrm>
            <a:custGeom>
              <a:avLst/>
              <a:gdLst/>
              <a:ahLst/>
              <a:cxnLst/>
              <a:rect l="l" t="t" r="r" b="b"/>
              <a:pathLst>
                <a:path w="34" h="18" extrusionOk="0">
                  <a:moveTo>
                    <a:pt x="9" y="1"/>
                  </a:moveTo>
                  <a:cubicBezTo>
                    <a:pt x="1" y="1"/>
                    <a:pt x="9" y="17"/>
                    <a:pt x="34" y="17"/>
                  </a:cubicBezTo>
                  <a:cubicBezTo>
                    <a:pt x="21" y="5"/>
                    <a:pt x="13" y="1"/>
                    <a:pt x="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6"/>
            <p:cNvSpPr/>
            <p:nvPr/>
          </p:nvSpPr>
          <p:spPr>
            <a:xfrm>
              <a:off x="1408500" y="1337125"/>
              <a:ext cx="22850" cy="22975"/>
            </a:xfrm>
            <a:custGeom>
              <a:avLst/>
              <a:gdLst/>
              <a:ahLst/>
              <a:cxnLst/>
              <a:rect l="l" t="t" r="r" b="b"/>
              <a:pathLst>
                <a:path w="914" h="919" extrusionOk="0">
                  <a:moveTo>
                    <a:pt x="368" y="1"/>
                  </a:moveTo>
                  <a:cubicBezTo>
                    <a:pt x="175" y="1"/>
                    <a:pt x="0" y="112"/>
                    <a:pt x="16" y="366"/>
                  </a:cubicBezTo>
                  <a:lnTo>
                    <a:pt x="16" y="513"/>
                  </a:lnTo>
                  <a:cubicBezTo>
                    <a:pt x="16" y="755"/>
                    <a:pt x="238" y="918"/>
                    <a:pt x="448" y="918"/>
                  </a:cubicBezTo>
                  <a:cubicBezTo>
                    <a:pt x="593" y="918"/>
                    <a:pt x="732" y="842"/>
                    <a:pt x="792" y="661"/>
                  </a:cubicBezTo>
                  <a:cubicBezTo>
                    <a:pt x="792" y="624"/>
                    <a:pt x="829" y="550"/>
                    <a:pt x="829" y="513"/>
                  </a:cubicBezTo>
                  <a:cubicBezTo>
                    <a:pt x="914" y="197"/>
                    <a:pt x="625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6"/>
            <p:cNvSpPr/>
            <p:nvPr/>
          </p:nvSpPr>
          <p:spPr>
            <a:xfrm>
              <a:off x="1625400" y="1544900"/>
              <a:ext cx="16425" cy="8475"/>
            </a:xfrm>
            <a:custGeom>
              <a:avLst/>
              <a:gdLst/>
              <a:ahLst/>
              <a:cxnLst/>
              <a:rect l="l" t="t" r="r" b="b"/>
              <a:pathLst>
                <a:path w="657" h="339" extrusionOk="0">
                  <a:moveTo>
                    <a:pt x="185" y="1"/>
                  </a:moveTo>
                  <a:cubicBezTo>
                    <a:pt x="1" y="1"/>
                    <a:pt x="2" y="338"/>
                    <a:pt x="218" y="338"/>
                  </a:cubicBezTo>
                  <a:cubicBezTo>
                    <a:pt x="228" y="338"/>
                    <a:pt x="239" y="338"/>
                    <a:pt x="250" y="336"/>
                  </a:cubicBezTo>
                  <a:cubicBezTo>
                    <a:pt x="361" y="336"/>
                    <a:pt x="435" y="299"/>
                    <a:pt x="546" y="299"/>
                  </a:cubicBezTo>
                  <a:cubicBezTo>
                    <a:pt x="657" y="299"/>
                    <a:pt x="620" y="77"/>
                    <a:pt x="472" y="77"/>
                  </a:cubicBezTo>
                  <a:cubicBezTo>
                    <a:pt x="398" y="77"/>
                    <a:pt x="287" y="3"/>
                    <a:pt x="213" y="3"/>
                  </a:cubicBezTo>
                  <a:cubicBezTo>
                    <a:pt x="203" y="2"/>
                    <a:pt x="194" y="1"/>
                    <a:pt x="1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1566125" y="1464150"/>
              <a:ext cx="850" cy="425"/>
            </a:xfrm>
            <a:custGeom>
              <a:avLst/>
              <a:gdLst/>
              <a:ahLst/>
              <a:cxnLst/>
              <a:rect l="l" t="t" r="r" b="b"/>
              <a:pathLst>
                <a:path w="34" h="17" extrusionOk="0">
                  <a:moveTo>
                    <a:pt x="8" y="0"/>
                  </a:moveTo>
                  <a:cubicBezTo>
                    <a:pt x="0" y="0"/>
                    <a:pt x="8" y="17"/>
                    <a:pt x="33" y="17"/>
                  </a:cubicBezTo>
                  <a:cubicBezTo>
                    <a:pt x="21" y="4"/>
                    <a:pt x="13" y="0"/>
                    <a:pt x="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6"/>
            <p:cNvSpPr/>
            <p:nvPr/>
          </p:nvSpPr>
          <p:spPr>
            <a:xfrm>
              <a:off x="1543825" y="1404075"/>
              <a:ext cx="850" cy="425"/>
            </a:xfrm>
            <a:custGeom>
              <a:avLst/>
              <a:gdLst/>
              <a:ahLst/>
              <a:cxnLst/>
              <a:rect l="l" t="t" r="r" b="b"/>
              <a:pathLst>
                <a:path w="34" h="17" extrusionOk="0">
                  <a:moveTo>
                    <a:pt x="25" y="0"/>
                  </a:moveTo>
                  <a:cubicBezTo>
                    <a:pt x="21" y="0"/>
                    <a:pt x="13" y="4"/>
                    <a:pt x="1" y="17"/>
                  </a:cubicBezTo>
                  <a:cubicBezTo>
                    <a:pt x="25" y="17"/>
                    <a:pt x="34" y="0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6"/>
            <p:cNvSpPr/>
            <p:nvPr/>
          </p:nvSpPr>
          <p:spPr>
            <a:xfrm>
              <a:off x="1662150" y="1444125"/>
              <a:ext cx="22450" cy="23850"/>
            </a:xfrm>
            <a:custGeom>
              <a:avLst/>
              <a:gdLst/>
              <a:ahLst/>
              <a:cxnLst/>
              <a:rect l="l" t="t" r="r" b="b"/>
              <a:pathLst>
                <a:path w="898" h="954" extrusionOk="0">
                  <a:moveTo>
                    <a:pt x="374" y="1"/>
                  </a:moveTo>
                  <a:cubicBezTo>
                    <a:pt x="181" y="1"/>
                    <a:pt x="0" y="122"/>
                    <a:pt x="0" y="411"/>
                  </a:cubicBezTo>
                  <a:lnTo>
                    <a:pt x="0" y="522"/>
                  </a:lnTo>
                  <a:cubicBezTo>
                    <a:pt x="0" y="782"/>
                    <a:pt x="216" y="954"/>
                    <a:pt x="425" y="954"/>
                  </a:cubicBezTo>
                  <a:cubicBezTo>
                    <a:pt x="572" y="954"/>
                    <a:pt x="715" y="869"/>
                    <a:pt x="776" y="670"/>
                  </a:cubicBezTo>
                  <a:cubicBezTo>
                    <a:pt x="776" y="633"/>
                    <a:pt x="813" y="596"/>
                    <a:pt x="813" y="522"/>
                  </a:cubicBezTo>
                  <a:cubicBezTo>
                    <a:pt x="897" y="208"/>
                    <a:pt x="625" y="1"/>
                    <a:pt x="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6"/>
            <p:cNvSpPr/>
            <p:nvPr/>
          </p:nvSpPr>
          <p:spPr>
            <a:xfrm>
              <a:off x="1886725" y="1319625"/>
              <a:ext cx="21300" cy="35650"/>
            </a:xfrm>
            <a:custGeom>
              <a:avLst/>
              <a:gdLst/>
              <a:ahLst/>
              <a:cxnLst/>
              <a:rect l="l" t="t" r="r" b="b"/>
              <a:pathLst>
                <a:path w="852" h="1426" extrusionOk="0">
                  <a:moveTo>
                    <a:pt x="382" y="1"/>
                  </a:moveTo>
                  <a:cubicBezTo>
                    <a:pt x="203" y="1"/>
                    <a:pt x="38" y="104"/>
                    <a:pt x="38" y="326"/>
                  </a:cubicBezTo>
                  <a:cubicBezTo>
                    <a:pt x="38" y="696"/>
                    <a:pt x="1" y="1139"/>
                    <a:pt x="334" y="1398"/>
                  </a:cubicBezTo>
                  <a:cubicBezTo>
                    <a:pt x="352" y="1417"/>
                    <a:pt x="389" y="1426"/>
                    <a:pt x="426" y="1426"/>
                  </a:cubicBezTo>
                  <a:cubicBezTo>
                    <a:pt x="463" y="1426"/>
                    <a:pt x="500" y="1417"/>
                    <a:pt x="518" y="1398"/>
                  </a:cubicBezTo>
                  <a:cubicBezTo>
                    <a:pt x="851" y="1213"/>
                    <a:pt x="814" y="696"/>
                    <a:pt x="814" y="400"/>
                  </a:cubicBezTo>
                  <a:cubicBezTo>
                    <a:pt x="814" y="141"/>
                    <a:pt x="589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6"/>
            <p:cNvSpPr/>
            <p:nvPr/>
          </p:nvSpPr>
          <p:spPr>
            <a:xfrm>
              <a:off x="1388950" y="1603100"/>
              <a:ext cx="34750" cy="36625"/>
            </a:xfrm>
            <a:custGeom>
              <a:avLst/>
              <a:gdLst/>
              <a:ahLst/>
              <a:cxnLst/>
              <a:rect l="l" t="t" r="r" b="b"/>
              <a:pathLst>
                <a:path w="1390" h="1465" extrusionOk="0">
                  <a:moveTo>
                    <a:pt x="486" y="1"/>
                  </a:moveTo>
                  <a:cubicBezTo>
                    <a:pt x="242" y="1"/>
                    <a:pt x="0" y="186"/>
                    <a:pt x="96" y="448"/>
                  </a:cubicBezTo>
                  <a:cubicBezTo>
                    <a:pt x="197" y="754"/>
                    <a:pt x="362" y="1464"/>
                    <a:pt x="760" y="1464"/>
                  </a:cubicBezTo>
                  <a:cubicBezTo>
                    <a:pt x="795" y="1464"/>
                    <a:pt x="833" y="1458"/>
                    <a:pt x="872" y="1446"/>
                  </a:cubicBezTo>
                  <a:cubicBezTo>
                    <a:pt x="1390" y="1261"/>
                    <a:pt x="946" y="448"/>
                    <a:pt x="835" y="189"/>
                  </a:cubicBezTo>
                  <a:cubicBezTo>
                    <a:pt x="756" y="58"/>
                    <a:pt x="621" y="1"/>
                    <a:pt x="4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6"/>
            <p:cNvSpPr/>
            <p:nvPr/>
          </p:nvSpPr>
          <p:spPr>
            <a:xfrm>
              <a:off x="1728625" y="1624350"/>
              <a:ext cx="36925" cy="32175"/>
            </a:xfrm>
            <a:custGeom>
              <a:avLst/>
              <a:gdLst/>
              <a:ahLst/>
              <a:cxnLst/>
              <a:rect l="l" t="t" r="r" b="b"/>
              <a:pathLst>
                <a:path w="1477" h="1287" extrusionOk="0">
                  <a:moveTo>
                    <a:pt x="624" y="0"/>
                  </a:moveTo>
                  <a:cubicBezTo>
                    <a:pt x="299" y="0"/>
                    <a:pt x="0" y="428"/>
                    <a:pt x="336" y="707"/>
                  </a:cubicBezTo>
                  <a:cubicBezTo>
                    <a:pt x="594" y="966"/>
                    <a:pt x="853" y="1151"/>
                    <a:pt x="1149" y="1262"/>
                  </a:cubicBezTo>
                  <a:cubicBezTo>
                    <a:pt x="1189" y="1279"/>
                    <a:pt x="1224" y="1286"/>
                    <a:pt x="1255" y="1286"/>
                  </a:cubicBezTo>
                  <a:cubicBezTo>
                    <a:pt x="1428" y="1286"/>
                    <a:pt x="1476" y="1060"/>
                    <a:pt x="1445" y="966"/>
                  </a:cubicBezTo>
                  <a:cubicBezTo>
                    <a:pt x="1297" y="670"/>
                    <a:pt x="1112" y="448"/>
                    <a:pt x="927" y="153"/>
                  </a:cubicBezTo>
                  <a:cubicBezTo>
                    <a:pt x="837" y="44"/>
                    <a:pt x="729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6"/>
            <p:cNvSpPr/>
            <p:nvPr/>
          </p:nvSpPr>
          <p:spPr>
            <a:xfrm>
              <a:off x="1861775" y="1831900"/>
              <a:ext cx="27275" cy="35625"/>
            </a:xfrm>
            <a:custGeom>
              <a:avLst/>
              <a:gdLst/>
              <a:ahLst/>
              <a:cxnLst/>
              <a:rect l="l" t="t" r="r" b="b"/>
              <a:pathLst>
                <a:path w="1091" h="1425" extrusionOk="0">
                  <a:moveTo>
                    <a:pt x="549" y="1"/>
                  </a:moveTo>
                  <a:cubicBezTo>
                    <a:pt x="400" y="1"/>
                    <a:pt x="252" y="81"/>
                    <a:pt x="186" y="280"/>
                  </a:cubicBezTo>
                  <a:cubicBezTo>
                    <a:pt x="75" y="613"/>
                    <a:pt x="1" y="908"/>
                    <a:pt x="1" y="1241"/>
                  </a:cubicBezTo>
                  <a:cubicBezTo>
                    <a:pt x="1" y="1371"/>
                    <a:pt x="90" y="1425"/>
                    <a:pt x="193" y="1425"/>
                  </a:cubicBezTo>
                  <a:cubicBezTo>
                    <a:pt x="266" y="1425"/>
                    <a:pt x="346" y="1398"/>
                    <a:pt x="407" y="1352"/>
                  </a:cubicBezTo>
                  <a:cubicBezTo>
                    <a:pt x="629" y="1093"/>
                    <a:pt x="777" y="834"/>
                    <a:pt x="925" y="539"/>
                  </a:cubicBezTo>
                  <a:cubicBezTo>
                    <a:pt x="1091" y="255"/>
                    <a:pt x="817" y="1"/>
                    <a:pt x="5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6"/>
            <p:cNvSpPr/>
            <p:nvPr/>
          </p:nvSpPr>
          <p:spPr>
            <a:xfrm>
              <a:off x="1353375" y="1073475"/>
              <a:ext cx="36950" cy="31900"/>
            </a:xfrm>
            <a:custGeom>
              <a:avLst/>
              <a:gdLst/>
              <a:ahLst/>
              <a:cxnLst/>
              <a:rect l="l" t="t" r="r" b="b"/>
              <a:pathLst>
                <a:path w="1478" h="1276" extrusionOk="0">
                  <a:moveTo>
                    <a:pt x="609" y="0"/>
                  </a:moveTo>
                  <a:cubicBezTo>
                    <a:pt x="278" y="0"/>
                    <a:pt x="0" y="428"/>
                    <a:pt x="336" y="708"/>
                  </a:cubicBezTo>
                  <a:cubicBezTo>
                    <a:pt x="594" y="929"/>
                    <a:pt x="816" y="1114"/>
                    <a:pt x="1149" y="1262"/>
                  </a:cubicBezTo>
                  <a:cubicBezTo>
                    <a:pt x="1176" y="1271"/>
                    <a:pt x="1201" y="1275"/>
                    <a:pt x="1224" y="1275"/>
                  </a:cubicBezTo>
                  <a:cubicBezTo>
                    <a:pt x="1395" y="1275"/>
                    <a:pt x="1477" y="1059"/>
                    <a:pt x="1445" y="929"/>
                  </a:cubicBezTo>
                  <a:cubicBezTo>
                    <a:pt x="1297" y="671"/>
                    <a:pt x="1112" y="449"/>
                    <a:pt x="927" y="153"/>
                  </a:cubicBezTo>
                  <a:cubicBezTo>
                    <a:pt x="828" y="45"/>
                    <a:pt x="716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6"/>
            <p:cNvSpPr/>
            <p:nvPr/>
          </p:nvSpPr>
          <p:spPr>
            <a:xfrm>
              <a:off x="659300" y="170575"/>
              <a:ext cx="9275" cy="1875"/>
            </a:xfrm>
            <a:custGeom>
              <a:avLst/>
              <a:gdLst/>
              <a:ahLst/>
              <a:cxnLst/>
              <a:rect l="l" t="t" r="r" b="b"/>
              <a:pathLst>
                <a:path w="371" h="75" extrusionOk="0">
                  <a:moveTo>
                    <a:pt x="297" y="1"/>
                  </a:moveTo>
                  <a:cubicBezTo>
                    <a:pt x="260" y="1"/>
                    <a:pt x="186" y="1"/>
                    <a:pt x="112" y="38"/>
                  </a:cubicBezTo>
                  <a:cubicBezTo>
                    <a:pt x="75" y="38"/>
                    <a:pt x="38" y="75"/>
                    <a:pt x="1" y="75"/>
                  </a:cubicBezTo>
                  <a:lnTo>
                    <a:pt x="186" y="75"/>
                  </a:lnTo>
                  <a:cubicBezTo>
                    <a:pt x="149" y="38"/>
                    <a:pt x="260" y="38"/>
                    <a:pt x="297" y="38"/>
                  </a:cubicBezTo>
                  <a:cubicBezTo>
                    <a:pt x="371" y="38"/>
                    <a:pt x="297" y="1"/>
                    <a:pt x="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6"/>
            <p:cNvSpPr/>
            <p:nvPr/>
          </p:nvSpPr>
          <p:spPr>
            <a:xfrm>
              <a:off x="195325" y="222800"/>
              <a:ext cx="595250" cy="303650"/>
            </a:xfrm>
            <a:custGeom>
              <a:avLst/>
              <a:gdLst/>
              <a:ahLst/>
              <a:cxnLst/>
              <a:rect l="l" t="t" r="r" b="b"/>
              <a:pathLst>
                <a:path w="23810" h="12146" extrusionOk="0">
                  <a:moveTo>
                    <a:pt x="15074" y="4173"/>
                  </a:moveTo>
                  <a:cubicBezTo>
                    <a:pt x="15098" y="4215"/>
                    <a:pt x="15127" y="4255"/>
                    <a:pt x="15178" y="4284"/>
                  </a:cubicBezTo>
                  <a:lnTo>
                    <a:pt x="15178" y="4284"/>
                  </a:lnTo>
                  <a:cubicBezTo>
                    <a:pt x="15138" y="4268"/>
                    <a:pt x="15111" y="4260"/>
                    <a:pt x="15085" y="4234"/>
                  </a:cubicBezTo>
                  <a:cubicBezTo>
                    <a:pt x="15081" y="4214"/>
                    <a:pt x="15078" y="4193"/>
                    <a:pt x="15074" y="4173"/>
                  </a:cubicBezTo>
                  <a:close/>
                  <a:moveTo>
                    <a:pt x="18079" y="2644"/>
                  </a:moveTo>
                  <a:cubicBezTo>
                    <a:pt x="18560" y="3310"/>
                    <a:pt x="19114" y="3901"/>
                    <a:pt x="19780" y="4382"/>
                  </a:cubicBezTo>
                  <a:cubicBezTo>
                    <a:pt x="19151" y="3864"/>
                    <a:pt x="18597" y="3310"/>
                    <a:pt x="18079" y="2644"/>
                  </a:cubicBezTo>
                  <a:close/>
                  <a:moveTo>
                    <a:pt x="19179" y="2369"/>
                  </a:moveTo>
                  <a:cubicBezTo>
                    <a:pt x="19168" y="2369"/>
                    <a:pt x="19151" y="2385"/>
                    <a:pt x="19151" y="2385"/>
                  </a:cubicBezTo>
                  <a:cubicBezTo>
                    <a:pt x="19521" y="3014"/>
                    <a:pt x="19965" y="3642"/>
                    <a:pt x="20519" y="4123"/>
                  </a:cubicBezTo>
                  <a:cubicBezTo>
                    <a:pt x="20297" y="4234"/>
                    <a:pt x="20039" y="4271"/>
                    <a:pt x="19780" y="4382"/>
                  </a:cubicBezTo>
                  <a:cubicBezTo>
                    <a:pt x="19669" y="4419"/>
                    <a:pt x="19558" y="4456"/>
                    <a:pt x="19410" y="4456"/>
                  </a:cubicBezTo>
                  <a:cubicBezTo>
                    <a:pt x="18856" y="4049"/>
                    <a:pt x="18375" y="3568"/>
                    <a:pt x="17931" y="3014"/>
                  </a:cubicBezTo>
                  <a:cubicBezTo>
                    <a:pt x="17921" y="3004"/>
                    <a:pt x="17911" y="2999"/>
                    <a:pt x="17903" y="2999"/>
                  </a:cubicBezTo>
                  <a:cubicBezTo>
                    <a:pt x="17880" y="2999"/>
                    <a:pt x="17867" y="3034"/>
                    <a:pt x="17894" y="3088"/>
                  </a:cubicBezTo>
                  <a:cubicBezTo>
                    <a:pt x="18301" y="3642"/>
                    <a:pt x="18782" y="4123"/>
                    <a:pt x="19373" y="4493"/>
                  </a:cubicBezTo>
                  <a:lnTo>
                    <a:pt x="18966" y="4640"/>
                  </a:lnTo>
                  <a:cubicBezTo>
                    <a:pt x="18301" y="4197"/>
                    <a:pt x="17709" y="3642"/>
                    <a:pt x="17266" y="2940"/>
                  </a:cubicBezTo>
                  <a:cubicBezTo>
                    <a:pt x="17266" y="2929"/>
                    <a:pt x="17259" y="2925"/>
                    <a:pt x="17251" y="2925"/>
                  </a:cubicBezTo>
                  <a:cubicBezTo>
                    <a:pt x="17229" y="2925"/>
                    <a:pt x="17192" y="2951"/>
                    <a:pt x="17192" y="2977"/>
                  </a:cubicBezTo>
                  <a:cubicBezTo>
                    <a:pt x="17673" y="3642"/>
                    <a:pt x="18227" y="4234"/>
                    <a:pt x="18930" y="4640"/>
                  </a:cubicBezTo>
                  <a:cubicBezTo>
                    <a:pt x="18887" y="4651"/>
                    <a:pt x="18844" y="4665"/>
                    <a:pt x="18801" y="4679"/>
                  </a:cubicBezTo>
                  <a:lnTo>
                    <a:pt x="18801" y="4679"/>
                  </a:lnTo>
                  <a:cubicBezTo>
                    <a:pt x="19320" y="4574"/>
                    <a:pt x="19829" y="4463"/>
                    <a:pt x="20297" y="4271"/>
                  </a:cubicBezTo>
                  <a:cubicBezTo>
                    <a:pt x="20399" y="4245"/>
                    <a:pt x="20496" y="4220"/>
                    <a:pt x="20592" y="4196"/>
                  </a:cubicBezTo>
                  <a:lnTo>
                    <a:pt x="20592" y="4196"/>
                  </a:lnTo>
                  <a:cubicBezTo>
                    <a:pt x="20593" y="4196"/>
                    <a:pt x="20593" y="4197"/>
                    <a:pt x="20593" y="4197"/>
                  </a:cubicBezTo>
                  <a:cubicBezTo>
                    <a:pt x="20594" y="4196"/>
                    <a:pt x="20595" y="4196"/>
                    <a:pt x="20596" y="4195"/>
                  </a:cubicBezTo>
                  <a:lnTo>
                    <a:pt x="20596" y="4195"/>
                  </a:lnTo>
                  <a:cubicBezTo>
                    <a:pt x="20595" y="4195"/>
                    <a:pt x="20594" y="4196"/>
                    <a:pt x="20592" y="4196"/>
                  </a:cubicBezTo>
                  <a:lnTo>
                    <a:pt x="20592" y="4196"/>
                  </a:lnTo>
                  <a:cubicBezTo>
                    <a:pt x="20075" y="3642"/>
                    <a:pt x="19595" y="3087"/>
                    <a:pt x="19188" y="2385"/>
                  </a:cubicBezTo>
                  <a:cubicBezTo>
                    <a:pt x="19188" y="2373"/>
                    <a:pt x="19184" y="2369"/>
                    <a:pt x="19179" y="2369"/>
                  </a:cubicBezTo>
                  <a:close/>
                  <a:moveTo>
                    <a:pt x="18801" y="4679"/>
                  </a:moveTo>
                  <a:lnTo>
                    <a:pt x="18801" y="4679"/>
                  </a:lnTo>
                  <a:cubicBezTo>
                    <a:pt x="18636" y="4712"/>
                    <a:pt x="18471" y="4745"/>
                    <a:pt x="18305" y="4780"/>
                  </a:cubicBezTo>
                  <a:lnTo>
                    <a:pt x="18305" y="4780"/>
                  </a:lnTo>
                  <a:cubicBezTo>
                    <a:pt x="18367" y="4769"/>
                    <a:pt x="18435" y="4751"/>
                    <a:pt x="18486" y="4751"/>
                  </a:cubicBezTo>
                  <a:cubicBezTo>
                    <a:pt x="18591" y="4751"/>
                    <a:pt x="18696" y="4714"/>
                    <a:pt x="18801" y="4679"/>
                  </a:cubicBezTo>
                  <a:close/>
                  <a:moveTo>
                    <a:pt x="23181" y="1"/>
                  </a:moveTo>
                  <a:cubicBezTo>
                    <a:pt x="23144" y="1"/>
                    <a:pt x="23107" y="19"/>
                    <a:pt x="23107" y="56"/>
                  </a:cubicBezTo>
                  <a:cubicBezTo>
                    <a:pt x="23107" y="906"/>
                    <a:pt x="23218" y="1794"/>
                    <a:pt x="23366" y="2607"/>
                  </a:cubicBezTo>
                  <a:cubicBezTo>
                    <a:pt x="23070" y="2163"/>
                    <a:pt x="22701" y="1683"/>
                    <a:pt x="22442" y="1276"/>
                  </a:cubicBezTo>
                  <a:cubicBezTo>
                    <a:pt x="22442" y="1265"/>
                    <a:pt x="22435" y="1261"/>
                    <a:pt x="22426" y="1261"/>
                  </a:cubicBezTo>
                  <a:cubicBezTo>
                    <a:pt x="22405" y="1261"/>
                    <a:pt x="22368" y="1287"/>
                    <a:pt x="22368" y="1313"/>
                  </a:cubicBezTo>
                  <a:cubicBezTo>
                    <a:pt x="22701" y="1831"/>
                    <a:pt x="23033" y="2422"/>
                    <a:pt x="23403" y="2903"/>
                  </a:cubicBezTo>
                  <a:cubicBezTo>
                    <a:pt x="23440" y="3014"/>
                    <a:pt x="23440" y="3162"/>
                    <a:pt x="23477" y="3310"/>
                  </a:cubicBezTo>
                  <a:cubicBezTo>
                    <a:pt x="22811" y="2755"/>
                    <a:pt x="22368" y="1868"/>
                    <a:pt x="21961" y="1091"/>
                  </a:cubicBezTo>
                  <a:cubicBezTo>
                    <a:pt x="21961" y="1080"/>
                    <a:pt x="21955" y="1076"/>
                    <a:pt x="21947" y="1076"/>
                  </a:cubicBezTo>
                  <a:cubicBezTo>
                    <a:pt x="21927" y="1076"/>
                    <a:pt x="21898" y="1102"/>
                    <a:pt x="21924" y="1128"/>
                  </a:cubicBezTo>
                  <a:lnTo>
                    <a:pt x="22737" y="2644"/>
                  </a:lnTo>
                  <a:cubicBezTo>
                    <a:pt x="22922" y="2940"/>
                    <a:pt x="23107" y="3273"/>
                    <a:pt x="23477" y="3383"/>
                  </a:cubicBezTo>
                  <a:lnTo>
                    <a:pt x="23551" y="3383"/>
                  </a:lnTo>
                  <a:cubicBezTo>
                    <a:pt x="23551" y="3494"/>
                    <a:pt x="23588" y="3568"/>
                    <a:pt x="23588" y="3679"/>
                  </a:cubicBezTo>
                  <a:cubicBezTo>
                    <a:pt x="23292" y="3679"/>
                    <a:pt x="23033" y="3679"/>
                    <a:pt x="22737" y="3716"/>
                  </a:cubicBezTo>
                  <a:cubicBezTo>
                    <a:pt x="22737" y="3679"/>
                    <a:pt x="22701" y="3642"/>
                    <a:pt x="22701" y="3568"/>
                  </a:cubicBezTo>
                  <a:cubicBezTo>
                    <a:pt x="22701" y="3568"/>
                    <a:pt x="22684" y="3552"/>
                    <a:pt x="22673" y="3552"/>
                  </a:cubicBezTo>
                  <a:cubicBezTo>
                    <a:pt x="22668" y="3552"/>
                    <a:pt x="22664" y="3556"/>
                    <a:pt x="22664" y="3568"/>
                  </a:cubicBezTo>
                  <a:cubicBezTo>
                    <a:pt x="22664" y="3622"/>
                    <a:pt x="22647" y="3644"/>
                    <a:pt x="22619" y="3644"/>
                  </a:cubicBezTo>
                  <a:cubicBezTo>
                    <a:pt x="22492" y="3644"/>
                    <a:pt x="22139" y="3192"/>
                    <a:pt x="22109" y="3162"/>
                  </a:cubicBezTo>
                  <a:cubicBezTo>
                    <a:pt x="21961" y="3014"/>
                    <a:pt x="21887" y="2903"/>
                    <a:pt x="21776" y="2755"/>
                  </a:cubicBezTo>
                  <a:cubicBezTo>
                    <a:pt x="21517" y="2385"/>
                    <a:pt x="21222" y="1979"/>
                    <a:pt x="20963" y="1535"/>
                  </a:cubicBezTo>
                  <a:cubicBezTo>
                    <a:pt x="20963" y="1525"/>
                    <a:pt x="20955" y="1520"/>
                    <a:pt x="20944" y="1520"/>
                  </a:cubicBezTo>
                  <a:cubicBezTo>
                    <a:pt x="20914" y="1520"/>
                    <a:pt x="20862" y="1555"/>
                    <a:pt x="20889" y="1609"/>
                  </a:cubicBezTo>
                  <a:cubicBezTo>
                    <a:pt x="21222" y="2163"/>
                    <a:pt x="21591" y="2718"/>
                    <a:pt x="21998" y="3199"/>
                  </a:cubicBezTo>
                  <a:cubicBezTo>
                    <a:pt x="22146" y="3346"/>
                    <a:pt x="22331" y="3679"/>
                    <a:pt x="22516" y="3827"/>
                  </a:cubicBezTo>
                  <a:cubicBezTo>
                    <a:pt x="22294" y="3827"/>
                    <a:pt x="22109" y="3864"/>
                    <a:pt x="21887" y="3901"/>
                  </a:cubicBezTo>
                  <a:cubicBezTo>
                    <a:pt x="21259" y="3310"/>
                    <a:pt x="20704" y="2755"/>
                    <a:pt x="20260" y="2053"/>
                  </a:cubicBezTo>
                  <a:lnTo>
                    <a:pt x="20260" y="2053"/>
                  </a:lnTo>
                  <a:cubicBezTo>
                    <a:pt x="20630" y="2755"/>
                    <a:pt x="21148" y="3457"/>
                    <a:pt x="21776" y="3901"/>
                  </a:cubicBezTo>
                  <a:cubicBezTo>
                    <a:pt x="21591" y="3938"/>
                    <a:pt x="21407" y="3938"/>
                    <a:pt x="21259" y="4012"/>
                  </a:cubicBezTo>
                  <a:cubicBezTo>
                    <a:pt x="21222" y="3938"/>
                    <a:pt x="21222" y="3901"/>
                    <a:pt x="21185" y="3864"/>
                  </a:cubicBezTo>
                  <a:cubicBezTo>
                    <a:pt x="21074" y="3716"/>
                    <a:pt x="21000" y="3642"/>
                    <a:pt x="20963" y="3494"/>
                  </a:cubicBezTo>
                  <a:lnTo>
                    <a:pt x="20408" y="2644"/>
                  </a:lnTo>
                  <a:cubicBezTo>
                    <a:pt x="20389" y="2634"/>
                    <a:pt x="20371" y="2630"/>
                    <a:pt x="20358" y="2630"/>
                  </a:cubicBezTo>
                  <a:cubicBezTo>
                    <a:pt x="20320" y="2630"/>
                    <a:pt x="20307" y="2664"/>
                    <a:pt x="20334" y="2718"/>
                  </a:cubicBezTo>
                  <a:lnTo>
                    <a:pt x="20889" y="3531"/>
                  </a:lnTo>
                  <a:lnTo>
                    <a:pt x="21185" y="3938"/>
                  </a:lnTo>
                  <a:cubicBezTo>
                    <a:pt x="21185" y="3938"/>
                    <a:pt x="21185" y="4012"/>
                    <a:pt x="21222" y="4012"/>
                  </a:cubicBezTo>
                  <a:lnTo>
                    <a:pt x="21148" y="4012"/>
                  </a:lnTo>
                  <a:cubicBezTo>
                    <a:pt x="20704" y="3901"/>
                    <a:pt x="20445" y="3494"/>
                    <a:pt x="20223" y="3162"/>
                  </a:cubicBezTo>
                  <a:cubicBezTo>
                    <a:pt x="19965" y="2903"/>
                    <a:pt x="19743" y="2570"/>
                    <a:pt x="19521" y="2237"/>
                  </a:cubicBezTo>
                  <a:cubicBezTo>
                    <a:pt x="19521" y="2227"/>
                    <a:pt x="19518" y="2222"/>
                    <a:pt x="19513" y="2222"/>
                  </a:cubicBezTo>
                  <a:cubicBezTo>
                    <a:pt x="19503" y="2222"/>
                    <a:pt x="19484" y="2248"/>
                    <a:pt x="19484" y="2274"/>
                  </a:cubicBezTo>
                  <a:cubicBezTo>
                    <a:pt x="19743" y="2755"/>
                    <a:pt x="20076" y="3162"/>
                    <a:pt x="20408" y="3568"/>
                  </a:cubicBezTo>
                  <a:cubicBezTo>
                    <a:pt x="20593" y="3827"/>
                    <a:pt x="20778" y="4012"/>
                    <a:pt x="21037" y="4049"/>
                  </a:cubicBezTo>
                  <a:cubicBezTo>
                    <a:pt x="20890" y="4086"/>
                    <a:pt x="20707" y="4122"/>
                    <a:pt x="20596" y="4195"/>
                  </a:cubicBezTo>
                  <a:lnTo>
                    <a:pt x="20596" y="4195"/>
                  </a:lnTo>
                  <a:cubicBezTo>
                    <a:pt x="20778" y="4150"/>
                    <a:pt x="20955" y="4110"/>
                    <a:pt x="21148" y="4086"/>
                  </a:cubicBezTo>
                  <a:lnTo>
                    <a:pt x="21148" y="4086"/>
                  </a:lnTo>
                  <a:cubicBezTo>
                    <a:pt x="21000" y="4382"/>
                    <a:pt x="20889" y="4640"/>
                    <a:pt x="20815" y="4936"/>
                  </a:cubicBezTo>
                  <a:cubicBezTo>
                    <a:pt x="20704" y="5269"/>
                    <a:pt x="20519" y="5528"/>
                    <a:pt x="20482" y="5861"/>
                  </a:cubicBezTo>
                  <a:cubicBezTo>
                    <a:pt x="20482" y="5861"/>
                    <a:pt x="20499" y="5877"/>
                    <a:pt x="20510" y="5877"/>
                  </a:cubicBezTo>
                  <a:cubicBezTo>
                    <a:pt x="20515" y="5877"/>
                    <a:pt x="20519" y="5873"/>
                    <a:pt x="20519" y="5861"/>
                  </a:cubicBezTo>
                  <a:cubicBezTo>
                    <a:pt x="20667" y="5565"/>
                    <a:pt x="20778" y="5269"/>
                    <a:pt x="20889" y="4936"/>
                  </a:cubicBezTo>
                  <a:cubicBezTo>
                    <a:pt x="21000" y="4640"/>
                    <a:pt x="21148" y="4345"/>
                    <a:pt x="21222" y="4049"/>
                  </a:cubicBezTo>
                  <a:lnTo>
                    <a:pt x="21259" y="4049"/>
                  </a:lnTo>
                  <a:cubicBezTo>
                    <a:pt x="21333" y="4086"/>
                    <a:pt x="21333" y="4123"/>
                    <a:pt x="21370" y="4123"/>
                  </a:cubicBezTo>
                  <a:cubicBezTo>
                    <a:pt x="21404" y="4157"/>
                    <a:pt x="21462" y="4183"/>
                    <a:pt x="21511" y="4183"/>
                  </a:cubicBezTo>
                  <a:cubicBezTo>
                    <a:pt x="21567" y="4183"/>
                    <a:pt x="21611" y="4148"/>
                    <a:pt x="21591" y="4049"/>
                  </a:cubicBezTo>
                  <a:lnTo>
                    <a:pt x="21370" y="4049"/>
                  </a:lnTo>
                  <a:cubicBezTo>
                    <a:pt x="22146" y="3901"/>
                    <a:pt x="22922" y="3827"/>
                    <a:pt x="23736" y="3827"/>
                  </a:cubicBezTo>
                  <a:cubicBezTo>
                    <a:pt x="23773" y="3827"/>
                    <a:pt x="23810" y="3716"/>
                    <a:pt x="23810" y="3679"/>
                  </a:cubicBezTo>
                  <a:cubicBezTo>
                    <a:pt x="23588" y="2496"/>
                    <a:pt x="23440" y="1276"/>
                    <a:pt x="23255" y="56"/>
                  </a:cubicBezTo>
                  <a:cubicBezTo>
                    <a:pt x="23255" y="19"/>
                    <a:pt x="23218" y="1"/>
                    <a:pt x="23181" y="1"/>
                  </a:cubicBezTo>
                  <a:close/>
                  <a:moveTo>
                    <a:pt x="15898" y="3199"/>
                  </a:moveTo>
                  <a:cubicBezTo>
                    <a:pt x="16231" y="3717"/>
                    <a:pt x="16601" y="4197"/>
                    <a:pt x="17118" y="4567"/>
                  </a:cubicBezTo>
                  <a:cubicBezTo>
                    <a:pt x="16305" y="4567"/>
                    <a:pt x="15824" y="4012"/>
                    <a:pt x="15306" y="3383"/>
                  </a:cubicBezTo>
                  <a:cubicBezTo>
                    <a:pt x="15306" y="3374"/>
                    <a:pt x="15304" y="3369"/>
                    <a:pt x="15300" y="3369"/>
                  </a:cubicBezTo>
                  <a:cubicBezTo>
                    <a:pt x="15289" y="3369"/>
                    <a:pt x="15269" y="3403"/>
                    <a:pt x="15269" y="3457"/>
                  </a:cubicBezTo>
                  <a:cubicBezTo>
                    <a:pt x="15627" y="3978"/>
                    <a:pt x="16157" y="4642"/>
                    <a:pt x="16859" y="4642"/>
                  </a:cubicBezTo>
                  <a:cubicBezTo>
                    <a:pt x="16955" y="4642"/>
                    <a:pt x="17053" y="4630"/>
                    <a:pt x="17155" y="4603"/>
                  </a:cubicBezTo>
                  <a:lnTo>
                    <a:pt x="17562" y="4862"/>
                  </a:lnTo>
                  <a:lnTo>
                    <a:pt x="17636" y="4936"/>
                  </a:lnTo>
                  <a:cubicBezTo>
                    <a:pt x="17451" y="4973"/>
                    <a:pt x="17266" y="5010"/>
                    <a:pt x="17044" y="5010"/>
                  </a:cubicBezTo>
                  <a:cubicBezTo>
                    <a:pt x="16977" y="5026"/>
                    <a:pt x="16909" y="5042"/>
                    <a:pt x="16840" y="5059"/>
                  </a:cubicBezTo>
                  <a:lnTo>
                    <a:pt x="16840" y="5059"/>
                  </a:lnTo>
                  <a:cubicBezTo>
                    <a:pt x="16983" y="5038"/>
                    <a:pt x="17126" y="5020"/>
                    <a:pt x="17266" y="5010"/>
                  </a:cubicBezTo>
                  <a:cubicBezTo>
                    <a:pt x="17340" y="5010"/>
                    <a:pt x="17488" y="4973"/>
                    <a:pt x="17562" y="4973"/>
                  </a:cubicBezTo>
                  <a:cubicBezTo>
                    <a:pt x="17931" y="5380"/>
                    <a:pt x="18301" y="5787"/>
                    <a:pt x="18597" y="6267"/>
                  </a:cubicBezTo>
                  <a:cubicBezTo>
                    <a:pt x="18608" y="6278"/>
                    <a:pt x="18618" y="6282"/>
                    <a:pt x="18628" y="6282"/>
                  </a:cubicBezTo>
                  <a:cubicBezTo>
                    <a:pt x="18652" y="6282"/>
                    <a:pt x="18671" y="6256"/>
                    <a:pt x="18671" y="6230"/>
                  </a:cubicBezTo>
                  <a:cubicBezTo>
                    <a:pt x="18449" y="5934"/>
                    <a:pt x="18264" y="5602"/>
                    <a:pt x="18042" y="5343"/>
                  </a:cubicBezTo>
                  <a:cubicBezTo>
                    <a:pt x="17931" y="5195"/>
                    <a:pt x="17857" y="5121"/>
                    <a:pt x="17709" y="4973"/>
                  </a:cubicBezTo>
                  <a:lnTo>
                    <a:pt x="17673" y="4936"/>
                  </a:lnTo>
                  <a:cubicBezTo>
                    <a:pt x="17857" y="4862"/>
                    <a:pt x="18042" y="4862"/>
                    <a:pt x="18227" y="4825"/>
                  </a:cubicBezTo>
                  <a:cubicBezTo>
                    <a:pt x="18264" y="4862"/>
                    <a:pt x="18375" y="4862"/>
                    <a:pt x="18412" y="4936"/>
                  </a:cubicBezTo>
                  <a:cubicBezTo>
                    <a:pt x="18412" y="4936"/>
                    <a:pt x="18449" y="4862"/>
                    <a:pt x="18412" y="4862"/>
                  </a:cubicBezTo>
                  <a:cubicBezTo>
                    <a:pt x="18375" y="4825"/>
                    <a:pt x="18301" y="4825"/>
                    <a:pt x="18264" y="4788"/>
                  </a:cubicBezTo>
                  <a:cubicBezTo>
                    <a:pt x="18278" y="4785"/>
                    <a:pt x="18291" y="4783"/>
                    <a:pt x="18305" y="4780"/>
                  </a:cubicBezTo>
                  <a:lnTo>
                    <a:pt x="18305" y="4780"/>
                  </a:lnTo>
                  <a:cubicBezTo>
                    <a:pt x="18277" y="4785"/>
                    <a:pt x="18250" y="4788"/>
                    <a:pt x="18227" y="4788"/>
                  </a:cubicBezTo>
                  <a:cubicBezTo>
                    <a:pt x="17525" y="4382"/>
                    <a:pt x="16897" y="3864"/>
                    <a:pt x="16379" y="3273"/>
                  </a:cubicBezTo>
                  <a:lnTo>
                    <a:pt x="16379" y="3273"/>
                  </a:lnTo>
                  <a:cubicBezTo>
                    <a:pt x="16897" y="3865"/>
                    <a:pt x="17488" y="4419"/>
                    <a:pt x="18190" y="4825"/>
                  </a:cubicBezTo>
                  <a:cubicBezTo>
                    <a:pt x="18079" y="4825"/>
                    <a:pt x="18005" y="4862"/>
                    <a:pt x="17857" y="4862"/>
                  </a:cubicBezTo>
                  <a:cubicBezTo>
                    <a:pt x="17746" y="4825"/>
                    <a:pt x="17673" y="4825"/>
                    <a:pt x="17562" y="4788"/>
                  </a:cubicBezTo>
                  <a:cubicBezTo>
                    <a:pt x="17525" y="4788"/>
                    <a:pt x="17525" y="4788"/>
                    <a:pt x="17525" y="4825"/>
                  </a:cubicBezTo>
                  <a:cubicBezTo>
                    <a:pt x="17451" y="4751"/>
                    <a:pt x="17303" y="4677"/>
                    <a:pt x="17192" y="4603"/>
                  </a:cubicBezTo>
                  <a:cubicBezTo>
                    <a:pt x="17266" y="4603"/>
                    <a:pt x="17192" y="4567"/>
                    <a:pt x="17192" y="4567"/>
                  </a:cubicBezTo>
                  <a:lnTo>
                    <a:pt x="17155" y="4567"/>
                  </a:lnTo>
                  <a:cubicBezTo>
                    <a:pt x="16638" y="4197"/>
                    <a:pt x="16231" y="3717"/>
                    <a:pt x="15898" y="3199"/>
                  </a:cubicBezTo>
                  <a:close/>
                  <a:moveTo>
                    <a:pt x="1110" y="9779"/>
                  </a:moveTo>
                  <a:cubicBezTo>
                    <a:pt x="1221" y="9816"/>
                    <a:pt x="1294" y="9890"/>
                    <a:pt x="1442" y="9890"/>
                  </a:cubicBezTo>
                  <a:cubicBezTo>
                    <a:pt x="1294" y="9890"/>
                    <a:pt x="1221" y="9816"/>
                    <a:pt x="1073" y="9779"/>
                  </a:cubicBezTo>
                  <a:close/>
                  <a:moveTo>
                    <a:pt x="14530" y="2089"/>
                  </a:moveTo>
                  <a:cubicBezTo>
                    <a:pt x="14604" y="2644"/>
                    <a:pt x="14752" y="3199"/>
                    <a:pt x="14900" y="3716"/>
                  </a:cubicBezTo>
                  <a:cubicBezTo>
                    <a:pt x="14937" y="3864"/>
                    <a:pt x="14937" y="4012"/>
                    <a:pt x="14974" y="4123"/>
                  </a:cubicBezTo>
                  <a:cubicBezTo>
                    <a:pt x="14789" y="4012"/>
                    <a:pt x="14604" y="3864"/>
                    <a:pt x="14493" y="3679"/>
                  </a:cubicBezTo>
                  <a:cubicBezTo>
                    <a:pt x="14473" y="3669"/>
                    <a:pt x="14453" y="3665"/>
                    <a:pt x="14436" y="3665"/>
                  </a:cubicBezTo>
                  <a:cubicBezTo>
                    <a:pt x="14387" y="3665"/>
                    <a:pt x="14355" y="3699"/>
                    <a:pt x="14382" y="3753"/>
                  </a:cubicBezTo>
                  <a:cubicBezTo>
                    <a:pt x="14567" y="4012"/>
                    <a:pt x="14752" y="4197"/>
                    <a:pt x="15048" y="4308"/>
                  </a:cubicBezTo>
                  <a:cubicBezTo>
                    <a:pt x="15085" y="4567"/>
                    <a:pt x="15122" y="4751"/>
                    <a:pt x="15232" y="4936"/>
                  </a:cubicBezTo>
                  <a:lnTo>
                    <a:pt x="15122" y="4936"/>
                  </a:lnTo>
                  <a:cubicBezTo>
                    <a:pt x="14789" y="5047"/>
                    <a:pt x="14493" y="5158"/>
                    <a:pt x="14160" y="5306"/>
                  </a:cubicBezTo>
                  <a:cubicBezTo>
                    <a:pt x="13791" y="5010"/>
                    <a:pt x="13458" y="4788"/>
                    <a:pt x="13125" y="4419"/>
                  </a:cubicBezTo>
                  <a:cubicBezTo>
                    <a:pt x="13114" y="4408"/>
                    <a:pt x="13100" y="4403"/>
                    <a:pt x="13087" y="4403"/>
                  </a:cubicBezTo>
                  <a:cubicBezTo>
                    <a:pt x="13054" y="4403"/>
                    <a:pt x="13025" y="4429"/>
                    <a:pt x="13051" y="4456"/>
                  </a:cubicBezTo>
                  <a:cubicBezTo>
                    <a:pt x="13310" y="4788"/>
                    <a:pt x="13643" y="5158"/>
                    <a:pt x="14049" y="5343"/>
                  </a:cubicBezTo>
                  <a:cubicBezTo>
                    <a:pt x="13791" y="5417"/>
                    <a:pt x="13495" y="5565"/>
                    <a:pt x="13236" y="5676"/>
                  </a:cubicBezTo>
                  <a:cubicBezTo>
                    <a:pt x="13088" y="5676"/>
                    <a:pt x="12940" y="5676"/>
                    <a:pt x="12866" y="5602"/>
                  </a:cubicBezTo>
                  <a:cubicBezTo>
                    <a:pt x="12940" y="5565"/>
                    <a:pt x="13014" y="5528"/>
                    <a:pt x="13014" y="5417"/>
                  </a:cubicBezTo>
                  <a:cubicBezTo>
                    <a:pt x="13125" y="5491"/>
                    <a:pt x="13236" y="5528"/>
                    <a:pt x="13347" y="5565"/>
                  </a:cubicBezTo>
                  <a:cubicBezTo>
                    <a:pt x="13421" y="5565"/>
                    <a:pt x="13421" y="5528"/>
                    <a:pt x="13347" y="5528"/>
                  </a:cubicBezTo>
                  <a:cubicBezTo>
                    <a:pt x="12866" y="5195"/>
                    <a:pt x="12423" y="4936"/>
                    <a:pt x="12090" y="4419"/>
                  </a:cubicBezTo>
                  <a:cubicBezTo>
                    <a:pt x="12068" y="4408"/>
                    <a:pt x="12050" y="4403"/>
                    <a:pt x="12034" y="4403"/>
                  </a:cubicBezTo>
                  <a:cubicBezTo>
                    <a:pt x="11997" y="4403"/>
                    <a:pt x="11979" y="4429"/>
                    <a:pt x="11979" y="4456"/>
                  </a:cubicBezTo>
                  <a:cubicBezTo>
                    <a:pt x="12164" y="4825"/>
                    <a:pt x="12423" y="5158"/>
                    <a:pt x="12792" y="5380"/>
                  </a:cubicBezTo>
                  <a:cubicBezTo>
                    <a:pt x="12737" y="5454"/>
                    <a:pt x="12681" y="5491"/>
                    <a:pt x="12635" y="5491"/>
                  </a:cubicBezTo>
                  <a:cubicBezTo>
                    <a:pt x="12589" y="5491"/>
                    <a:pt x="12552" y="5454"/>
                    <a:pt x="12534" y="5380"/>
                  </a:cubicBezTo>
                  <a:cubicBezTo>
                    <a:pt x="12497" y="5343"/>
                    <a:pt x="12423" y="5306"/>
                    <a:pt x="12423" y="5232"/>
                  </a:cubicBezTo>
                  <a:cubicBezTo>
                    <a:pt x="12349" y="5158"/>
                    <a:pt x="12312" y="5047"/>
                    <a:pt x="12201" y="4973"/>
                  </a:cubicBezTo>
                  <a:cubicBezTo>
                    <a:pt x="12016" y="4751"/>
                    <a:pt x="11868" y="4567"/>
                    <a:pt x="11683" y="4308"/>
                  </a:cubicBezTo>
                  <a:cubicBezTo>
                    <a:pt x="11673" y="4298"/>
                    <a:pt x="11663" y="4293"/>
                    <a:pt x="11655" y="4293"/>
                  </a:cubicBezTo>
                  <a:cubicBezTo>
                    <a:pt x="11632" y="4293"/>
                    <a:pt x="11619" y="4328"/>
                    <a:pt x="11646" y="4382"/>
                  </a:cubicBezTo>
                  <a:cubicBezTo>
                    <a:pt x="11831" y="4603"/>
                    <a:pt x="12016" y="4862"/>
                    <a:pt x="12164" y="5121"/>
                  </a:cubicBezTo>
                  <a:cubicBezTo>
                    <a:pt x="12238" y="5232"/>
                    <a:pt x="12386" y="5491"/>
                    <a:pt x="12534" y="5565"/>
                  </a:cubicBezTo>
                  <a:cubicBezTo>
                    <a:pt x="12423" y="5528"/>
                    <a:pt x="12349" y="5528"/>
                    <a:pt x="12238" y="5491"/>
                  </a:cubicBezTo>
                  <a:cubicBezTo>
                    <a:pt x="11942" y="5306"/>
                    <a:pt x="11757" y="5047"/>
                    <a:pt x="11498" y="4788"/>
                  </a:cubicBezTo>
                  <a:lnTo>
                    <a:pt x="11498" y="4788"/>
                  </a:lnTo>
                  <a:cubicBezTo>
                    <a:pt x="11646" y="5380"/>
                    <a:pt x="12423" y="5750"/>
                    <a:pt x="13051" y="5750"/>
                  </a:cubicBezTo>
                  <a:cubicBezTo>
                    <a:pt x="12681" y="5897"/>
                    <a:pt x="12349" y="6045"/>
                    <a:pt x="11979" y="6230"/>
                  </a:cubicBezTo>
                  <a:cubicBezTo>
                    <a:pt x="11314" y="6119"/>
                    <a:pt x="10833" y="5897"/>
                    <a:pt x="10278" y="5528"/>
                  </a:cubicBezTo>
                  <a:cubicBezTo>
                    <a:pt x="10204" y="5528"/>
                    <a:pt x="10204" y="5528"/>
                    <a:pt x="10204" y="5565"/>
                  </a:cubicBezTo>
                  <a:cubicBezTo>
                    <a:pt x="10648" y="6045"/>
                    <a:pt x="11277" y="6267"/>
                    <a:pt x="11868" y="6267"/>
                  </a:cubicBezTo>
                  <a:cubicBezTo>
                    <a:pt x="11203" y="6526"/>
                    <a:pt x="10537" y="6859"/>
                    <a:pt x="9835" y="7191"/>
                  </a:cubicBezTo>
                  <a:cubicBezTo>
                    <a:pt x="9428" y="6970"/>
                    <a:pt x="9021" y="6674"/>
                    <a:pt x="8689" y="6304"/>
                  </a:cubicBezTo>
                  <a:cubicBezTo>
                    <a:pt x="8678" y="6293"/>
                    <a:pt x="8667" y="6289"/>
                    <a:pt x="8658" y="6289"/>
                  </a:cubicBezTo>
                  <a:cubicBezTo>
                    <a:pt x="8636" y="6289"/>
                    <a:pt x="8626" y="6315"/>
                    <a:pt x="8652" y="6341"/>
                  </a:cubicBezTo>
                  <a:cubicBezTo>
                    <a:pt x="8984" y="6711"/>
                    <a:pt x="9354" y="7081"/>
                    <a:pt x="9798" y="7228"/>
                  </a:cubicBezTo>
                  <a:cubicBezTo>
                    <a:pt x="9021" y="7598"/>
                    <a:pt x="8282" y="7968"/>
                    <a:pt x="7506" y="8338"/>
                  </a:cubicBezTo>
                  <a:cubicBezTo>
                    <a:pt x="7321" y="8264"/>
                    <a:pt x="7136" y="8153"/>
                    <a:pt x="6988" y="8079"/>
                  </a:cubicBezTo>
                  <a:cubicBezTo>
                    <a:pt x="6803" y="7931"/>
                    <a:pt x="6581" y="7783"/>
                    <a:pt x="6396" y="7709"/>
                  </a:cubicBezTo>
                  <a:lnTo>
                    <a:pt x="6396" y="7709"/>
                  </a:lnTo>
                  <a:cubicBezTo>
                    <a:pt x="6618" y="8005"/>
                    <a:pt x="6988" y="8301"/>
                    <a:pt x="7395" y="8375"/>
                  </a:cubicBezTo>
                  <a:cubicBezTo>
                    <a:pt x="7358" y="8375"/>
                    <a:pt x="7358" y="8448"/>
                    <a:pt x="7321" y="8448"/>
                  </a:cubicBezTo>
                  <a:cubicBezTo>
                    <a:pt x="7136" y="8338"/>
                    <a:pt x="6951" y="8338"/>
                    <a:pt x="6766" y="8264"/>
                  </a:cubicBezTo>
                  <a:cubicBezTo>
                    <a:pt x="6507" y="8116"/>
                    <a:pt x="6322" y="7968"/>
                    <a:pt x="6138" y="7783"/>
                  </a:cubicBezTo>
                  <a:cubicBezTo>
                    <a:pt x="6127" y="7772"/>
                    <a:pt x="6113" y="7768"/>
                    <a:pt x="6099" y="7768"/>
                  </a:cubicBezTo>
                  <a:cubicBezTo>
                    <a:pt x="6067" y="7768"/>
                    <a:pt x="6038" y="7794"/>
                    <a:pt x="6064" y="7820"/>
                  </a:cubicBezTo>
                  <a:cubicBezTo>
                    <a:pt x="6286" y="8116"/>
                    <a:pt x="6692" y="8448"/>
                    <a:pt x="7136" y="8522"/>
                  </a:cubicBezTo>
                  <a:cubicBezTo>
                    <a:pt x="6766" y="8522"/>
                    <a:pt x="6396" y="8448"/>
                    <a:pt x="6138" y="8116"/>
                  </a:cubicBezTo>
                  <a:cubicBezTo>
                    <a:pt x="6127" y="8105"/>
                    <a:pt x="6113" y="8100"/>
                    <a:pt x="6099" y="8100"/>
                  </a:cubicBezTo>
                  <a:cubicBezTo>
                    <a:pt x="6067" y="8100"/>
                    <a:pt x="6038" y="8127"/>
                    <a:pt x="6064" y="8153"/>
                  </a:cubicBezTo>
                  <a:cubicBezTo>
                    <a:pt x="6252" y="8404"/>
                    <a:pt x="6548" y="8576"/>
                    <a:pt x="6837" y="8576"/>
                  </a:cubicBezTo>
                  <a:cubicBezTo>
                    <a:pt x="6888" y="8576"/>
                    <a:pt x="6938" y="8570"/>
                    <a:pt x="6988" y="8559"/>
                  </a:cubicBezTo>
                  <a:lnTo>
                    <a:pt x="6988" y="8559"/>
                  </a:lnTo>
                  <a:lnTo>
                    <a:pt x="6433" y="8855"/>
                  </a:lnTo>
                  <a:cubicBezTo>
                    <a:pt x="6101" y="9040"/>
                    <a:pt x="5731" y="9225"/>
                    <a:pt x="5398" y="9410"/>
                  </a:cubicBezTo>
                  <a:cubicBezTo>
                    <a:pt x="5102" y="9299"/>
                    <a:pt x="4770" y="9225"/>
                    <a:pt x="4548" y="9003"/>
                  </a:cubicBezTo>
                  <a:cubicBezTo>
                    <a:pt x="4530" y="8985"/>
                    <a:pt x="4512" y="8978"/>
                    <a:pt x="4497" y="8978"/>
                  </a:cubicBezTo>
                  <a:cubicBezTo>
                    <a:pt x="4447" y="8978"/>
                    <a:pt x="4418" y="9049"/>
                    <a:pt x="4474" y="9077"/>
                  </a:cubicBezTo>
                  <a:cubicBezTo>
                    <a:pt x="4622" y="9225"/>
                    <a:pt x="4807" y="9299"/>
                    <a:pt x="4992" y="9410"/>
                  </a:cubicBezTo>
                  <a:cubicBezTo>
                    <a:pt x="4844" y="9373"/>
                    <a:pt x="4733" y="9373"/>
                    <a:pt x="4622" y="9299"/>
                  </a:cubicBezTo>
                  <a:cubicBezTo>
                    <a:pt x="4437" y="9262"/>
                    <a:pt x="4252" y="9188"/>
                    <a:pt x="4104" y="9077"/>
                  </a:cubicBezTo>
                  <a:cubicBezTo>
                    <a:pt x="4097" y="9070"/>
                    <a:pt x="4091" y="9067"/>
                    <a:pt x="4084" y="9067"/>
                  </a:cubicBezTo>
                  <a:cubicBezTo>
                    <a:pt x="4056" y="9067"/>
                    <a:pt x="4037" y="9127"/>
                    <a:pt x="4067" y="9188"/>
                  </a:cubicBezTo>
                  <a:cubicBezTo>
                    <a:pt x="4348" y="9344"/>
                    <a:pt x="4683" y="9500"/>
                    <a:pt x="5002" y="9500"/>
                  </a:cubicBezTo>
                  <a:cubicBezTo>
                    <a:pt x="5061" y="9500"/>
                    <a:pt x="5119" y="9495"/>
                    <a:pt x="5176" y="9484"/>
                  </a:cubicBezTo>
                  <a:lnTo>
                    <a:pt x="5176" y="9449"/>
                  </a:lnTo>
                  <a:lnTo>
                    <a:pt x="5176" y="9449"/>
                  </a:lnTo>
                  <a:cubicBezTo>
                    <a:pt x="5219" y="9453"/>
                    <a:pt x="5269" y="9463"/>
                    <a:pt x="5315" y="9463"/>
                  </a:cubicBezTo>
                  <a:cubicBezTo>
                    <a:pt x="5345" y="9463"/>
                    <a:pt x="5374" y="9459"/>
                    <a:pt x="5398" y="9447"/>
                  </a:cubicBezTo>
                  <a:lnTo>
                    <a:pt x="5398" y="9447"/>
                  </a:lnTo>
                  <a:cubicBezTo>
                    <a:pt x="5102" y="9632"/>
                    <a:pt x="4807" y="9779"/>
                    <a:pt x="4474" y="9964"/>
                  </a:cubicBezTo>
                  <a:cubicBezTo>
                    <a:pt x="3845" y="10334"/>
                    <a:pt x="3143" y="10667"/>
                    <a:pt x="2404" y="10667"/>
                  </a:cubicBezTo>
                  <a:cubicBezTo>
                    <a:pt x="2515" y="10593"/>
                    <a:pt x="2588" y="10556"/>
                    <a:pt x="2699" y="10482"/>
                  </a:cubicBezTo>
                  <a:cubicBezTo>
                    <a:pt x="2699" y="10482"/>
                    <a:pt x="2699" y="10408"/>
                    <a:pt x="2625" y="10408"/>
                  </a:cubicBezTo>
                  <a:cubicBezTo>
                    <a:pt x="2441" y="10519"/>
                    <a:pt x="2330" y="10593"/>
                    <a:pt x="2145" y="10667"/>
                  </a:cubicBezTo>
                  <a:cubicBezTo>
                    <a:pt x="1479" y="10556"/>
                    <a:pt x="888" y="10186"/>
                    <a:pt x="740" y="9558"/>
                  </a:cubicBezTo>
                  <a:lnTo>
                    <a:pt x="740" y="9558"/>
                  </a:lnTo>
                  <a:cubicBezTo>
                    <a:pt x="851" y="9632"/>
                    <a:pt x="925" y="9668"/>
                    <a:pt x="1036" y="9742"/>
                  </a:cubicBezTo>
                  <a:cubicBezTo>
                    <a:pt x="1167" y="9917"/>
                    <a:pt x="1401" y="10027"/>
                    <a:pt x="1624" y="10027"/>
                  </a:cubicBezTo>
                  <a:cubicBezTo>
                    <a:pt x="1779" y="10027"/>
                    <a:pt x="1928" y="9974"/>
                    <a:pt x="2034" y="9853"/>
                  </a:cubicBezTo>
                  <a:lnTo>
                    <a:pt x="2034" y="9816"/>
                  </a:lnTo>
                  <a:cubicBezTo>
                    <a:pt x="2071" y="9779"/>
                    <a:pt x="2145" y="9779"/>
                    <a:pt x="2182" y="9742"/>
                  </a:cubicBezTo>
                  <a:cubicBezTo>
                    <a:pt x="2182" y="9742"/>
                    <a:pt x="2182" y="9668"/>
                    <a:pt x="2145" y="9668"/>
                  </a:cubicBezTo>
                  <a:cubicBezTo>
                    <a:pt x="2014" y="9739"/>
                    <a:pt x="1888" y="9768"/>
                    <a:pt x="1767" y="9768"/>
                  </a:cubicBezTo>
                  <a:cubicBezTo>
                    <a:pt x="1445" y="9768"/>
                    <a:pt x="1157" y="9561"/>
                    <a:pt x="888" y="9373"/>
                  </a:cubicBezTo>
                  <a:lnTo>
                    <a:pt x="888" y="9373"/>
                  </a:lnTo>
                  <a:cubicBezTo>
                    <a:pt x="962" y="9484"/>
                    <a:pt x="1110" y="9595"/>
                    <a:pt x="1294" y="9668"/>
                  </a:cubicBezTo>
                  <a:lnTo>
                    <a:pt x="1258" y="9668"/>
                  </a:lnTo>
                  <a:cubicBezTo>
                    <a:pt x="1147" y="9632"/>
                    <a:pt x="1073" y="9632"/>
                    <a:pt x="962" y="9595"/>
                  </a:cubicBezTo>
                  <a:cubicBezTo>
                    <a:pt x="962" y="9595"/>
                    <a:pt x="962" y="9558"/>
                    <a:pt x="925" y="9558"/>
                  </a:cubicBezTo>
                  <a:lnTo>
                    <a:pt x="888" y="9558"/>
                  </a:lnTo>
                  <a:cubicBezTo>
                    <a:pt x="851" y="9558"/>
                    <a:pt x="740" y="9484"/>
                    <a:pt x="703" y="9484"/>
                  </a:cubicBezTo>
                  <a:lnTo>
                    <a:pt x="666" y="9484"/>
                  </a:lnTo>
                  <a:cubicBezTo>
                    <a:pt x="666" y="9410"/>
                    <a:pt x="592" y="9262"/>
                    <a:pt x="666" y="9188"/>
                  </a:cubicBezTo>
                  <a:cubicBezTo>
                    <a:pt x="688" y="8672"/>
                    <a:pt x="1159" y="8320"/>
                    <a:pt x="1609" y="8320"/>
                  </a:cubicBezTo>
                  <a:cubicBezTo>
                    <a:pt x="1901" y="8320"/>
                    <a:pt x="2184" y="8469"/>
                    <a:pt x="2330" y="8818"/>
                  </a:cubicBezTo>
                  <a:cubicBezTo>
                    <a:pt x="2343" y="8844"/>
                    <a:pt x="2370" y="8857"/>
                    <a:pt x="2396" y="8857"/>
                  </a:cubicBezTo>
                  <a:cubicBezTo>
                    <a:pt x="2444" y="8857"/>
                    <a:pt x="2488" y="8816"/>
                    <a:pt x="2441" y="8744"/>
                  </a:cubicBezTo>
                  <a:cubicBezTo>
                    <a:pt x="2300" y="8344"/>
                    <a:pt x="1921" y="8149"/>
                    <a:pt x="1533" y="8149"/>
                  </a:cubicBezTo>
                  <a:cubicBezTo>
                    <a:pt x="1205" y="8149"/>
                    <a:pt x="869" y="8288"/>
                    <a:pt x="666" y="8559"/>
                  </a:cubicBezTo>
                  <a:cubicBezTo>
                    <a:pt x="1" y="9373"/>
                    <a:pt x="666" y="10445"/>
                    <a:pt x="1479" y="10741"/>
                  </a:cubicBezTo>
                  <a:cubicBezTo>
                    <a:pt x="1812" y="10889"/>
                    <a:pt x="2145" y="10889"/>
                    <a:pt x="2478" y="10889"/>
                  </a:cubicBezTo>
                  <a:cubicBezTo>
                    <a:pt x="2515" y="11110"/>
                    <a:pt x="2699" y="11369"/>
                    <a:pt x="2884" y="11480"/>
                  </a:cubicBezTo>
                  <a:cubicBezTo>
                    <a:pt x="2993" y="11562"/>
                    <a:pt x="3221" y="11683"/>
                    <a:pt x="3379" y="11683"/>
                  </a:cubicBezTo>
                  <a:cubicBezTo>
                    <a:pt x="3436" y="11683"/>
                    <a:pt x="3483" y="11667"/>
                    <a:pt x="3513" y="11628"/>
                  </a:cubicBezTo>
                  <a:cubicBezTo>
                    <a:pt x="3513" y="11628"/>
                    <a:pt x="3587" y="11591"/>
                    <a:pt x="3513" y="11591"/>
                  </a:cubicBezTo>
                  <a:cubicBezTo>
                    <a:pt x="3476" y="11554"/>
                    <a:pt x="3439" y="11554"/>
                    <a:pt x="3328" y="11480"/>
                  </a:cubicBezTo>
                  <a:cubicBezTo>
                    <a:pt x="3217" y="11480"/>
                    <a:pt x="3106" y="11443"/>
                    <a:pt x="3032" y="11369"/>
                  </a:cubicBezTo>
                  <a:cubicBezTo>
                    <a:pt x="2847" y="11221"/>
                    <a:pt x="2699" y="11073"/>
                    <a:pt x="2551" y="10852"/>
                  </a:cubicBezTo>
                  <a:cubicBezTo>
                    <a:pt x="3032" y="10815"/>
                    <a:pt x="3476" y="10630"/>
                    <a:pt x="3956" y="10445"/>
                  </a:cubicBezTo>
                  <a:cubicBezTo>
                    <a:pt x="4030" y="10667"/>
                    <a:pt x="4067" y="10999"/>
                    <a:pt x="3993" y="11221"/>
                  </a:cubicBezTo>
                  <a:cubicBezTo>
                    <a:pt x="3956" y="11369"/>
                    <a:pt x="3882" y="11443"/>
                    <a:pt x="3845" y="11554"/>
                  </a:cubicBezTo>
                  <a:cubicBezTo>
                    <a:pt x="3808" y="11628"/>
                    <a:pt x="3698" y="11665"/>
                    <a:pt x="3661" y="11776"/>
                  </a:cubicBezTo>
                  <a:cubicBezTo>
                    <a:pt x="3661" y="11813"/>
                    <a:pt x="3661" y="11850"/>
                    <a:pt x="3698" y="11850"/>
                  </a:cubicBezTo>
                  <a:lnTo>
                    <a:pt x="3772" y="11850"/>
                  </a:lnTo>
                  <a:cubicBezTo>
                    <a:pt x="3808" y="11998"/>
                    <a:pt x="3882" y="12109"/>
                    <a:pt x="4030" y="12146"/>
                  </a:cubicBezTo>
                  <a:cubicBezTo>
                    <a:pt x="4067" y="12146"/>
                    <a:pt x="4067" y="12109"/>
                    <a:pt x="4030" y="12109"/>
                  </a:cubicBezTo>
                  <a:cubicBezTo>
                    <a:pt x="3956" y="12035"/>
                    <a:pt x="3845" y="11961"/>
                    <a:pt x="3808" y="11850"/>
                  </a:cubicBezTo>
                  <a:cubicBezTo>
                    <a:pt x="3993" y="11776"/>
                    <a:pt x="4141" y="11443"/>
                    <a:pt x="4178" y="11258"/>
                  </a:cubicBezTo>
                  <a:cubicBezTo>
                    <a:pt x="4215" y="10925"/>
                    <a:pt x="4178" y="10667"/>
                    <a:pt x="3993" y="10408"/>
                  </a:cubicBezTo>
                  <a:cubicBezTo>
                    <a:pt x="4400" y="10223"/>
                    <a:pt x="4807" y="10001"/>
                    <a:pt x="5176" y="9779"/>
                  </a:cubicBezTo>
                  <a:cubicBezTo>
                    <a:pt x="6655" y="8929"/>
                    <a:pt x="8245" y="8190"/>
                    <a:pt x="9761" y="7450"/>
                  </a:cubicBezTo>
                  <a:cubicBezTo>
                    <a:pt x="11535" y="6637"/>
                    <a:pt x="13310" y="5897"/>
                    <a:pt x="15122" y="5195"/>
                  </a:cubicBezTo>
                  <a:cubicBezTo>
                    <a:pt x="15158" y="5158"/>
                    <a:pt x="15232" y="5121"/>
                    <a:pt x="15232" y="5047"/>
                  </a:cubicBezTo>
                  <a:cubicBezTo>
                    <a:pt x="15343" y="5195"/>
                    <a:pt x="15491" y="5195"/>
                    <a:pt x="15676" y="5195"/>
                  </a:cubicBezTo>
                  <a:cubicBezTo>
                    <a:pt x="15788" y="5195"/>
                    <a:pt x="15903" y="5188"/>
                    <a:pt x="16018" y="5177"/>
                  </a:cubicBezTo>
                  <a:lnTo>
                    <a:pt x="16018" y="5177"/>
                  </a:lnTo>
                  <a:cubicBezTo>
                    <a:pt x="16041" y="5178"/>
                    <a:pt x="16065" y="5178"/>
                    <a:pt x="16089" y="5178"/>
                  </a:cubicBezTo>
                  <a:cubicBezTo>
                    <a:pt x="16340" y="5178"/>
                    <a:pt x="16596" y="5119"/>
                    <a:pt x="16840" y="5059"/>
                  </a:cubicBezTo>
                  <a:lnTo>
                    <a:pt x="16840" y="5059"/>
                  </a:lnTo>
                  <a:cubicBezTo>
                    <a:pt x="16567" y="5099"/>
                    <a:pt x="16289" y="5150"/>
                    <a:pt x="16018" y="5177"/>
                  </a:cubicBezTo>
                  <a:lnTo>
                    <a:pt x="16018" y="5177"/>
                  </a:lnTo>
                  <a:cubicBezTo>
                    <a:pt x="15850" y="5169"/>
                    <a:pt x="15685" y="5132"/>
                    <a:pt x="15528" y="5047"/>
                  </a:cubicBezTo>
                  <a:cubicBezTo>
                    <a:pt x="15306" y="5010"/>
                    <a:pt x="15195" y="4862"/>
                    <a:pt x="15158" y="4640"/>
                  </a:cubicBezTo>
                  <a:cubicBezTo>
                    <a:pt x="15158" y="4567"/>
                    <a:pt x="15122" y="4493"/>
                    <a:pt x="15122" y="4419"/>
                  </a:cubicBezTo>
                  <a:lnTo>
                    <a:pt x="15122" y="4419"/>
                  </a:lnTo>
                  <a:cubicBezTo>
                    <a:pt x="15232" y="4456"/>
                    <a:pt x="15306" y="4493"/>
                    <a:pt x="15417" y="4493"/>
                  </a:cubicBezTo>
                  <a:lnTo>
                    <a:pt x="15454" y="4493"/>
                  </a:lnTo>
                  <a:cubicBezTo>
                    <a:pt x="15676" y="4677"/>
                    <a:pt x="15972" y="4825"/>
                    <a:pt x="16231" y="4862"/>
                  </a:cubicBezTo>
                  <a:lnTo>
                    <a:pt x="16231" y="4825"/>
                  </a:lnTo>
                  <a:cubicBezTo>
                    <a:pt x="15824" y="4640"/>
                    <a:pt x="15454" y="4456"/>
                    <a:pt x="15085" y="4123"/>
                  </a:cubicBezTo>
                  <a:lnTo>
                    <a:pt x="15064" y="4123"/>
                  </a:lnTo>
                  <a:cubicBezTo>
                    <a:pt x="15024" y="3929"/>
                    <a:pt x="14962" y="3717"/>
                    <a:pt x="14900" y="3531"/>
                  </a:cubicBezTo>
                  <a:cubicBezTo>
                    <a:pt x="14752" y="3088"/>
                    <a:pt x="14678" y="2570"/>
                    <a:pt x="14530" y="20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6"/>
            <p:cNvSpPr/>
            <p:nvPr/>
          </p:nvSpPr>
          <p:spPr>
            <a:xfrm>
              <a:off x="253825" y="203850"/>
              <a:ext cx="962850" cy="242700"/>
            </a:xfrm>
            <a:custGeom>
              <a:avLst/>
              <a:gdLst/>
              <a:ahLst/>
              <a:cxnLst/>
              <a:rect l="l" t="t" r="r" b="b"/>
              <a:pathLst>
                <a:path w="38514" h="9708" extrusionOk="0">
                  <a:moveTo>
                    <a:pt x="16331" y="1"/>
                  </a:moveTo>
                  <a:cubicBezTo>
                    <a:pt x="16257" y="1"/>
                    <a:pt x="16109" y="38"/>
                    <a:pt x="16072" y="149"/>
                  </a:cubicBezTo>
                  <a:cubicBezTo>
                    <a:pt x="15998" y="223"/>
                    <a:pt x="15998" y="333"/>
                    <a:pt x="16109" y="370"/>
                  </a:cubicBezTo>
                  <a:cubicBezTo>
                    <a:pt x="16056" y="196"/>
                    <a:pt x="16194" y="120"/>
                    <a:pt x="16361" y="120"/>
                  </a:cubicBezTo>
                  <a:cubicBezTo>
                    <a:pt x="16526" y="120"/>
                    <a:pt x="16719" y="193"/>
                    <a:pt x="16790" y="317"/>
                  </a:cubicBezTo>
                  <a:lnTo>
                    <a:pt x="16790" y="317"/>
                  </a:lnTo>
                  <a:cubicBezTo>
                    <a:pt x="16806" y="313"/>
                    <a:pt x="16823" y="309"/>
                    <a:pt x="16839" y="305"/>
                  </a:cubicBezTo>
                  <a:lnTo>
                    <a:pt x="16839" y="305"/>
                  </a:lnTo>
                  <a:cubicBezTo>
                    <a:pt x="16789" y="120"/>
                    <a:pt x="16530" y="1"/>
                    <a:pt x="16331" y="1"/>
                  </a:cubicBezTo>
                  <a:close/>
                  <a:moveTo>
                    <a:pt x="17700" y="164"/>
                  </a:moveTo>
                  <a:cubicBezTo>
                    <a:pt x="17414" y="182"/>
                    <a:pt x="17112" y="241"/>
                    <a:pt x="16839" y="305"/>
                  </a:cubicBezTo>
                  <a:lnTo>
                    <a:pt x="16839" y="305"/>
                  </a:lnTo>
                  <a:cubicBezTo>
                    <a:pt x="16845" y="326"/>
                    <a:pt x="16848" y="348"/>
                    <a:pt x="16848" y="370"/>
                  </a:cubicBezTo>
                  <a:cubicBezTo>
                    <a:pt x="17081" y="302"/>
                    <a:pt x="17390" y="208"/>
                    <a:pt x="17700" y="164"/>
                  </a:cubicBezTo>
                  <a:close/>
                  <a:moveTo>
                    <a:pt x="16790" y="317"/>
                  </a:moveTo>
                  <a:cubicBezTo>
                    <a:pt x="16532" y="379"/>
                    <a:pt x="16304" y="444"/>
                    <a:pt x="16146" y="481"/>
                  </a:cubicBezTo>
                  <a:cubicBezTo>
                    <a:pt x="15804" y="550"/>
                    <a:pt x="15271" y="555"/>
                    <a:pt x="14989" y="790"/>
                  </a:cubicBezTo>
                  <a:lnTo>
                    <a:pt x="14989" y="790"/>
                  </a:lnTo>
                  <a:cubicBezTo>
                    <a:pt x="15039" y="768"/>
                    <a:pt x="15092" y="751"/>
                    <a:pt x="15148" y="740"/>
                  </a:cubicBezTo>
                  <a:cubicBezTo>
                    <a:pt x="15702" y="592"/>
                    <a:pt x="16257" y="518"/>
                    <a:pt x="16811" y="370"/>
                  </a:cubicBezTo>
                  <a:cubicBezTo>
                    <a:pt x="16807" y="352"/>
                    <a:pt x="16799" y="334"/>
                    <a:pt x="16790" y="317"/>
                  </a:cubicBezTo>
                  <a:close/>
                  <a:moveTo>
                    <a:pt x="16257" y="888"/>
                  </a:moveTo>
                  <a:cubicBezTo>
                    <a:pt x="15665" y="962"/>
                    <a:pt x="15148" y="1110"/>
                    <a:pt x="14593" y="1295"/>
                  </a:cubicBezTo>
                  <a:cubicBezTo>
                    <a:pt x="15148" y="1110"/>
                    <a:pt x="15702" y="1036"/>
                    <a:pt x="16257" y="925"/>
                  </a:cubicBezTo>
                  <a:lnTo>
                    <a:pt x="16257" y="888"/>
                  </a:lnTo>
                  <a:close/>
                  <a:moveTo>
                    <a:pt x="28273" y="2552"/>
                  </a:moveTo>
                  <a:lnTo>
                    <a:pt x="28273" y="2552"/>
                  </a:lnTo>
                  <a:cubicBezTo>
                    <a:pt x="28494" y="2959"/>
                    <a:pt x="28716" y="3328"/>
                    <a:pt x="29086" y="3698"/>
                  </a:cubicBezTo>
                  <a:cubicBezTo>
                    <a:pt x="28753" y="3328"/>
                    <a:pt x="28494" y="2959"/>
                    <a:pt x="28273" y="2552"/>
                  </a:cubicBezTo>
                  <a:close/>
                  <a:moveTo>
                    <a:pt x="22985" y="3846"/>
                  </a:moveTo>
                  <a:lnTo>
                    <a:pt x="23022" y="3883"/>
                  </a:lnTo>
                  <a:cubicBezTo>
                    <a:pt x="23022" y="3883"/>
                    <a:pt x="23096" y="3883"/>
                    <a:pt x="23022" y="3846"/>
                  </a:cubicBezTo>
                  <a:close/>
                  <a:moveTo>
                    <a:pt x="18022" y="139"/>
                  </a:moveTo>
                  <a:cubicBezTo>
                    <a:pt x="17917" y="139"/>
                    <a:pt x="17808" y="149"/>
                    <a:pt x="17700" y="164"/>
                  </a:cubicBezTo>
                  <a:lnTo>
                    <a:pt x="17700" y="164"/>
                  </a:lnTo>
                  <a:cubicBezTo>
                    <a:pt x="17757" y="161"/>
                    <a:pt x="17813" y="159"/>
                    <a:pt x="17869" y="159"/>
                  </a:cubicBezTo>
                  <a:cubicBezTo>
                    <a:pt x="18309" y="159"/>
                    <a:pt x="18684" y="280"/>
                    <a:pt x="18808" y="666"/>
                  </a:cubicBezTo>
                  <a:cubicBezTo>
                    <a:pt x="17329" y="777"/>
                    <a:pt x="15887" y="1073"/>
                    <a:pt x="14445" y="1480"/>
                  </a:cubicBezTo>
                  <a:cubicBezTo>
                    <a:pt x="14482" y="1443"/>
                    <a:pt x="14519" y="1406"/>
                    <a:pt x="14593" y="1295"/>
                  </a:cubicBezTo>
                  <a:cubicBezTo>
                    <a:pt x="14667" y="1110"/>
                    <a:pt x="14778" y="962"/>
                    <a:pt x="14926" y="851"/>
                  </a:cubicBezTo>
                  <a:cubicBezTo>
                    <a:pt x="14945" y="829"/>
                    <a:pt x="14966" y="809"/>
                    <a:pt x="14989" y="790"/>
                  </a:cubicBezTo>
                  <a:lnTo>
                    <a:pt x="14989" y="790"/>
                  </a:lnTo>
                  <a:cubicBezTo>
                    <a:pt x="14702" y="914"/>
                    <a:pt x="14491" y="1197"/>
                    <a:pt x="14334" y="1480"/>
                  </a:cubicBezTo>
                  <a:cubicBezTo>
                    <a:pt x="14297" y="1517"/>
                    <a:pt x="14297" y="1627"/>
                    <a:pt x="14260" y="1664"/>
                  </a:cubicBezTo>
                  <a:cubicBezTo>
                    <a:pt x="13484" y="1886"/>
                    <a:pt x="12745" y="2182"/>
                    <a:pt x="12005" y="2478"/>
                  </a:cubicBezTo>
                  <a:cubicBezTo>
                    <a:pt x="9898" y="3402"/>
                    <a:pt x="8049" y="4622"/>
                    <a:pt x="6275" y="5990"/>
                  </a:cubicBezTo>
                  <a:cubicBezTo>
                    <a:pt x="5350" y="6692"/>
                    <a:pt x="4426" y="7395"/>
                    <a:pt x="3502" y="8023"/>
                  </a:cubicBezTo>
                  <a:cubicBezTo>
                    <a:pt x="3021" y="8356"/>
                    <a:pt x="2578" y="8652"/>
                    <a:pt x="2060" y="8911"/>
                  </a:cubicBezTo>
                  <a:cubicBezTo>
                    <a:pt x="1750" y="9080"/>
                    <a:pt x="1033" y="9613"/>
                    <a:pt x="497" y="9613"/>
                  </a:cubicBezTo>
                  <a:cubicBezTo>
                    <a:pt x="329" y="9613"/>
                    <a:pt x="178" y="9561"/>
                    <a:pt x="64" y="9428"/>
                  </a:cubicBezTo>
                  <a:cubicBezTo>
                    <a:pt x="53" y="9417"/>
                    <a:pt x="42" y="9413"/>
                    <a:pt x="33" y="9413"/>
                  </a:cubicBezTo>
                  <a:cubicBezTo>
                    <a:pt x="11" y="9413"/>
                    <a:pt x="0" y="9439"/>
                    <a:pt x="27" y="9465"/>
                  </a:cubicBezTo>
                  <a:cubicBezTo>
                    <a:pt x="175" y="9643"/>
                    <a:pt x="352" y="9708"/>
                    <a:pt x="538" y="9708"/>
                  </a:cubicBezTo>
                  <a:cubicBezTo>
                    <a:pt x="816" y="9708"/>
                    <a:pt x="1114" y="9561"/>
                    <a:pt x="1358" y="9428"/>
                  </a:cubicBezTo>
                  <a:cubicBezTo>
                    <a:pt x="2208" y="9022"/>
                    <a:pt x="2947" y="8541"/>
                    <a:pt x="3724" y="8060"/>
                  </a:cubicBezTo>
                  <a:cubicBezTo>
                    <a:pt x="5350" y="6951"/>
                    <a:pt x="6866" y="5657"/>
                    <a:pt x="8493" y="4585"/>
                  </a:cubicBezTo>
                  <a:cubicBezTo>
                    <a:pt x="11857" y="2330"/>
                    <a:pt x="15813" y="925"/>
                    <a:pt x="19843" y="777"/>
                  </a:cubicBezTo>
                  <a:cubicBezTo>
                    <a:pt x="20031" y="772"/>
                    <a:pt x="20220" y="769"/>
                    <a:pt x="20408" y="769"/>
                  </a:cubicBezTo>
                  <a:cubicBezTo>
                    <a:pt x="24236" y="769"/>
                    <a:pt x="27936" y="1815"/>
                    <a:pt x="31637" y="2626"/>
                  </a:cubicBezTo>
                  <a:cubicBezTo>
                    <a:pt x="32598" y="2811"/>
                    <a:pt x="33522" y="3069"/>
                    <a:pt x="34520" y="3180"/>
                  </a:cubicBezTo>
                  <a:cubicBezTo>
                    <a:pt x="34774" y="3226"/>
                    <a:pt x="34992" y="3255"/>
                    <a:pt x="35192" y="3255"/>
                  </a:cubicBezTo>
                  <a:cubicBezTo>
                    <a:pt x="35632" y="3255"/>
                    <a:pt x="35985" y="3118"/>
                    <a:pt x="36443" y="2737"/>
                  </a:cubicBezTo>
                  <a:cubicBezTo>
                    <a:pt x="36714" y="2533"/>
                    <a:pt x="37048" y="2173"/>
                    <a:pt x="37416" y="2173"/>
                  </a:cubicBezTo>
                  <a:cubicBezTo>
                    <a:pt x="37449" y="2173"/>
                    <a:pt x="37482" y="2176"/>
                    <a:pt x="37515" y="2182"/>
                  </a:cubicBezTo>
                  <a:cubicBezTo>
                    <a:pt x="37848" y="2182"/>
                    <a:pt x="38069" y="2404"/>
                    <a:pt x="38143" y="2626"/>
                  </a:cubicBezTo>
                  <a:cubicBezTo>
                    <a:pt x="38106" y="2589"/>
                    <a:pt x="38069" y="2552"/>
                    <a:pt x="38069" y="2515"/>
                  </a:cubicBezTo>
                  <a:cubicBezTo>
                    <a:pt x="38069" y="2490"/>
                    <a:pt x="38061" y="2482"/>
                    <a:pt x="38050" y="2482"/>
                  </a:cubicBezTo>
                  <a:cubicBezTo>
                    <a:pt x="38028" y="2482"/>
                    <a:pt x="37996" y="2515"/>
                    <a:pt x="37996" y="2515"/>
                  </a:cubicBezTo>
                  <a:cubicBezTo>
                    <a:pt x="38069" y="2589"/>
                    <a:pt x="38106" y="2626"/>
                    <a:pt x="38180" y="2700"/>
                  </a:cubicBezTo>
                  <a:cubicBezTo>
                    <a:pt x="38254" y="2884"/>
                    <a:pt x="38254" y="3069"/>
                    <a:pt x="38254" y="3180"/>
                  </a:cubicBezTo>
                  <a:lnTo>
                    <a:pt x="38069" y="2995"/>
                  </a:lnTo>
                  <a:cubicBezTo>
                    <a:pt x="37959" y="2847"/>
                    <a:pt x="37885" y="2737"/>
                    <a:pt x="37811" y="2589"/>
                  </a:cubicBezTo>
                  <a:cubicBezTo>
                    <a:pt x="37811" y="2573"/>
                    <a:pt x="37798" y="2564"/>
                    <a:pt x="37783" y="2564"/>
                  </a:cubicBezTo>
                  <a:cubicBezTo>
                    <a:pt x="37762" y="2564"/>
                    <a:pt x="37737" y="2582"/>
                    <a:pt x="37737" y="2626"/>
                  </a:cubicBezTo>
                  <a:cubicBezTo>
                    <a:pt x="37811" y="2847"/>
                    <a:pt x="37959" y="3180"/>
                    <a:pt x="38254" y="3328"/>
                  </a:cubicBezTo>
                  <a:cubicBezTo>
                    <a:pt x="38254" y="3402"/>
                    <a:pt x="38180" y="3513"/>
                    <a:pt x="38143" y="3550"/>
                  </a:cubicBezTo>
                  <a:cubicBezTo>
                    <a:pt x="37959" y="3476"/>
                    <a:pt x="37811" y="3402"/>
                    <a:pt x="37700" y="3291"/>
                  </a:cubicBezTo>
                  <a:cubicBezTo>
                    <a:pt x="37552" y="3143"/>
                    <a:pt x="37441" y="2958"/>
                    <a:pt x="37404" y="2737"/>
                  </a:cubicBezTo>
                  <a:lnTo>
                    <a:pt x="37367" y="2737"/>
                  </a:lnTo>
                  <a:cubicBezTo>
                    <a:pt x="37367" y="3106"/>
                    <a:pt x="37626" y="3550"/>
                    <a:pt x="38069" y="3661"/>
                  </a:cubicBezTo>
                  <a:cubicBezTo>
                    <a:pt x="37700" y="4215"/>
                    <a:pt x="37034" y="4548"/>
                    <a:pt x="36406" y="4659"/>
                  </a:cubicBezTo>
                  <a:cubicBezTo>
                    <a:pt x="36258" y="4585"/>
                    <a:pt x="36147" y="4511"/>
                    <a:pt x="36036" y="4400"/>
                  </a:cubicBezTo>
                  <a:cubicBezTo>
                    <a:pt x="35851" y="4215"/>
                    <a:pt x="35740" y="3957"/>
                    <a:pt x="35703" y="3735"/>
                  </a:cubicBezTo>
                  <a:cubicBezTo>
                    <a:pt x="35703" y="3716"/>
                    <a:pt x="35676" y="3707"/>
                    <a:pt x="35648" y="3707"/>
                  </a:cubicBezTo>
                  <a:cubicBezTo>
                    <a:pt x="35620" y="3707"/>
                    <a:pt x="35592" y="3716"/>
                    <a:pt x="35592" y="3735"/>
                  </a:cubicBezTo>
                  <a:cubicBezTo>
                    <a:pt x="35666" y="4068"/>
                    <a:pt x="35888" y="4474"/>
                    <a:pt x="36221" y="4659"/>
                  </a:cubicBezTo>
                  <a:cubicBezTo>
                    <a:pt x="36110" y="4659"/>
                    <a:pt x="36036" y="4696"/>
                    <a:pt x="35925" y="4696"/>
                  </a:cubicBezTo>
                  <a:cubicBezTo>
                    <a:pt x="35666" y="4474"/>
                    <a:pt x="35408" y="4215"/>
                    <a:pt x="35334" y="3846"/>
                  </a:cubicBezTo>
                  <a:lnTo>
                    <a:pt x="35297" y="3846"/>
                  </a:lnTo>
                  <a:cubicBezTo>
                    <a:pt x="35334" y="4141"/>
                    <a:pt x="35519" y="4474"/>
                    <a:pt x="35777" y="4696"/>
                  </a:cubicBezTo>
                  <a:cubicBezTo>
                    <a:pt x="35629" y="4696"/>
                    <a:pt x="35482" y="4729"/>
                    <a:pt x="35334" y="4729"/>
                  </a:cubicBezTo>
                  <a:cubicBezTo>
                    <a:pt x="35260" y="4729"/>
                    <a:pt x="35186" y="4721"/>
                    <a:pt x="35112" y="4696"/>
                  </a:cubicBezTo>
                  <a:cubicBezTo>
                    <a:pt x="34927" y="4696"/>
                    <a:pt x="34668" y="4696"/>
                    <a:pt x="34483" y="4659"/>
                  </a:cubicBezTo>
                  <a:cubicBezTo>
                    <a:pt x="34225" y="4437"/>
                    <a:pt x="34040" y="4178"/>
                    <a:pt x="33929" y="3846"/>
                  </a:cubicBezTo>
                  <a:cubicBezTo>
                    <a:pt x="33929" y="3809"/>
                    <a:pt x="33910" y="3790"/>
                    <a:pt x="33892" y="3790"/>
                  </a:cubicBezTo>
                  <a:cubicBezTo>
                    <a:pt x="33873" y="3790"/>
                    <a:pt x="33855" y="3809"/>
                    <a:pt x="33855" y="3846"/>
                  </a:cubicBezTo>
                  <a:cubicBezTo>
                    <a:pt x="33929" y="4141"/>
                    <a:pt x="34114" y="4511"/>
                    <a:pt x="34446" y="4659"/>
                  </a:cubicBezTo>
                  <a:cubicBezTo>
                    <a:pt x="33522" y="4585"/>
                    <a:pt x="32635" y="4437"/>
                    <a:pt x="31711" y="4252"/>
                  </a:cubicBezTo>
                  <a:lnTo>
                    <a:pt x="31045" y="3143"/>
                  </a:lnTo>
                  <a:lnTo>
                    <a:pt x="31045" y="3143"/>
                  </a:lnTo>
                  <a:cubicBezTo>
                    <a:pt x="31156" y="3513"/>
                    <a:pt x="31341" y="3883"/>
                    <a:pt x="31600" y="4215"/>
                  </a:cubicBezTo>
                  <a:cubicBezTo>
                    <a:pt x="31452" y="4178"/>
                    <a:pt x="31304" y="4178"/>
                    <a:pt x="31156" y="4104"/>
                  </a:cubicBezTo>
                  <a:cubicBezTo>
                    <a:pt x="31045" y="3883"/>
                    <a:pt x="30897" y="3624"/>
                    <a:pt x="30749" y="3365"/>
                  </a:cubicBezTo>
                  <a:cubicBezTo>
                    <a:pt x="30749" y="3355"/>
                    <a:pt x="30744" y="3351"/>
                    <a:pt x="30737" y="3351"/>
                  </a:cubicBezTo>
                  <a:cubicBezTo>
                    <a:pt x="30718" y="3351"/>
                    <a:pt x="30685" y="3385"/>
                    <a:pt x="30712" y="3439"/>
                  </a:cubicBezTo>
                  <a:cubicBezTo>
                    <a:pt x="30786" y="3698"/>
                    <a:pt x="30934" y="3920"/>
                    <a:pt x="31119" y="4178"/>
                  </a:cubicBezTo>
                  <a:lnTo>
                    <a:pt x="30417" y="4031"/>
                  </a:lnTo>
                  <a:cubicBezTo>
                    <a:pt x="30158" y="3661"/>
                    <a:pt x="29936" y="3254"/>
                    <a:pt x="29677" y="2847"/>
                  </a:cubicBezTo>
                  <a:lnTo>
                    <a:pt x="29640" y="2847"/>
                  </a:lnTo>
                  <a:cubicBezTo>
                    <a:pt x="29788" y="3291"/>
                    <a:pt x="30010" y="3698"/>
                    <a:pt x="30343" y="4031"/>
                  </a:cubicBezTo>
                  <a:cubicBezTo>
                    <a:pt x="30232" y="3957"/>
                    <a:pt x="30121" y="3957"/>
                    <a:pt x="30010" y="3920"/>
                  </a:cubicBezTo>
                  <a:cubicBezTo>
                    <a:pt x="29788" y="3513"/>
                    <a:pt x="29455" y="3143"/>
                    <a:pt x="29233" y="2700"/>
                  </a:cubicBezTo>
                  <a:lnTo>
                    <a:pt x="29233" y="2700"/>
                  </a:lnTo>
                  <a:cubicBezTo>
                    <a:pt x="29418" y="3106"/>
                    <a:pt x="29640" y="3550"/>
                    <a:pt x="29973" y="3883"/>
                  </a:cubicBezTo>
                  <a:cubicBezTo>
                    <a:pt x="29825" y="3846"/>
                    <a:pt x="29677" y="3846"/>
                    <a:pt x="29603" y="3809"/>
                  </a:cubicBezTo>
                  <a:cubicBezTo>
                    <a:pt x="29307" y="3439"/>
                    <a:pt x="29049" y="3069"/>
                    <a:pt x="28716" y="2700"/>
                  </a:cubicBezTo>
                  <a:cubicBezTo>
                    <a:pt x="28704" y="2677"/>
                    <a:pt x="28693" y="2668"/>
                    <a:pt x="28684" y="2668"/>
                  </a:cubicBezTo>
                  <a:cubicBezTo>
                    <a:pt x="28663" y="2668"/>
                    <a:pt x="28653" y="2711"/>
                    <a:pt x="28679" y="2737"/>
                  </a:cubicBezTo>
                  <a:cubicBezTo>
                    <a:pt x="28938" y="3106"/>
                    <a:pt x="29233" y="3476"/>
                    <a:pt x="29566" y="3809"/>
                  </a:cubicBezTo>
                  <a:cubicBezTo>
                    <a:pt x="29418" y="3735"/>
                    <a:pt x="29233" y="3735"/>
                    <a:pt x="29086" y="3698"/>
                  </a:cubicBezTo>
                  <a:cubicBezTo>
                    <a:pt x="28901" y="3661"/>
                    <a:pt x="28679" y="3624"/>
                    <a:pt x="28494" y="3624"/>
                  </a:cubicBezTo>
                  <a:cubicBezTo>
                    <a:pt x="28383" y="3624"/>
                    <a:pt x="28309" y="3550"/>
                    <a:pt x="28198" y="3550"/>
                  </a:cubicBezTo>
                  <a:cubicBezTo>
                    <a:pt x="27977" y="3254"/>
                    <a:pt x="27755" y="2922"/>
                    <a:pt x="27570" y="2589"/>
                  </a:cubicBezTo>
                  <a:lnTo>
                    <a:pt x="27570" y="2589"/>
                  </a:lnTo>
                  <a:cubicBezTo>
                    <a:pt x="27755" y="2922"/>
                    <a:pt x="27940" y="3291"/>
                    <a:pt x="28161" y="3550"/>
                  </a:cubicBezTo>
                  <a:cubicBezTo>
                    <a:pt x="28013" y="3550"/>
                    <a:pt x="27829" y="3513"/>
                    <a:pt x="27718" y="3513"/>
                  </a:cubicBezTo>
                  <a:cubicBezTo>
                    <a:pt x="27570" y="3328"/>
                    <a:pt x="27385" y="3143"/>
                    <a:pt x="27237" y="2958"/>
                  </a:cubicBezTo>
                  <a:cubicBezTo>
                    <a:pt x="27089" y="2774"/>
                    <a:pt x="26867" y="2515"/>
                    <a:pt x="26978" y="2256"/>
                  </a:cubicBezTo>
                  <a:lnTo>
                    <a:pt x="26978" y="2256"/>
                  </a:lnTo>
                  <a:cubicBezTo>
                    <a:pt x="26867" y="2330"/>
                    <a:pt x="26904" y="2330"/>
                    <a:pt x="26830" y="2404"/>
                  </a:cubicBezTo>
                  <a:lnTo>
                    <a:pt x="26830" y="2441"/>
                  </a:lnTo>
                  <a:cubicBezTo>
                    <a:pt x="27052" y="2884"/>
                    <a:pt x="27348" y="3254"/>
                    <a:pt x="27644" y="3550"/>
                  </a:cubicBezTo>
                  <a:cubicBezTo>
                    <a:pt x="27533" y="3550"/>
                    <a:pt x="27385" y="3513"/>
                    <a:pt x="27237" y="3513"/>
                  </a:cubicBezTo>
                  <a:cubicBezTo>
                    <a:pt x="27163" y="3476"/>
                    <a:pt x="27089" y="3365"/>
                    <a:pt x="27015" y="3328"/>
                  </a:cubicBezTo>
                  <a:cubicBezTo>
                    <a:pt x="26793" y="3143"/>
                    <a:pt x="26646" y="2921"/>
                    <a:pt x="26461" y="2700"/>
                  </a:cubicBezTo>
                  <a:lnTo>
                    <a:pt x="26461" y="2700"/>
                  </a:lnTo>
                  <a:cubicBezTo>
                    <a:pt x="26609" y="2958"/>
                    <a:pt x="26830" y="3291"/>
                    <a:pt x="27052" y="3513"/>
                  </a:cubicBezTo>
                  <a:cubicBezTo>
                    <a:pt x="26904" y="3513"/>
                    <a:pt x="26793" y="3476"/>
                    <a:pt x="26646" y="3476"/>
                  </a:cubicBezTo>
                  <a:cubicBezTo>
                    <a:pt x="26350" y="3143"/>
                    <a:pt x="26091" y="2811"/>
                    <a:pt x="25869" y="2441"/>
                  </a:cubicBezTo>
                  <a:cubicBezTo>
                    <a:pt x="25849" y="2431"/>
                    <a:pt x="25830" y="2426"/>
                    <a:pt x="25812" y="2426"/>
                  </a:cubicBezTo>
                  <a:cubicBezTo>
                    <a:pt x="25764" y="2426"/>
                    <a:pt x="25731" y="2461"/>
                    <a:pt x="25758" y="2515"/>
                  </a:cubicBezTo>
                  <a:cubicBezTo>
                    <a:pt x="25980" y="2811"/>
                    <a:pt x="26239" y="3180"/>
                    <a:pt x="26498" y="3476"/>
                  </a:cubicBezTo>
                  <a:cubicBezTo>
                    <a:pt x="26350" y="3476"/>
                    <a:pt x="26239" y="3476"/>
                    <a:pt x="26054" y="3439"/>
                  </a:cubicBezTo>
                  <a:lnTo>
                    <a:pt x="25426" y="2811"/>
                  </a:lnTo>
                  <a:cubicBezTo>
                    <a:pt x="25416" y="2801"/>
                    <a:pt x="25406" y="2796"/>
                    <a:pt x="25397" y="2796"/>
                  </a:cubicBezTo>
                  <a:cubicBezTo>
                    <a:pt x="25374" y="2796"/>
                    <a:pt x="25361" y="2830"/>
                    <a:pt x="25389" y="2884"/>
                  </a:cubicBezTo>
                  <a:cubicBezTo>
                    <a:pt x="25573" y="3069"/>
                    <a:pt x="25721" y="3291"/>
                    <a:pt x="25906" y="3439"/>
                  </a:cubicBezTo>
                  <a:lnTo>
                    <a:pt x="25315" y="3439"/>
                  </a:lnTo>
                  <a:cubicBezTo>
                    <a:pt x="25019" y="3069"/>
                    <a:pt x="24797" y="2700"/>
                    <a:pt x="24649" y="2256"/>
                  </a:cubicBezTo>
                  <a:cubicBezTo>
                    <a:pt x="24636" y="2230"/>
                    <a:pt x="24614" y="2217"/>
                    <a:pt x="24593" y="2217"/>
                  </a:cubicBezTo>
                  <a:cubicBezTo>
                    <a:pt x="24557" y="2217"/>
                    <a:pt x="24527" y="2258"/>
                    <a:pt x="24575" y="2330"/>
                  </a:cubicBezTo>
                  <a:cubicBezTo>
                    <a:pt x="24686" y="2737"/>
                    <a:pt x="24871" y="3143"/>
                    <a:pt x="25204" y="3476"/>
                  </a:cubicBezTo>
                  <a:lnTo>
                    <a:pt x="25056" y="3476"/>
                  </a:lnTo>
                  <a:cubicBezTo>
                    <a:pt x="24945" y="3328"/>
                    <a:pt x="24760" y="3180"/>
                    <a:pt x="24612" y="3069"/>
                  </a:cubicBezTo>
                  <a:cubicBezTo>
                    <a:pt x="24427" y="2884"/>
                    <a:pt x="24279" y="2700"/>
                    <a:pt x="24205" y="2441"/>
                  </a:cubicBezTo>
                  <a:cubicBezTo>
                    <a:pt x="24179" y="2415"/>
                    <a:pt x="24153" y="2402"/>
                    <a:pt x="24130" y="2402"/>
                  </a:cubicBezTo>
                  <a:cubicBezTo>
                    <a:pt x="24088" y="2402"/>
                    <a:pt x="24058" y="2443"/>
                    <a:pt x="24058" y="2515"/>
                  </a:cubicBezTo>
                  <a:cubicBezTo>
                    <a:pt x="24242" y="2884"/>
                    <a:pt x="24501" y="3291"/>
                    <a:pt x="24871" y="3476"/>
                  </a:cubicBezTo>
                  <a:lnTo>
                    <a:pt x="24575" y="3476"/>
                  </a:lnTo>
                  <a:lnTo>
                    <a:pt x="24501" y="3439"/>
                  </a:lnTo>
                  <a:cubicBezTo>
                    <a:pt x="24464" y="3365"/>
                    <a:pt x="24427" y="3291"/>
                    <a:pt x="24390" y="3254"/>
                  </a:cubicBezTo>
                  <a:cubicBezTo>
                    <a:pt x="24279" y="3143"/>
                    <a:pt x="24205" y="3069"/>
                    <a:pt x="24132" y="2921"/>
                  </a:cubicBezTo>
                  <a:cubicBezTo>
                    <a:pt x="23947" y="2700"/>
                    <a:pt x="23762" y="2515"/>
                    <a:pt x="23577" y="2256"/>
                  </a:cubicBezTo>
                  <a:cubicBezTo>
                    <a:pt x="23568" y="2247"/>
                    <a:pt x="23556" y="2242"/>
                    <a:pt x="23545" y="2242"/>
                  </a:cubicBezTo>
                  <a:cubicBezTo>
                    <a:pt x="23510" y="2242"/>
                    <a:pt x="23475" y="2284"/>
                    <a:pt x="23503" y="2367"/>
                  </a:cubicBezTo>
                  <a:cubicBezTo>
                    <a:pt x="23725" y="2626"/>
                    <a:pt x="23910" y="2921"/>
                    <a:pt x="24132" y="3254"/>
                  </a:cubicBezTo>
                  <a:cubicBezTo>
                    <a:pt x="24205" y="3291"/>
                    <a:pt x="24242" y="3365"/>
                    <a:pt x="24279" y="3476"/>
                  </a:cubicBezTo>
                  <a:cubicBezTo>
                    <a:pt x="24058" y="3476"/>
                    <a:pt x="23873" y="3513"/>
                    <a:pt x="23651" y="3513"/>
                  </a:cubicBezTo>
                  <a:cubicBezTo>
                    <a:pt x="23503" y="3365"/>
                    <a:pt x="23355" y="3143"/>
                    <a:pt x="23281" y="3069"/>
                  </a:cubicBezTo>
                  <a:cubicBezTo>
                    <a:pt x="23096" y="2811"/>
                    <a:pt x="22948" y="2589"/>
                    <a:pt x="22764" y="2367"/>
                  </a:cubicBezTo>
                  <a:cubicBezTo>
                    <a:pt x="22764" y="2356"/>
                    <a:pt x="22754" y="2352"/>
                    <a:pt x="22743" y="2352"/>
                  </a:cubicBezTo>
                  <a:cubicBezTo>
                    <a:pt x="22715" y="2352"/>
                    <a:pt x="22674" y="2378"/>
                    <a:pt x="22727" y="2404"/>
                  </a:cubicBezTo>
                  <a:cubicBezTo>
                    <a:pt x="22948" y="2774"/>
                    <a:pt x="23170" y="3143"/>
                    <a:pt x="23392" y="3476"/>
                  </a:cubicBezTo>
                  <a:lnTo>
                    <a:pt x="23503" y="3550"/>
                  </a:lnTo>
                  <a:lnTo>
                    <a:pt x="23318" y="3550"/>
                  </a:lnTo>
                  <a:lnTo>
                    <a:pt x="22911" y="3143"/>
                  </a:lnTo>
                  <a:cubicBezTo>
                    <a:pt x="22727" y="2958"/>
                    <a:pt x="22579" y="2774"/>
                    <a:pt x="22431" y="2552"/>
                  </a:cubicBezTo>
                  <a:cubicBezTo>
                    <a:pt x="22431" y="2541"/>
                    <a:pt x="22425" y="2536"/>
                    <a:pt x="22416" y="2536"/>
                  </a:cubicBezTo>
                  <a:cubicBezTo>
                    <a:pt x="22397" y="2536"/>
                    <a:pt x="22368" y="2563"/>
                    <a:pt x="22394" y="2589"/>
                  </a:cubicBezTo>
                  <a:cubicBezTo>
                    <a:pt x="22542" y="2811"/>
                    <a:pt x="22653" y="3032"/>
                    <a:pt x="22838" y="3254"/>
                  </a:cubicBezTo>
                  <a:cubicBezTo>
                    <a:pt x="22948" y="3365"/>
                    <a:pt x="23096" y="3476"/>
                    <a:pt x="23170" y="3624"/>
                  </a:cubicBezTo>
                  <a:cubicBezTo>
                    <a:pt x="23022" y="3624"/>
                    <a:pt x="22948" y="3661"/>
                    <a:pt x="22801" y="3661"/>
                  </a:cubicBezTo>
                  <a:cubicBezTo>
                    <a:pt x="22616" y="3513"/>
                    <a:pt x="22468" y="3328"/>
                    <a:pt x="22283" y="3143"/>
                  </a:cubicBezTo>
                  <a:cubicBezTo>
                    <a:pt x="22272" y="3132"/>
                    <a:pt x="22261" y="3128"/>
                    <a:pt x="22252" y="3128"/>
                  </a:cubicBezTo>
                  <a:cubicBezTo>
                    <a:pt x="22231" y="3128"/>
                    <a:pt x="22220" y="3154"/>
                    <a:pt x="22246" y="3180"/>
                  </a:cubicBezTo>
                  <a:cubicBezTo>
                    <a:pt x="22394" y="3328"/>
                    <a:pt x="22542" y="3513"/>
                    <a:pt x="22727" y="3661"/>
                  </a:cubicBezTo>
                  <a:cubicBezTo>
                    <a:pt x="22616" y="3661"/>
                    <a:pt x="22542" y="3698"/>
                    <a:pt x="22431" y="3698"/>
                  </a:cubicBezTo>
                  <a:cubicBezTo>
                    <a:pt x="22098" y="3439"/>
                    <a:pt x="21802" y="3180"/>
                    <a:pt x="21433" y="2958"/>
                  </a:cubicBezTo>
                  <a:lnTo>
                    <a:pt x="21433" y="2958"/>
                  </a:lnTo>
                  <a:cubicBezTo>
                    <a:pt x="21691" y="3180"/>
                    <a:pt x="21987" y="3476"/>
                    <a:pt x="22283" y="3698"/>
                  </a:cubicBezTo>
                  <a:cubicBezTo>
                    <a:pt x="22098" y="3735"/>
                    <a:pt x="21913" y="3735"/>
                    <a:pt x="21802" y="3772"/>
                  </a:cubicBezTo>
                  <a:cubicBezTo>
                    <a:pt x="21618" y="3846"/>
                    <a:pt x="21691" y="4068"/>
                    <a:pt x="21839" y="4068"/>
                  </a:cubicBezTo>
                  <a:cubicBezTo>
                    <a:pt x="22209" y="3957"/>
                    <a:pt x="22616" y="3920"/>
                    <a:pt x="22985" y="3846"/>
                  </a:cubicBezTo>
                  <a:cubicBezTo>
                    <a:pt x="23207" y="3772"/>
                    <a:pt x="23466" y="3772"/>
                    <a:pt x="23688" y="3735"/>
                  </a:cubicBezTo>
                  <a:lnTo>
                    <a:pt x="23873" y="3735"/>
                  </a:lnTo>
                  <a:cubicBezTo>
                    <a:pt x="24058" y="3735"/>
                    <a:pt x="24242" y="3698"/>
                    <a:pt x="24427" y="3698"/>
                  </a:cubicBezTo>
                  <a:lnTo>
                    <a:pt x="25980" y="3698"/>
                  </a:lnTo>
                  <a:cubicBezTo>
                    <a:pt x="26054" y="3735"/>
                    <a:pt x="26091" y="3735"/>
                    <a:pt x="26128" y="3772"/>
                  </a:cubicBezTo>
                  <a:cubicBezTo>
                    <a:pt x="26128" y="3772"/>
                    <a:pt x="26165" y="3772"/>
                    <a:pt x="26165" y="3735"/>
                  </a:cubicBezTo>
                  <a:lnTo>
                    <a:pt x="26128" y="3698"/>
                  </a:lnTo>
                  <a:cubicBezTo>
                    <a:pt x="26276" y="3698"/>
                    <a:pt x="26461" y="3698"/>
                    <a:pt x="26609" y="3735"/>
                  </a:cubicBezTo>
                  <a:cubicBezTo>
                    <a:pt x="26830" y="3735"/>
                    <a:pt x="27052" y="3772"/>
                    <a:pt x="27348" y="3846"/>
                  </a:cubicBezTo>
                  <a:cubicBezTo>
                    <a:pt x="27385" y="3846"/>
                    <a:pt x="27385" y="3846"/>
                    <a:pt x="27422" y="3883"/>
                  </a:cubicBezTo>
                  <a:lnTo>
                    <a:pt x="27459" y="3883"/>
                  </a:lnTo>
                  <a:cubicBezTo>
                    <a:pt x="27718" y="3920"/>
                    <a:pt x="27976" y="3920"/>
                    <a:pt x="28198" y="3957"/>
                  </a:cubicBezTo>
                  <a:cubicBezTo>
                    <a:pt x="29418" y="4141"/>
                    <a:pt x="30564" y="4437"/>
                    <a:pt x="31784" y="4659"/>
                  </a:cubicBezTo>
                  <a:cubicBezTo>
                    <a:pt x="31821" y="4770"/>
                    <a:pt x="31895" y="4807"/>
                    <a:pt x="31969" y="4881"/>
                  </a:cubicBezTo>
                  <a:lnTo>
                    <a:pt x="32006" y="4881"/>
                  </a:lnTo>
                  <a:cubicBezTo>
                    <a:pt x="31969" y="4844"/>
                    <a:pt x="31895" y="4807"/>
                    <a:pt x="31895" y="4696"/>
                  </a:cubicBezTo>
                  <a:lnTo>
                    <a:pt x="31895" y="4696"/>
                  </a:lnTo>
                  <a:cubicBezTo>
                    <a:pt x="32783" y="4881"/>
                    <a:pt x="33633" y="5029"/>
                    <a:pt x="34483" y="5066"/>
                  </a:cubicBezTo>
                  <a:cubicBezTo>
                    <a:pt x="34770" y="5094"/>
                    <a:pt x="35056" y="5112"/>
                    <a:pt x="35341" y="5112"/>
                  </a:cubicBezTo>
                  <a:cubicBezTo>
                    <a:pt x="35790" y="5112"/>
                    <a:pt x="36234" y="5068"/>
                    <a:pt x="36665" y="4955"/>
                  </a:cubicBezTo>
                  <a:cubicBezTo>
                    <a:pt x="36702" y="5177"/>
                    <a:pt x="36776" y="5398"/>
                    <a:pt x="36665" y="5620"/>
                  </a:cubicBezTo>
                  <a:cubicBezTo>
                    <a:pt x="36628" y="5768"/>
                    <a:pt x="36591" y="5879"/>
                    <a:pt x="36480" y="5953"/>
                  </a:cubicBezTo>
                  <a:cubicBezTo>
                    <a:pt x="36443" y="6064"/>
                    <a:pt x="36332" y="6101"/>
                    <a:pt x="36295" y="6175"/>
                  </a:cubicBezTo>
                  <a:cubicBezTo>
                    <a:pt x="36295" y="6249"/>
                    <a:pt x="36295" y="6286"/>
                    <a:pt x="36332" y="6286"/>
                  </a:cubicBezTo>
                  <a:cubicBezTo>
                    <a:pt x="36628" y="6249"/>
                    <a:pt x="36776" y="5805"/>
                    <a:pt x="36812" y="5583"/>
                  </a:cubicBezTo>
                  <a:cubicBezTo>
                    <a:pt x="36849" y="5361"/>
                    <a:pt x="36812" y="5140"/>
                    <a:pt x="36702" y="4881"/>
                  </a:cubicBezTo>
                  <a:cubicBezTo>
                    <a:pt x="36886" y="4844"/>
                    <a:pt x="37034" y="4807"/>
                    <a:pt x="37219" y="4696"/>
                  </a:cubicBezTo>
                  <a:cubicBezTo>
                    <a:pt x="37811" y="4437"/>
                    <a:pt x="38439" y="3883"/>
                    <a:pt x="38476" y="3180"/>
                  </a:cubicBezTo>
                  <a:cubicBezTo>
                    <a:pt x="38513" y="2663"/>
                    <a:pt x="38180" y="2108"/>
                    <a:pt x="37700" y="1997"/>
                  </a:cubicBezTo>
                  <a:cubicBezTo>
                    <a:pt x="37613" y="1973"/>
                    <a:pt x="37529" y="1962"/>
                    <a:pt x="37448" y="1962"/>
                  </a:cubicBezTo>
                  <a:cubicBezTo>
                    <a:pt x="36901" y="1962"/>
                    <a:pt x="36459" y="2452"/>
                    <a:pt x="36073" y="2774"/>
                  </a:cubicBezTo>
                  <a:cubicBezTo>
                    <a:pt x="35756" y="2994"/>
                    <a:pt x="35373" y="3071"/>
                    <a:pt x="34969" y="3071"/>
                  </a:cubicBezTo>
                  <a:cubicBezTo>
                    <a:pt x="34288" y="3071"/>
                    <a:pt x="33548" y="2853"/>
                    <a:pt x="32968" y="2737"/>
                  </a:cubicBezTo>
                  <a:cubicBezTo>
                    <a:pt x="31969" y="2552"/>
                    <a:pt x="30934" y="2293"/>
                    <a:pt x="29936" y="2071"/>
                  </a:cubicBezTo>
                  <a:cubicBezTo>
                    <a:pt x="27903" y="1627"/>
                    <a:pt x="25906" y="1147"/>
                    <a:pt x="23873" y="888"/>
                  </a:cubicBezTo>
                  <a:cubicBezTo>
                    <a:pt x="22850" y="729"/>
                    <a:pt x="21841" y="654"/>
                    <a:pt x="20829" y="654"/>
                  </a:cubicBezTo>
                  <a:cubicBezTo>
                    <a:pt x="20195" y="654"/>
                    <a:pt x="19559" y="683"/>
                    <a:pt x="18919" y="740"/>
                  </a:cubicBezTo>
                  <a:cubicBezTo>
                    <a:pt x="18789" y="278"/>
                    <a:pt x="18429" y="139"/>
                    <a:pt x="18022" y="1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6"/>
            <p:cNvSpPr/>
            <p:nvPr/>
          </p:nvSpPr>
          <p:spPr>
            <a:xfrm>
              <a:off x="662075" y="382475"/>
              <a:ext cx="98925" cy="446000"/>
            </a:xfrm>
            <a:custGeom>
              <a:avLst/>
              <a:gdLst/>
              <a:ahLst/>
              <a:cxnLst/>
              <a:rect l="l" t="t" r="r" b="b"/>
              <a:pathLst>
                <a:path w="3957" h="17840" extrusionOk="0">
                  <a:moveTo>
                    <a:pt x="2219" y="13005"/>
                  </a:moveTo>
                  <a:cubicBezTo>
                    <a:pt x="2256" y="13042"/>
                    <a:pt x="2330" y="13116"/>
                    <a:pt x="2367" y="13116"/>
                  </a:cubicBezTo>
                  <a:lnTo>
                    <a:pt x="2256" y="13116"/>
                  </a:lnTo>
                  <a:cubicBezTo>
                    <a:pt x="2244" y="13116"/>
                    <a:pt x="2236" y="13119"/>
                    <a:pt x="2232" y="13124"/>
                  </a:cubicBezTo>
                  <a:lnTo>
                    <a:pt x="2232" y="13124"/>
                  </a:lnTo>
                  <a:cubicBezTo>
                    <a:pt x="2225" y="13087"/>
                    <a:pt x="2219" y="13049"/>
                    <a:pt x="2219" y="13005"/>
                  </a:cubicBezTo>
                  <a:close/>
                  <a:moveTo>
                    <a:pt x="3291" y="16517"/>
                  </a:moveTo>
                  <a:cubicBezTo>
                    <a:pt x="3247" y="16528"/>
                    <a:pt x="3209" y="16542"/>
                    <a:pt x="3175" y="16559"/>
                  </a:cubicBezTo>
                  <a:lnTo>
                    <a:pt x="3175" y="16559"/>
                  </a:lnTo>
                  <a:lnTo>
                    <a:pt x="3291" y="16517"/>
                  </a:lnTo>
                  <a:close/>
                  <a:moveTo>
                    <a:pt x="56" y="0"/>
                  </a:moveTo>
                  <a:cubicBezTo>
                    <a:pt x="28" y="0"/>
                    <a:pt x="1" y="10"/>
                    <a:pt x="1" y="28"/>
                  </a:cubicBezTo>
                  <a:cubicBezTo>
                    <a:pt x="112" y="731"/>
                    <a:pt x="223" y="1359"/>
                    <a:pt x="333" y="2061"/>
                  </a:cubicBezTo>
                  <a:lnTo>
                    <a:pt x="333" y="2098"/>
                  </a:lnTo>
                  <a:lnTo>
                    <a:pt x="1701" y="10713"/>
                  </a:lnTo>
                  <a:cubicBezTo>
                    <a:pt x="1960" y="12191"/>
                    <a:pt x="2219" y="13707"/>
                    <a:pt x="2478" y="15223"/>
                  </a:cubicBezTo>
                  <a:cubicBezTo>
                    <a:pt x="2404" y="15223"/>
                    <a:pt x="2367" y="15260"/>
                    <a:pt x="2404" y="15260"/>
                  </a:cubicBezTo>
                  <a:lnTo>
                    <a:pt x="2478" y="15260"/>
                  </a:lnTo>
                  <a:cubicBezTo>
                    <a:pt x="2515" y="15519"/>
                    <a:pt x="2552" y="15704"/>
                    <a:pt x="2552" y="15925"/>
                  </a:cubicBezTo>
                  <a:cubicBezTo>
                    <a:pt x="2589" y="16332"/>
                    <a:pt x="2700" y="16739"/>
                    <a:pt x="2737" y="17146"/>
                  </a:cubicBezTo>
                  <a:cubicBezTo>
                    <a:pt x="2774" y="17293"/>
                    <a:pt x="2737" y="17700"/>
                    <a:pt x="2921" y="17811"/>
                  </a:cubicBezTo>
                  <a:cubicBezTo>
                    <a:pt x="2960" y="17830"/>
                    <a:pt x="3000" y="17839"/>
                    <a:pt x="3039" y="17839"/>
                  </a:cubicBezTo>
                  <a:cubicBezTo>
                    <a:pt x="3150" y="17839"/>
                    <a:pt x="3245" y="17763"/>
                    <a:pt x="3217" y="17626"/>
                  </a:cubicBezTo>
                  <a:cubicBezTo>
                    <a:pt x="3217" y="17589"/>
                    <a:pt x="3143" y="17589"/>
                    <a:pt x="3143" y="17589"/>
                  </a:cubicBezTo>
                  <a:lnTo>
                    <a:pt x="3106" y="17589"/>
                  </a:lnTo>
                  <a:cubicBezTo>
                    <a:pt x="3069" y="17589"/>
                    <a:pt x="3069" y="17626"/>
                    <a:pt x="3069" y="17626"/>
                  </a:cubicBezTo>
                  <a:cubicBezTo>
                    <a:pt x="2958" y="17478"/>
                    <a:pt x="2921" y="17035"/>
                    <a:pt x="2921" y="16776"/>
                  </a:cubicBezTo>
                  <a:lnTo>
                    <a:pt x="2921" y="16776"/>
                  </a:lnTo>
                  <a:cubicBezTo>
                    <a:pt x="3077" y="16854"/>
                    <a:pt x="3275" y="16901"/>
                    <a:pt x="3459" y="16901"/>
                  </a:cubicBezTo>
                  <a:cubicBezTo>
                    <a:pt x="3624" y="16901"/>
                    <a:pt x="3778" y="16863"/>
                    <a:pt x="3883" y="16776"/>
                  </a:cubicBezTo>
                  <a:cubicBezTo>
                    <a:pt x="3957" y="16739"/>
                    <a:pt x="3883" y="16702"/>
                    <a:pt x="3846" y="16702"/>
                  </a:cubicBezTo>
                  <a:cubicBezTo>
                    <a:pt x="3698" y="16702"/>
                    <a:pt x="3587" y="16739"/>
                    <a:pt x="3402" y="16739"/>
                  </a:cubicBezTo>
                  <a:cubicBezTo>
                    <a:pt x="3254" y="16739"/>
                    <a:pt x="3106" y="16739"/>
                    <a:pt x="2958" y="16702"/>
                  </a:cubicBezTo>
                  <a:cubicBezTo>
                    <a:pt x="3036" y="16650"/>
                    <a:pt x="3096" y="16598"/>
                    <a:pt x="3175" y="16559"/>
                  </a:cubicBezTo>
                  <a:lnTo>
                    <a:pt x="3175" y="16559"/>
                  </a:lnTo>
                  <a:lnTo>
                    <a:pt x="2884" y="16665"/>
                  </a:lnTo>
                  <a:cubicBezTo>
                    <a:pt x="2884" y="16554"/>
                    <a:pt x="2847" y="16443"/>
                    <a:pt x="2847" y="16332"/>
                  </a:cubicBezTo>
                  <a:lnTo>
                    <a:pt x="3069" y="16332"/>
                  </a:lnTo>
                  <a:cubicBezTo>
                    <a:pt x="3217" y="16332"/>
                    <a:pt x="3402" y="16332"/>
                    <a:pt x="3513" y="16258"/>
                  </a:cubicBezTo>
                  <a:cubicBezTo>
                    <a:pt x="3587" y="16258"/>
                    <a:pt x="3513" y="16184"/>
                    <a:pt x="3476" y="16184"/>
                  </a:cubicBezTo>
                  <a:cubicBezTo>
                    <a:pt x="3291" y="16184"/>
                    <a:pt x="3143" y="16258"/>
                    <a:pt x="2958" y="16258"/>
                  </a:cubicBezTo>
                  <a:cubicBezTo>
                    <a:pt x="2921" y="16258"/>
                    <a:pt x="2847" y="16258"/>
                    <a:pt x="2774" y="16184"/>
                  </a:cubicBezTo>
                  <a:cubicBezTo>
                    <a:pt x="2774" y="16110"/>
                    <a:pt x="2737" y="16073"/>
                    <a:pt x="2737" y="15962"/>
                  </a:cubicBezTo>
                  <a:lnTo>
                    <a:pt x="2737" y="15962"/>
                  </a:lnTo>
                  <a:cubicBezTo>
                    <a:pt x="2871" y="15985"/>
                    <a:pt x="3033" y="16021"/>
                    <a:pt x="3190" y="16021"/>
                  </a:cubicBezTo>
                  <a:cubicBezTo>
                    <a:pt x="3290" y="16021"/>
                    <a:pt x="3389" y="16006"/>
                    <a:pt x="3476" y="15962"/>
                  </a:cubicBezTo>
                  <a:cubicBezTo>
                    <a:pt x="3513" y="15962"/>
                    <a:pt x="3476" y="15925"/>
                    <a:pt x="3476" y="15925"/>
                  </a:cubicBezTo>
                  <a:cubicBezTo>
                    <a:pt x="3347" y="15925"/>
                    <a:pt x="3217" y="15935"/>
                    <a:pt x="3092" y="15935"/>
                  </a:cubicBezTo>
                  <a:cubicBezTo>
                    <a:pt x="2968" y="15935"/>
                    <a:pt x="2847" y="15925"/>
                    <a:pt x="2737" y="15888"/>
                  </a:cubicBezTo>
                  <a:cubicBezTo>
                    <a:pt x="2737" y="15778"/>
                    <a:pt x="2700" y="15741"/>
                    <a:pt x="2700" y="15630"/>
                  </a:cubicBezTo>
                  <a:lnTo>
                    <a:pt x="2700" y="15630"/>
                  </a:lnTo>
                  <a:cubicBezTo>
                    <a:pt x="2783" y="15663"/>
                    <a:pt x="2873" y="15681"/>
                    <a:pt x="2965" y="15681"/>
                  </a:cubicBezTo>
                  <a:cubicBezTo>
                    <a:pt x="3076" y="15681"/>
                    <a:pt x="3189" y="15654"/>
                    <a:pt x="3291" y="15593"/>
                  </a:cubicBezTo>
                  <a:cubicBezTo>
                    <a:pt x="3328" y="15593"/>
                    <a:pt x="3291" y="15519"/>
                    <a:pt x="3254" y="15519"/>
                  </a:cubicBezTo>
                  <a:cubicBezTo>
                    <a:pt x="3069" y="15556"/>
                    <a:pt x="2884" y="15556"/>
                    <a:pt x="2663" y="15556"/>
                  </a:cubicBezTo>
                  <a:lnTo>
                    <a:pt x="2663" y="15445"/>
                  </a:lnTo>
                  <a:lnTo>
                    <a:pt x="2663" y="15334"/>
                  </a:lnTo>
                  <a:cubicBezTo>
                    <a:pt x="2767" y="15360"/>
                    <a:pt x="2890" y="15386"/>
                    <a:pt x="3032" y="15386"/>
                  </a:cubicBezTo>
                  <a:cubicBezTo>
                    <a:pt x="3090" y="15386"/>
                    <a:pt x="3152" y="15382"/>
                    <a:pt x="3217" y="15371"/>
                  </a:cubicBezTo>
                  <a:cubicBezTo>
                    <a:pt x="3254" y="15371"/>
                    <a:pt x="3254" y="15334"/>
                    <a:pt x="3217" y="15260"/>
                  </a:cubicBezTo>
                  <a:cubicBezTo>
                    <a:pt x="3032" y="15260"/>
                    <a:pt x="2847" y="15223"/>
                    <a:pt x="2663" y="15223"/>
                  </a:cubicBezTo>
                  <a:cubicBezTo>
                    <a:pt x="2663" y="15149"/>
                    <a:pt x="2589" y="15001"/>
                    <a:pt x="2589" y="14890"/>
                  </a:cubicBezTo>
                  <a:lnTo>
                    <a:pt x="2589" y="14890"/>
                  </a:lnTo>
                  <a:cubicBezTo>
                    <a:pt x="2668" y="14950"/>
                    <a:pt x="2768" y="14988"/>
                    <a:pt x="2867" y="14988"/>
                  </a:cubicBezTo>
                  <a:cubicBezTo>
                    <a:pt x="2953" y="14988"/>
                    <a:pt x="3038" y="14959"/>
                    <a:pt x="3106" y="14890"/>
                  </a:cubicBezTo>
                  <a:cubicBezTo>
                    <a:pt x="3106" y="14890"/>
                    <a:pt x="3106" y="14853"/>
                    <a:pt x="3069" y="14853"/>
                  </a:cubicBezTo>
                  <a:cubicBezTo>
                    <a:pt x="2988" y="14874"/>
                    <a:pt x="2896" y="14905"/>
                    <a:pt x="2806" y="14905"/>
                  </a:cubicBezTo>
                  <a:cubicBezTo>
                    <a:pt x="2730" y="14905"/>
                    <a:pt x="2656" y="14883"/>
                    <a:pt x="2589" y="14816"/>
                  </a:cubicBezTo>
                  <a:lnTo>
                    <a:pt x="2552" y="14816"/>
                  </a:lnTo>
                  <a:cubicBezTo>
                    <a:pt x="2515" y="14410"/>
                    <a:pt x="2404" y="13966"/>
                    <a:pt x="2367" y="13559"/>
                  </a:cubicBezTo>
                  <a:lnTo>
                    <a:pt x="2663" y="13559"/>
                  </a:lnTo>
                  <a:cubicBezTo>
                    <a:pt x="2737" y="13559"/>
                    <a:pt x="2810" y="13522"/>
                    <a:pt x="2884" y="13485"/>
                  </a:cubicBezTo>
                  <a:lnTo>
                    <a:pt x="2884" y="13411"/>
                  </a:lnTo>
                  <a:cubicBezTo>
                    <a:pt x="2774" y="13411"/>
                    <a:pt x="2737" y="13485"/>
                    <a:pt x="2663" y="13485"/>
                  </a:cubicBezTo>
                  <a:cubicBezTo>
                    <a:pt x="2607" y="13504"/>
                    <a:pt x="2561" y="13513"/>
                    <a:pt x="2510" y="13513"/>
                  </a:cubicBezTo>
                  <a:cubicBezTo>
                    <a:pt x="2459" y="13513"/>
                    <a:pt x="2404" y="13504"/>
                    <a:pt x="2330" y="13485"/>
                  </a:cubicBezTo>
                  <a:cubicBezTo>
                    <a:pt x="2330" y="13411"/>
                    <a:pt x="2330" y="13338"/>
                    <a:pt x="2256" y="13301"/>
                  </a:cubicBezTo>
                  <a:cubicBezTo>
                    <a:pt x="2256" y="13243"/>
                    <a:pt x="2246" y="13196"/>
                    <a:pt x="2236" y="13148"/>
                  </a:cubicBezTo>
                  <a:lnTo>
                    <a:pt x="2236" y="13148"/>
                  </a:lnTo>
                  <a:cubicBezTo>
                    <a:pt x="2241" y="13151"/>
                    <a:pt x="2248" y="13153"/>
                    <a:pt x="2256" y="13153"/>
                  </a:cubicBezTo>
                  <a:cubicBezTo>
                    <a:pt x="2317" y="13168"/>
                    <a:pt x="2385" y="13177"/>
                    <a:pt x="2453" y="13177"/>
                  </a:cubicBezTo>
                  <a:cubicBezTo>
                    <a:pt x="2551" y="13177"/>
                    <a:pt x="2650" y="13159"/>
                    <a:pt x="2737" y="13116"/>
                  </a:cubicBezTo>
                  <a:lnTo>
                    <a:pt x="2737" y="13042"/>
                  </a:lnTo>
                  <a:lnTo>
                    <a:pt x="2404" y="13042"/>
                  </a:lnTo>
                  <a:cubicBezTo>
                    <a:pt x="2330" y="13042"/>
                    <a:pt x="2256" y="13005"/>
                    <a:pt x="2219" y="12968"/>
                  </a:cubicBezTo>
                  <a:cubicBezTo>
                    <a:pt x="2182" y="12746"/>
                    <a:pt x="2145" y="12561"/>
                    <a:pt x="2145" y="12302"/>
                  </a:cubicBezTo>
                  <a:lnTo>
                    <a:pt x="2145" y="12302"/>
                  </a:lnTo>
                  <a:cubicBezTo>
                    <a:pt x="2206" y="12343"/>
                    <a:pt x="2311" y="12372"/>
                    <a:pt x="2412" y="12372"/>
                  </a:cubicBezTo>
                  <a:cubicBezTo>
                    <a:pt x="2495" y="12372"/>
                    <a:pt x="2576" y="12352"/>
                    <a:pt x="2626" y="12302"/>
                  </a:cubicBezTo>
                  <a:lnTo>
                    <a:pt x="2626" y="12265"/>
                  </a:lnTo>
                  <a:lnTo>
                    <a:pt x="2145" y="12265"/>
                  </a:lnTo>
                  <a:cubicBezTo>
                    <a:pt x="2034" y="11748"/>
                    <a:pt x="1960" y="11267"/>
                    <a:pt x="1886" y="10787"/>
                  </a:cubicBezTo>
                  <a:cubicBezTo>
                    <a:pt x="2034" y="10787"/>
                    <a:pt x="2219" y="10750"/>
                    <a:pt x="2367" y="10639"/>
                  </a:cubicBezTo>
                  <a:cubicBezTo>
                    <a:pt x="2404" y="10639"/>
                    <a:pt x="2367" y="10602"/>
                    <a:pt x="2330" y="10602"/>
                  </a:cubicBezTo>
                  <a:cubicBezTo>
                    <a:pt x="2219" y="10602"/>
                    <a:pt x="2182" y="10639"/>
                    <a:pt x="2071" y="10639"/>
                  </a:cubicBezTo>
                  <a:cubicBezTo>
                    <a:pt x="2034" y="10639"/>
                    <a:pt x="1960" y="10713"/>
                    <a:pt x="1849" y="10713"/>
                  </a:cubicBezTo>
                  <a:cubicBezTo>
                    <a:pt x="1849" y="10602"/>
                    <a:pt x="1812" y="10454"/>
                    <a:pt x="1812" y="10380"/>
                  </a:cubicBezTo>
                  <a:lnTo>
                    <a:pt x="1812" y="10380"/>
                  </a:lnTo>
                  <a:cubicBezTo>
                    <a:pt x="1870" y="10409"/>
                    <a:pt x="1944" y="10426"/>
                    <a:pt x="2015" y="10426"/>
                  </a:cubicBezTo>
                  <a:cubicBezTo>
                    <a:pt x="2127" y="10426"/>
                    <a:pt x="2233" y="10382"/>
                    <a:pt x="2256" y="10269"/>
                  </a:cubicBezTo>
                  <a:cubicBezTo>
                    <a:pt x="2256" y="10269"/>
                    <a:pt x="2256" y="10232"/>
                    <a:pt x="2219" y="10232"/>
                  </a:cubicBezTo>
                  <a:cubicBezTo>
                    <a:pt x="2163" y="10315"/>
                    <a:pt x="2046" y="10357"/>
                    <a:pt x="1943" y="10357"/>
                  </a:cubicBezTo>
                  <a:cubicBezTo>
                    <a:pt x="1909" y="10357"/>
                    <a:pt x="1877" y="10352"/>
                    <a:pt x="1849" y="10343"/>
                  </a:cubicBezTo>
                  <a:lnTo>
                    <a:pt x="1812" y="10343"/>
                  </a:lnTo>
                  <a:cubicBezTo>
                    <a:pt x="1701" y="9825"/>
                    <a:pt x="1627" y="9345"/>
                    <a:pt x="1590" y="8864"/>
                  </a:cubicBezTo>
                  <a:cubicBezTo>
                    <a:pt x="1406" y="7755"/>
                    <a:pt x="1221" y="6683"/>
                    <a:pt x="1036" y="5574"/>
                  </a:cubicBezTo>
                  <a:lnTo>
                    <a:pt x="1036" y="5574"/>
                  </a:lnTo>
                  <a:cubicBezTo>
                    <a:pt x="1132" y="5638"/>
                    <a:pt x="1255" y="5729"/>
                    <a:pt x="1406" y="5729"/>
                  </a:cubicBezTo>
                  <a:cubicBezTo>
                    <a:pt x="1430" y="5729"/>
                    <a:pt x="1454" y="5727"/>
                    <a:pt x="1480" y="5722"/>
                  </a:cubicBezTo>
                  <a:cubicBezTo>
                    <a:pt x="1590" y="5648"/>
                    <a:pt x="1701" y="5537"/>
                    <a:pt x="1664" y="5426"/>
                  </a:cubicBezTo>
                  <a:cubicBezTo>
                    <a:pt x="1664" y="5407"/>
                    <a:pt x="1655" y="5398"/>
                    <a:pt x="1641" y="5398"/>
                  </a:cubicBezTo>
                  <a:cubicBezTo>
                    <a:pt x="1627" y="5398"/>
                    <a:pt x="1609" y="5407"/>
                    <a:pt x="1590" y="5426"/>
                  </a:cubicBezTo>
                  <a:cubicBezTo>
                    <a:pt x="1517" y="5537"/>
                    <a:pt x="1480" y="5574"/>
                    <a:pt x="1406" y="5611"/>
                  </a:cubicBezTo>
                  <a:cubicBezTo>
                    <a:pt x="1295" y="5611"/>
                    <a:pt x="1147" y="5574"/>
                    <a:pt x="1073" y="5537"/>
                  </a:cubicBezTo>
                  <a:lnTo>
                    <a:pt x="1036" y="5537"/>
                  </a:lnTo>
                  <a:cubicBezTo>
                    <a:pt x="962" y="5389"/>
                    <a:pt x="962" y="5241"/>
                    <a:pt x="925" y="5056"/>
                  </a:cubicBezTo>
                  <a:cubicBezTo>
                    <a:pt x="1258" y="5056"/>
                    <a:pt x="1775" y="4797"/>
                    <a:pt x="1627" y="4428"/>
                  </a:cubicBezTo>
                  <a:cubicBezTo>
                    <a:pt x="1627" y="4391"/>
                    <a:pt x="1618" y="4372"/>
                    <a:pt x="1600" y="4372"/>
                  </a:cubicBezTo>
                  <a:cubicBezTo>
                    <a:pt x="1581" y="4372"/>
                    <a:pt x="1553" y="4391"/>
                    <a:pt x="1517" y="4428"/>
                  </a:cubicBezTo>
                  <a:cubicBezTo>
                    <a:pt x="1443" y="4502"/>
                    <a:pt x="1443" y="4649"/>
                    <a:pt x="1332" y="4797"/>
                  </a:cubicBezTo>
                  <a:cubicBezTo>
                    <a:pt x="1258" y="4908"/>
                    <a:pt x="1110" y="4982"/>
                    <a:pt x="925" y="5019"/>
                  </a:cubicBezTo>
                  <a:lnTo>
                    <a:pt x="777" y="4169"/>
                  </a:lnTo>
                  <a:lnTo>
                    <a:pt x="851" y="4169"/>
                  </a:lnTo>
                  <a:cubicBezTo>
                    <a:pt x="925" y="4132"/>
                    <a:pt x="1036" y="4132"/>
                    <a:pt x="1110" y="4095"/>
                  </a:cubicBezTo>
                  <a:cubicBezTo>
                    <a:pt x="1221" y="4095"/>
                    <a:pt x="1258" y="4058"/>
                    <a:pt x="1332" y="3984"/>
                  </a:cubicBezTo>
                  <a:cubicBezTo>
                    <a:pt x="1332" y="3947"/>
                    <a:pt x="1332" y="3947"/>
                    <a:pt x="1295" y="3947"/>
                  </a:cubicBezTo>
                  <a:cubicBezTo>
                    <a:pt x="1221" y="3947"/>
                    <a:pt x="1147" y="3947"/>
                    <a:pt x="1073" y="3984"/>
                  </a:cubicBezTo>
                  <a:cubicBezTo>
                    <a:pt x="962" y="4058"/>
                    <a:pt x="888" y="4058"/>
                    <a:pt x="777" y="4095"/>
                  </a:cubicBezTo>
                  <a:cubicBezTo>
                    <a:pt x="703" y="3429"/>
                    <a:pt x="555" y="2801"/>
                    <a:pt x="481" y="2098"/>
                  </a:cubicBezTo>
                  <a:cubicBezTo>
                    <a:pt x="592" y="2098"/>
                    <a:pt x="777" y="2098"/>
                    <a:pt x="888" y="2024"/>
                  </a:cubicBezTo>
                  <a:cubicBezTo>
                    <a:pt x="925" y="1951"/>
                    <a:pt x="888" y="1914"/>
                    <a:pt x="851" y="1914"/>
                  </a:cubicBezTo>
                  <a:cubicBezTo>
                    <a:pt x="703" y="1951"/>
                    <a:pt x="555" y="2024"/>
                    <a:pt x="407" y="2024"/>
                  </a:cubicBezTo>
                  <a:cubicBezTo>
                    <a:pt x="333" y="1359"/>
                    <a:pt x="186" y="657"/>
                    <a:pt x="112" y="28"/>
                  </a:cubicBezTo>
                  <a:cubicBezTo>
                    <a:pt x="112" y="10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6"/>
            <p:cNvSpPr/>
            <p:nvPr/>
          </p:nvSpPr>
          <p:spPr>
            <a:xfrm>
              <a:off x="748950" y="813625"/>
              <a:ext cx="50700" cy="13450"/>
            </a:xfrm>
            <a:custGeom>
              <a:avLst/>
              <a:gdLst/>
              <a:ahLst/>
              <a:cxnLst/>
              <a:rect l="l" t="t" r="r" b="b"/>
              <a:pathLst>
                <a:path w="2028" h="538" extrusionOk="0">
                  <a:moveTo>
                    <a:pt x="1980" y="1"/>
                  </a:moveTo>
                  <a:cubicBezTo>
                    <a:pt x="1974" y="1"/>
                    <a:pt x="1967" y="4"/>
                    <a:pt x="1960" y="10"/>
                  </a:cubicBezTo>
                  <a:cubicBezTo>
                    <a:pt x="1591" y="232"/>
                    <a:pt x="1258" y="380"/>
                    <a:pt x="888" y="417"/>
                  </a:cubicBezTo>
                  <a:cubicBezTo>
                    <a:pt x="790" y="442"/>
                    <a:pt x="691" y="450"/>
                    <a:pt x="592" y="450"/>
                  </a:cubicBezTo>
                  <a:cubicBezTo>
                    <a:pt x="395" y="450"/>
                    <a:pt x="198" y="417"/>
                    <a:pt x="1" y="417"/>
                  </a:cubicBezTo>
                  <a:cubicBezTo>
                    <a:pt x="191" y="500"/>
                    <a:pt x="409" y="538"/>
                    <a:pt x="634" y="538"/>
                  </a:cubicBezTo>
                  <a:cubicBezTo>
                    <a:pt x="1109" y="538"/>
                    <a:pt x="1621" y="372"/>
                    <a:pt x="1997" y="121"/>
                  </a:cubicBezTo>
                  <a:cubicBezTo>
                    <a:pt x="2028" y="61"/>
                    <a:pt x="2008" y="1"/>
                    <a:pt x="1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6"/>
            <p:cNvSpPr/>
            <p:nvPr/>
          </p:nvSpPr>
          <p:spPr>
            <a:xfrm>
              <a:off x="809975" y="807775"/>
              <a:ext cx="16650" cy="25525"/>
            </a:xfrm>
            <a:custGeom>
              <a:avLst/>
              <a:gdLst/>
              <a:ahLst/>
              <a:cxnLst/>
              <a:rect l="l" t="t" r="r" b="b"/>
              <a:pathLst>
                <a:path w="666" h="1021" extrusionOk="0">
                  <a:moveTo>
                    <a:pt x="157" y="0"/>
                  </a:moveTo>
                  <a:cubicBezTo>
                    <a:pt x="74" y="0"/>
                    <a:pt x="0" y="26"/>
                    <a:pt x="0" y="97"/>
                  </a:cubicBezTo>
                  <a:cubicBezTo>
                    <a:pt x="55" y="97"/>
                    <a:pt x="102" y="87"/>
                    <a:pt x="148" y="87"/>
                  </a:cubicBezTo>
                  <a:cubicBezTo>
                    <a:pt x="194" y="87"/>
                    <a:pt x="240" y="97"/>
                    <a:pt x="296" y="134"/>
                  </a:cubicBezTo>
                  <a:cubicBezTo>
                    <a:pt x="370" y="244"/>
                    <a:pt x="407" y="392"/>
                    <a:pt x="407" y="466"/>
                  </a:cubicBezTo>
                  <a:cubicBezTo>
                    <a:pt x="481" y="725"/>
                    <a:pt x="296" y="799"/>
                    <a:pt x="148" y="947"/>
                  </a:cubicBezTo>
                  <a:cubicBezTo>
                    <a:pt x="111" y="984"/>
                    <a:pt x="148" y="1021"/>
                    <a:pt x="185" y="1021"/>
                  </a:cubicBezTo>
                  <a:cubicBezTo>
                    <a:pt x="518" y="984"/>
                    <a:pt x="665" y="577"/>
                    <a:pt x="555" y="281"/>
                  </a:cubicBezTo>
                  <a:cubicBezTo>
                    <a:pt x="518" y="134"/>
                    <a:pt x="444" y="60"/>
                    <a:pt x="296" y="23"/>
                  </a:cubicBezTo>
                  <a:cubicBezTo>
                    <a:pt x="255" y="9"/>
                    <a:pt x="205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6"/>
            <p:cNvSpPr/>
            <p:nvPr/>
          </p:nvSpPr>
          <p:spPr>
            <a:xfrm>
              <a:off x="724925" y="826150"/>
              <a:ext cx="33300" cy="36725"/>
            </a:xfrm>
            <a:custGeom>
              <a:avLst/>
              <a:gdLst/>
              <a:ahLst/>
              <a:cxnLst/>
              <a:rect l="l" t="t" r="r" b="b"/>
              <a:pathLst>
                <a:path w="1332" h="1469" extrusionOk="0">
                  <a:moveTo>
                    <a:pt x="276" y="1"/>
                  </a:moveTo>
                  <a:cubicBezTo>
                    <a:pt x="2" y="1"/>
                    <a:pt x="10" y="424"/>
                    <a:pt x="75" y="619"/>
                  </a:cubicBezTo>
                  <a:cubicBezTo>
                    <a:pt x="186" y="803"/>
                    <a:pt x="370" y="988"/>
                    <a:pt x="592" y="1099"/>
                  </a:cubicBezTo>
                  <a:lnTo>
                    <a:pt x="592" y="1136"/>
                  </a:lnTo>
                  <a:cubicBezTo>
                    <a:pt x="814" y="1284"/>
                    <a:pt x="1073" y="1395"/>
                    <a:pt x="1332" y="1469"/>
                  </a:cubicBezTo>
                  <a:lnTo>
                    <a:pt x="1332" y="1395"/>
                  </a:lnTo>
                  <a:cubicBezTo>
                    <a:pt x="1110" y="1321"/>
                    <a:pt x="888" y="1210"/>
                    <a:pt x="629" y="1099"/>
                  </a:cubicBezTo>
                  <a:cubicBezTo>
                    <a:pt x="740" y="1099"/>
                    <a:pt x="814" y="1099"/>
                    <a:pt x="925" y="1025"/>
                  </a:cubicBezTo>
                  <a:cubicBezTo>
                    <a:pt x="962" y="1025"/>
                    <a:pt x="925" y="988"/>
                    <a:pt x="925" y="988"/>
                  </a:cubicBezTo>
                  <a:cubicBezTo>
                    <a:pt x="703" y="951"/>
                    <a:pt x="518" y="951"/>
                    <a:pt x="333" y="766"/>
                  </a:cubicBezTo>
                  <a:cubicBezTo>
                    <a:pt x="186" y="582"/>
                    <a:pt x="1" y="27"/>
                    <a:pt x="407" y="27"/>
                  </a:cubicBezTo>
                  <a:cubicBezTo>
                    <a:pt x="358" y="9"/>
                    <a:pt x="314" y="1"/>
                    <a:pt x="2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6"/>
            <p:cNvSpPr/>
            <p:nvPr/>
          </p:nvSpPr>
          <p:spPr>
            <a:xfrm>
              <a:off x="777625" y="842525"/>
              <a:ext cx="26825" cy="12050"/>
            </a:xfrm>
            <a:custGeom>
              <a:avLst/>
              <a:gdLst/>
              <a:ahLst/>
              <a:cxnLst/>
              <a:rect l="l" t="t" r="r" b="b"/>
              <a:pathLst>
                <a:path w="1073" h="482" extrusionOk="0">
                  <a:moveTo>
                    <a:pt x="1072" y="1"/>
                  </a:moveTo>
                  <a:cubicBezTo>
                    <a:pt x="739" y="185"/>
                    <a:pt x="370" y="333"/>
                    <a:pt x="0" y="481"/>
                  </a:cubicBezTo>
                  <a:cubicBezTo>
                    <a:pt x="370" y="370"/>
                    <a:pt x="739" y="296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6"/>
            <p:cNvSpPr/>
            <p:nvPr/>
          </p:nvSpPr>
          <p:spPr>
            <a:xfrm>
              <a:off x="753575" y="849925"/>
              <a:ext cx="17600" cy="2625"/>
            </a:xfrm>
            <a:custGeom>
              <a:avLst/>
              <a:gdLst/>
              <a:ahLst/>
              <a:cxnLst/>
              <a:rect l="l" t="t" r="r" b="b"/>
              <a:pathLst>
                <a:path w="704" h="105" extrusionOk="0">
                  <a:moveTo>
                    <a:pt x="1" y="0"/>
                  </a:moveTo>
                  <a:cubicBezTo>
                    <a:pt x="158" y="53"/>
                    <a:pt x="333" y="105"/>
                    <a:pt x="501" y="105"/>
                  </a:cubicBezTo>
                  <a:cubicBezTo>
                    <a:pt x="570" y="105"/>
                    <a:pt x="638" y="96"/>
                    <a:pt x="703" y="74"/>
                  </a:cubicBezTo>
                  <a:cubicBezTo>
                    <a:pt x="481" y="74"/>
                    <a:pt x="223" y="3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6"/>
            <p:cNvSpPr/>
            <p:nvPr/>
          </p:nvSpPr>
          <p:spPr>
            <a:xfrm>
              <a:off x="762825" y="847150"/>
              <a:ext cx="18500" cy="3725"/>
            </a:xfrm>
            <a:custGeom>
              <a:avLst/>
              <a:gdLst/>
              <a:ahLst/>
              <a:cxnLst/>
              <a:rect l="l" t="t" r="r" b="b"/>
              <a:pathLst>
                <a:path w="740" h="149" extrusionOk="0">
                  <a:moveTo>
                    <a:pt x="1" y="1"/>
                  </a:moveTo>
                  <a:lnTo>
                    <a:pt x="1" y="1"/>
                  </a:lnTo>
                  <a:cubicBezTo>
                    <a:pt x="149" y="99"/>
                    <a:pt x="313" y="148"/>
                    <a:pt x="483" y="148"/>
                  </a:cubicBezTo>
                  <a:cubicBezTo>
                    <a:pt x="567" y="148"/>
                    <a:pt x="654" y="136"/>
                    <a:pt x="740" y="111"/>
                  </a:cubicBezTo>
                  <a:lnTo>
                    <a:pt x="740" y="74"/>
                  </a:lnTo>
                  <a:cubicBezTo>
                    <a:pt x="648" y="105"/>
                    <a:pt x="543" y="123"/>
                    <a:pt x="437" y="123"/>
                  </a:cubicBezTo>
                  <a:cubicBezTo>
                    <a:pt x="286" y="123"/>
                    <a:pt x="131" y="8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6"/>
            <p:cNvSpPr/>
            <p:nvPr/>
          </p:nvSpPr>
          <p:spPr>
            <a:xfrm>
              <a:off x="774850" y="847150"/>
              <a:ext cx="15725" cy="2100"/>
            </a:xfrm>
            <a:custGeom>
              <a:avLst/>
              <a:gdLst/>
              <a:ahLst/>
              <a:cxnLst/>
              <a:rect l="l" t="t" r="r" b="b"/>
              <a:pathLst>
                <a:path w="629" h="84" extrusionOk="0">
                  <a:moveTo>
                    <a:pt x="0" y="0"/>
                  </a:moveTo>
                  <a:cubicBezTo>
                    <a:pt x="74" y="56"/>
                    <a:pt x="185" y="84"/>
                    <a:pt x="301" y="84"/>
                  </a:cubicBezTo>
                  <a:cubicBezTo>
                    <a:pt x="416" y="84"/>
                    <a:pt x="536" y="56"/>
                    <a:pt x="629" y="0"/>
                  </a:cubicBezTo>
                  <a:lnTo>
                    <a:pt x="629" y="0"/>
                  </a:lnTo>
                  <a:cubicBezTo>
                    <a:pt x="536" y="37"/>
                    <a:pt x="435" y="56"/>
                    <a:pt x="328" y="56"/>
                  </a:cubicBezTo>
                  <a:cubicBezTo>
                    <a:pt x="222" y="56"/>
                    <a:pt x="111" y="3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6"/>
            <p:cNvSpPr/>
            <p:nvPr/>
          </p:nvSpPr>
          <p:spPr>
            <a:xfrm>
              <a:off x="785000" y="842525"/>
              <a:ext cx="11125" cy="2800"/>
            </a:xfrm>
            <a:custGeom>
              <a:avLst/>
              <a:gdLst/>
              <a:ahLst/>
              <a:cxnLst/>
              <a:rect l="l" t="t" r="r" b="b"/>
              <a:pathLst>
                <a:path w="445" h="112" extrusionOk="0">
                  <a:moveTo>
                    <a:pt x="1" y="1"/>
                  </a:moveTo>
                  <a:lnTo>
                    <a:pt x="1" y="1"/>
                  </a:lnTo>
                  <a:cubicBezTo>
                    <a:pt x="112" y="74"/>
                    <a:pt x="260" y="111"/>
                    <a:pt x="444" y="111"/>
                  </a:cubicBezTo>
                  <a:cubicBezTo>
                    <a:pt x="260" y="111"/>
                    <a:pt x="149" y="7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6"/>
            <p:cNvSpPr/>
            <p:nvPr/>
          </p:nvSpPr>
          <p:spPr>
            <a:xfrm>
              <a:off x="793325" y="839750"/>
              <a:ext cx="10200" cy="2250"/>
            </a:xfrm>
            <a:custGeom>
              <a:avLst/>
              <a:gdLst/>
              <a:ahLst/>
              <a:cxnLst/>
              <a:rect l="l" t="t" r="r" b="b"/>
              <a:pathLst>
                <a:path w="408" h="90" extrusionOk="0">
                  <a:moveTo>
                    <a:pt x="1" y="1"/>
                  </a:moveTo>
                  <a:lnTo>
                    <a:pt x="1" y="1"/>
                  </a:lnTo>
                  <a:cubicBezTo>
                    <a:pt x="82" y="55"/>
                    <a:pt x="183" y="89"/>
                    <a:pt x="289" y="89"/>
                  </a:cubicBezTo>
                  <a:cubicBezTo>
                    <a:pt x="328" y="89"/>
                    <a:pt x="368" y="84"/>
                    <a:pt x="407" y="75"/>
                  </a:cubicBezTo>
                  <a:cubicBezTo>
                    <a:pt x="259" y="75"/>
                    <a:pt x="112" y="75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6"/>
            <p:cNvSpPr/>
            <p:nvPr/>
          </p:nvSpPr>
          <p:spPr>
            <a:xfrm>
              <a:off x="798875" y="835125"/>
              <a:ext cx="9275" cy="2800"/>
            </a:xfrm>
            <a:custGeom>
              <a:avLst/>
              <a:gdLst/>
              <a:ahLst/>
              <a:cxnLst/>
              <a:rect l="l" t="t" r="r" b="b"/>
              <a:pathLst>
                <a:path w="371" h="112" extrusionOk="0">
                  <a:moveTo>
                    <a:pt x="0" y="1"/>
                  </a:moveTo>
                  <a:cubicBezTo>
                    <a:pt x="18" y="18"/>
                    <a:pt x="44" y="28"/>
                    <a:pt x="75" y="37"/>
                  </a:cubicBezTo>
                  <a:lnTo>
                    <a:pt x="75" y="37"/>
                  </a:lnTo>
                  <a:cubicBezTo>
                    <a:pt x="46" y="23"/>
                    <a:pt x="20" y="11"/>
                    <a:pt x="0" y="1"/>
                  </a:cubicBezTo>
                  <a:close/>
                  <a:moveTo>
                    <a:pt x="75" y="37"/>
                  </a:moveTo>
                  <a:cubicBezTo>
                    <a:pt x="154" y="72"/>
                    <a:pt x="262" y="112"/>
                    <a:pt x="370" y="112"/>
                  </a:cubicBezTo>
                  <a:cubicBezTo>
                    <a:pt x="296" y="75"/>
                    <a:pt x="259" y="75"/>
                    <a:pt x="185" y="75"/>
                  </a:cubicBezTo>
                  <a:cubicBezTo>
                    <a:pt x="147" y="55"/>
                    <a:pt x="108" y="46"/>
                    <a:pt x="75" y="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6"/>
            <p:cNvSpPr/>
            <p:nvPr/>
          </p:nvSpPr>
          <p:spPr>
            <a:xfrm>
              <a:off x="812725" y="841600"/>
              <a:ext cx="24075" cy="149525"/>
            </a:xfrm>
            <a:custGeom>
              <a:avLst/>
              <a:gdLst/>
              <a:ahLst/>
              <a:cxnLst/>
              <a:rect l="l" t="t" r="r" b="b"/>
              <a:pathLst>
                <a:path w="963" h="5981" extrusionOk="0">
                  <a:moveTo>
                    <a:pt x="38" y="1"/>
                  </a:moveTo>
                  <a:lnTo>
                    <a:pt x="38" y="1"/>
                  </a:lnTo>
                  <a:cubicBezTo>
                    <a:pt x="371" y="481"/>
                    <a:pt x="555" y="851"/>
                    <a:pt x="629" y="1405"/>
                  </a:cubicBezTo>
                  <a:cubicBezTo>
                    <a:pt x="666" y="1849"/>
                    <a:pt x="666" y="2330"/>
                    <a:pt x="740" y="2773"/>
                  </a:cubicBezTo>
                  <a:cubicBezTo>
                    <a:pt x="777" y="3735"/>
                    <a:pt x="777" y="4733"/>
                    <a:pt x="814" y="5694"/>
                  </a:cubicBezTo>
                  <a:cubicBezTo>
                    <a:pt x="629" y="5848"/>
                    <a:pt x="419" y="5925"/>
                    <a:pt x="161" y="5925"/>
                  </a:cubicBezTo>
                  <a:cubicBezTo>
                    <a:pt x="110" y="5925"/>
                    <a:pt x="56" y="5922"/>
                    <a:pt x="1" y="5916"/>
                  </a:cubicBezTo>
                  <a:lnTo>
                    <a:pt x="1" y="5953"/>
                  </a:lnTo>
                  <a:cubicBezTo>
                    <a:pt x="66" y="5971"/>
                    <a:pt x="135" y="5981"/>
                    <a:pt x="206" y="5981"/>
                  </a:cubicBezTo>
                  <a:cubicBezTo>
                    <a:pt x="419" y="5981"/>
                    <a:pt x="648" y="5897"/>
                    <a:pt x="814" y="5731"/>
                  </a:cubicBezTo>
                  <a:cubicBezTo>
                    <a:pt x="814" y="5786"/>
                    <a:pt x="851" y="5814"/>
                    <a:pt x="888" y="5814"/>
                  </a:cubicBezTo>
                  <a:cubicBezTo>
                    <a:pt x="925" y="5814"/>
                    <a:pt x="962" y="5786"/>
                    <a:pt x="962" y="5731"/>
                  </a:cubicBezTo>
                  <a:cubicBezTo>
                    <a:pt x="925" y="4474"/>
                    <a:pt x="851" y="3291"/>
                    <a:pt x="814" y="2034"/>
                  </a:cubicBezTo>
                  <a:cubicBezTo>
                    <a:pt x="777" y="1442"/>
                    <a:pt x="740" y="407"/>
                    <a:pt x="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6"/>
            <p:cNvSpPr/>
            <p:nvPr/>
          </p:nvSpPr>
          <p:spPr>
            <a:xfrm>
              <a:off x="772075" y="988300"/>
              <a:ext cx="68225" cy="16500"/>
            </a:xfrm>
            <a:custGeom>
              <a:avLst/>
              <a:gdLst/>
              <a:ahLst/>
              <a:cxnLst/>
              <a:rect l="l" t="t" r="r" b="b"/>
              <a:pathLst>
                <a:path w="2729" h="660" extrusionOk="0">
                  <a:moveTo>
                    <a:pt x="2616" y="1"/>
                  </a:moveTo>
                  <a:cubicBezTo>
                    <a:pt x="2605" y="1"/>
                    <a:pt x="2595" y="4"/>
                    <a:pt x="2588" y="11"/>
                  </a:cubicBezTo>
                  <a:cubicBezTo>
                    <a:pt x="2218" y="455"/>
                    <a:pt x="1627" y="565"/>
                    <a:pt x="961" y="565"/>
                  </a:cubicBezTo>
                  <a:cubicBezTo>
                    <a:pt x="1109" y="565"/>
                    <a:pt x="1257" y="528"/>
                    <a:pt x="1331" y="455"/>
                  </a:cubicBezTo>
                  <a:cubicBezTo>
                    <a:pt x="1368" y="455"/>
                    <a:pt x="1331" y="418"/>
                    <a:pt x="1331" y="418"/>
                  </a:cubicBezTo>
                  <a:cubicBezTo>
                    <a:pt x="1177" y="469"/>
                    <a:pt x="1038" y="497"/>
                    <a:pt x="905" y="497"/>
                  </a:cubicBezTo>
                  <a:cubicBezTo>
                    <a:pt x="750" y="497"/>
                    <a:pt x="602" y="460"/>
                    <a:pt x="444" y="381"/>
                  </a:cubicBezTo>
                  <a:cubicBezTo>
                    <a:pt x="592" y="381"/>
                    <a:pt x="740" y="381"/>
                    <a:pt x="814" y="344"/>
                  </a:cubicBezTo>
                  <a:cubicBezTo>
                    <a:pt x="888" y="344"/>
                    <a:pt x="814" y="270"/>
                    <a:pt x="777" y="270"/>
                  </a:cubicBezTo>
                  <a:cubicBezTo>
                    <a:pt x="666" y="270"/>
                    <a:pt x="564" y="288"/>
                    <a:pt x="462" y="288"/>
                  </a:cubicBezTo>
                  <a:cubicBezTo>
                    <a:pt x="361" y="288"/>
                    <a:pt x="259" y="270"/>
                    <a:pt x="148" y="196"/>
                  </a:cubicBezTo>
                  <a:cubicBezTo>
                    <a:pt x="74" y="196"/>
                    <a:pt x="74" y="233"/>
                    <a:pt x="74" y="233"/>
                  </a:cubicBezTo>
                  <a:cubicBezTo>
                    <a:pt x="148" y="270"/>
                    <a:pt x="185" y="270"/>
                    <a:pt x="259" y="344"/>
                  </a:cubicBezTo>
                  <a:cubicBezTo>
                    <a:pt x="444" y="455"/>
                    <a:pt x="703" y="528"/>
                    <a:pt x="924" y="528"/>
                  </a:cubicBezTo>
                  <a:cubicBezTo>
                    <a:pt x="592" y="528"/>
                    <a:pt x="259" y="455"/>
                    <a:pt x="0" y="455"/>
                  </a:cubicBezTo>
                  <a:cubicBezTo>
                    <a:pt x="293" y="586"/>
                    <a:pt x="683" y="660"/>
                    <a:pt x="1085" y="660"/>
                  </a:cubicBezTo>
                  <a:cubicBezTo>
                    <a:pt x="1700" y="660"/>
                    <a:pt x="2341" y="487"/>
                    <a:pt x="2699" y="85"/>
                  </a:cubicBezTo>
                  <a:cubicBezTo>
                    <a:pt x="2729" y="55"/>
                    <a:pt x="2662" y="1"/>
                    <a:pt x="2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6"/>
            <p:cNvSpPr/>
            <p:nvPr/>
          </p:nvSpPr>
          <p:spPr>
            <a:xfrm>
              <a:off x="823825" y="993175"/>
              <a:ext cx="35150" cy="92450"/>
            </a:xfrm>
            <a:custGeom>
              <a:avLst/>
              <a:gdLst/>
              <a:ahLst/>
              <a:cxnLst/>
              <a:rect l="l" t="t" r="r" b="b"/>
              <a:pathLst>
                <a:path w="1406" h="3698" extrusionOk="0">
                  <a:moveTo>
                    <a:pt x="777" y="1"/>
                  </a:moveTo>
                  <a:cubicBezTo>
                    <a:pt x="777" y="75"/>
                    <a:pt x="851" y="186"/>
                    <a:pt x="851" y="223"/>
                  </a:cubicBezTo>
                  <a:cubicBezTo>
                    <a:pt x="740" y="370"/>
                    <a:pt x="666" y="555"/>
                    <a:pt x="518" y="703"/>
                  </a:cubicBezTo>
                  <a:cubicBezTo>
                    <a:pt x="370" y="814"/>
                    <a:pt x="222" y="925"/>
                    <a:pt x="111" y="1073"/>
                  </a:cubicBezTo>
                  <a:cubicBezTo>
                    <a:pt x="111" y="1073"/>
                    <a:pt x="111" y="1110"/>
                    <a:pt x="148" y="1110"/>
                  </a:cubicBezTo>
                  <a:cubicBezTo>
                    <a:pt x="481" y="999"/>
                    <a:pt x="740" y="629"/>
                    <a:pt x="888" y="370"/>
                  </a:cubicBezTo>
                  <a:cubicBezTo>
                    <a:pt x="925" y="518"/>
                    <a:pt x="962" y="703"/>
                    <a:pt x="1036" y="814"/>
                  </a:cubicBezTo>
                  <a:cubicBezTo>
                    <a:pt x="777" y="1184"/>
                    <a:pt x="481" y="1369"/>
                    <a:pt x="38" y="1443"/>
                  </a:cubicBezTo>
                  <a:cubicBezTo>
                    <a:pt x="1" y="1443"/>
                    <a:pt x="1" y="1480"/>
                    <a:pt x="38" y="1480"/>
                  </a:cubicBezTo>
                  <a:cubicBezTo>
                    <a:pt x="60" y="1481"/>
                    <a:pt x="83" y="1482"/>
                    <a:pt x="105" y="1482"/>
                  </a:cubicBezTo>
                  <a:cubicBezTo>
                    <a:pt x="522" y="1482"/>
                    <a:pt x="897" y="1165"/>
                    <a:pt x="1073" y="814"/>
                  </a:cubicBezTo>
                  <a:cubicBezTo>
                    <a:pt x="1110" y="1073"/>
                    <a:pt x="1221" y="1295"/>
                    <a:pt x="1221" y="1517"/>
                  </a:cubicBezTo>
                  <a:cubicBezTo>
                    <a:pt x="1295" y="2108"/>
                    <a:pt x="1258" y="2663"/>
                    <a:pt x="1110" y="3291"/>
                  </a:cubicBezTo>
                  <a:cubicBezTo>
                    <a:pt x="925" y="3476"/>
                    <a:pt x="703" y="3587"/>
                    <a:pt x="481" y="3698"/>
                  </a:cubicBezTo>
                  <a:cubicBezTo>
                    <a:pt x="703" y="3661"/>
                    <a:pt x="925" y="3513"/>
                    <a:pt x="1073" y="3365"/>
                  </a:cubicBezTo>
                  <a:lnTo>
                    <a:pt x="1073" y="3476"/>
                  </a:lnTo>
                  <a:cubicBezTo>
                    <a:pt x="1049" y="3548"/>
                    <a:pt x="1103" y="3605"/>
                    <a:pt x="1154" y="3605"/>
                  </a:cubicBezTo>
                  <a:cubicBezTo>
                    <a:pt x="1181" y="3605"/>
                    <a:pt x="1208" y="3589"/>
                    <a:pt x="1221" y="3550"/>
                  </a:cubicBezTo>
                  <a:cubicBezTo>
                    <a:pt x="1332" y="2958"/>
                    <a:pt x="1405" y="2367"/>
                    <a:pt x="1332" y="1701"/>
                  </a:cubicBezTo>
                  <a:cubicBezTo>
                    <a:pt x="1295" y="1147"/>
                    <a:pt x="1147" y="407"/>
                    <a:pt x="7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6"/>
            <p:cNvSpPr/>
            <p:nvPr/>
          </p:nvSpPr>
          <p:spPr>
            <a:xfrm>
              <a:off x="731400" y="853625"/>
              <a:ext cx="54550" cy="145125"/>
            </a:xfrm>
            <a:custGeom>
              <a:avLst/>
              <a:gdLst/>
              <a:ahLst/>
              <a:cxnLst/>
              <a:rect l="l" t="t" r="r" b="b"/>
              <a:pathLst>
                <a:path w="2182" h="5805" extrusionOk="0">
                  <a:moveTo>
                    <a:pt x="185" y="0"/>
                  </a:moveTo>
                  <a:cubicBezTo>
                    <a:pt x="1" y="407"/>
                    <a:pt x="37" y="850"/>
                    <a:pt x="111" y="1368"/>
                  </a:cubicBezTo>
                  <a:lnTo>
                    <a:pt x="148" y="1405"/>
                  </a:lnTo>
                  <a:cubicBezTo>
                    <a:pt x="148" y="1479"/>
                    <a:pt x="148" y="1479"/>
                    <a:pt x="185" y="1479"/>
                  </a:cubicBezTo>
                  <a:cubicBezTo>
                    <a:pt x="296" y="1849"/>
                    <a:pt x="444" y="2218"/>
                    <a:pt x="518" y="2477"/>
                  </a:cubicBezTo>
                  <a:lnTo>
                    <a:pt x="925" y="3734"/>
                  </a:lnTo>
                  <a:lnTo>
                    <a:pt x="888" y="3734"/>
                  </a:lnTo>
                  <a:lnTo>
                    <a:pt x="925" y="3771"/>
                  </a:lnTo>
                  <a:cubicBezTo>
                    <a:pt x="999" y="3845"/>
                    <a:pt x="999" y="3956"/>
                    <a:pt x="1036" y="4030"/>
                  </a:cubicBezTo>
                  <a:cubicBezTo>
                    <a:pt x="1221" y="4585"/>
                    <a:pt x="1368" y="5250"/>
                    <a:pt x="1627" y="5805"/>
                  </a:cubicBezTo>
                  <a:lnTo>
                    <a:pt x="1664" y="5805"/>
                  </a:lnTo>
                  <a:cubicBezTo>
                    <a:pt x="1627" y="5583"/>
                    <a:pt x="1590" y="5287"/>
                    <a:pt x="1479" y="5065"/>
                  </a:cubicBezTo>
                  <a:lnTo>
                    <a:pt x="1479" y="5065"/>
                  </a:lnTo>
                  <a:cubicBezTo>
                    <a:pt x="1596" y="5112"/>
                    <a:pt x="1758" y="5159"/>
                    <a:pt x="1907" y="5159"/>
                  </a:cubicBezTo>
                  <a:cubicBezTo>
                    <a:pt x="1994" y="5159"/>
                    <a:pt x="2077" y="5143"/>
                    <a:pt x="2145" y="5102"/>
                  </a:cubicBezTo>
                  <a:cubicBezTo>
                    <a:pt x="2182" y="5102"/>
                    <a:pt x="2145" y="5065"/>
                    <a:pt x="2145" y="5065"/>
                  </a:cubicBezTo>
                  <a:cubicBezTo>
                    <a:pt x="2053" y="5080"/>
                    <a:pt x="1967" y="5089"/>
                    <a:pt x="1880" y="5089"/>
                  </a:cubicBezTo>
                  <a:cubicBezTo>
                    <a:pt x="1757" y="5089"/>
                    <a:pt x="1631" y="5071"/>
                    <a:pt x="1479" y="5028"/>
                  </a:cubicBezTo>
                  <a:lnTo>
                    <a:pt x="1368" y="4585"/>
                  </a:lnTo>
                  <a:lnTo>
                    <a:pt x="1368" y="4585"/>
                  </a:lnTo>
                  <a:cubicBezTo>
                    <a:pt x="1489" y="4636"/>
                    <a:pt x="1617" y="4664"/>
                    <a:pt x="1742" y="4664"/>
                  </a:cubicBezTo>
                  <a:cubicBezTo>
                    <a:pt x="1886" y="4664"/>
                    <a:pt x="2026" y="4627"/>
                    <a:pt x="2145" y="4548"/>
                  </a:cubicBezTo>
                  <a:cubicBezTo>
                    <a:pt x="2182" y="4548"/>
                    <a:pt x="2145" y="4511"/>
                    <a:pt x="2108" y="4511"/>
                  </a:cubicBezTo>
                  <a:cubicBezTo>
                    <a:pt x="1935" y="4554"/>
                    <a:pt x="1774" y="4572"/>
                    <a:pt x="1619" y="4572"/>
                  </a:cubicBezTo>
                  <a:cubicBezTo>
                    <a:pt x="1509" y="4572"/>
                    <a:pt x="1402" y="4563"/>
                    <a:pt x="1294" y="4548"/>
                  </a:cubicBezTo>
                  <a:cubicBezTo>
                    <a:pt x="1258" y="4400"/>
                    <a:pt x="1221" y="4289"/>
                    <a:pt x="1110" y="4104"/>
                  </a:cubicBezTo>
                  <a:lnTo>
                    <a:pt x="1110" y="4104"/>
                  </a:lnTo>
                  <a:cubicBezTo>
                    <a:pt x="1313" y="4249"/>
                    <a:pt x="1585" y="4349"/>
                    <a:pt x="1818" y="4349"/>
                  </a:cubicBezTo>
                  <a:cubicBezTo>
                    <a:pt x="1881" y="4349"/>
                    <a:pt x="1942" y="4342"/>
                    <a:pt x="1997" y="4326"/>
                  </a:cubicBezTo>
                  <a:cubicBezTo>
                    <a:pt x="2034" y="4326"/>
                    <a:pt x="1997" y="4289"/>
                    <a:pt x="1997" y="4289"/>
                  </a:cubicBezTo>
                  <a:cubicBezTo>
                    <a:pt x="1664" y="4289"/>
                    <a:pt x="1368" y="4252"/>
                    <a:pt x="1073" y="4067"/>
                  </a:cubicBezTo>
                  <a:cubicBezTo>
                    <a:pt x="1073" y="3993"/>
                    <a:pt x="1036" y="3956"/>
                    <a:pt x="1036" y="3919"/>
                  </a:cubicBezTo>
                  <a:lnTo>
                    <a:pt x="1036" y="3919"/>
                  </a:lnTo>
                  <a:cubicBezTo>
                    <a:pt x="1153" y="3966"/>
                    <a:pt x="1284" y="4013"/>
                    <a:pt x="1421" y="4013"/>
                  </a:cubicBezTo>
                  <a:cubicBezTo>
                    <a:pt x="1501" y="4013"/>
                    <a:pt x="1583" y="3997"/>
                    <a:pt x="1664" y="3956"/>
                  </a:cubicBezTo>
                  <a:cubicBezTo>
                    <a:pt x="1738" y="3956"/>
                    <a:pt x="1664" y="3919"/>
                    <a:pt x="1664" y="3919"/>
                  </a:cubicBezTo>
                  <a:cubicBezTo>
                    <a:pt x="1442" y="3919"/>
                    <a:pt x="1221" y="3845"/>
                    <a:pt x="1036" y="3808"/>
                  </a:cubicBezTo>
                  <a:cubicBezTo>
                    <a:pt x="925" y="3549"/>
                    <a:pt x="814" y="3254"/>
                    <a:pt x="703" y="2995"/>
                  </a:cubicBezTo>
                  <a:lnTo>
                    <a:pt x="703" y="2995"/>
                  </a:lnTo>
                  <a:cubicBezTo>
                    <a:pt x="999" y="3180"/>
                    <a:pt x="1294" y="3291"/>
                    <a:pt x="1664" y="3291"/>
                  </a:cubicBezTo>
                  <a:cubicBezTo>
                    <a:pt x="1738" y="3291"/>
                    <a:pt x="1738" y="3254"/>
                    <a:pt x="1664" y="3254"/>
                  </a:cubicBezTo>
                  <a:cubicBezTo>
                    <a:pt x="1368" y="3217"/>
                    <a:pt x="1036" y="3106"/>
                    <a:pt x="703" y="2921"/>
                  </a:cubicBezTo>
                  <a:cubicBezTo>
                    <a:pt x="666" y="2847"/>
                    <a:pt x="666" y="2810"/>
                    <a:pt x="629" y="2699"/>
                  </a:cubicBezTo>
                  <a:lnTo>
                    <a:pt x="629" y="2699"/>
                  </a:lnTo>
                  <a:cubicBezTo>
                    <a:pt x="861" y="2898"/>
                    <a:pt x="1212" y="3037"/>
                    <a:pt x="1549" y="3037"/>
                  </a:cubicBezTo>
                  <a:cubicBezTo>
                    <a:pt x="1587" y="3037"/>
                    <a:pt x="1626" y="3036"/>
                    <a:pt x="1664" y="3032"/>
                  </a:cubicBezTo>
                  <a:cubicBezTo>
                    <a:pt x="1738" y="3032"/>
                    <a:pt x="1738" y="2995"/>
                    <a:pt x="1664" y="2995"/>
                  </a:cubicBezTo>
                  <a:cubicBezTo>
                    <a:pt x="1258" y="2921"/>
                    <a:pt x="925" y="2847"/>
                    <a:pt x="629" y="2625"/>
                  </a:cubicBezTo>
                  <a:cubicBezTo>
                    <a:pt x="481" y="2292"/>
                    <a:pt x="370" y="1923"/>
                    <a:pt x="296" y="1553"/>
                  </a:cubicBezTo>
                  <a:lnTo>
                    <a:pt x="296" y="1553"/>
                  </a:lnTo>
                  <a:cubicBezTo>
                    <a:pt x="594" y="1824"/>
                    <a:pt x="991" y="1995"/>
                    <a:pt x="1385" y="1995"/>
                  </a:cubicBezTo>
                  <a:cubicBezTo>
                    <a:pt x="1529" y="1995"/>
                    <a:pt x="1673" y="1972"/>
                    <a:pt x="1812" y="1923"/>
                  </a:cubicBezTo>
                  <a:cubicBezTo>
                    <a:pt x="1849" y="1923"/>
                    <a:pt x="1812" y="1886"/>
                    <a:pt x="1812" y="1886"/>
                  </a:cubicBezTo>
                  <a:cubicBezTo>
                    <a:pt x="1705" y="1886"/>
                    <a:pt x="1599" y="1886"/>
                    <a:pt x="1493" y="1882"/>
                  </a:cubicBezTo>
                  <a:lnTo>
                    <a:pt x="1493" y="1882"/>
                  </a:lnTo>
                  <a:cubicBezTo>
                    <a:pt x="1503" y="1873"/>
                    <a:pt x="1479" y="1849"/>
                    <a:pt x="1479" y="1849"/>
                  </a:cubicBezTo>
                  <a:cubicBezTo>
                    <a:pt x="1258" y="1775"/>
                    <a:pt x="1036" y="1738"/>
                    <a:pt x="777" y="1664"/>
                  </a:cubicBezTo>
                  <a:cubicBezTo>
                    <a:pt x="703" y="1590"/>
                    <a:pt x="555" y="1553"/>
                    <a:pt x="481" y="1516"/>
                  </a:cubicBezTo>
                  <a:cubicBezTo>
                    <a:pt x="407" y="1516"/>
                    <a:pt x="370" y="1405"/>
                    <a:pt x="296" y="1405"/>
                  </a:cubicBezTo>
                  <a:cubicBezTo>
                    <a:pt x="296" y="1405"/>
                    <a:pt x="333" y="1405"/>
                    <a:pt x="333" y="1479"/>
                  </a:cubicBezTo>
                  <a:lnTo>
                    <a:pt x="370" y="1516"/>
                  </a:lnTo>
                  <a:cubicBezTo>
                    <a:pt x="407" y="1553"/>
                    <a:pt x="481" y="1590"/>
                    <a:pt x="555" y="1590"/>
                  </a:cubicBezTo>
                  <a:lnTo>
                    <a:pt x="851" y="1738"/>
                  </a:lnTo>
                  <a:cubicBezTo>
                    <a:pt x="983" y="1791"/>
                    <a:pt x="1134" y="1843"/>
                    <a:pt x="1290" y="1869"/>
                  </a:cubicBezTo>
                  <a:lnTo>
                    <a:pt x="1290" y="1869"/>
                  </a:lnTo>
                  <a:cubicBezTo>
                    <a:pt x="1138" y="1855"/>
                    <a:pt x="990" y="1827"/>
                    <a:pt x="851" y="1775"/>
                  </a:cubicBezTo>
                  <a:cubicBezTo>
                    <a:pt x="592" y="1701"/>
                    <a:pt x="481" y="1590"/>
                    <a:pt x="296" y="1479"/>
                  </a:cubicBezTo>
                  <a:lnTo>
                    <a:pt x="296" y="1405"/>
                  </a:lnTo>
                  <a:cubicBezTo>
                    <a:pt x="222" y="1294"/>
                    <a:pt x="222" y="1146"/>
                    <a:pt x="222" y="961"/>
                  </a:cubicBezTo>
                  <a:lnTo>
                    <a:pt x="222" y="961"/>
                  </a:lnTo>
                  <a:cubicBezTo>
                    <a:pt x="407" y="1146"/>
                    <a:pt x="703" y="1294"/>
                    <a:pt x="925" y="1294"/>
                  </a:cubicBezTo>
                  <a:cubicBezTo>
                    <a:pt x="962" y="1294"/>
                    <a:pt x="925" y="1220"/>
                    <a:pt x="925" y="1220"/>
                  </a:cubicBezTo>
                  <a:cubicBezTo>
                    <a:pt x="666" y="1183"/>
                    <a:pt x="407" y="1072"/>
                    <a:pt x="222" y="924"/>
                  </a:cubicBezTo>
                  <a:cubicBezTo>
                    <a:pt x="222" y="592"/>
                    <a:pt x="222" y="296"/>
                    <a:pt x="1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>
              <a:off x="743425" y="902600"/>
              <a:ext cx="28675" cy="13100"/>
            </a:xfrm>
            <a:custGeom>
              <a:avLst/>
              <a:gdLst/>
              <a:ahLst/>
              <a:cxnLst/>
              <a:rect l="l" t="t" r="r" b="b"/>
              <a:pathLst>
                <a:path w="1147" h="524" extrusionOk="0">
                  <a:moveTo>
                    <a:pt x="0" y="1"/>
                  </a:moveTo>
                  <a:cubicBezTo>
                    <a:pt x="179" y="298"/>
                    <a:pt x="524" y="524"/>
                    <a:pt x="864" y="524"/>
                  </a:cubicBezTo>
                  <a:cubicBezTo>
                    <a:pt x="947" y="524"/>
                    <a:pt x="1030" y="510"/>
                    <a:pt x="1109" y="481"/>
                  </a:cubicBezTo>
                  <a:cubicBezTo>
                    <a:pt x="1146" y="481"/>
                    <a:pt x="1109" y="444"/>
                    <a:pt x="1109" y="444"/>
                  </a:cubicBezTo>
                  <a:cubicBezTo>
                    <a:pt x="1069" y="448"/>
                    <a:pt x="1028" y="450"/>
                    <a:pt x="988" y="450"/>
                  </a:cubicBezTo>
                  <a:cubicBezTo>
                    <a:pt x="629" y="450"/>
                    <a:pt x="300" y="30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>
              <a:off x="758200" y="938650"/>
              <a:ext cx="23125" cy="10600"/>
            </a:xfrm>
            <a:custGeom>
              <a:avLst/>
              <a:gdLst/>
              <a:ahLst/>
              <a:cxnLst/>
              <a:rect l="l" t="t" r="r" b="b"/>
              <a:pathLst>
                <a:path w="925" h="424" extrusionOk="0">
                  <a:moveTo>
                    <a:pt x="1" y="0"/>
                  </a:moveTo>
                  <a:lnTo>
                    <a:pt x="1" y="0"/>
                  </a:lnTo>
                  <a:cubicBezTo>
                    <a:pt x="158" y="252"/>
                    <a:pt x="449" y="423"/>
                    <a:pt x="737" y="423"/>
                  </a:cubicBezTo>
                  <a:cubicBezTo>
                    <a:pt x="788" y="423"/>
                    <a:pt x="838" y="418"/>
                    <a:pt x="888" y="407"/>
                  </a:cubicBezTo>
                  <a:cubicBezTo>
                    <a:pt x="925" y="407"/>
                    <a:pt x="888" y="370"/>
                    <a:pt x="888" y="370"/>
                  </a:cubicBezTo>
                  <a:cubicBezTo>
                    <a:pt x="555" y="370"/>
                    <a:pt x="222" y="22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6"/>
            <p:cNvSpPr/>
            <p:nvPr/>
          </p:nvSpPr>
          <p:spPr>
            <a:xfrm>
              <a:off x="766525" y="958050"/>
              <a:ext cx="20250" cy="5525"/>
            </a:xfrm>
            <a:custGeom>
              <a:avLst/>
              <a:gdLst/>
              <a:ahLst/>
              <a:cxnLst/>
              <a:rect l="l" t="t" r="r" b="b"/>
              <a:pathLst>
                <a:path w="810" h="221" extrusionOk="0">
                  <a:moveTo>
                    <a:pt x="777" y="75"/>
                  </a:moveTo>
                  <a:cubicBezTo>
                    <a:pt x="789" y="87"/>
                    <a:pt x="797" y="91"/>
                    <a:pt x="801" y="91"/>
                  </a:cubicBezTo>
                  <a:cubicBezTo>
                    <a:pt x="810" y="91"/>
                    <a:pt x="801" y="75"/>
                    <a:pt x="777" y="75"/>
                  </a:cubicBezTo>
                  <a:close/>
                  <a:moveTo>
                    <a:pt x="0" y="1"/>
                  </a:moveTo>
                  <a:cubicBezTo>
                    <a:pt x="124" y="145"/>
                    <a:pt x="282" y="220"/>
                    <a:pt x="436" y="220"/>
                  </a:cubicBezTo>
                  <a:cubicBezTo>
                    <a:pt x="559" y="220"/>
                    <a:pt x="679" y="173"/>
                    <a:pt x="777" y="75"/>
                  </a:cubicBezTo>
                  <a:lnTo>
                    <a:pt x="777" y="75"/>
                  </a:lnTo>
                  <a:cubicBezTo>
                    <a:pt x="680" y="123"/>
                    <a:pt x="562" y="150"/>
                    <a:pt x="441" y="150"/>
                  </a:cubicBezTo>
                  <a:cubicBezTo>
                    <a:pt x="286" y="150"/>
                    <a:pt x="125" y="10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6"/>
            <p:cNvSpPr/>
            <p:nvPr/>
          </p:nvSpPr>
          <p:spPr>
            <a:xfrm>
              <a:off x="768375" y="971925"/>
              <a:ext cx="20350" cy="3725"/>
            </a:xfrm>
            <a:custGeom>
              <a:avLst/>
              <a:gdLst/>
              <a:ahLst/>
              <a:cxnLst/>
              <a:rect l="l" t="t" r="r" b="b"/>
              <a:pathLst>
                <a:path w="814" h="149" extrusionOk="0">
                  <a:moveTo>
                    <a:pt x="0" y="0"/>
                  </a:moveTo>
                  <a:cubicBezTo>
                    <a:pt x="173" y="99"/>
                    <a:pt x="362" y="148"/>
                    <a:pt x="545" y="148"/>
                  </a:cubicBezTo>
                  <a:cubicBezTo>
                    <a:pt x="637" y="148"/>
                    <a:pt x="727" y="136"/>
                    <a:pt x="814" y="111"/>
                  </a:cubicBezTo>
                  <a:lnTo>
                    <a:pt x="814" y="74"/>
                  </a:lnTo>
                  <a:cubicBezTo>
                    <a:pt x="705" y="88"/>
                    <a:pt x="607" y="96"/>
                    <a:pt x="511" y="96"/>
                  </a:cubicBezTo>
                  <a:cubicBezTo>
                    <a:pt x="346" y="96"/>
                    <a:pt x="188" y="7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6"/>
            <p:cNvSpPr/>
            <p:nvPr/>
          </p:nvSpPr>
          <p:spPr>
            <a:xfrm>
              <a:off x="743425" y="868400"/>
              <a:ext cx="22200" cy="8125"/>
            </a:xfrm>
            <a:custGeom>
              <a:avLst/>
              <a:gdLst/>
              <a:ahLst/>
              <a:cxnLst/>
              <a:rect l="l" t="t" r="r" b="b"/>
              <a:pathLst>
                <a:path w="888" h="325" extrusionOk="0">
                  <a:moveTo>
                    <a:pt x="0" y="1"/>
                  </a:moveTo>
                  <a:cubicBezTo>
                    <a:pt x="48" y="240"/>
                    <a:pt x="250" y="324"/>
                    <a:pt x="467" y="324"/>
                  </a:cubicBezTo>
                  <a:cubicBezTo>
                    <a:pt x="586" y="324"/>
                    <a:pt x="709" y="299"/>
                    <a:pt x="813" y="259"/>
                  </a:cubicBezTo>
                  <a:cubicBezTo>
                    <a:pt x="887" y="259"/>
                    <a:pt x="813" y="223"/>
                    <a:pt x="813" y="223"/>
                  </a:cubicBezTo>
                  <a:cubicBezTo>
                    <a:pt x="680" y="223"/>
                    <a:pt x="535" y="240"/>
                    <a:pt x="405" y="240"/>
                  </a:cubicBezTo>
                  <a:cubicBezTo>
                    <a:pt x="209" y="240"/>
                    <a:pt x="45" y="20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6"/>
            <p:cNvSpPr/>
            <p:nvPr/>
          </p:nvSpPr>
          <p:spPr>
            <a:xfrm>
              <a:off x="740650" y="861000"/>
              <a:ext cx="18200" cy="6675"/>
            </a:xfrm>
            <a:custGeom>
              <a:avLst/>
              <a:gdLst/>
              <a:ahLst/>
              <a:cxnLst/>
              <a:rect l="l" t="t" r="r" b="b"/>
              <a:pathLst>
                <a:path w="728" h="267" extrusionOk="0">
                  <a:moveTo>
                    <a:pt x="711" y="227"/>
                  </a:moveTo>
                  <a:lnTo>
                    <a:pt x="711" y="227"/>
                  </a:lnTo>
                  <a:cubicBezTo>
                    <a:pt x="707" y="227"/>
                    <a:pt x="703" y="235"/>
                    <a:pt x="703" y="260"/>
                  </a:cubicBezTo>
                  <a:cubicBezTo>
                    <a:pt x="727" y="260"/>
                    <a:pt x="719" y="227"/>
                    <a:pt x="711" y="227"/>
                  </a:cubicBezTo>
                  <a:close/>
                  <a:moveTo>
                    <a:pt x="0" y="1"/>
                  </a:moveTo>
                  <a:cubicBezTo>
                    <a:pt x="226" y="162"/>
                    <a:pt x="423" y="267"/>
                    <a:pt x="617" y="267"/>
                  </a:cubicBezTo>
                  <a:cubicBezTo>
                    <a:pt x="645" y="267"/>
                    <a:pt x="674" y="264"/>
                    <a:pt x="703" y="260"/>
                  </a:cubicBezTo>
                  <a:cubicBezTo>
                    <a:pt x="481" y="260"/>
                    <a:pt x="259" y="186"/>
                    <a:pt x="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6"/>
            <p:cNvSpPr/>
            <p:nvPr/>
          </p:nvSpPr>
          <p:spPr>
            <a:xfrm>
              <a:off x="747125" y="850850"/>
              <a:ext cx="25900" cy="8900"/>
            </a:xfrm>
            <a:custGeom>
              <a:avLst/>
              <a:gdLst/>
              <a:ahLst/>
              <a:cxnLst/>
              <a:rect l="l" t="t" r="r" b="b"/>
              <a:pathLst>
                <a:path w="1036" h="356" extrusionOk="0">
                  <a:moveTo>
                    <a:pt x="1006" y="317"/>
                  </a:moveTo>
                  <a:lnTo>
                    <a:pt x="1006" y="317"/>
                  </a:lnTo>
                  <a:cubicBezTo>
                    <a:pt x="1002" y="317"/>
                    <a:pt x="998" y="321"/>
                    <a:pt x="998" y="333"/>
                  </a:cubicBezTo>
                  <a:cubicBezTo>
                    <a:pt x="1023" y="333"/>
                    <a:pt x="1015" y="317"/>
                    <a:pt x="1006" y="317"/>
                  </a:cubicBezTo>
                  <a:close/>
                  <a:moveTo>
                    <a:pt x="111" y="0"/>
                  </a:moveTo>
                  <a:cubicBezTo>
                    <a:pt x="0" y="37"/>
                    <a:pt x="37" y="185"/>
                    <a:pt x="111" y="222"/>
                  </a:cubicBezTo>
                  <a:cubicBezTo>
                    <a:pt x="185" y="222"/>
                    <a:pt x="222" y="259"/>
                    <a:pt x="296" y="259"/>
                  </a:cubicBezTo>
                  <a:cubicBezTo>
                    <a:pt x="460" y="329"/>
                    <a:pt x="609" y="355"/>
                    <a:pt x="753" y="355"/>
                  </a:cubicBezTo>
                  <a:cubicBezTo>
                    <a:pt x="836" y="355"/>
                    <a:pt x="917" y="347"/>
                    <a:pt x="998" y="333"/>
                  </a:cubicBezTo>
                  <a:cubicBezTo>
                    <a:pt x="813" y="333"/>
                    <a:pt x="629" y="333"/>
                    <a:pt x="444" y="296"/>
                  </a:cubicBezTo>
                  <a:lnTo>
                    <a:pt x="555" y="296"/>
                  </a:lnTo>
                  <a:cubicBezTo>
                    <a:pt x="739" y="296"/>
                    <a:pt x="850" y="222"/>
                    <a:pt x="1035" y="148"/>
                  </a:cubicBezTo>
                  <a:cubicBezTo>
                    <a:pt x="924" y="148"/>
                    <a:pt x="776" y="185"/>
                    <a:pt x="629" y="185"/>
                  </a:cubicBezTo>
                  <a:lnTo>
                    <a:pt x="259" y="185"/>
                  </a:lnTo>
                  <a:cubicBezTo>
                    <a:pt x="222" y="185"/>
                    <a:pt x="222" y="148"/>
                    <a:pt x="185" y="148"/>
                  </a:cubicBezTo>
                  <a:cubicBezTo>
                    <a:pt x="111" y="111"/>
                    <a:pt x="111" y="111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6"/>
            <p:cNvSpPr/>
            <p:nvPr/>
          </p:nvSpPr>
          <p:spPr>
            <a:xfrm>
              <a:off x="772375" y="983525"/>
              <a:ext cx="20975" cy="7650"/>
            </a:xfrm>
            <a:custGeom>
              <a:avLst/>
              <a:gdLst/>
              <a:ahLst/>
              <a:cxnLst/>
              <a:rect l="l" t="t" r="r" b="b"/>
              <a:pathLst>
                <a:path w="839" h="306" extrusionOk="0">
                  <a:moveTo>
                    <a:pt x="17" y="1"/>
                  </a:moveTo>
                  <a:lnTo>
                    <a:pt x="17" y="1"/>
                  </a:lnTo>
                  <a:cubicBezTo>
                    <a:pt x="9" y="1"/>
                    <a:pt x="1" y="17"/>
                    <a:pt x="25" y="17"/>
                  </a:cubicBezTo>
                  <a:cubicBezTo>
                    <a:pt x="25" y="5"/>
                    <a:pt x="21" y="1"/>
                    <a:pt x="17" y="1"/>
                  </a:cubicBezTo>
                  <a:close/>
                  <a:moveTo>
                    <a:pt x="25" y="17"/>
                  </a:moveTo>
                  <a:lnTo>
                    <a:pt x="25" y="17"/>
                  </a:lnTo>
                  <a:cubicBezTo>
                    <a:pt x="128" y="197"/>
                    <a:pt x="337" y="305"/>
                    <a:pt x="555" y="305"/>
                  </a:cubicBezTo>
                  <a:cubicBezTo>
                    <a:pt x="651" y="305"/>
                    <a:pt x="748" y="284"/>
                    <a:pt x="839" y="239"/>
                  </a:cubicBezTo>
                  <a:lnTo>
                    <a:pt x="839" y="202"/>
                  </a:lnTo>
                  <a:cubicBezTo>
                    <a:pt x="762" y="221"/>
                    <a:pt x="683" y="230"/>
                    <a:pt x="605" y="230"/>
                  </a:cubicBezTo>
                  <a:cubicBezTo>
                    <a:pt x="381" y="230"/>
                    <a:pt x="162" y="154"/>
                    <a:pt x="25" y="1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>
              <a:off x="808125" y="971000"/>
              <a:ext cx="23125" cy="13875"/>
            </a:xfrm>
            <a:custGeom>
              <a:avLst/>
              <a:gdLst/>
              <a:ahLst/>
              <a:cxnLst/>
              <a:rect l="l" t="t" r="r" b="b"/>
              <a:pathLst>
                <a:path w="925" h="555" extrusionOk="0">
                  <a:moveTo>
                    <a:pt x="924" y="0"/>
                  </a:moveTo>
                  <a:lnTo>
                    <a:pt x="924" y="0"/>
                  </a:lnTo>
                  <a:cubicBezTo>
                    <a:pt x="629" y="296"/>
                    <a:pt x="407" y="481"/>
                    <a:pt x="37" y="518"/>
                  </a:cubicBezTo>
                  <a:cubicBezTo>
                    <a:pt x="0" y="518"/>
                    <a:pt x="37" y="555"/>
                    <a:pt x="37" y="555"/>
                  </a:cubicBezTo>
                  <a:cubicBezTo>
                    <a:pt x="370" y="555"/>
                    <a:pt x="739" y="370"/>
                    <a:pt x="9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>
              <a:off x="810875" y="960825"/>
              <a:ext cx="20375" cy="14825"/>
            </a:xfrm>
            <a:custGeom>
              <a:avLst/>
              <a:gdLst/>
              <a:ahLst/>
              <a:cxnLst/>
              <a:rect l="l" t="t" r="r" b="b"/>
              <a:pathLst>
                <a:path w="815" h="593" extrusionOk="0">
                  <a:moveTo>
                    <a:pt x="814" y="1"/>
                  </a:moveTo>
                  <a:lnTo>
                    <a:pt x="814" y="1"/>
                  </a:lnTo>
                  <a:cubicBezTo>
                    <a:pt x="556" y="223"/>
                    <a:pt x="334" y="407"/>
                    <a:pt x="1" y="555"/>
                  </a:cubicBezTo>
                  <a:lnTo>
                    <a:pt x="1" y="592"/>
                  </a:lnTo>
                  <a:cubicBezTo>
                    <a:pt x="334" y="518"/>
                    <a:pt x="666" y="333"/>
                    <a:pt x="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6"/>
            <p:cNvSpPr/>
            <p:nvPr/>
          </p:nvSpPr>
          <p:spPr>
            <a:xfrm>
              <a:off x="809975" y="953025"/>
              <a:ext cx="20950" cy="14300"/>
            </a:xfrm>
            <a:custGeom>
              <a:avLst/>
              <a:gdLst/>
              <a:ahLst/>
              <a:cxnLst/>
              <a:rect l="l" t="t" r="r" b="b"/>
              <a:pathLst>
                <a:path w="838" h="572" extrusionOk="0">
                  <a:moveTo>
                    <a:pt x="822" y="1"/>
                  </a:moveTo>
                  <a:lnTo>
                    <a:pt x="822" y="1"/>
                  </a:lnTo>
                  <a:cubicBezTo>
                    <a:pt x="817" y="1"/>
                    <a:pt x="813" y="5"/>
                    <a:pt x="813" y="17"/>
                  </a:cubicBezTo>
                  <a:cubicBezTo>
                    <a:pt x="838" y="17"/>
                    <a:pt x="830" y="1"/>
                    <a:pt x="822" y="1"/>
                  </a:cubicBezTo>
                  <a:close/>
                  <a:moveTo>
                    <a:pt x="813" y="17"/>
                  </a:moveTo>
                  <a:cubicBezTo>
                    <a:pt x="518" y="276"/>
                    <a:pt x="333" y="461"/>
                    <a:pt x="0" y="572"/>
                  </a:cubicBezTo>
                  <a:cubicBezTo>
                    <a:pt x="370" y="535"/>
                    <a:pt x="665" y="350"/>
                    <a:pt x="813" y="1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6"/>
            <p:cNvSpPr/>
            <p:nvPr/>
          </p:nvSpPr>
          <p:spPr>
            <a:xfrm>
              <a:off x="809050" y="943275"/>
              <a:ext cx="19425" cy="13875"/>
            </a:xfrm>
            <a:custGeom>
              <a:avLst/>
              <a:gdLst/>
              <a:ahLst/>
              <a:cxnLst/>
              <a:rect l="l" t="t" r="r" b="b"/>
              <a:pathLst>
                <a:path w="777" h="555" extrusionOk="0">
                  <a:moveTo>
                    <a:pt x="776" y="0"/>
                  </a:moveTo>
                  <a:cubicBezTo>
                    <a:pt x="555" y="222"/>
                    <a:pt x="333" y="407"/>
                    <a:pt x="0" y="555"/>
                  </a:cubicBezTo>
                  <a:cubicBezTo>
                    <a:pt x="370" y="518"/>
                    <a:pt x="629" y="333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6"/>
            <p:cNvSpPr/>
            <p:nvPr/>
          </p:nvSpPr>
          <p:spPr>
            <a:xfrm>
              <a:off x="812725" y="936800"/>
              <a:ext cx="15750" cy="10200"/>
            </a:xfrm>
            <a:custGeom>
              <a:avLst/>
              <a:gdLst/>
              <a:ahLst/>
              <a:cxnLst/>
              <a:rect l="l" t="t" r="r" b="b"/>
              <a:pathLst>
                <a:path w="630" h="408" extrusionOk="0">
                  <a:moveTo>
                    <a:pt x="629" y="1"/>
                  </a:moveTo>
                  <a:lnTo>
                    <a:pt x="629" y="1"/>
                  </a:lnTo>
                  <a:cubicBezTo>
                    <a:pt x="408" y="111"/>
                    <a:pt x="223" y="259"/>
                    <a:pt x="1" y="407"/>
                  </a:cubicBezTo>
                  <a:cubicBezTo>
                    <a:pt x="223" y="259"/>
                    <a:pt x="445" y="111"/>
                    <a:pt x="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>
              <a:off x="811800" y="930325"/>
              <a:ext cx="4650" cy="2800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186" y="1"/>
                  </a:moveTo>
                  <a:lnTo>
                    <a:pt x="186" y="1"/>
                  </a:lnTo>
                  <a:cubicBezTo>
                    <a:pt x="112" y="75"/>
                    <a:pt x="38" y="75"/>
                    <a:pt x="1" y="112"/>
                  </a:cubicBezTo>
                  <a:cubicBezTo>
                    <a:pt x="38" y="112"/>
                    <a:pt x="112" y="75"/>
                    <a:pt x="1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6"/>
            <p:cNvSpPr/>
            <p:nvPr/>
          </p:nvSpPr>
          <p:spPr>
            <a:xfrm>
              <a:off x="808125" y="890575"/>
              <a:ext cx="20350" cy="12050"/>
            </a:xfrm>
            <a:custGeom>
              <a:avLst/>
              <a:gdLst/>
              <a:ahLst/>
              <a:cxnLst/>
              <a:rect l="l" t="t" r="r" b="b"/>
              <a:pathLst>
                <a:path w="814" h="482" extrusionOk="0">
                  <a:moveTo>
                    <a:pt x="813" y="1"/>
                  </a:moveTo>
                  <a:lnTo>
                    <a:pt x="813" y="1"/>
                  </a:lnTo>
                  <a:cubicBezTo>
                    <a:pt x="592" y="223"/>
                    <a:pt x="333" y="408"/>
                    <a:pt x="0" y="482"/>
                  </a:cubicBezTo>
                  <a:cubicBezTo>
                    <a:pt x="333" y="445"/>
                    <a:pt x="629" y="297"/>
                    <a:pt x="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6"/>
            <p:cNvSpPr/>
            <p:nvPr/>
          </p:nvSpPr>
          <p:spPr>
            <a:xfrm>
              <a:off x="801650" y="899825"/>
              <a:ext cx="25900" cy="23125"/>
            </a:xfrm>
            <a:custGeom>
              <a:avLst/>
              <a:gdLst/>
              <a:ahLst/>
              <a:cxnLst/>
              <a:rect l="l" t="t" r="r" b="b"/>
              <a:pathLst>
                <a:path w="1036" h="925" extrusionOk="0">
                  <a:moveTo>
                    <a:pt x="1035" y="1"/>
                  </a:moveTo>
                  <a:lnTo>
                    <a:pt x="1035" y="1"/>
                  </a:lnTo>
                  <a:cubicBezTo>
                    <a:pt x="888" y="186"/>
                    <a:pt x="777" y="370"/>
                    <a:pt x="592" y="481"/>
                  </a:cubicBezTo>
                  <a:cubicBezTo>
                    <a:pt x="407" y="629"/>
                    <a:pt x="222" y="740"/>
                    <a:pt x="0" y="851"/>
                  </a:cubicBezTo>
                  <a:lnTo>
                    <a:pt x="0" y="925"/>
                  </a:lnTo>
                  <a:cubicBezTo>
                    <a:pt x="481" y="814"/>
                    <a:pt x="888" y="407"/>
                    <a:pt x="10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6"/>
            <p:cNvSpPr/>
            <p:nvPr/>
          </p:nvSpPr>
          <p:spPr>
            <a:xfrm>
              <a:off x="813650" y="920175"/>
              <a:ext cx="17600" cy="9250"/>
            </a:xfrm>
            <a:custGeom>
              <a:avLst/>
              <a:gdLst/>
              <a:ahLst/>
              <a:cxnLst/>
              <a:rect l="l" t="t" r="r" b="b"/>
              <a:pathLst>
                <a:path w="704" h="370" extrusionOk="0">
                  <a:moveTo>
                    <a:pt x="703" y="0"/>
                  </a:moveTo>
                  <a:cubicBezTo>
                    <a:pt x="555" y="37"/>
                    <a:pt x="445" y="148"/>
                    <a:pt x="334" y="185"/>
                  </a:cubicBezTo>
                  <a:cubicBezTo>
                    <a:pt x="223" y="222"/>
                    <a:pt x="112" y="296"/>
                    <a:pt x="1" y="333"/>
                  </a:cubicBezTo>
                  <a:lnTo>
                    <a:pt x="1" y="370"/>
                  </a:lnTo>
                  <a:cubicBezTo>
                    <a:pt x="223" y="370"/>
                    <a:pt x="518" y="185"/>
                    <a:pt x="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6"/>
            <p:cNvSpPr/>
            <p:nvPr/>
          </p:nvSpPr>
          <p:spPr>
            <a:xfrm>
              <a:off x="814575" y="929400"/>
              <a:ext cx="15750" cy="10200"/>
            </a:xfrm>
            <a:custGeom>
              <a:avLst/>
              <a:gdLst/>
              <a:ahLst/>
              <a:cxnLst/>
              <a:rect l="l" t="t" r="r" b="b"/>
              <a:pathLst>
                <a:path w="630" h="408" extrusionOk="0">
                  <a:moveTo>
                    <a:pt x="629" y="1"/>
                  </a:moveTo>
                  <a:cubicBezTo>
                    <a:pt x="518" y="112"/>
                    <a:pt x="371" y="186"/>
                    <a:pt x="297" y="223"/>
                  </a:cubicBezTo>
                  <a:lnTo>
                    <a:pt x="1" y="370"/>
                  </a:lnTo>
                  <a:lnTo>
                    <a:pt x="1" y="407"/>
                  </a:lnTo>
                  <a:cubicBezTo>
                    <a:pt x="260" y="370"/>
                    <a:pt x="481" y="186"/>
                    <a:pt x="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6"/>
            <p:cNvSpPr/>
            <p:nvPr/>
          </p:nvSpPr>
          <p:spPr>
            <a:xfrm>
              <a:off x="816425" y="910925"/>
              <a:ext cx="12050" cy="10200"/>
            </a:xfrm>
            <a:custGeom>
              <a:avLst/>
              <a:gdLst/>
              <a:ahLst/>
              <a:cxnLst/>
              <a:rect l="l" t="t" r="r" b="b"/>
              <a:pathLst>
                <a:path w="482" h="408" extrusionOk="0">
                  <a:moveTo>
                    <a:pt x="481" y="0"/>
                  </a:moveTo>
                  <a:lnTo>
                    <a:pt x="481" y="0"/>
                  </a:lnTo>
                  <a:cubicBezTo>
                    <a:pt x="297" y="111"/>
                    <a:pt x="112" y="222"/>
                    <a:pt x="1" y="407"/>
                  </a:cubicBezTo>
                  <a:cubicBezTo>
                    <a:pt x="186" y="296"/>
                    <a:pt x="297" y="148"/>
                    <a:pt x="4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>
              <a:off x="809975" y="884125"/>
              <a:ext cx="18500" cy="16650"/>
            </a:xfrm>
            <a:custGeom>
              <a:avLst/>
              <a:gdLst/>
              <a:ahLst/>
              <a:cxnLst/>
              <a:rect l="l" t="t" r="r" b="b"/>
              <a:pathLst>
                <a:path w="740" h="666" extrusionOk="0">
                  <a:moveTo>
                    <a:pt x="739" y="0"/>
                  </a:moveTo>
                  <a:lnTo>
                    <a:pt x="739" y="0"/>
                  </a:lnTo>
                  <a:cubicBezTo>
                    <a:pt x="518" y="259"/>
                    <a:pt x="259" y="481"/>
                    <a:pt x="0" y="666"/>
                  </a:cubicBezTo>
                  <a:cubicBezTo>
                    <a:pt x="333" y="518"/>
                    <a:pt x="555" y="296"/>
                    <a:pt x="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>
              <a:off x="809050" y="873950"/>
              <a:ext cx="15725" cy="14825"/>
            </a:xfrm>
            <a:custGeom>
              <a:avLst/>
              <a:gdLst/>
              <a:ahLst/>
              <a:cxnLst/>
              <a:rect l="l" t="t" r="r" b="b"/>
              <a:pathLst>
                <a:path w="629" h="593" extrusionOk="0">
                  <a:moveTo>
                    <a:pt x="629" y="1"/>
                  </a:moveTo>
                  <a:cubicBezTo>
                    <a:pt x="481" y="222"/>
                    <a:pt x="222" y="370"/>
                    <a:pt x="0" y="555"/>
                  </a:cubicBezTo>
                  <a:lnTo>
                    <a:pt x="0" y="592"/>
                  </a:lnTo>
                  <a:cubicBezTo>
                    <a:pt x="333" y="481"/>
                    <a:pt x="518" y="222"/>
                    <a:pt x="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6"/>
            <p:cNvSpPr/>
            <p:nvPr/>
          </p:nvSpPr>
          <p:spPr>
            <a:xfrm>
              <a:off x="809050" y="862850"/>
              <a:ext cx="13875" cy="9275"/>
            </a:xfrm>
            <a:custGeom>
              <a:avLst/>
              <a:gdLst/>
              <a:ahLst/>
              <a:cxnLst/>
              <a:rect l="l" t="t" r="r" b="b"/>
              <a:pathLst>
                <a:path w="555" h="371" extrusionOk="0">
                  <a:moveTo>
                    <a:pt x="555" y="1"/>
                  </a:moveTo>
                  <a:lnTo>
                    <a:pt x="555" y="1"/>
                  </a:lnTo>
                  <a:cubicBezTo>
                    <a:pt x="370" y="112"/>
                    <a:pt x="185" y="223"/>
                    <a:pt x="0" y="371"/>
                  </a:cubicBezTo>
                  <a:cubicBezTo>
                    <a:pt x="222" y="297"/>
                    <a:pt x="407" y="112"/>
                    <a:pt x="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6"/>
            <p:cNvSpPr/>
            <p:nvPr/>
          </p:nvSpPr>
          <p:spPr>
            <a:xfrm>
              <a:off x="809050" y="855475"/>
              <a:ext cx="8325" cy="3950"/>
            </a:xfrm>
            <a:custGeom>
              <a:avLst/>
              <a:gdLst/>
              <a:ahLst/>
              <a:cxnLst/>
              <a:rect l="l" t="t" r="r" b="b"/>
              <a:pathLst>
                <a:path w="333" h="158" extrusionOk="0">
                  <a:moveTo>
                    <a:pt x="333" y="0"/>
                  </a:moveTo>
                  <a:lnTo>
                    <a:pt x="333" y="0"/>
                  </a:lnTo>
                  <a:cubicBezTo>
                    <a:pt x="296" y="37"/>
                    <a:pt x="222" y="74"/>
                    <a:pt x="185" y="74"/>
                  </a:cubicBezTo>
                  <a:cubicBezTo>
                    <a:pt x="148" y="148"/>
                    <a:pt x="111" y="148"/>
                    <a:pt x="0" y="148"/>
                  </a:cubicBezTo>
                  <a:cubicBezTo>
                    <a:pt x="26" y="155"/>
                    <a:pt x="52" y="158"/>
                    <a:pt x="78" y="158"/>
                  </a:cubicBezTo>
                  <a:cubicBezTo>
                    <a:pt x="197" y="158"/>
                    <a:pt x="302" y="91"/>
                    <a:pt x="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6"/>
            <p:cNvSpPr/>
            <p:nvPr/>
          </p:nvSpPr>
          <p:spPr>
            <a:xfrm>
              <a:off x="807200" y="846225"/>
              <a:ext cx="7400" cy="4650"/>
            </a:xfrm>
            <a:custGeom>
              <a:avLst/>
              <a:gdLst/>
              <a:ahLst/>
              <a:cxnLst/>
              <a:rect l="l" t="t" r="r" b="b"/>
              <a:pathLst>
                <a:path w="296" h="186" extrusionOk="0">
                  <a:moveTo>
                    <a:pt x="296" y="0"/>
                  </a:moveTo>
                  <a:lnTo>
                    <a:pt x="296" y="0"/>
                  </a:lnTo>
                  <a:cubicBezTo>
                    <a:pt x="185" y="37"/>
                    <a:pt x="74" y="148"/>
                    <a:pt x="0" y="185"/>
                  </a:cubicBezTo>
                  <a:cubicBezTo>
                    <a:pt x="111" y="148"/>
                    <a:pt x="222" y="37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6"/>
            <p:cNvSpPr/>
            <p:nvPr/>
          </p:nvSpPr>
          <p:spPr>
            <a:xfrm>
              <a:off x="771150" y="1016300"/>
              <a:ext cx="24050" cy="8350"/>
            </a:xfrm>
            <a:custGeom>
              <a:avLst/>
              <a:gdLst/>
              <a:ahLst/>
              <a:cxnLst/>
              <a:rect l="l" t="t" r="r" b="b"/>
              <a:pathLst>
                <a:path w="962" h="334" extrusionOk="0">
                  <a:moveTo>
                    <a:pt x="0" y="0"/>
                  </a:moveTo>
                  <a:lnTo>
                    <a:pt x="0" y="0"/>
                  </a:lnTo>
                  <a:cubicBezTo>
                    <a:pt x="133" y="186"/>
                    <a:pt x="380" y="334"/>
                    <a:pt x="632" y="334"/>
                  </a:cubicBezTo>
                  <a:cubicBezTo>
                    <a:pt x="731" y="334"/>
                    <a:pt x="831" y="311"/>
                    <a:pt x="925" y="259"/>
                  </a:cubicBezTo>
                  <a:cubicBezTo>
                    <a:pt x="961" y="259"/>
                    <a:pt x="925" y="222"/>
                    <a:pt x="888" y="222"/>
                  </a:cubicBezTo>
                  <a:cubicBezTo>
                    <a:pt x="824" y="230"/>
                    <a:pt x="759" y="234"/>
                    <a:pt x="693" y="234"/>
                  </a:cubicBezTo>
                  <a:cubicBezTo>
                    <a:pt x="452" y="234"/>
                    <a:pt x="203" y="17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6"/>
            <p:cNvSpPr/>
            <p:nvPr/>
          </p:nvSpPr>
          <p:spPr>
            <a:xfrm>
              <a:off x="772075" y="1005325"/>
              <a:ext cx="19425" cy="8950"/>
            </a:xfrm>
            <a:custGeom>
              <a:avLst/>
              <a:gdLst/>
              <a:ahLst/>
              <a:cxnLst/>
              <a:rect l="l" t="t" r="r" b="b"/>
              <a:pathLst>
                <a:path w="777" h="358" extrusionOk="0">
                  <a:moveTo>
                    <a:pt x="12" y="1"/>
                  </a:moveTo>
                  <a:cubicBezTo>
                    <a:pt x="0" y="1"/>
                    <a:pt x="0" y="44"/>
                    <a:pt x="0" y="69"/>
                  </a:cubicBezTo>
                  <a:cubicBezTo>
                    <a:pt x="111" y="143"/>
                    <a:pt x="185" y="217"/>
                    <a:pt x="296" y="254"/>
                  </a:cubicBezTo>
                  <a:cubicBezTo>
                    <a:pt x="185" y="254"/>
                    <a:pt x="148" y="217"/>
                    <a:pt x="37" y="143"/>
                  </a:cubicBezTo>
                  <a:cubicBezTo>
                    <a:pt x="37" y="143"/>
                    <a:pt x="0" y="143"/>
                    <a:pt x="37" y="217"/>
                  </a:cubicBezTo>
                  <a:cubicBezTo>
                    <a:pt x="224" y="297"/>
                    <a:pt x="391" y="358"/>
                    <a:pt x="553" y="358"/>
                  </a:cubicBezTo>
                  <a:cubicBezTo>
                    <a:pt x="616" y="358"/>
                    <a:pt x="678" y="349"/>
                    <a:pt x="740" y="328"/>
                  </a:cubicBezTo>
                  <a:cubicBezTo>
                    <a:pt x="777" y="328"/>
                    <a:pt x="740" y="291"/>
                    <a:pt x="703" y="254"/>
                  </a:cubicBezTo>
                  <a:lnTo>
                    <a:pt x="703" y="254"/>
                  </a:lnTo>
                  <a:cubicBezTo>
                    <a:pt x="721" y="273"/>
                    <a:pt x="721" y="282"/>
                    <a:pt x="717" y="282"/>
                  </a:cubicBezTo>
                  <a:cubicBezTo>
                    <a:pt x="712" y="282"/>
                    <a:pt x="703" y="273"/>
                    <a:pt x="703" y="254"/>
                  </a:cubicBezTo>
                  <a:lnTo>
                    <a:pt x="703" y="254"/>
                  </a:lnTo>
                  <a:cubicBezTo>
                    <a:pt x="703" y="254"/>
                    <a:pt x="703" y="254"/>
                    <a:pt x="703" y="254"/>
                  </a:cubicBezTo>
                  <a:cubicBezTo>
                    <a:pt x="481" y="254"/>
                    <a:pt x="222" y="217"/>
                    <a:pt x="37" y="32"/>
                  </a:cubicBezTo>
                  <a:cubicBezTo>
                    <a:pt x="26" y="9"/>
                    <a:pt x="18" y="1"/>
                    <a:pt x="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6"/>
            <p:cNvSpPr/>
            <p:nvPr/>
          </p:nvSpPr>
          <p:spPr>
            <a:xfrm>
              <a:off x="761900" y="1001500"/>
              <a:ext cx="47175" cy="93200"/>
            </a:xfrm>
            <a:custGeom>
              <a:avLst/>
              <a:gdLst/>
              <a:ahLst/>
              <a:cxnLst/>
              <a:rect l="l" t="t" r="r" b="b"/>
              <a:pathLst>
                <a:path w="1887" h="3728" extrusionOk="0">
                  <a:moveTo>
                    <a:pt x="222" y="0"/>
                  </a:moveTo>
                  <a:lnTo>
                    <a:pt x="222" y="0"/>
                  </a:lnTo>
                  <a:cubicBezTo>
                    <a:pt x="1" y="592"/>
                    <a:pt x="111" y="1405"/>
                    <a:pt x="259" y="2034"/>
                  </a:cubicBezTo>
                  <a:cubicBezTo>
                    <a:pt x="444" y="2662"/>
                    <a:pt x="777" y="3217"/>
                    <a:pt x="1221" y="3698"/>
                  </a:cubicBezTo>
                  <a:cubicBezTo>
                    <a:pt x="1252" y="3718"/>
                    <a:pt x="1280" y="3727"/>
                    <a:pt x="1303" y="3727"/>
                  </a:cubicBezTo>
                  <a:cubicBezTo>
                    <a:pt x="1364" y="3727"/>
                    <a:pt x="1395" y="3667"/>
                    <a:pt x="1368" y="3587"/>
                  </a:cubicBezTo>
                  <a:lnTo>
                    <a:pt x="1368" y="3587"/>
                  </a:lnTo>
                  <a:cubicBezTo>
                    <a:pt x="1470" y="3612"/>
                    <a:pt x="1590" y="3655"/>
                    <a:pt x="1703" y="3655"/>
                  </a:cubicBezTo>
                  <a:cubicBezTo>
                    <a:pt x="1754" y="3655"/>
                    <a:pt x="1803" y="3647"/>
                    <a:pt x="1849" y="3624"/>
                  </a:cubicBezTo>
                  <a:cubicBezTo>
                    <a:pt x="1886" y="3624"/>
                    <a:pt x="1886" y="3587"/>
                    <a:pt x="1849" y="3587"/>
                  </a:cubicBezTo>
                  <a:cubicBezTo>
                    <a:pt x="1664" y="3587"/>
                    <a:pt x="1479" y="3550"/>
                    <a:pt x="1295" y="3439"/>
                  </a:cubicBezTo>
                  <a:cubicBezTo>
                    <a:pt x="1239" y="3383"/>
                    <a:pt x="1183" y="3306"/>
                    <a:pt x="1143" y="3256"/>
                  </a:cubicBezTo>
                  <a:lnTo>
                    <a:pt x="1143" y="3256"/>
                  </a:lnTo>
                  <a:cubicBezTo>
                    <a:pt x="1226" y="3341"/>
                    <a:pt x="1339" y="3378"/>
                    <a:pt x="1460" y="3378"/>
                  </a:cubicBezTo>
                  <a:cubicBezTo>
                    <a:pt x="1503" y="3378"/>
                    <a:pt x="1547" y="3374"/>
                    <a:pt x="1590" y="3365"/>
                  </a:cubicBezTo>
                  <a:lnTo>
                    <a:pt x="1590" y="3328"/>
                  </a:lnTo>
                  <a:cubicBezTo>
                    <a:pt x="1407" y="3328"/>
                    <a:pt x="1248" y="3328"/>
                    <a:pt x="1116" y="3223"/>
                  </a:cubicBezTo>
                  <a:lnTo>
                    <a:pt x="1116" y="3223"/>
                  </a:lnTo>
                  <a:cubicBezTo>
                    <a:pt x="1114" y="3221"/>
                    <a:pt x="1112" y="3219"/>
                    <a:pt x="1110" y="3217"/>
                  </a:cubicBezTo>
                  <a:lnTo>
                    <a:pt x="1110" y="3217"/>
                  </a:lnTo>
                  <a:cubicBezTo>
                    <a:pt x="1111" y="3218"/>
                    <a:pt x="1112" y="3219"/>
                    <a:pt x="1113" y="3221"/>
                  </a:cubicBezTo>
                  <a:lnTo>
                    <a:pt x="1113" y="3221"/>
                  </a:lnTo>
                  <a:cubicBezTo>
                    <a:pt x="1086" y="3199"/>
                    <a:pt x="1060" y="3174"/>
                    <a:pt x="1036" y="3143"/>
                  </a:cubicBezTo>
                  <a:lnTo>
                    <a:pt x="999" y="3143"/>
                  </a:lnTo>
                  <a:cubicBezTo>
                    <a:pt x="925" y="2995"/>
                    <a:pt x="814" y="2847"/>
                    <a:pt x="777" y="2699"/>
                  </a:cubicBezTo>
                  <a:lnTo>
                    <a:pt x="777" y="2699"/>
                  </a:lnTo>
                  <a:cubicBezTo>
                    <a:pt x="962" y="2810"/>
                    <a:pt x="1184" y="2884"/>
                    <a:pt x="1368" y="2884"/>
                  </a:cubicBezTo>
                  <a:cubicBezTo>
                    <a:pt x="1405" y="2884"/>
                    <a:pt x="1368" y="2847"/>
                    <a:pt x="1368" y="2847"/>
                  </a:cubicBezTo>
                  <a:cubicBezTo>
                    <a:pt x="1147" y="2810"/>
                    <a:pt x="962" y="2773"/>
                    <a:pt x="740" y="2625"/>
                  </a:cubicBezTo>
                  <a:lnTo>
                    <a:pt x="666" y="2625"/>
                  </a:lnTo>
                  <a:cubicBezTo>
                    <a:pt x="629" y="2514"/>
                    <a:pt x="592" y="2478"/>
                    <a:pt x="592" y="2404"/>
                  </a:cubicBezTo>
                  <a:lnTo>
                    <a:pt x="592" y="2404"/>
                  </a:lnTo>
                  <a:cubicBezTo>
                    <a:pt x="702" y="2541"/>
                    <a:pt x="872" y="2617"/>
                    <a:pt x="1044" y="2617"/>
                  </a:cubicBezTo>
                  <a:cubicBezTo>
                    <a:pt x="1104" y="2617"/>
                    <a:pt x="1163" y="2608"/>
                    <a:pt x="1221" y="2588"/>
                  </a:cubicBezTo>
                  <a:lnTo>
                    <a:pt x="1221" y="2514"/>
                  </a:lnTo>
                  <a:cubicBezTo>
                    <a:pt x="999" y="2514"/>
                    <a:pt x="777" y="2478"/>
                    <a:pt x="592" y="2330"/>
                  </a:cubicBezTo>
                  <a:lnTo>
                    <a:pt x="444" y="1923"/>
                  </a:lnTo>
                  <a:lnTo>
                    <a:pt x="444" y="1923"/>
                  </a:lnTo>
                  <a:cubicBezTo>
                    <a:pt x="567" y="2045"/>
                    <a:pt x="715" y="2117"/>
                    <a:pt x="888" y="2117"/>
                  </a:cubicBezTo>
                  <a:cubicBezTo>
                    <a:pt x="924" y="2117"/>
                    <a:pt x="961" y="2114"/>
                    <a:pt x="999" y="2108"/>
                  </a:cubicBezTo>
                  <a:cubicBezTo>
                    <a:pt x="1036" y="2108"/>
                    <a:pt x="999" y="2071"/>
                    <a:pt x="999" y="2071"/>
                  </a:cubicBezTo>
                  <a:cubicBezTo>
                    <a:pt x="814" y="2034"/>
                    <a:pt x="629" y="1960"/>
                    <a:pt x="481" y="1849"/>
                  </a:cubicBezTo>
                  <a:lnTo>
                    <a:pt x="444" y="1849"/>
                  </a:lnTo>
                  <a:lnTo>
                    <a:pt x="444" y="1775"/>
                  </a:lnTo>
                  <a:lnTo>
                    <a:pt x="444" y="1738"/>
                  </a:lnTo>
                  <a:cubicBezTo>
                    <a:pt x="628" y="1861"/>
                    <a:pt x="862" y="1932"/>
                    <a:pt x="1085" y="1932"/>
                  </a:cubicBezTo>
                  <a:cubicBezTo>
                    <a:pt x="1131" y="1932"/>
                    <a:pt x="1176" y="1929"/>
                    <a:pt x="1221" y="1923"/>
                  </a:cubicBezTo>
                  <a:cubicBezTo>
                    <a:pt x="1295" y="1923"/>
                    <a:pt x="1295" y="1886"/>
                    <a:pt x="1221" y="1886"/>
                  </a:cubicBezTo>
                  <a:cubicBezTo>
                    <a:pt x="962" y="1849"/>
                    <a:pt x="740" y="1849"/>
                    <a:pt x="481" y="1701"/>
                  </a:cubicBezTo>
                  <a:cubicBezTo>
                    <a:pt x="455" y="1568"/>
                    <a:pt x="447" y="1454"/>
                    <a:pt x="445" y="1332"/>
                  </a:cubicBezTo>
                  <a:lnTo>
                    <a:pt x="445" y="1332"/>
                  </a:lnTo>
                  <a:cubicBezTo>
                    <a:pt x="609" y="1469"/>
                    <a:pt x="835" y="1545"/>
                    <a:pt x="1060" y="1545"/>
                  </a:cubicBezTo>
                  <a:cubicBezTo>
                    <a:pt x="1139" y="1545"/>
                    <a:pt x="1218" y="1535"/>
                    <a:pt x="1295" y="1516"/>
                  </a:cubicBezTo>
                  <a:lnTo>
                    <a:pt x="1331" y="1516"/>
                  </a:lnTo>
                  <a:cubicBezTo>
                    <a:pt x="1331" y="1516"/>
                    <a:pt x="1368" y="1516"/>
                    <a:pt x="1368" y="1479"/>
                  </a:cubicBezTo>
                  <a:cubicBezTo>
                    <a:pt x="1442" y="1405"/>
                    <a:pt x="1516" y="1405"/>
                    <a:pt x="1553" y="1368"/>
                  </a:cubicBezTo>
                  <a:cubicBezTo>
                    <a:pt x="1590" y="1368"/>
                    <a:pt x="1553" y="1331"/>
                    <a:pt x="1516" y="1331"/>
                  </a:cubicBezTo>
                  <a:cubicBezTo>
                    <a:pt x="1405" y="1368"/>
                    <a:pt x="1331" y="1368"/>
                    <a:pt x="1221" y="1405"/>
                  </a:cubicBezTo>
                  <a:cubicBezTo>
                    <a:pt x="1085" y="1351"/>
                    <a:pt x="910" y="1317"/>
                    <a:pt x="739" y="1317"/>
                  </a:cubicBezTo>
                  <a:cubicBezTo>
                    <a:pt x="677" y="1317"/>
                    <a:pt x="615" y="1322"/>
                    <a:pt x="555" y="1331"/>
                  </a:cubicBezTo>
                  <a:cubicBezTo>
                    <a:pt x="509" y="1316"/>
                    <a:pt x="476" y="1294"/>
                    <a:pt x="444" y="1269"/>
                  </a:cubicBezTo>
                  <a:lnTo>
                    <a:pt x="444" y="1269"/>
                  </a:lnTo>
                  <a:cubicBezTo>
                    <a:pt x="444" y="1241"/>
                    <a:pt x="444" y="1213"/>
                    <a:pt x="444" y="1184"/>
                  </a:cubicBezTo>
                  <a:cubicBezTo>
                    <a:pt x="405" y="1203"/>
                    <a:pt x="397" y="1212"/>
                    <a:pt x="404" y="1233"/>
                  </a:cubicBezTo>
                  <a:lnTo>
                    <a:pt x="404" y="1233"/>
                  </a:lnTo>
                  <a:cubicBezTo>
                    <a:pt x="373" y="1206"/>
                    <a:pt x="341" y="1176"/>
                    <a:pt x="296" y="1147"/>
                  </a:cubicBezTo>
                  <a:cubicBezTo>
                    <a:pt x="296" y="777"/>
                    <a:pt x="296" y="370"/>
                    <a:pt x="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6"/>
            <p:cNvSpPr/>
            <p:nvPr/>
          </p:nvSpPr>
          <p:spPr>
            <a:xfrm>
              <a:off x="829375" y="1070825"/>
              <a:ext cx="14800" cy="7425"/>
            </a:xfrm>
            <a:custGeom>
              <a:avLst/>
              <a:gdLst/>
              <a:ahLst/>
              <a:cxnLst/>
              <a:rect l="l" t="t" r="r" b="b"/>
              <a:pathLst>
                <a:path w="592" h="297" extrusionOk="0">
                  <a:moveTo>
                    <a:pt x="592" y="0"/>
                  </a:moveTo>
                  <a:lnTo>
                    <a:pt x="592" y="0"/>
                  </a:lnTo>
                  <a:cubicBezTo>
                    <a:pt x="495" y="161"/>
                    <a:pt x="287" y="266"/>
                    <a:pt x="88" y="266"/>
                  </a:cubicBezTo>
                  <a:cubicBezTo>
                    <a:pt x="58" y="266"/>
                    <a:pt x="29" y="264"/>
                    <a:pt x="0" y="259"/>
                  </a:cubicBezTo>
                  <a:lnTo>
                    <a:pt x="0" y="259"/>
                  </a:lnTo>
                  <a:cubicBezTo>
                    <a:pt x="61" y="285"/>
                    <a:pt x="119" y="297"/>
                    <a:pt x="175" y="297"/>
                  </a:cubicBezTo>
                  <a:cubicBezTo>
                    <a:pt x="357" y="297"/>
                    <a:pt x="507" y="170"/>
                    <a:pt x="5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6"/>
            <p:cNvSpPr/>
            <p:nvPr/>
          </p:nvSpPr>
          <p:spPr>
            <a:xfrm>
              <a:off x="817350" y="993175"/>
              <a:ext cx="24975" cy="17600"/>
            </a:xfrm>
            <a:custGeom>
              <a:avLst/>
              <a:gdLst/>
              <a:ahLst/>
              <a:cxnLst/>
              <a:rect l="l" t="t" r="r" b="b"/>
              <a:pathLst>
                <a:path w="999" h="704" extrusionOk="0">
                  <a:moveTo>
                    <a:pt x="999" y="1"/>
                  </a:moveTo>
                  <a:cubicBezTo>
                    <a:pt x="740" y="370"/>
                    <a:pt x="370" y="444"/>
                    <a:pt x="1" y="703"/>
                  </a:cubicBezTo>
                  <a:cubicBezTo>
                    <a:pt x="444" y="629"/>
                    <a:pt x="777" y="333"/>
                    <a:pt x="9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6"/>
            <p:cNvSpPr/>
            <p:nvPr/>
          </p:nvSpPr>
          <p:spPr>
            <a:xfrm>
              <a:off x="826600" y="1026450"/>
              <a:ext cx="19425" cy="17600"/>
            </a:xfrm>
            <a:custGeom>
              <a:avLst/>
              <a:gdLst/>
              <a:ahLst/>
              <a:cxnLst/>
              <a:rect l="l" t="t" r="r" b="b"/>
              <a:pathLst>
                <a:path w="777" h="704" extrusionOk="0">
                  <a:moveTo>
                    <a:pt x="777" y="1"/>
                  </a:moveTo>
                  <a:lnTo>
                    <a:pt x="777" y="1"/>
                  </a:lnTo>
                  <a:cubicBezTo>
                    <a:pt x="555" y="296"/>
                    <a:pt x="259" y="481"/>
                    <a:pt x="0" y="703"/>
                  </a:cubicBezTo>
                  <a:cubicBezTo>
                    <a:pt x="333" y="592"/>
                    <a:pt x="592" y="333"/>
                    <a:pt x="7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6"/>
            <p:cNvSpPr/>
            <p:nvPr/>
          </p:nvSpPr>
          <p:spPr>
            <a:xfrm>
              <a:off x="827525" y="1043100"/>
              <a:ext cx="23025" cy="18500"/>
            </a:xfrm>
            <a:custGeom>
              <a:avLst/>
              <a:gdLst/>
              <a:ahLst/>
              <a:cxnLst/>
              <a:rect l="l" t="t" r="r" b="b"/>
              <a:pathLst>
                <a:path w="921" h="740" extrusionOk="0">
                  <a:moveTo>
                    <a:pt x="888" y="0"/>
                  </a:moveTo>
                  <a:cubicBezTo>
                    <a:pt x="900" y="12"/>
                    <a:pt x="908" y="17"/>
                    <a:pt x="912" y="17"/>
                  </a:cubicBezTo>
                  <a:cubicBezTo>
                    <a:pt x="921" y="17"/>
                    <a:pt x="912" y="0"/>
                    <a:pt x="888" y="0"/>
                  </a:cubicBezTo>
                  <a:close/>
                  <a:moveTo>
                    <a:pt x="888" y="0"/>
                  </a:moveTo>
                  <a:lnTo>
                    <a:pt x="888" y="0"/>
                  </a:lnTo>
                  <a:cubicBezTo>
                    <a:pt x="555" y="185"/>
                    <a:pt x="222" y="407"/>
                    <a:pt x="0" y="666"/>
                  </a:cubicBezTo>
                  <a:cubicBezTo>
                    <a:pt x="0" y="666"/>
                    <a:pt x="0" y="740"/>
                    <a:pt x="37" y="740"/>
                  </a:cubicBezTo>
                  <a:cubicBezTo>
                    <a:pt x="370" y="555"/>
                    <a:pt x="666" y="259"/>
                    <a:pt x="8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6"/>
            <p:cNvSpPr/>
            <p:nvPr/>
          </p:nvSpPr>
          <p:spPr>
            <a:xfrm>
              <a:off x="822900" y="1033025"/>
              <a:ext cx="26825" cy="24875"/>
            </a:xfrm>
            <a:custGeom>
              <a:avLst/>
              <a:gdLst/>
              <a:ahLst/>
              <a:cxnLst/>
              <a:rect l="l" t="t" r="r" b="b"/>
              <a:pathLst>
                <a:path w="1073" h="995" extrusionOk="0">
                  <a:moveTo>
                    <a:pt x="1051" y="1"/>
                  </a:moveTo>
                  <a:cubicBezTo>
                    <a:pt x="1040" y="1"/>
                    <a:pt x="1023" y="9"/>
                    <a:pt x="999" y="33"/>
                  </a:cubicBezTo>
                  <a:cubicBezTo>
                    <a:pt x="740" y="440"/>
                    <a:pt x="370" y="699"/>
                    <a:pt x="1" y="995"/>
                  </a:cubicBezTo>
                  <a:cubicBezTo>
                    <a:pt x="481" y="847"/>
                    <a:pt x="851" y="440"/>
                    <a:pt x="1073" y="33"/>
                  </a:cubicBezTo>
                  <a:cubicBezTo>
                    <a:pt x="1073" y="33"/>
                    <a:pt x="1073" y="1"/>
                    <a:pt x="1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6"/>
            <p:cNvSpPr/>
            <p:nvPr/>
          </p:nvSpPr>
          <p:spPr>
            <a:xfrm>
              <a:off x="827525" y="1050475"/>
              <a:ext cx="24975" cy="26850"/>
            </a:xfrm>
            <a:custGeom>
              <a:avLst/>
              <a:gdLst/>
              <a:ahLst/>
              <a:cxnLst/>
              <a:rect l="l" t="t" r="r" b="b"/>
              <a:pathLst>
                <a:path w="999" h="1074" extrusionOk="0">
                  <a:moveTo>
                    <a:pt x="962" y="1"/>
                  </a:moveTo>
                  <a:cubicBezTo>
                    <a:pt x="703" y="371"/>
                    <a:pt x="370" y="703"/>
                    <a:pt x="0" y="1073"/>
                  </a:cubicBezTo>
                  <a:cubicBezTo>
                    <a:pt x="111" y="1036"/>
                    <a:pt x="222" y="925"/>
                    <a:pt x="333" y="851"/>
                  </a:cubicBezTo>
                  <a:cubicBezTo>
                    <a:pt x="592" y="814"/>
                    <a:pt x="925" y="519"/>
                    <a:pt x="962" y="260"/>
                  </a:cubicBezTo>
                  <a:cubicBezTo>
                    <a:pt x="962" y="186"/>
                    <a:pt x="925" y="186"/>
                    <a:pt x="925" y="186"/>
                  </a:cubicBezTo>
                  <a:cubicBezTo>
                    <a:pt x="888" y="334"/>
                    <a:pt x="814" y="445"/>
                    <a:pt x="703" y="555"/>
                  </a:cubicBezTo>
                  <a:cubicBezTo>
                    <a:pt x="592" y="666"/>
                    <a:pt x="518" y="740"/>
                    <a:pt x="407" y="814"/>
                  </a:cubicBezTo>
                  <a:cubicBezTo>
                    <a:pt x="666" y="555"/>
                    <a:pt x="814" y="334"/>
                    <a:pt x="999" y="75"/>
                  </a:cubicBezTo>
                  <a:cubicBezTo>
                    <a:pt x="999" y="1"/>
                    <a:pt x="962" y="1"/>
                    <a:pt x="9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6"/>
            <p:cNvSpPr/>
            <p:nvPr/>
          </p:nvSpPr>
          <p:spPr>
            <a:xfrm>
              <a:off x="577975" y="1224025"/>
              <a:ext cx="554575" cy="191575"/>
            </a:xfrm>
            <a:custGeom>
              <a:avLst/>
              <a:gdLst/>
              <a:ahLst/>
              <a:cxnLst/>
              <a:rect l="l" t="t" r="r" b="b"/>
              <a:pathLst>
                <a:path w="22183" h="7663" extrusionOk="0">
                  <a:moveTo>
                    <a:pt x="21725" y="0"/>
                  </a:moveTo>
                  <a:cubicBezTo>
                    <a:pt x="21674" y="0"/>
                    <a:pt x="21628" y="28"/>
                    <a:pt x="21628" y="83"/>
                  </a:cubicBezTo>
                  <a:cubicBezTo>
                    <a:pt x="22183" y="3780"/>
                    <a:pt x="17931" y="5592"/>
                    <a:pt x="15121" y="6479"/>
                  </a:cubicBezTo>
                  <a:cubicBezTo>
                    <a:pt x="12965" y="7133"/>
                    <a:pt x="10619" y="7518"/>
                    <a:pt x="8311" y="7518"/>
                  </a:cubicBezTo>
                  <a:cubicBezTo>
                    <a:pt x="7096" y="7518"/>
                    <a:pt x="5893" y="7411"/>
                    <a:pt x="4733" y="7182"/>
                  </a:cubicBezTo>
                  <a:cubicBezTo>
                    <a:pt x="2958" y="6812"/>
                    <a:pt x="333" y="5925"/>
                    <a:pt x="111" y="3891"/>
                  </a:cubicBezTo>
                  <a:cubicBezTo>
                    <a:pt x="111" y="3854"/>
                    <a:pt x="84" y="3836"/>
                    <a:pt x="56" y="3836"/>
                  </a:cubicBezTo>
                  <a:cubicBezTo>
                    <a:pt x="28" y="3836"/>
                    <a:pt x="0" y="3854"/>
                    <a:pt x="0" y="3891"/>
                  </a:cubicBezTo>
                  <a:cubicBezTo>
                    <a:pt x="148" y="5592"/>
                    <a:pt x="1886" y="6479"/>
                    <a:pt x="3328" y="6923"/>
                  </a:cubicBezTo>
                  <a:cubicBezTo>
                    <a:pt x="4991" y="7477"/>
                    <a:pt x="6803" y="7662"/>
                    <a:pt x="8615" y="7662"/>
                  </a:cubicBezTo>
                  <a:cubicBezTo>
                    <a:pt x="10574" y="7662"/>
                    <a:pt x="12607" y="7404"/>
                    <a:pt x="14567" y="6886"/>
                  </a:cubicBezTo>
                  <a:cubicBezTo>
                    <a:pt x="16341" y="6442"/>
                    <a:pt x="18190" y="5777"/>
                    <a:pt x="19706" y="4631"/>
                  </a:cubicBezTo>
                  <a:cubicBezTo>
                    <a:pt x="21074" y="3559"/>
                    <a:pt x="22109" y="1932"/>
                    <a:pt x="21850" y="83"/>
                  </a:cubicBezTo>
                  <a:cubicBezTo>
                    <a:pt x="21832" y="28"/>
                    <a:pt x="21776" y="0"/>
                    <a:pt x="21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6"/>
            <p:cNvSpPr/>
            <p:nvPr/>
          </p:nvSpPr>
          <p:spPr>
            <a:xfrm>
              <a:off x="584450" y="1086025"/>
              <a:ext cx="539775" cy="291675"/>
            </a:xfrm>
            <a:custGeom>
              <a:avLst/>
              <a:gdLst/>
              <a:ahLst/>
              <a:cxnLst/>
              <a:rect l="l" t="t" r="r" b="b"/>
              <a:pathLst>
                <a:path w="21591" h="11667" extrusionOk="0">
                  <a:moveTo>
                    <a:pt x="8023" y="3163"/>
                  </a:moveTo>
                  <a:cubicBezTo>
                    <a:pt x="7949" y="3163"/>
                    <a:pt x="7912" y="3200"/>
                    <a:pt x="7838" y="3200"/>
                  </a:cubicBezTo>
                  <a:cubicBezTo>
                    <a:pt x="7690" y="3200"/>
                    <a:pt x="7542" y="3200"/>
                    <a:pt x="7431" y="3274"/>
                  </a:cubicBezTo>
                  <a:cubicBezTo>
                    <a:pt x="7542" y="3200"/>
                    <a:pt x="7727" y="3163"/>
                    <a:pt x="7875" y="3163"/>
                  </a:cubicBezTo>
                  <a:close/>
                  <a:moveTo>
                    <a:pt x="20852" y="5012"/>
                  </a:moveTo>
                  <a:lnTo>
                    <a:pt x="20852" y="5012"/>
                  </a:lnTo>
                  <a:cubicBezTo>
                    <a:pt x="20815" y="5603"/>
                    <a:pt x="20778" y="6158"/>
                    <a:pt x="20593" y="6749"/>
                  </a:cubicBezTo>
                  <a:cubicBezTo>
                    <a:pt x="20334" y="7378"/>
                    <a:pt x="20038" y="7822"/>
                    <a:pt x="19595" y="8339"/>
                  </a:cubicBezTo>
                  <a:cubicBezTo>
                    <a:pt x="20482" y="7600"/>
                    <a:pt x="21037" y="6158"/>
                    <a:pt x="20852" y="5012"/>
                  </a:cubicBezTo>
                  <a:close/>
                  <a:moveTo>
                    <a:pt x="12607" y="2387"/>
                  </a:moveTo>
                  <a:cubicBezTo>
                    <a:pt x="13273" y="2461"/>
                    <a:pt x="14012" y="2424"/>
                    <a:pt x="14678" y="2572"/>
                  </a:cubicBezTo>
                  <a:cubicBezTo>
                    <a:pt x="15454" y="2646"/>
                    <a:pt x="16230" y="2794"/>
                    <a:pt x="16970" y="3015"/>
                  </a:cubicBezTo>
                  <a:cubicBezTo>
                    <a:pt x="17229" y="3089"/>
                    <a:pt x="17450" y="3163"/>
                    <a:pt x="17709" y="3274"/>
                  </a:cubicBezTo>
                  <a:cubicBezTo>
                    <a:pt x="17709" y="3311"/>
                    <a:pt x="17672" y="3496"/>
                    <a:pt x="17820" y="3570"/>
                  </a:cubicBezTo>
                  <a:cubicBezTo>
                    <a:pt x="18818" y="4125"/>
                    <a:pt x="19632" y="4975"/>
                    <a:pt x="19151" y="6195"/>
                  </a:cubicBezTo>
                  <a:cubicBezTo>
                    <a:pt x="18818" y="7193"/>
                    <a:pt x="17857" y="7822"/>
                    <a:pt x="17007" y="8339"/>
                  </a:cubicBezTo>
                  <a:cubicBezTo>
                    <a:pt x="15232" y="9411"/>
                    <a:pt x="13236" y="10040"/>
                    <a:pt x="11202" y="10336"/>
                  </a:cubicBezTo>
                  <a:cubicBezTo>
                    <a:pt x="10372" y="10443"/>
                    <a:pt x="9529" y="10500"/>
                    <a:pt x="8684" y="10500"/>
                  </a:cubicBezTo>
                  <a:cubicBezTo>
                    <a:pt x="7497" y="10500"/>
                    <a:pt x="6305" y="10388"/>
                    <a:pt x="5139" y="10151"/>
                  </a:cubicBezTo>
                  <a:cubicBezTo>
                    <a:pt x="4141" y="9966"/>
                    <a:pt x="3069" y="9633"/>
                    <a:pt x="2292" y="8931"/>
                  </a:cubicBezTo>
                  <a:cubicBezTo>
                    <a:pt x="1664" y="8413"/>
                    <a:pt x="1479" y="7822"/>
                    <a:pt x="1738" y="7156"/>
                  </a:cubicBezTo>
                  <a:cubicBezTo>
                    <a:pt x="1923" y="6676"/>
                    <a:pt x="2181" y="6232"/>
                    <a:pt x="2477" y="5788"/>
                  </a:cubicBezTo>
                  <a:lnTo>
                    <a:pt x="2477" y="5751"/>
                  </a:lnTo>
                  <a:cubicBezTo>
                    <a:pt x="2699" y="5603"/>
                    <a:pt x="2921" y="5418"/>
                    <a:pt x="3106" y="5308"/>
                  </a:cubicBezTo>
                  <a:cubicBezTo>
                    <a:pt x="3845" y="4790"/>
                    <a:pt x="4695" y="4309"/>
                    <a:pt x="5509" y="4014"/>
                  </a:cubicBezTo>
                  <a:cubicBezTo>
                    <a:pt x="6359" y="3644"/>
                    <a:pt x="7172" y="3496"/>
                    <a:pt x="8097" y="3385"/>
                  </a:cubicBezTo>
                  <a:lnTo>
                    <a:pt x="8245" y="4235"/>
                  </a:lnTo>
                  <a:lnTo>
                    <a:pt x="8245" y="4272"/>
                  </a:lnTo>
                  <a:cubicBezTo>
                    <a:pt x="7653" y="4383"/>
                    <a:pt x="6988" y="4753"/>
                    <a:pt x="6433" y="5012"/>
                  </a:cubicBezTo>
                  <a:cubicBezTo>
                    <a:pt x="6100" y="5160"/>
                    <a:pt x="5731" y="5308"/>
                    <a:pt x="5731" y="5714"/>
                  </a:cubicBezTo>
                  <a:cubicBezTo>
                    <a:pt x="5879" y="5308"/>
                    <a:pt x="6618" y="5049"/>
                    <a:pt x="6988" y="4864"/>
                  </a:cubicBezTo>
                  <a:cubicBezTo>
                    <a:pt x="7394" y="4679"/>
                    <a:pt x="7838" y="4568"/>
                    <a:pt x="8208" y="4383"/>
                  </a:cubicBezTo>
                  <a:cubicBezTo>
                    <a:pt x="8245" y="4568"/>
                    <a:pt x="8245" y="4753"/>
                    <a:pt x="8282" y="4938"/>
                  </a:cubicBezTo>
                  <a:cubicBezTo>
                    <a:pt x="8356" y="5160"/>
                    <a:pt x="8356" y="5382"/>
                    <a:pt x="8393" y="5603"/>
                  </a:cubicBezTo>
                  <a:cubicBezTo>
                    <a:pt x="8393" y="5603"/>
                    <a:pt x="8356" y="5603"/>
                    <a:pt x="8356" y="5677"/>
                  </a:cubicBezTo>
                  <a:cubicBezTo>
                    <a:pt x="8356" y="5714"/>
                    <a:pt x="8393" y="5751"/>
                    <a:pt x="8393" y="5751"/>
                  </a:cubicBezTo>
                  <a:cubicBezTo>
                    <a:pt x="8429" y="6121"/>
                    <a:pt x="8540" y="6528"/>
                    <a:pt x="8799" y="6786"/>
                  </a:cubicBezTo>
                  <a:cubicBezTo>
                    <a:pt x="9169" y="7193"/>
                    <a:pt x="9723" y="7267"/>
                    <a:pt x="10241" y="7415"/>
                  </a:cubicBezTo>
                  <a:cubicBezTo>
                    <a:pt x="10275" y="7415"/>
                    <a:pt x="10309" y="7384"/>
                    <a:pt x="10314" y="7350"/>
                  </a:cubicBezTo>
                  <a:lnTo>
                    <a:pt x="10314" y="7350"/>
                  </a:lnTo>
                  <a:cubicBezTo>
                    <a:pt x="10351" y="7359"/>
                    <a:pt x="10389" y="7369"/>
                    <a:pt x="10426" y="7378"/>
                  </a:cubicBezTo>
                  <a:cubicBezTo>
                    <a:pt x="10426" y="7370"/>
                    <a:pt x="10426" y="7363"/>
                    <a:pt x="10426" y="7357"/>
                  </a:cubicBezTo>
                  <a:lnTo>
                    <a:pt x="10426" y="7357"/>
                  </a:lnTo>
                  <a:cubicBezTo>
                    <a:pt x="10490" y="7363"/>
                    <a:pt x="10557" y="7367"/>
                    <a:pt x="10624" y="7367"/>
                  </a:cubicBezTo>
                  <a:cubicBezTo>
                    <a:pt x="11191" y="7367"/>
                    <a:pt x="11833" y="7129"/>
                    <a:pt x="12237" y="6786"/>
                  </a:cubicBezTo>
                  <a:cubicBezTo>
                    <a:pt x="12829" y="6269"/>
                    <a:pt x="12533" y="5382"/>
                    <a:pt x="12422" y="4753"/>
                  </a:cubicBezTo>
                  <a:cubicBezTo>
                    <a:pt x="12274" y="4014"/>
                    <a:pt x="12164" y="3200"/>
                    <a:pt x="11979" y="2424"/>
                  </a:cubicBezTo>
                  <a:lnTo>
                    <a:pt x="12607" y="2424"/>
                  </a:lnTo>
                  <a:lnTo>
                    <a:pt x="12607" y="2387"/>
                  </a:lnTo>
                  <a:close/>
                  <a:moveTo>
                    <a:pt x="296" y="8413"/>
                  </a:moveTo>
                  <a:lnTo>
                    <a:pt x="296" y="8413"/>
                  </a:lnTo>
                  <a:cubicBezTo>
                    <a:pt x="170" y="9252"/>
                    <a:pt x="401" y="10008"/>
                    <a:pt x="874" y="10592"/>
                  </a:cubicBezTo>
                  <a:lnTo>
                    <a:pt x="874" y="10592"/>
                  </a:lnTo>
                  <a:cubicBezTo>
                    <a:pt x="488" y="10087"/>
                    <a:pt x="266" y="9461"/>
                    <a:pt x="321" y="8842"/>
                  </a:cubicBezTo>
                  <a:lnTo>
                    <a:pt x="321" y="8842"/>
                  </a:lnTo>
                  <a:cubicBezTo>
                    <a:pt x="305" y="8700"/>
                    <a:pt x="296" y="8557"/>
                    <a:pt x="296" y="8413"/>
                  </a:cubicBezTo>
                  <a:close/>
                  <a:moveTo>
                    <a:pt x="10675" y="1"/>
                  </a:moveTo>
                  <a:cubicBezTo>
                    <a:pt x="10601" y="1"/>
                    <a:pt x="10521" y="115"/>
                    <a:pt x="10611" y="206"/>
                  </a:cubicBezTo>
                  <a:lnTo>
                    <a:pt x="11165" y="760"/>
                  </a:lnTo>
                  <a:cubicBezTo>
                    <a:pt x="11017" y="834"/>
                    <a:pt x="10944" y="982"/>
                    <a:pt x="10796" y="1019"/>
                  </a:cubicBezTo>
                  <a:cubicBezTo>
                    <a:pt x="10759" y="1019"/>
                    <a:pt x="10796" y="1130"/>
                    <a:pt x="10833" y="1130"/>
                  </a:cubicBezTo>
                  <a:cubicBezTo>
                    <a:pt x="10980" y="1093"/>
                    <a:pt x="11165" y="982"/>
                    <a:pt x="11202" y="834"/>
                  </a:cubicBezTo>
                  <a:cubicBezTo>
                    <a:pt x="11868" y="1721"/>
                    <a:pt x="12053" y="2831"/>
                    <a:pt x="12237" y="3903"/>
                  </a:cubicBezTo>
                  <a:cubicBezTo>
                    <a:pt x="12348" y="4605"/>
                    <a:pt x="12607" y="5382"/>
                    <a:pt x="12533" y="6084"/>
                  </a:cubicBezTo>
                  <a:cubicBezTo>
                    <a:pt x="12501" y="6796"/>
                    <a:pt x="11534" y="7338"/>
                    <a:pt x="10772" y="7338"/>
                  </a:cubicBezTo>
                  <a:cubicBezTo>
                    <a:pt x="10664" y="7338"/>
                    <a:pt x="10560" y="7327"/>
                    <a:pt x="10463" y="7304"/>
                  </a:cubicBezTo>
                  <a:cubicBezTo>
                    <a:pt x="10430" y="7304"/>
                    <a:pt x="10426" y="7304"/>
                    <a:pt x="10426" y="7357"/>
                  </a:cubicBezTo>
                  <a:lnTo>
                    <a:pt x="10426" y="7357"/>
                  </a:lnTo>
                  <a:cubicBezTo>
                    <a:pt x="10388" y="7353"/>
                    <a:pt x="10351" y="7347"/>
                    <a:pt x="10315" y="7341"/>
                  </a:cubicBezTo>
                  <a:cubicBezTo>
                    <a:pt x="10315" y="7344"/>
                    <a:pt x="10315" y="7347"/>
                    <a:pt x="10314" y="7350"/>
                  </a:cubicBezTo>
                  <a:lnTo>
                    <a:pt x="10314" y="7350"/>
                  </a:lnTo>
                  <a:cubicBezTo>
                    <a:pt x="9765" y="7210"/>
                    <a:pt x="9261" y="7049"/>
                    <a:pt x="8984" y="6565"/>
                  </a:cubicBezTo>
                  <a:lnTo>
                    <a:pt x="8984" y="6565"/>
                  </a:lnTo>
                  <a:cubicBezTo>
                    <a:pt x="9396" y="6771"/>
                    <a:pt x="9880" y="6905"/>
                    <a:pt x="10348" y="6905"/>
                  </a:cubicBezTo>
                  <a:cubicBezTo>
                    <a:pt x="10552" y="6905"/>
                    <a:pt x="10753" y="6879"/>
                    <a:pt x="10944" y="6823"/>
                  </a:cubicBezTo>
                  <a:cubicBezTo>
                    <a:pt x="10980" y="6823"/>
                    <a:pt x="10944" y="6749"/>
                    <a:pt x="10944" y="6749"/>
                  </a:cubicBezTo>
                  <a:cubicBezTo>
                    <a:pt x="10697" y="6749"/>
                    <a:pt x="10451" y="6782"/>
                    <a:pt x="10204" y="6782"/>
                  </a:cubicBezTo>
                  <a:cubicBezTo>
                    <a:pt x="10081" y="6782"/>
                    <a:pt x="9958" y="6774"/>
                    <a:pt x="9834" y="6749"/>
                  </a:cubicBezTo>
                  <a:cubicBezTo>
                    <a:pt x="9539" y="6712"/>
                    <a:pt x="9206" y="6639"/>
                    <a:pt x="8947" y="6528"/>
                  </a:cubicBezTo>
                  <a:cubicBezTo>
                    <a:pt x="8910" y="6454"/>
                    <a:pt x="8910" y="6380"/>
                    <a:pt x="8836" y="6306"/>
                  </a:cubicBezTo>
                  <a:lnTo>
                    <a:pt x="8836" y="6195"/>
                  </a:lnTo>
                  <a:cubicBezTo>
                    <a:pt x="9095" y="6343"/>
                    <a:pt x="9317" y="6491"/>
                    <a:pt x="9539" y="6528"/>
                  </a:cubicBezTo>
                  <a:cubicBezTo>
                    <a:pt x="9723" y="6602"/>
                    <a:pt x="9918" y="6648"/>
                    <a:pt x="10112" y="6648"/>
                  </a:cubicBezTo>
                  <a:cubicBezTo>
                    <a:pt x="10306" y="6648"/>
                    <a:pt x="10500" y="6602"/>
                    <a:pt x="10685" y="6491"/>
                  </a:cubicBezTo>
                  <a:cubicBezTo>
                    <a:pt x="10759" y="6454"/>
                    <a:pt x="10685" y="6380"/>
                    <a:pt x="10648" y="6380"/>
                  </a:cubicBezTo>
                  <a:cubicBezTo>
                    <a:pt x="10469" y="6445"/>
                    <a:pt x="10298" y="6474"/>
                    <a:pt x="10131" y="6474"/>
                  </a:cubicBezTo>
                  <a:cubicBezTo>
                    <a:pt x="9917" y="6474"/>
                    <a:pt x="9709" y="6426"/>
                    <a:pt x="9502" y="6343"/>
                  </a:cubicBezTo>
                  <a:cubicBezTo>
                    <a:pt x="9317" y="6269"/>
                    <a:pt x="9095" y="6158"/>
                    <a:pt x="8836" y="6010"/>
                  </a:cubicBezTo>
                  <a:cubicBezTo>
                    <a:pt x="8762" y="5566"/>
                    <a:pt x="8725" y="5160"/>
                    <a:pt x="8651" y="4679"/>
                  </a:cubicBezTo>
                  <a:lnTo>
                    <a:pt x="8651" y="4679"/>
                  </a:lnTo>
                  <a:cubicBezTo>
                    <a:pt x="8857" y="4803"/>
                    <a:pt x="9120" y="4880"/>
                    <a:pt x="9377" y="4880"/>
                  </a:cubicBezTo>
                  <a:cubicBezTo>
                    <a:pt x="9581" y="4880"/>
                    <a:pt x="9781" y="4831"/>
                    <a:pt x="9945" y="4716"/>
                  </a:cubicBezTo>
                  <a:cubicBezTo>
                    <a:pt x="10019" y="4716"/>
                    <a:pt x="9945" y="4642"/>
                    <a:pt x="9908" y="4642"/>
                  </a:cubicBezTo>
                  <a:cubicBezTo>
                    <a:pt x="9686" y="4679"/>
                    <a:pt x="9465" y="4716"/>
                    <a:pt x="9206" y="4716"/>
                  </a:cubicBezTo>
                  <a:cubicBezTo>
                    <a:pt x="9021" y="4716"/>
                    <a:pt x="8836" y="4642"/>
                    <a:pt x="8651" y="4568"/>
                  </a:cubicBezTo>
                  <a:cubicBezTo>
                    <a:pt x="8651" y="4457"/>
                    <a:pt x="8651" y="4420"/>
                    <a:pt x="8614" y="4309"/>
                  </a:cubicBezTo>
                  <a:cubicBezTo>
                    <a:pt x="8836" y="4309"/>
                    <a:pt x="9095" y="4420"/>
                    <a:pt x="9280" y="4457"/>
                  </a:cubicBezTo>
                  <a:cubicBezTo>
                    <a:pt x="9465" y="4457"/>
                    <a:pt x="9613" y="4457"/>
                    <a:pt x="9834" y="4420"/>
                  </a:cubicBezTo>
                  <a:cubicBezTo>
                    <a:pt x="9871" y="4420"/>
                    <a:pt x="9834" y="4346"/>
                    <a:pt x="9834" y="4346"/>
                  </a:cubicBezTo>
                  <a:cubicBezTo>
                    <a:pt x="9502" y="4346"/>
                    <a:pt x="9169" y="4346"/>
                    <a:pt x="8836" y="4309"/>
                  </a:cubicBezTo>
                  <a:cubicBezTo>
                    <a:pt x="8762" y="4309"/>
                    <a:pt x="8651" y="4272"/>
                    <a:pt x="8577" y="4272"/>
                  </a:cubicBezTo>
                  <a:cubicBezTo>
                    <a:pt x="8540" y="4088"/>
                    <a:pt x="8540" y="3903"/>
                    <a:pt x="8466" y="3681"/>
                  </a:cubicBezTo>
                  <a:lnTo>
                    <a:pt x="8466" y="3681"/>
                  </a:lnTo>
                  <a:cubicBezTo>
                    <a:pt x="8657" y="3850"/>
                    <a:pt x="8931" y="3959"/>
                    <a:pt x="9201" y="3959"/>
                  </a:cubicBezTo>
                  <a:cubicBezTo>
                    <a:pt x="9403" y="3959"/>
                    <a:pt x="9602" y="3897"/>
                    <a:pt x="9760" y="3755"/>
                  </a:cubicBezTo>
                  <a:cubicBezTo>
                    <a:pt x="9787" y="3729"/>
                    <a:pt x="9776" y="3703"/>
                    <a:pt x="9754" y="3703"/>
                  </a:cubicBezTo>
                  <a:cubicBezTo>
                    <a:pt x="9745" y="3703"/>
                    <a:pt x="9734" y="3707"/>
                    <a:pt x="9723" y="3718"/>
                  </a:cubicBezTo>
                  <a:cubicBezTo>
                    <a:pt x="9535" y="3790"/>
                    <a:pt x="9353" y="3829"/>
                    <a:pt x="9179" y="3829"/>
                  </a:cubicBezTo>
                  <a:cubicBezTo>
                    <a:pt x="8907" y="3829"/>
                    <a:pt x="8655" y="3736"/>
                    <a:pt x="8429" y="3533"/>
                  </a:cubicBezTo>
                  <a:cubicBezTo>
                    <a:pt x="8429" y="3422"/>
                    <a:pt x="8393" y="3311"/>
                    <a:pt x="8393" y="3200"/>
                  </a:cubicBezTo>
                  <a:cubicBezTo>
                    <a:pt x="8429" y="3200"/>
                    <a:pt x="8466" y="3163"/>
                    <a:pt x="8466" y="3163"/>
                  </a:cubicBezTo>
                  <a:cubicBezTo>
                    <a:pt x="8466" y="3163"/>
                    <a:pt x="8466" y="3126"/>
                    <a:pt x="8429" y="3126"/>
                  </a:cubicBezTo>
                  <a:cubicBezTo>
                    <a:pt x="8393" y="3126"/>
                    <a:pt x="8393" y="3126"/>
                    <a:pt x="8319" y="3163"/>
                  </a:cubicBezTo>
                  <a:cubicBezTo>
                    <a:pt x="8319" y="3052"/>
                    <a:pt x="8319" y="2978"/>
                    <a:pt x="8282" y="2831"/>
                  </a:cubicBezTo>
                  <a:lnTo>
                    <a:pt x="8282" y="2831"/>
                  </a:lnTo>
                  <a:cubicBezTo>
                    <a:pt x="8564" y="2944"/>
                    <a:pt x="8846" y="2992"/>
                    <a:pt x="9129" y="2992"/>
                  </a:cubicBezTo>
                  <a:cubicBezTo>
                    <a:pt x="9216" y="2992"/>
                    <a:pt x="9303" y="2987"/>
                    <a:pt x="9391" y="2978"/>
                  </a:cubicBezTo>
                  <a:cubicBezTo>
                    <a:pt x="9428" y="2978"/>
                    <a:pt x="9428" y="2941"/>
                    <a:pt x="9391" y="2941"/>
                  </a:cubicBezTo>
                  <a:cubicBezTo>
                    <a:pt x="9021" y="2868"/>
                    <a:pt x="8651" y="2794"/>
                    <a:pt x="8282" y="2757"/>
                  </a:cubicBezTo>
                  <a:lnTo>
                    <a:pt x="8282" y="2461"/>
                  </a:lnTo>
                  <a:lnTo>
                    <a:pt x="8282" y="2202"/>
                  </a:lnTo>
                  <a:cubicBezTo>
                    <a:pt x="8502" y="2312"/>
                    <a:pt x="8762" y="2383"/>
                    <a:pt x="9014" y="2383"/>
                  </a:cubicBezTo>
                  <a:cubicBezTo>
                    <a:pt x="9185" y="2383"/>
                    <a:pt x="9352" y="2351"/>
                    <a:pt x="9502" y="2276"/>
                  </a:cubicBezTo>
                  <a:lnTo>
                    <a:pt x="9502" y="2239"/>
                  </a:lnTo>
                  <a:cubicBezTo>
                    <a:pt x="9365" y="2250"/>
                    <a:pt x="9235" y="2258"/>
                    <a:pt x="9108" y="2258"/>
                  </a:cubicBezTo>
                  <a:cubicBezTo>
                    <a:pt x="8826" y="2258"/>
                    <a:pt x="8563" y="2219"/>
                    <a:pt x="8282" y="2091"/>
                  </a:cubicBezTo>
                  <a:lnTo>
                    <a:pt x="8282" y="1906"/>
                  </a:lnTo>
                  <a:cubicBezTo>
                    <a:pt x="8448" y="2027"/>
                    <a:pt x="8657" y="2086"/>
                    <a:pt x="8871" y="2086"/>
                  </a:cubicBezTo>
                  <a:cubicBezTo>
                    <a:pt x="9182" y="2086"/>
                    <a:pt x="9505" y="1962"/>
                    <a:pt x="9723" y="1721"/>
                  </a:cubicBezTo>
                  <a:cubicBezTo>
                    <a:pt x="9760" y="1684"/>
                    <a:pt x="9723" y="1684"/>
                    <a:pt x="9686" y="1684"/>
                  </a:cubicBezTo>
                  <a:cubicBezTo>
                    <a:pt x="9413" y="1832"/>
                    <a:pt x="9151" y="1919"/>
                    <a:pt x="8887" y="1919"/>
                  </a:cubicBezTo>
                  <a:cubicBezTo>
                    <a:pt x="8688" y="1919"/>
                    <a:pt x="8488" y="1870"/>
                    <a:pt x="8282" y="1758"/>
                  </a:cubicBezTo>
                  <a:cubicBezTo>
                    <a:pt x="8282" y="1647"/>
                    <a:pt x="8282" y="1537"/>
                    <a:pt x="8319" y="1389"/>
                  </a:cubicBezTo>
                  <a:cubicBezTo>
                    <a:pt x="8475" y="1478"/>
                    <a:pt x="8646" y="1527"/>
                    <a:pt x="8821" y="1527"/>
                  </a:cubicBezTo>
                  <a:cubicBezTo>
                    <a:pt x="8936" y="1527"/>
                    <a:pt x="9052" y="1506"/>
                    <a:pt x="9169" y="1463"/>
                  </a:cubicBezTo>
                  <a:cubicBezTo>
                    <a:pt x="9206" y="1463"/>
                    <a:pt x="9169" y="1389"/>
                    <a:pt x="9169" y="1389"/>
                  </a:cubicBezTo>
                  <a:cubicBezTo>
                    <a:pt x="9046" y="1419"/>
                    <a:pt x="8930" y="1437"/>
                    <a:pt x="8820" y="1437"/>
                  </a:cubicBezTo>
                  <a:cubicBezTo>
                    <a:pt x="8665" y="1437"/>
                    <a:pt x="8522" y="1401"/>
                    <a:pt x="8393" y="1315"/>
                  </a:cubicBezTo>
                  <a:cubicBezTo>
                    <a:pt x="8429" y="1019"/>
                    <a:pt x="8429" y="760"/>
                    <a:pt x="8466" y="464"/>
                  </a:cubicBezTo>
                  <a:cubicBezTo>
                    <a:pt x="8495" y="462"/>
                    <a:pt x="8524" y="460"/>
                    <a:pt x="8553" y="460"/>
                  </a:cubicBezTo>
                  <a:cubicBezTo>
                    <a:pt x="8841" y="460"/>
                    <a:pt x="9130" y="591"/>
                    <a:pt x="9438" y="591"/>
                  </a:cubicBezTo>
                  <a:cubicBezTo>
                    <a:pt x="9496" y="591"/>
                    <a:pt x="9554" y="586"/>
                    <a:pt x="9613" y="575"/>
                  </a:cubicBezTo>
                  <a:cubicBezTo>
                    <a:pt x="9871" y="538"/>
                    <a:pt x="10167" y="427"/>
                    <a:pt x="10278" y="206"/>
                  </a:cubicBezTo>
                  <a:lnTo>
                    <a:pt x="10278" y="206"/>
                  </a:lnTo>
                  <a:cubicBezTo>
                    <a:pt x="10130" y="243"/>
                    <a:pt x="9982" y="354"/>
                    <a:pt x="9871" y="390"/>
                  </a:cubicBezTo>
                  <a:cubicBezTo>
                    <a:pt x="9613" y="464"/>
                    <a:pt x="9391" y="464"/>
                    <a:pt x="9169" y="464"/>
                  </a:cubicBezTo>
                  <a:cubicBezTo>
                    <a:pt x="8979" y="464"/>
                    <a:pt x="8761" y="383"/>
                    <a:pt x="8564" y="383"/>
                  </a:cubicBezTo>
                  <a:cubicBezTo>
                    <a:pt x="8531" y="383"/>
                    <a:pt x="8498" y="385"/>
                    <a:pt x="8466" y="390"/>
                  </a:cubicBezTo>
                  <a:cubicBezTo>
                    <a:pt x="8466" y="390"/>
                    <a:pt x="8429" y="427"/>
                    <a:pt x="8466" y="427"/>
                  </a:cubicBezTo>
                  <a:cubicBezTo>
                    <a:pt x="8134" y="1093"/>
                    <a:pt x="8097" y="1869"/>
                    <a:pt x="8134" y="2646"/>
                  </a:cubicBezTo>
                  <a:lnTo>
                    <a:pt x="8097" y="2646"/>
                  </a:lnTo>
                  <a:cubicBezTo>
                    <a:pt x="8060" y="2646"/>
                    <a:pt x="8060" y="2683"/>
                    <a:pt x="8097" y="2683"/>
                  </a:cubicBezTo>
                  <a:lnTo>
                    <a:pt x="8134" y="2683"/>
                  </a:lnTo>
                  <a:cubicBezTo>
                    <a:pt x="8134" y="2831"/>
                    <a:pt x="8208" y="2978"/>
                    <a:pt x="8208" y="3126"/>
                  </a:cubicBezTo>
                  <a:lnTo>
                    <a:pt x="7949" y="3126"/>
                  </a:lnTo>
                  <a:cubicBezTo>
                    <a:pt x="7727" y="3126"/>
                    <a:pt x="7505" y="3200"/>
                    <a:pt x="7283" y="3311"/>
                  </a:cubicBezTo>
                  <a:cubicBezTo>
                    <a:pt x="5842" y="3533"/>
                    <a:pt x="4400" y="4309"/>
                    <a:pt x="3254" y="5086"/>
                  </a:cubicBezTo>
                  <a:cubicBezTo>
                    <a:pt x="2514" y="5603"/>
                    <a:pt x="1738" y="6121"/>
                    <a:pt x="1072" y="6749"/>
                  </a:cubicBezTo>
                  <a:cubicBezTo>
                    <a:pt x="924" y="6897"/>
                    <a:pt x="814" y="7082"/>
                    <a:pt x="666" y="7267"/>
                  </a:cubicBezTo>
                  <a:lnTo>
                    <a:pt x="666" y="7119"/>
                  </a:lnTo>
                  <a:cubicBezTo>
                    <a:pt x="629" y="7230"/>
                    <a:pt x="555" y="7304"/>
                    <a:pt x="555" y="7415"/>
                  </a:cubicBezTo>
                  <a:cubicBezTo>
                    <a:pt x="259" y="7822"/>
                    <a:pt x="0" y="8339"/>
                    <a:pt x="0" y="8783"/>
                  </a:cubicBezTo>
                  <a:cubicBezTo>
                    <a:pt x="0" y="8857"/>
                    <a:pt x="74" y="8857"/>
                    <a:pt x="74" y="8857"/>
                  </a:cubicBezTo>
                  <a:cubicBezTo>
                    <a:pt x="185" y="8598"/>
                    <a:pt x="296" y="8339"/>
                    <a:pt x="444" y="8043"/>
                  </a:cubicBezTo>
                  <a:lnTo>
                    <a:pt x="444" y="8302"/>
                  </a:lnTo>
                  <a:cubicBezTo>
                    <a:pt x="377" y="8479"/>
                    <a:pt x="337" y="8660"/>
                    <a:pt x="321" y="8842"/>
                  </a:cubicBezTo>
                  <a:lnTo>
                    <a:pt x="321" y="8842"/>
                  </a:lnTo>
                  <a:cubicBezTo>
                    <a:pt x="464" y="10051"/>
                    <a:pt x="1204" y="11162"/>
                    <a:pt x="2329" y="11593"/>
                  </a:cubicBezTo>
                  <a:cubicBezTo>
                    <a:pt x="1737" y="11385"/>
                    <a:pt x="1235" y="11038"/>
                    <a:pt x="874" y="10592"/>
                  </a:cubicBezTo>
                  <a:lnTo>
                    <a:pt x="874" y="10592"/>
                  </a:lnTo>
                  <a:cubicBezTo>
                    <a:pt x="1320" y="11174"/>
                    <a:pt x="1985" y="11597"/>
                    <a:pt x="2699" y="11667"/>
                  </a:cubicBezTo>
                  <a:cubicBezTo>
                    <a:pt x="2736" y="11667"/>
                    <a:pt x="2736" y="11630"/>
                    <a:pt x="2699" y="11630"/>
                  </a:cubicBezTo>
                  <a:cubicBezTo>
                    <a:pt x="2773" y="11630"/>
                    <a:pt x="2847" y="11667"/>
                    <a:pt x="2921" y="11667"/>
                  </a:cubicBezTo>
                  <a:cubicBezTo>
                    <a:pt x="2958" y="11667"/>
                    <a:pt x="2958" y="11630"/>
                    <a:pt x="2921" y="11630"/>
                  </a:cubicBezTo>
                  <a:cubicBezTo>
                    <a:pt x="2181" y="11297"/>
                    <a:pt x="1590" y="10964"/>
                    <a:pt x="1072" y="10336"/>
                  </a:cubicBezTo>
                  <a:cubicBezTo>
                    <a:pt x="666" y="9781"/>
                    <a:pt x="481" y="9079"/>
                    <a:pt x="444" y="8376"/>
                  </a:cubicBezTo>
                  <a:lnTo>
                    <a:pt x="444" y="8376"/>
                  </a:lnTo>
                  <a:cubicBezTo>
                    <a:pt x="555" y="9670"/>
                    <a:pt x="1590" y="10927"/>
                    <a:pt x="2884" y="11075"/>
                  </a:cubicBezTo>
                  <a:cubicBezTo>
                    <a:pt x="2921" y="11075"/>
                    <a:pt x="2921" y="11001"/>
                    <a:pt x="2884" y="11001"/>
                  </a:cubicBezTo>
                  <a:cubicBezTo>
                    <a:pt x="2108" y="10742"/>
                    <a:pt x="1442" y="10373"/>
                    <a:pt x="998" y="9670"/>
                  </a:cubicBezTo>
                  <a:cubicBezTo>
                    <a:pt x="555" y="9042"/>
                    <a:pt x="481" y="8376"/>
                    <a:pt x="555" y="7674"/>
                  </a:cubicBezTo>
                  <a:cubicBezTo>
                    <a:pt x="629" y="7600"/>
                    <a:pt x="703" y="7489"/>
                    <a:pt x="740" y="7415"/>
                  </a:cubicBezTo>
                  <a:lnTo>
                    <a:pt x="740" y="7415"/>
                  </a:lnTo>
                  <a:cubicBezTo>
                    <a:pt x="296" y="8968"/>
                    <a:pt x="1960" y="10557"/>
                    <a:pt x="3401" y="10964"/>
                  </a:cubicBezTo>
                  <a:cubicBezTo>
                    <a:pt x="3438" y="10964"/>
                    <a:pt x="3438" y="10927"/>
                    <a:pt x="3438" y="10927"/>
                  </a:cubicBezTo>
                  <a:cubicBezTo>
                    <a:pt x="2736" y="10520"/>
                    <a:pt x="1997" y="10188"/>
                    <a:pt x="1479" y="9522"/>
                  </a:cubicBezTo>
                  <a:cubicBezTo>
                    <a:pt x="924" y="8894"/>
                    <a:pt x="740" y="8043"/>
                    <a:pt x="924" y="7267"/>
                  </a:cubicBezTo>
                  <a:cubicBezTo>
                    <a:pt x="998" y="7193"/>
                    <a:pt x="1072" y="7082"/>
                    <a:pt x="1183" y="7008"/>
                  </a:cubicBezTo>
                  <a:cubicBezTo>
                    <a:pt x="1479" y="6565"/>
                    <a:pt x="1923" y="6269"/>
                    <a:pt x="2329" y="5973"/>
                  </a:cubicBezTo>
                  <a:lnTo>
                    <a:pt x="2329" y="5973"/>
                  </a:lnTo>
                  <a:cubicBezTo>
                    <a:pt x="1923" y="6491"/>
                    <a:pt x="1479" y="7119"/>
                    <a:pt x="1553" y="7785"/>
                  </a:cubicBezTo>
                  <a:cubicBezTo>
                    <a:pt x="1590" y="8598"/>
                    <a:pt x="2329" y="9153"/>
                    <a:pt x="2958" y="9596"/>
                  </a:cubicBezTo>
                  <a:cubicBezTo>
                    <a:pt x="4585" y="10520"/>
                    <a:pt x="6581" y="10742"/>
                    <a:pt x="8429" y="10816"/>
                  </a:cubicBezTo>
                  <a:cubicBezTo>
                    <a:pt x="8640" y="10824"/>
                    <a:pt x="8851" y="10829"/>
                    <a:pt x="9062" y="10829"/>
                  </a:cubicBezTo>
                  <a:cubicBezTo>
                    <a:pt x="10736" y="10829"/>
                    <a:pt x="12403" y="10569"/>
                    <a:pt x="14012" y="10077"/>
                  </a:cubicBezTo>
                  <a:cubicBezTo>
                    <a:pt x="15713" y="9596"/>
                    <a:pt x="17709" y="8783"/>
                    <a:pt x="18966" y="7452"/>
                  </a:cubicBezTo>
                  <a:cubicBezTo>
                    <a:pt x="19558" y="6823"/>
                    <a:pt x="19927" y="5936"/>
                    <a:pt x="19743" y="5049"/>
                  </a:cubicBezTo>
                  <a:cubicBezTo>
                    <a:pt x="19558" y="4235"/>
                    <a:pt x="18855" y="3755"/>
                    <a:pt x="18190" y="3385"/>
                  </a:cubicBezTo>
                  <a:lnTo>
                    <a:pt x="18190" y="3385"/>
                  </a:lnTo>
                  <a:cubicBezTo>
                    <a:pt x="18486" y="3533"/>
                    <a:pt x="18818" y="3681"/>
                    <a:pt x="19151" y="3866"/>
                  </a:cubicBezTo>
                  <a:cubicBezTo>
                    <a:pt x="19558" y="4457"/>
                    <a:pt x="20112" y="5012"/>
                    <a:pt x="20075" y="5788"/>
                  </a:cubicBezTo>
                  <a:cubicBezTo>
                    <a:pt x="20038" y="6454"/>
                    <a:pt x="19669" y="7008"/>
                    <a:pt x="19299" y="7489"/>
                  </a:cubicBezTo>
                  <a:cubicBezTo>
                    <a:pt x="19245" y="7543"/>
                    <a:pt x="19290" y="7577"/>
                    <a:pt x="19332" y="7577"/>
                  </a:cubicBezTo>
                  <a:cubicBezTo>
                    <a:pt x="19348" y="7577"/>
                    <a:pt x="19363" y="7573"/>
                    <a:pt x="19373" y="7563"/>
                  </a:cubicBezTo>
                  <a:cubicBezTo>
                    <a:pt x="19853" y="7045"/>
                    <a:pt x="20260" y="6343"/>
                    <a:pt x="20223" y="5603"/>
                  </a:cubicBezTo>
                  <a:cubicBezTo>
                    <a:pt x="20149" y="4975"/>
                    <a:pt x="19743" y="4346"/>
                    <a:pt x="19299" y="3866"/>
                  </a:cubicBezTo>
                  <a:lnTo>
                    <a:pt x="19299" y="3866"/>
                  </a:lnTo>
                  <a:cubicBezTo>
                    <a:pt x="19853" y="4161"/>
                    <a:pt x="20334" y="4531"/>
                    <a:pt x="20852" y="5012"/>
                  </a:cubicBezTo>
                  <a:cubicBezTo>
                    <a:pt x="20852" y="5012"/>
                    <a:pt x="20852" y="5012"/>
                    <a:pt x="20852" y="5012"/>
                  </a:cubicBezTo>
                  <a:lnTo>
                    <a:pt x="20852" y="5012"/>
                  </a:lnTo>
                  <a:lnTo>
                    <a:pt x="21147" y="5271"/>
                  </a:lnTo>
                  <a:cubicBezTo>
                    <a:pt x="21221" y="6454"/>
                    <a:pt x="20852" y="7452"/>
                    <a:pt x="20038" y="8339"/>
                  </a:cubicBezTo>
                  <a:cubicBezTo>
                    <a:pt x="20889" y="7637"/>
                    <a:pt x="21369" y="6454"/>
                    <a:pt x="21184" y="5345"/>
                  </a:cubicBezTo>
                  <a:lnTo>
                    <a:pt x="21184" y="5345"/>
                  </a:lnTo>
                  <a:lnTo>
                    <a:pt x="21332" y="5455"/>
                  </a:lnTo>
                  <a:cubicBezTo>
                    <a:pt x="21258" y="5455"/>
                    <a:pt x="21258" y="5529"/>
                    <a:pt x="21258" y="5529"/>
                  </a:cubicBezTo>
                  <a:cubicBezTo>
                    <a:pt x="21517" y="6084"/>
                    <a:pt x="21221" y="6860"/>
                    <a:pt x="21000" y="7415"/>
                  </a:cubicBezTo>
                  <a:cubicBezTo>
                    <a:pt x="20815" y="7859"/>
                    <a:pt x="20445" y="8154"/>
                    <a:pt x="20149" y="8561"/>
                  </a:cubicBezTo>
                  <a:cubicBezTo>
                    <a:pt x="20149" y="8561"/>
                    <a:pt x="20149" y="8598"/>
                    <a:pt x="20223" y="8598"/>
                  </a:cubicBezTo>
                  <a:cubicBezTo>
                    <a:pt x="20667" y="8191"/>
                    <a:pt x="21037" y="7859"/>
                    <a:pt x="21221" y="7230"/>
                  </a:cubicBezTo>
                  <a:cubicBezTo>
                    <a:pt x="21406" y="6677"/>
                    <a:pt x="21590" y="6086"/>
                    <a:pt x="21371" y="5533"/>
                  </a:cubicBezTo>
                  <a:lnTo>
                    <a:pt x="21371" y="5533"/>
                  </a:lnTo>
                  <a:cubicBezTo>
                    <a:pt x="21378" y="5504"/>
                    <a:pt x="21381" y="5465"/>
                    <a:pt x="21369" y="5418"/>
                  </a:cubicBezTo>
                  <a:cubicBezTo>
                    <a:pt x="20371" y="4272"/>
                    <a:pt x="18892" y="3311"/>
                    <a:pt x="17450" y="2868"/>
                  </a:cubicBezTo>
                  <a:cubicBezTo>
                    <a:pt x="16674" y="2646"/>
                    <a:pt x="15824" y="2572"/>
                    <a:pt x="15047" y="2424"/>
                  </a:cubicBezTo>
                  <a:cubicBezTo>
                    <a:pt x="14506" y="2330"/>
                    <a:pt x="13889" y="2220"/>
                    <a:pt x="13303" y="2220"/>
                  </a:cubicBezTo>
                  <a:cubicBezTo>
                    <a:pt x="12968" y="2220"/>
                    <a:pt x="12644" y="2256"/>
                    <a:pt x="12348" y="2350"/>
                  </a:cubicBezTo>
                  <a:cubicBezTo>
                    <a:pt x="12422" y="2350"/>
                    <a:pt x="12496" y="2350"/>
                    <a:pt x="12533" y="2387"/>
                  </a:cubicBezTo>
                  <a:lnTo>
                    <a:pt x="12127" y="2387"/>
                  </a:lnTo>
                  <a:cubicBezTo>
                    <a:pt x="11905" y="1463"/>
                    <a:pt x="11461" y="612"/>
                    <a:pt x="10722" y="21"/>
                  </a:cubicBezTo>
                  <a:cubicBezTo>
                    <a:pt x="10708" y="7"/>
                    <a:pt x="10691" y="1"/>
                    <a:pt x="10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6"/>
            <p:cNvSpPr/>
            <p:nvPr/>
          </p:nvSpPr>
          <p:spPr>
            <a:xfrm>
              <a:off x="799800" y="1203925"/>
              <a:ext cx="40700" cy="10500"/>
            </a:xfrm>
            <a:custGeom>
              <a:avLst/>
              <a:gdLst/>
              <a:ahLst/>
              <a:cxnLst/>
              <a:rect l="l" t="t" r="r" b="b"/>
              <a:pathLst>
                <a:path w="1628" h="420" extrusionOk="0">
                  <a:moveTo>
                    <a:pt x="111" y="0"/>
                  </a:moveTo>
                  <a:cubicBezTo>
                    <a:pt x="37" y="0"/>
                    <a:pt x="37" y="0"/>
                    <a:pt x="0" y="74"/>
                  </a:cubicBezTo>
                  <a:lnTo>
                    <a:pt x="0" y="111"/>
                  </a:lnTo>
                  <a:cubicBezTo>
                    <a:pt x="148" y="296"/>
                    <a:pt x="481" y="407"/>
                    <a:pt x="703" y="407"/>
                  </a:cubicBezTo>
                  <a:cubicBezTo>
                    <a:pt x="778" y="415"/>
                    <a:pt x="850" y="420"/>
                    <a:pt x="922" y="420"/>
                  </a:cubicBezTo>
                  <a:cubicBezTo>
                    <a:pt x="1161" y="420"/>
                    <a:pt x="1384" y="368"/>
                    <a:pt x="1606" y="235"/>
                  </a:cubicBezTo>
                  <a:lnTo>
                    <a:pt x="1606" y="235"/>
                  </a:lnTo>
                  <a:cubicBezTo>
                    <a:pt x="1610" y="237"/>
                    <a:pt x="1614" y="238"/>
                    <a:pt x="1617" y="238"/>
                  </a:cubicBezTo>
                  <a:cubicBezTo>
                    <a:pt x="1623" y="238"/>
                    <a:pt x="1627" y="234"/>
                    <a:pt x="1627" y="222"/>
                  </a:cubicBezTo>
                  <a:lnTo>
                    <a:pt x="1627" y="222"/>
                  </a:lnTo>
                  <a:cubicBezTo>
                    <a:pt x="1620" y="226"/>
                    <a:pt x="1613" y="230"/>
                    <a:pt x="1606" y="235"/>
                  </a:cubicBezTo>
                  <a:lnTo>
                    <a:pt x="1606" y="235"/>
                  </a:lnTo>
                  <a:cubicBezTo>
                    <a:pt x="1598" y="230"/>
                    <a:pt x="1590" y="222"/>
                    <a:pt x="1590" y="222"/>
                  </a:cubicBezTo>
                  <a:cubicBezTo>
                    <a:pt x="1331" y="259"/>
                    <a:pt x="1146" y="296"/>
                    <a:pt x="925" y="296"/>
                  </a:cubicBezTo>
                  <a:cubicBezTo>
                    <a:pt x="777" y="296"/>
                    <a:pt x="703" y="296"/>
                    <a:pt x="555" y="259"/>
                  </a:cubicBezTo>
                  <a:cubicBezTo>
                    <a:pt x="555" y="259"/>
                    <a:pt x="37" y="111"/>
                    <a:pt x="111" y="74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802575" y="1220550"/>
              <a:ext cx="35150" cy="9275"/>
            </a:xfrm>
            <a:custGeom>
              <a:avLst/>
              <a:gdLst/>
              <a:ahLst/>
              <a:cxnLst/>
              <a:rect l="l" t="t" r="r" b="b"/>
              <a:pathLst>
                <a:path w="1406" h="371" extrusionOk="0">
                  <a:moveTo>
                    <a:pt x="0" y="1"/>
                  </a:moveTo>
                  <a:lnTo>
                    <a:pt x="0" y="1"/>
                  </a:lnTo>
                  <a:cubicBezTo>
                    <a:pt x="37" y="185"/>
                    <a:pt x="370" y="296"/>
                    <a:pt x="555" y="333"/>
                  </a:cubicBezTo>
                  <a:cubicBezTo>
                    <a:pt x="641" y="358"/>
                    <a:pt x="736" y="370"/>
                    <a:pt x="831" y="370"/>
                  </a:cubicBezTo>
                  <a:cubicBezTo>
                    <a:pt x="1023" y="370"/>
                    <a:pt x="1220" y="321"/>
                    <a:pt x="1368" y="222"/>
                  </a:cubicBezTo>
                  <a:cubicBezTo>
                    <a:pt x="1405" y="185"/>
                    <a:pt x="1368" y="148"/>
                    <a:pt x="1331" y="148"/>
                  </a:cubicBezTo>
                  <a:cubicBezTo>
                    <a:pt x="1191" y="219"/>
                    <a:pt x="1020" y="244"/>
                    <a:pt x="858" y="244"/>
                  </a:cubicBezTo>
                  <a:cubicBezTo>
                    <a:pt x="764" y="244"/>
                    <a:pt x="673" y="236"/>
                    <a:pt x="592" y="222"/>
                  </a:cubicBezTo>
                  <a:cubicBezTo>
                    <a:pt x="370" y="185"/>
                    <a:pt x="222" y="3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874650" y="1227125"/>
              <a:ext cx="17600" cy="16550"/>
            </a:xfrm>
            <a:custGeom>
              <a:avLst/>
              <a:gdLst/>
              <a:ahLst/>
              <a:cxnLst/>
              <a:rect l="l" t="t" r="r" b="b"/>
              <a:pathLst>
                <a:path w="704" h="662" extrusionOk="0">
                  <a:moveTo>
                    <a:pt x="676" y="0"/>
                  </a:moveTo>
                  <a:cubicBezTo>
                    <a:pt x="671" y="0"/>
                    <a:pt x="666" y="9"/>
                    <a:pt x="666" y="33"/>
                  </a:cubicBezTo>
                  <a:cubicBezTo>
                    <a:pt x="556" y="329"/>
                    <a:pt x="334" y="514"/>
                    <a:pt x="1" y="662"/>
                  </a:cubicBezTo>
                  <a:cubicBezTo>
                    <a:pt x="334" y="625"/>
                    <a:pt x="666" y="329"/>
                    <a:pt x="703" y="33"/>
                  </a:cubicBezTo>
                  <a:cubicBezTo>
                    <a:pt x="703" y="33"/>
                    <a:pt x="687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872825" y="1206000"/>
              <a:ext cx="12950" cy="15500"/>
            </a:xfrm>
            <a:custGeom>
              <a:avLst/>
              <a:gdLst/>
              <a:ahLst/>
              <a:cxnLst/>
              <a:rect l="l" t="t" r="r" b="b"/>
              <a:pathLst>
                <a:path w="518" h="620" extrusionOk="0">
                  <a:moveTo>
                    <a:pt x="481" y="0"/>
                  </a:moveTo>
                  <a:cubicBezTo>
                    <a:pt x="462" y="0"/>
                    <a:pt x="444" y="9"/>
                    <a:pt x="444" y="28"/>
                  </a:cubicBezTo>
                  <a:cubicBezTo>
                    <a:pt x="407" y="324"/>
                    <a:pt x="222" y="546"/>
                    <a:pt x="0" y="619"/>
                  </a:cubicBezTo>
                  <a:cubicBezTo>
                    <a:pt x="259" y="583"/>
                    <a:pt x="518" y="361"/>
                    <a:pt x="518" y="28"/>
                  </a:cubicBezTo>
                  <a:cubicBezTo>
                    <a:pt x="518" y="9"/>
                    <a:pt x="499" y="0"/>
                    <a:pt x="4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874650" y="1191075"/>
              <a:ext cx="12050" cy="19325"/>
            </a:xfrm>
            <a:custGeom>
              <a:avLst/>
              <a:gdLst/>
              <a:ahLst/>
              <a:cxnLst/>
              <a:rect l="l" t="t" r="r" b="b"/>
              <a:pathLst>
                <a:path w="482" h="773" extrusionOk="0">
                  <a:moveTo>
                    <a:pt x="454" y="1"/>
                  </a:moveTo>
                  <a:cubicBezTo>
                    <a:pt x="449" y="1"/>
                    <a:pt x="445" y="9"/>
                    <a:pt x="445" y="33"/>
                  </a:cubicBezTo>
                  <a:cubicBezTo>
                    <a:pt x="334" y="292"/>
                    <a:pt x="260" y="514"/>
                    <a:pt x="1" y="773"/>
                  </a:cubicBezTo>
                  <a:cubicBezTo>
                    <a:pt x="297" y="625"/>
                    <a:pt x="482" y="366"/>
                    <a:pt x="482" y="33"/>
                  </a:cubicBezTo>
                  <a:cubicBezTo>
                    <a:pt x="482" y="33"/>
                    <a:pt x="465" y="1"/>
                    <a:pt x="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872825" y="1179475"/>
              <a:ext cx="14800" cy="18000"/>
            </a:xfrm>
            <a:custGeom>
              <a:avLst/>
              <a:gdLst/>
              <a:ahLst/>
              <a:cxnLst/>
              <a:rect l="l" t="t" r="r" b="b"/>
              <a:pathLst>
                <a:path w="592" h="720" extrusionOk="0">
                  <a:moveTo>
                    <a:pt x="564" y="0"/>
                  </a:moveTo>
                  <a:cubicBezTo>
                    <a:pt x="559" y="0"/>
                    <a:pt x="555" y="4"/>
                    <a:pt x="555" y="17"/>
                  </a:cubicBezTo>
                  <a:cubicBezTo>
                    <a:pt x="444" y="276"/>
                    <a:pt x="370" y="645"/>
                    <a:pt x="37" y="645"/>
                  </a:cubicBezTo>
                  <a:cubicBezTo>
                    <a:pt x="0" y="645"/>
                    <a:pt x="0" y="719"/>
                    <a:pt x="37" y="719"/>
                  </a:cubicBezTo>
                  <a:cubicBezTo>
                    <a:pt x="407" y="719"/>
                    <a:pt x="555" y="350"/>
                    <a:pt x="592" y="17"/>
                  </a:cubicBezTo>
                  <a:cubicBezTo>
                    <a:pt x="592" y="17"/>
                    <a:pt x="575" y="0"/>
                    <a:pt x="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868200" y="1164675"/>
              <a:ext cx="10175" cy="12825"/>
            </a:xfrm>
            <a:custGeom>
              <a:avLst/>
              <a:gdLst/>
              <a:ahLst/>
              <a:cxnLst/>
              <a:rect l="l" t="t" r="r" b="b"/>
              <a:pathLst>
                <a:path w="407" h="513" extrusionOk="0">
                  <a:moveTo>
                    <a:pt x="396" y="1"/>
                  </a:moveTo>
                  <a:cubicBezTo>
                    <a:pt x="390" y="1"/>
                    <a:pt x="382" y="5"/>
                    <a:pt x="370" y="17"/>
                  </a:cubicBezTo>
                  <a:cubicBezTo>
                    <a:pt x="259" y="165"/>
                    <a:pt x="111" y="350"/>
                    <a:pt x="0" y="424"/>
                  </a:cubicBezTo>
                  <a:cubicBezTo>
                    <a:pt x="0" y="478"/>
                    <a:pt x="20" y="512"/>
                    <a:pt x="31" y="512"/>
                  </a:cubicBezTo>
                  <a:cubicBezTo>
                    <a:pt x="34" y="512"/>
                    <a:pt x="37" y="508"/>
                    <a:pt x="37" y="498"/>
                  </a:cubicBezTo>
                  <a:cubicBezTo>
                    <a:pt x="185" y="350"/>
                    <a:pt x="333" y="202"/>
                    <a:pt x="407" y="17"/>
                  </a:cubicBezTo>
                  <a:cubicBezTo>
                    <a:pt x="407" y="17"/>
                    <a:pt x="407" y="1"/>
                    <a:pt x="3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864500" y="1151450"/>
              <a:ext cx="17575" cy="18300"/>
            </a:xfrm>
            <a:custGeom>
              <a:avLst/>
              <a:gdLst/>
              <a:ahLst/>
              <a:cxnLst/>
              <a:rect l="l" t="t" r="r" b="b"/>
              <a:pathLst>
                <a:path w="703" h="732" extrusionOk="0">
                  <a:moveTo>
                    <a:pt x="684" y="1"/>
                  </a:moveTo>
                  <a:cubicBezTo>
                    <a:pt x="675" y="1"/>
                    <a:pt x="666" y="10"/>
                    <a:pt x="666" y="29"/>
                  </a:cubicBezTo>
                  <a:cubicBezTo>
                    <a:pt x="555" y="324"/>
                    <a:pt x="333" y="583"/>
                    <a:pt x="37" y="657"/>
                  </a:cubicBezTo>
                  <a:cubicBezTo>
                    <a:pt x="0" y="657"/>
                    <a:pt x="0" y="731"/>
                    <a:pt x="37" y="731"/>
                  </a:cubicBezTo>
                  <a:cubicBezTo>
                    <a:pt x="370" y="694"/>
                    <a:pt x="703" y="398"/>
                    <a:pt x="703" y="29"/>
                  </a:cubicBezTo>
                  <a:cubicBezTo>
                    <a:pt x="703" y="10"/>
                    <a:pt x="693" y="1"/>
                    <a:pt x="6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6"/>
            <p:cNvSpPr/>
            <p:nvPr/>
          </p:nvSpPr>
          <p:spPr>
            <a:xfrm>
              <a:off x="858025" y="1135525"/>
              <a:ext cx="18500" cy="14800"/>
            </a:xfrm>
            <a:custGeom>
              <a:avLst/>
              <a:gdLst/>
              <a:ahLst/>
              <a:cxnLst/>
              <a:rect l="l" t="t" r="r" b="b"/>
              <a:pathLst>
                <a:path w="740" h="592" extrusionOk="0">
                  <a:moveTo>
                    <a:pt x="740" y="0"/>
                  </a:moveTo>
                  <a:lnTo>
                    <a:pt x="740" y="0"/>
                  </a:lnTo>
                  <a:cubicBezTo>
                    <a:pt x="555" y="222"/>
                    <a:pt x="296" y="444"/>
                    <a:pt x="37" y="555"/>
                  </a:cubicBezTo>
                  <a:cubicBezTo>
                    <a:pt x="1" y="555"/>
                    <a:pt x="37" y="592"/>
                    <a:pt x="37" y="592"/>
                  </a:cubicBezTo>
                  <a:cubicBezTo>
                    <a:pt x="370" y="555"/>
                    <a:pt x="629" y="370"/>
                    <a:pt x="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6"/>
            <p:cNvSpPr/>
            <p:nvPr/>
          </p:nvSpPr>
          <p:spPr>
            <a:xfrm>
              <a:off x="854325" y="1123725"/>
              <a:ext cx="12975" cy="13675"/>
            </a:xfrm>
            <a:custGeom>
              <a:avLst/>
              <a:gdLst/>
              <a:ahLst/>
              <a:cxnLst/>
              <a:rect l="l" t="t" r="r" b="b"/>
              <a:pathLst>
                <a:path w="519" h="547" extrusionOk="0">
                  <a:moveTo>
                    <a:pt x="426" y="1"/>
                  </a:moveTo>
                  <a:cubicBezTo>
                    <a:pt x="417" y="1"/>
                    <a:pt x="407" y="10"/>
                    <a:pt x="407" y="29"/>
                  </a:cubicBezTo>
                  <a:cubicBezTo>
                    <a:pt x="296" y="213"/>
                    <a:pt x="222" y="398"/>
                    <a:pt x="38" y="472"/>
                  </a:cubicBezTo>
                  <a:cubicBezTo>
                    <a:pt x="1" y="472"/>
                    <a:pt x="38" y="546"/>
                    <a:pt x="75" y="546"/>
                  </a:cubicBezTo>
                  <a:cubicBezTo>
                    <a:pt x="259" y="472"/>
                    <a:pt x="518" y="287"/>
                    <a:pt x="444" y="29"/>
                  </a:cubicBezTo>
                  <a:cubicBezTo>
                    <a:pt x="444" y="10"/>
                    <a:pt x="435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6"/>
            <p:cNvSpPr/>
            <p:nvPr/>
          </p:nvSpPr>
          <p:spPr>
            <a:xfrm>
              <a:off x="851550" y="1114250"/>
              <a:ext cx="13900" cy="10200"/>
            </a:xfrm>
            <a:custGeom>
              <a:avLst/>
              <a:gdLst/>
              <a:ahLst/>
              <a:cxnLst/>
              <a:rect l="l" t="t" r="r" b="b"/>
              <a:pathLst>
                <a:path w="556" h="408" extrusionOk="0">
                  <a:moveTo>
                    <a:pt x="518" y="1"/>
                  </a:moveTo>
                  <a:cubicBezTo>
                    <a:pt x="370" y="149"/>
                    <a:pt x="260" y="297"/>
                    <a:pt x="75" y="334"/>
                  </a:cubicBezTo>
                  <a:cubicBezTo>
                    <a:pt x="1" y="334"/>
                    <a:pt x="1" y="408"/>
                    <a:pt x="75" y="408"/>
                  </a:cubicBezTo>
                  <a:cubicBezTo>
                    <a:pt x="296" y="371"/>
                    <a:pt x="518" y="260"/>
                    <a:pt x="555" y="38"/>
                  </a:cubicBezTo>
                  <a:cubicBezTo>
                    <a:pt x="555" y="1"/>
                    <a:pt x="518" y="1"/>
                    <a:pt x="5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591825" y="1255675"/>
              <a:ext cx="68425" cy="94300"/>
            </a:xfrm>
            <a:custGeom>
              <a:avLst/>
              <a:gdLst/>
              <a:ahLst/>
              <a:cxnLst/>
              <a:rect l="l" t="t" r="r" b="b"/>
              <a:pathLst>
                <a:path w="2737" h="3772" extrusionOk="0">
                  <a:moveTo>
                    <a:pt x="1073" y="0"/>
                  </a:moveTo>
                  <a:lnTo>
                    <a:pt x="1073" y="0"/>
                  </a:lnTo>
                  <a:cubicBezTo>
                    <a:pt x="1" y="1405"/>
                    <a:pt x="1332" y="3180"/>
                    <a:pt x="2700" y="3771"/>
                  </a:cubicBezTo>
                  <a:cubicBezTo>
                    <a:pt x="2737" y="3771"/>
                    <a:pt x="2737" y="3734"/>
                    <a:pt x="2737" y="3734"/>
                  </a:cubicBezTo>
                  <a:cubicBezTo>
                    <a:pt x="2145" y="3328"/>
                    <a:pt x="1591" y="2958"/>
                    <a:pt x="1147" y="2293"/>
                  </a:cubicBezTo>
                  <a:cubicBezTo>
                    <a:pt x="740" y="1590"/>
                    <a:pt x="666" y="703"/>
                    <a:pt x="1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1057675" y="1198375"/>
              <a:ext cx="38825" cy="108150"/>
            </a:xfrm>
            <a:custGeom>
              <a:avLst/>
              <a:gdLst/>
              <a:ahLst/>
              <a:cxnLst/>
              <a:rect l="l" t="t" r="r" b="b"/>
              <a:pathLst>
                <a:path w="1553" h="4326" extrusionOk="0">
                  <a:moveTo>
                    <a:pt x="998" y="0"/>
                  </a:moveTo>
                  <a:lnTo>
                    <a:pt x="998" y="0"/>
                  </a:lnTo>
                  <a:cubicBezTo>
                    <a:pt x="1442" y="740"/>
                    <a:pt x="1294" y="1627"/>
                    <a:pt x="1109" y="2403"/>
                  </a:cubicBezTo>
                  <a:cubicBezTo>
                    <a:pt x="924" y="3143"/>
                    <a:pt x="518" y="3697"/>
                    <a:pt x="0" y="4326"/>
                  </a:cubicBezTo>
                  <a:cubicBezTo>
                    <a:pt x="629" y="3697"/>
                    <a:pt x="1109" y="3106"/>
                    <a:pt x="1257" y="2292"/>
                  </a:cubicBezTo>
                  <a:cubicBezTo>
                    <a:pt x="1368" y="1590"/>
                    <a:pt x="1553" y="555"/>
                    <a:pt x="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6"/>
            <p:cNvSpPr/>
            <p:nvPr/>
          </p:nvSpPr>
          <p:spPr>
            <a:xfrm>
              <a:off x="771150" y="1373050"/>
              <a:ext cx="165450" cy="27650"/>
            </a:xfrm>
            <a:custGeom>
              <a:avLst/>
              <a:gdLst/>
              <a:ahLst/>
              <a:cxnLst/>
              <a:rect l="l" t="t" r="r" b="b"/>
              <a:pathLst>
                <a:path w="6618" h="1106" extrusionOk="0">
                  <a:moveTo>
                    <a:pt x="6618" y="1"/>
                  </a:moveTo>
                  <a:lnTo>
                    <a:pt x="6618" y="1"/>
                  </a:lnTo>
                  <a:cubicBezTo>
                    <a:pt x="5509" y="333"/>
                    <a:pt x="4437" y="703"/>
                    <a:pt x="3254" y="888"/>
                  </a:cubicBezTo>
                  <a:cubicBezTo>
                    <a:pt x="2145" y="1036"/>
                    <a:pt x="1109" y="925"/>
                    <a:pt x="0" y="1036"/>
                  </a:cubicBezTo>
                  <a:cubicBezTo>
                    <a:pt x="358" y="1085"/>
                    <a:pt x="727" y="1106"/>
                    <a:pt x="1103" y="1106"/>
                  </a:cubicBezTo>
                  <a:cubicBezTo>
                    <a:pt x="1853" y="1106"/>
                    <a:pt x="2625" y="1024"/>
                    <a:pt x="3365" y="925"/>
                  </a:cubicBezTo>
                  <a:cubicBezTo>
                    <a:pt x="4474" y="740"/>
                    <a:pt x="5583" y="518"/>
                    <a:pt x="66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6"/>
            <p:cNvSpPr/>
            <p:nvPr/>
          </p:nvSpPr>
          <p:spPr>
            <a:xfrm>
              <a:off x="776700" y="1382200"/>
              <a:ext cx="116475" cy="13975"/>
            </a:xfrm>
            <a:custGeom>
              <a:avLst/>
              <a:gdLst/>
              <a:ahLst/>
              <a:cxnLst/>
              <a:rect l="l" t="t" r="r" b="b"/>
              <a:pathLst>
                <a:path w="4659" h="559" extrusionOk="0">
                  <a:moveTo>
                    <a:pt x="4499" y="0"/>
                  </a:moveTo>
                  <a:cubicBezTo>
                    <a:pt x="3855" y="0"/>
                    <a:pt x="3240" y="195"/>
                    <a:pt x="2625" y="263"/>
                  </a:cubicBezTo>
                  <a:cubicBezTo>
                    <a:pt x="2115" y="330"/>
                    <a:pt x="1605" y="343"/>
                    <a:pt x="1086" y="343"/>
                  </a:cubicBezTo>
                  <a:cubicBezTo>
                    <a:pt x="741" y="343"/>
                    <a:pt x="392" y="337"/>
                    <a:pt x="37" y="337"/>
                  </a:cubicBezTo>
                  <a:cubicBezTo>
                    <a:pt x="0" y="337"/>
                    <a:pt x="0" y="374"/>
                    <a:pt x="37" y="374"/>
                  </a:cubicBezTo>
                  <a:cubicBezTo>
                    <a:pt x="117" y="394"/>
                    <a:pt x="197" y="425"/>
                    <a:pt x="265" y="461"/>
                  </a:cubicBezTo>
                  <a:lnTo>
                    <a:pt x="265" y="461"/>
                  </a:lnTo>
                  <a:cubicBezTo>
                    <a:pt x="226" y="411"/>
                    <a:pt x="297" y="399"/>
                    <a:pt x="393" y="399"/>
                  </a:cubicBezTo>
                  <a:cubicBezTo>
                    <a:pt x="488" y="399"/>
                    <a:pt x="606" y="411"/>
                    <a:pt x="666" y="411"/>
                  </a:cubicBezTo>
                  <a:lnTo>
                    <a:pt x="1072" y="411"/>
                  </a:lnTo>
                  <a:cubicBezTo>
                    <a:pt x="1479" y="411"/>
                    <a:pt x="1923" y="411"/>
                    <a:pt x="2366" y="374"/>
                  </a:cubicBezTo>
                  <a:cubicBezTo>
                    <a:pt x="3143" y="337"/>
                    <a:pt x="3919" y="189"/>
                    <a:pt x="4658" y="41"/>
                  </a:cubicBezTo>
                  <a:lnTo>
                    <a:pt x="4658" y="4"/>
                  </a:lnTo>
                  <a:cubicBezTo>
                    <a:pt x="4605" y="2"/>
                    <a:pt x="4552" y="0"/>
                    <a:pt x="4499" y="0"/>
                  </a:cubicBezTo>
                  <a:close/>
                  <a:moveTo>
                    <a:pt x="265" y="461"/>
                  </a:moveTo>
                  <a:cubicBezTo>
                    <a:pt x="284" y="484"/>
                    <a:pt x="328" y="516"/>
                    <a:pt x="407" y="559"/>
                  </a:cubicBezTo>
                  <a:cubicBezTo>
                    <a:pt x="373" y="525"/>
                    <a:pt x="323" y="491"/>
                    <a:pt x="265" y="4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6"/>
            <p:cNvSpPr/>
            <p:nvPr/>
          </p:nvSpPr>
          <p:spPr>
            <a:xfrm>
              <a:off x="780375" y="1373050"/>
              <a:ext cx="128500" cy="8900"/>
            </a:xfrm>
            <a:custGeom>
              <a:avLst/>
              <a:gdLst/>
              <a:ahLst/>
              <a:cxnLst/>
              <a:rect l="l" t="t" r="r" b="b"/>
              <a:pathLst>
                <a:path w="5140" h="356" extrusionOk="0">
                  <a:moveTo>
                    <a:pt x="5066" y="1"/>
                  </a:moveTo>
                  <a:cubicBezTo>
                    <a:pt x="4253" y="1"/>
                    <a:pt x="3402" y="149"/>
                    <a:pt x="2589" y="186"/>
                  </a:cubicBezTo>
                  <a:cubicBezTo>
                    <a:pt x="1702" y="223"/>
                    <a:pt x="851" y="223"/>
                    <a:pt x="1" y="296"/>
                  </a:cubicBezTo>
                  <a:cubicBezTo>
                    <a:pt x="320" y="340"/>
                    <a:pt x="645" y="355"/>
                    <a:pt x="971" y="355"/>
                  </a:cubicBezTo>
                  <a:cubicBezTo>
                    <a:pt x="1476" y="355"/>
                    <a:pt x="1984" y="319"/>
                    <a:pt x="2478" y="296"/>
                  </a:cubicBezTo>
                  <a:cubicBezTo>
                    <a:pt x="3365" y="223"/>
                    <a:pt x="4253" y="186"/>
                    <a:pt x="5066" y="38"/>
                  </a:cubicBezTo>
                  <a:cubicBezTo>
                    <a:pt x="5140" y="38"/>
                    <a:pt x="5066" y="1"/>
                    <a:pt x="5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809975" y="1358275"/>
              <a:ext cx="110925" cy="15725"/>
            </a:xfrm>
            <a:custGeom>
              <a:avLst/>
              <a:gdLst/>
              <a:ahLst/>
              <a:cxnLst/>
              <a:rect l="l" t="t" r="r" b="b"/>
              <a:pathLst>
                <a:path w="4437" h="629" extrusionOk="0">
                  <a:moveTo>
                    <a:pt x="0" y="555"/>
                  </a:moveTo>
                  <a:cubicBezTo>
                    <a:pt x="31" y="569"/>
                    <a:pt x="65" y="580"/>
                    <a:pt x="101" y="589"/>
                  </a:cubicBezTo>
                  <a:lnTo>
                    <a:pt x="101" y="589"/>
                  </a:lnTo>
                  <a:cubicBezTo>
                    <a:pt x="68" y="580"/>
                    <a:pt x="35" y="569"/>
                    <a:pt x="0" y="555"/>
                  </a:cubicBezTo>
                  <a:close/>
                  <a:moveTo>
                    <a:pt x="4437" y="0"/>
                  </a:moveTo>
                  <a:cubicBezTo>
                    <a:pt x="3771" y="222"/>
                    <a:pt x="3069" y="296"/>
                    <a:pt x="2329" y="407"/>
                  </a:cubicBezTo>
                  <a:cubicBezTo>
                    <a:pt x="1959" y="444"/>
                    <a:pt x="1627" y="444"/>
                    <a:pt x="1257" y="518"/>
                  </a:cubicBezTo>
                  <a:cubicBezTo>
                    <a:pt x="1031" y="543"/>
                    <a:pt x="686" y="619"/>
                    <a:pt x="383" y="619"/>
                  </a:cubicBezTo>
                  <a:cubicBezTo>
                    <a:pt x="282" y="619"/>
                    <a:pt x="186" y="611"/>
                    <a:pt x="101" y="589"/>
                  </a:cubicBezTo>
                  <a:lnTo>
                    <a:pt x="101" y="589"/>
                  </a:lnTo>
                  <a:cubicBezTo>
                    <a:pt x="242" y="629"/>
                    <a:pt x="367" y="629"/>
                    <a:pt x="518" y="629"/>
                  </a:cubicBezTo>
                  <a:cubicBezTo>
                    <a:pt x="1035" y="592"/>
                    <a:pt x="1590" y="592"/>
                    <a:pt x="2107" y="555"/>
                  </a:cubicBezTo>
                  <a:cubicBezTo>
                    <a:pt x="2884" y="518"/>
                    <a:pt x="3771" y="518"/>
                    <a:pt x="4437" y="37"/>
                  </a:cubicBezTo>
                  <a:lnTo>
                    <a:pt x="44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789625" y="1342550"/>
              <a:ext cx="133125" cy="18875"/>
            </a:xfrm>
            <a:custGeom>
              <a:avLst/>
              <a:gdLst/>
              <a:ahLst/>
              <a:cxnLst/>
              <a:rect l="l" t="t" r="r" b="b"/>
              <a:pathLst>
                <a:path w="5325" h="755" extrusionOk="0">
                  <a:moveTo>
                    <a:pt x="5324" y="1"/>
                  </a:moveTo>
                  <a:lnTo>
                    <a:pt x="5324" y="1"/>
                  </a:lnTo>
                  <a:cubicBezTo>
                    <a:pt x="4437" y="296"/>
                    <a:pt x="3550" y="629"/>
                    <a:pt x="2626" y="666"/>
                  </a:cubicBezTo>
                  <a:cubicBezTo>
                    <a:pt x="2522" y="670"/>
                    <a:pt x="2419" y="672"/>
                    <a:pt x="2315" y="672"/>
                  </a:cubicBezTo>
                  <a:cubicBezTo>
                    <a:pt x="1778" y="672"/>
                    <a:pt x="1234" y="624"/>
                    <a:pt x="714" y="624"/>
                  </a:cubicBezTo>
                  <a:cubicBezTo>
                    <a:pt x="470" y="624"/>
                    <a:pt x="231" y="635"/>
                    <a:pt x="1" y="666"/>
                  </a:cubicBezTo>
                  <a:cubicBezTo>
                    <a:pt x="403" y="733"/>
                    <a:pt x="827" y="755"/>
                    <a:pt x="1254" y="755"/>
                  </a:cubicBezTo>
                  <a:cubicBezTo>
                    <a:pt x="1770" y="755"/>
                    <a:pt x="2288" y="723"/>
                    <a:pt x="2773" y="703"/>
                  </a:cubicBezTo>
                  <a:cubicBezTo>
                    <a:pt x="3661" y="703"/>
                    <a:pt x="4474" y="444"/>
                    <a:pt x="53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6"/>
            <p:cNvSpPr/>
            <p:nvPr/>
          </p:nvSpPr>
          <p:spPr>
            <a:xfrm>
              <a:off x="990200" y="1349025"/>
              <a:ext cx="37000" cy="18500"/>
            </a:xfrm>
            <a:custGeom>
              <a:avLst/>
              <a:gdLst/>
              <a:ahLst/>
              <a:cxnLst/>
              <a:rect l="l" t="t" r="r" b="b"/>
              <a:pathLst>
                <a:path w="1480" h="740" extrusionOk="0">
                  <a:moveTo>
                    <a:pt x="1479" y="0"/>
                  </a:moveTo>
                  <a:lnTo>
                    <a:pt x="1479" y="0"/>
                  </a:lnTo>
                  <a:cubicBezTo>
                    <a:pt x="962" y="222"/>
                    <a:pt x="518" y="518"/>
                    <a:pt x="0" y="740"/>
                  </a:cubicBezTo>
                  <a:cubicBezTo>
                    <a:pt x="518" y="555"/>
                    <a:pt x="1035" y="333"/>
                    <a:pt x="1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6"/>
            <p:cNvSpPr/>
            <p:nvPr/>
          </p:nvSpPr>
          <p:spPr>
            <a:xfrm>
              <a:off x="996775" y="1337000"/>
              <a:ext cx="23950" cy="17075"/>
            </a:xfrm>
            <a:custGeom>
              <a:avLst/>
              <a:gdLst/>
              <a:ahLst/>
              <a:cxnLst/>
              <a:rect l="l" t="t" r="r" b="b"/>
              <a:pathLst>
                <a:path w="958" h="683" extrusionOk="0">
                  <a:moveTo>
                    <a:pt x="957" y="1"/>
                  </a:moveTo>
                  <a:lnTo>
                    <a:pt x="957" y="1"/>
                  </a:lnTo>
                  <a:cubicBezTo>
                    <a:pt x="625" y="223"/>
                    <a:pt x="366" y="481"/>
                    <a:pt x="33" y="666"/>
                  </a:cubicBezTo>
                  <a:cubicBezTo>
                    <a:pt x="366" y="481"/>
                    <a:pt x="662" y="297"/>
                    <a:pt x="957" y="1"/>
                  </a:cubicBezTo>
                  <a:close/>
                  <a:moveTo>
                    <a:pt x="33" y="666"/>
                  </a:moveTo>
                  <a:cubicBezTo>
                    <a:pt x="8" y="666"/>
                    <a:pt x="0" y="683"/>
                    <a:pt x="8" y="683"/>
                  </a:cubicBezTo>
                  <a:cubicBezTo>
                    <a:pt x="13" y="683"/>
                    <a:pt x="21" y="679"/>
                    <a:pt x="33" y="6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6"/>
            <p:cNvSpPr/>
            <p:nvPr/>
          </p:nvSpPr>
          <p:spPr>
            <a:xfrm>
              <a:off x="986500" y="1327775"/>
              <a:ext cx="30425" cy="16650"/>
            </a:xfrm>
            <a:custGeom>
              <a:avLst/>
              <a:gdLst/>
              <a:ahLst/>
              <a:cxnLst/>
              <a:rect l="l" t="t" r="r" b="b"/>
              <a:pathLst>
                <a:path w="1217" h="666" extrusionOk="0">
                  <a:moveTo>
                    <a:pt x="1183" y="0"/>
                  </a:moveTo>
                  <a:cubicBezTo>
                    <a:pt x="1196" y="25"/>
                    <a:pt x="1204" y="33"/>
                    <a:pt x="1208" y="33"/>
                  </a:cubicBezTo>
                  <a:cubicBezTo>
                    <a:pt x="1216" y="33"/>
                    <a:pt x="1208" y="0"/>
                    <a:pt x="1183" y="0"/>
                  </a:cubicBezTo>
                  <a:close/>
                  <a:moveTo>
                    <a:pt x="1183" y="0"/>
                  </a:moveTo>
                  <a:cubicBezTo>
                    <a:pt x="814" y="259"/>
                    <a:pt x="444" y="481"/>
                    <a:pt x="0" y="666"/>
                  </a:cubicBezTo>
                  <a:cubicBezTo>
                    <a:pt x="481" y="555"/>
                    <a:pt x="888" y="370"/>
                    <a:pt x="1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984650" y="1325225"/>
              <a:ext cx="23600" cy="14575"/>
            </a:xfrm>
            <a:custGeom>
              <a:avLst/>
              <a:gdLst/>
              <a:ahLst/>
              <a:cxnLst/>
              <a:rect l="l" t="t" r="r" b="b"/>
              <a:pathLst>
                <a:path w="944" h="583" extrusionOk="0">
                  <a:moveTo>
                    <a:pt x="939" y="0"/>
                  </a:moveTo>
                  <a:cubicBezTo>
                    <a:pt x="934" y="0"/>
                    <a:pt x="925" y="10"/>
                    <a:pt x="925" y="28"/>
                  </a:cubicBezTo>
                  <a:cubicBezTo>
                    <a:pt x="943" y="10"/>
                    <a:pt x="943" y="0"/>
                    <a:pt x="939" y="0"/>
                  </a:cubicBezTo>
                  <a:close/>
                  <a:moveTo>
                    <a:pt x="925" y="28"/>
                  </a:moveTo>
                  <a:cubicBezTo>
                    <a:pt x="592" y="176"/>
                    <a:pt x="333" y="324"/>
                    <a:pt x="37" y="546"/>
                  </a:cubicBezTo>
                  <a:cubicBezTo>
                    <a:pt x="0" y="546"/>
                    <a:pt x="37" y="583"/>
                    <a:pt x="37" y="583"/>
                  </a:cubicBezTo>
                  <a:cubicBezTo>
                    <a:pt x="370" y="398"/>
                    <a:pt x="703" y="213"/>
                    <a:pt x="925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982800" y="1312975"/>
              <a:ext cx="25800" cy="14825"/>
            </a:xfrm>
            <a:custGeom>
              <a:avLst/>
              <a:gdLst/>
              <a:ahLst/>
              <a:cxnLst/>
              <a:rect l="l" t="t" r="r" b="b"/>
              <a:pathLst>
                <a:path w="1032" h="593" extrusionOk="0">
                  <a:moveTo>
                    <a:pt x="999" y="1"/>
                  </a:moveTo>
                  <a:cubicBezTo>
                    <a:pt x="1011" y="13"/>
                    <a:pt x="1019" y="17"/>
                    <a:pt x="1023" y="17"/>
                  </a:cubicBezTo>
                  <a:cubicBezTo>
                    <a:pt x="1032" y="17"/>
                    <a:pt x="1023" y="1"/>
                    <a:pt x="999" y="1"/>
                  </a:cubicBezTo>
                  <a:close/>
                  <a:moveTo>
                    <a:pt x="999" y="1"/>
                  </a:moveTo>
                  <a:cubicBezTo>
                    <a:pt x="666" y="222"/>
                    <a:pt x="370" y="407"/>
                    <a:pt x="38" y="555"/>
                  </a:cubicBezTo>
                  <a:cubicBezTo>
                    <a:pt x="1" y="555"/>
                    <a:pt x="38" y="592"/>
                    <a:pt x="74" y="592"/>
                  </a:cubicBezTo>
                  <a:cubicBezTo>
                    <a:pt x="444" y="518"/>
                    <a:pt x="777" y="370"/>
                    <a:pt x="9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664850" y="1387600"/>
              <a:ext cx="38850" cy="7050"/>
            </a:xfrm>
            <a:custGeom>
              <a:avLst/>
              <a:gdLst/>
              <a:ahLst/>
              <a:cxnLst/>
              <a:rect l="l" t="t" r="r" b="b"/>
              <a:pathLst>
                <a:path w="1554" h="282" extrusionOk="0">
                  <a:moveTo>
                    <a:pt x="270" y="1"/>
                  </a:moveTo>
                  <a:cubicBezTo>
                    <a:pt x="179" y="1"/>
                    <a:pt x="89" y="4"/>
                    <a:pt x="1" y="10"/>
                  </a:cubicBezTo>
                  <a:cubicBezTo>
                    <a:pt x="352" y="215"/>
                    <a:pt x="797" y="281"/>
                    <a:pt x="1206" y="281"/>
                  </a:cubicBezTo>
                  <a:cubicBezTo>
                    <a:pt x="1313" y="281"/>
                    <a:pt x="1417" y="277"/>
                    <a:pt x="1516" y="269"/>
                  </a:cubicBezTo>
                  <a:cubicBezTo>
                    <a:pt x="1553" y="269"/>
                    <a:pt x="1516" y="195"/>
                    <a:pt x="1516" y="195"/>
                  </a:cubicBezTo>
                  <a:cubicBezTo>
                    <a:pt x="1149" y="73"/>
                    <a:pt x="705" y="1"/>
                    <a:pt x="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6"/>
            <p:cNvSpPr/>
            <p:nvPr/>
          </p:nvSpPr>
          <p:spPr>
            <a:xfrm>
              <a:off x="673175" y="1380450"/>
              <a:ext cx="32375" cy="1875"/>
            </a:xfrm>
            <a:custGeom>
              <a:avLst/>
              <a:gdLst/>
              <a:ahLst/>
              <a:cxnLst/>
              <a:rect l="l" t="t" r="r" b="b"/>
              <a:pathLst>
                <a:path w="1295" h="75" extrusionOk="0">
                  <a:moveTo>
                    <a:pt x="1" y="0"/>
                  </a:moveTo>
                  <a:lnTo>
                    <a:pt x="1" y="0"/>
                  </a:lnTo>
                  <a:cubicBezTo>
                    <a:pt x="407" y="37"/>
                    <a:pt x="814" y="74"/>
                    <a:pt x="1294" y="74"/>
                  </a:cubicBezTo>
                  <a:cubicBezTo>
                    <a:pt x="851" y="37"/>
                    <a:pt x="407" y="3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6"/>
            <p:cNvSpPr/>
            <p:nvPr/>
          </p:nvSpPr>
          <p:spPr>
            <a:xfrm>
              <a:off x="680575" y="1371200"/>
              <a:ext cx="30525" cy="5575"/>
            </a:xfrm>
            <a:custGeom>
              <a:avLst/>
              <a:gdLst/>
              <a:ahLst/>
              <a:cxnLst/>
              <a:rect l="l" t="t" r="r" b="b"/>
              <a:pathLst>
                <a:path w="1221" h="223" extrusionOk="0">
                  <a:moveTo>
                    <a:pt x="0" y="1"/>
                  </a:moveTo>
                  <a:cubicBezTo>
                    <a:pt x="370" y="75"/>
                    <a:pt x="814" y="186"/>
                    <a:pt x="1220" y="223"/>
                  </a:cubicBezTo>
                  <a:cubicBezTo>
                    <a:pt x="814" y="112"/>
                    <a:pt x="370" y="7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682425" y="1360125"/>
              <a:ext cx="25900" cy="2800"/>
            </a:xfrm>
            <a:custGeom>
              <a:avLst/>
              <a:gdLst/>
              <a:ahLst/>
              <a:cxnLst/>
              <a:rect l="l" t="t" r="r" b="b"/>
              <a:pathLst>
                <a:path w="1036" h="112" extrusionOk="0">
                  <a:moveTo>
                    <a:pt x="37" y="0"/>
                  </a:moveTo>
                  <a:cubicBezTo>
                    <a:pt x="0" y="0"/>
                    <a:pt x="0" y="74"/>
                    <a:pt x="37" y="74"/>
                  </a:cubicBezTo>
                  <a:cubicBezTo>
                    <a:pt x="370" y="111"/>
                    <a:pt x="739" y="111"/>
                    <a:pt x="1035" y="111"/>
                  </a:cubicBezTo>
                  <a:lnTo>
                    <a:pt x="1035" y="74"/>
                  </a:lnTo>
                  <a:cubicBezTo>
                    <a:pt x="666" y="74"/>
                    <a:pt x="370" y="0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674100" y="1349025"/>
              <a:ext cx="32375" cy="5025"/>
            </a:xfrm>
            <a:custGeom>
              <a:avLst/>
              <a:gdLst/>
              <a:ahLst/>
              <a:cxnLst/>
              <a:rect l="l" t="t" r="r" b="b"/>
              <a:pathLst>
                <a:path w="1295" h="201" extrusionOk="0">
                  <a:moveTo>
                    <a:pt x="1" y="1"/>
                  </a:moveTo>
                  <a:lnTo>
                    <a:pt x="1" y="1"/>
                  </a:lnTo>
                  <a:cubicBezTo>
                    <a:pt x="277" y="126"/>
                    <a:pt x="587" y="200"/>
                    <a:pt x="885" y="200"/>
                  </a:cubicBezTo>
                  <a:cubicBezTo>
                    <a:pt x="1026" y="200"/>
                    <a:pt x="1164" y="184"/>
                    <a:pt x="1294" y="148"/>
                  </a:cubicBezTo>
                  <a:lnTo>
                    <a:pt x="1294" y="148"/>
                  </a:lnTo>
                  <a:cubicBezTo>
                    <a:pt x="1169" y="160"/>
                    <a:pt x="1036" y="168"/>
                    <a:pt x="900" y="168"/>
                  </a:cubicBezTo>
                  <a:cubicBezTo>
                    <a:pt x="598" y="168"/>
                    <a:pt x="282" y="12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652850" y="1334225"/>
              <a:ext cx="45200" cy="17500"/>
            </a:xfrm>
            <a:custGeom>
              <a:avLst/>
              <a:gdLst/>
              <a:ahLst/>
              <a:cxnLst/>
              <a:rect l="l" t="t" r="r" b="b"/>
              <a:pathLst>
                <a:path w="1808" h="700" extrusionOk="0">
                  <a:moveTo>
                    <a:pt x="0" y="1"/>
                  </a:moveTo>
                  <a:lnTo>
                    <a:pt x="0" y="1"/>
                  </a:lnTo>
                  <a:cubicBezTo>
                    <a:pt x="555" y="408"/>
                    <a:pt x="1109" y="629"/>
                    <a:pt x="1775" y="666"/>
                  </a:cubicBezTo>
                  <a:cubicBezTo>
                    <a:pt x="1109" y="555"/>
                    <a:pt x="555" y="297"/>
                    <a:pt x="0" y="1"/>
                  </a:cubicBezTo>
                  <a:close/>
                  <a:moveTo>
                    <a:pt x="1775" y="666"/>
                  </a:moveTo>
                  <a:cubicBezTo>
                    <a:pt x="1787" y="691"/>
                    <a:pt x="1795" y="699"/>
                    <a:pt x="1799" y="699"/>
                  </a:cubicBezTo>
                  <a:cubicBezTo>
                    <a:pt x="1807" y="699"/>
                    <a:pt x="1799" y="666"/>
                    <a:pt x="1775" y="6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711075" y="1175850"/>
              <a:ext cx="266525" cy="120250"/>
            </a:xfrm>
            <a:custGeom>
              <a:avLst/>
              <a:gdLst/>
              <a:ahLst/>
              <a:cxnLst/>
              <a:rect l="l" t="t" r="r" b="b"/>
              <a:pathLst>
                <a:path w="10661" h="4810" extrusionOk="0">
                  <a:moveTo>
                    <a:pt x="7938" y="0"/>
                  </a:moveTo>
                  <a:cubicBezTo>
                    <a:pt x="7707" y="0"/>
                    <a:pt x="7484" y="36"/>
                    <a:pt x="7283" y="125"/>
                  </a:cubicBezTo>
                  <a:cubicBezTo>
                    <a:pt x="7426" y="109"/>
                    <a:pt x="7564" y="102"/>
                    <a:pt x="7701" y="102"/>
                  </a:cubicBezTo>
                  <a:cubicBezTo>
                    <a:pt x="8202" y="102"/>
                    <a:pt x="8667" y="201"/>
                    <a:pt x="9132" y="347"/>
                  </a:cubicBezTo>
                  <a:cubicBezTo>
                    <a:pt x="9797" y="532"/>
                    <a:pt x="10167" y="827"/>
                    <a:pt x="10537" y="1382"/>
                  </a:cubicBezTo>
                  <a:cubicBezTo>
                    <a:pt x="10056" y="3267"/>
                    <a:pt x="7653" y="4081"/>
                    <a:pt x="5952" y="4413"/>
                  </a:cubicBezTo>
                  <a:cubicBezTo>
                    <a:pt x="5249" y="4539"/>
                    <a:pt x="4546" y="4613"/>
                    <a:pt x="3842" y="4613"/>
                  </a:cubicBezTo>
                  <a:cubicBezTo>
                    <a:pt x="3511" y="4613"/>
                    <a:pt x="3179" y="4597"/>
                    <a:pt x="2847" y="4561"/>
                  </a:cubicBezTo>
                  <a:cubicBezTo>
                    <a:pt x="2292" y="4524"/>
                    <a:pt x="1738" y="4413"/>
                    <a:pt x="1220" y="4229"/>
                  </a:cubicBezTo>
                  <a:cubicBezTo>
                    <a:pt x="481" y="3970"/>
                    <a:pt x="370" y="3267"/>
                    <a:pt x="592" y="2565"/>
                  </a:cubicBezTo>
                  <a:cubicBezTo>
                    <a:pt x="592" y="2565"/>
                    <a:pt x="592" y="2548"/>
                    <a:pt x="581" y="2548"/>
                  </a:cubicBezTo>
                  <a:cubicBezTo>
                    <a:pt x="575" y="2548"/>
                    <a:pt x="567" y="2553"/>
                    <a:pt x="555" y="2565"/>
                  </a:cubicBezTo>
                  <a:cubicBezTo>
                    <a:pt x="0" y="3378"/>
                    <a:pt x="629" y="4192"/>
                    <a:pt x="1405" y="4413"/>
                  </a:cubicBezTo>
                  <a:cubicBezTo>
                    <a:pt x="2276" y="4678"/>
                    <a:pt x="3186" y="4810"/>
                    <a:pt x="4092" y="4810"/>
                  </a:cubicBezTo>
                  <a:cubicBezTo>
                    <a:pt x="4455" y="4810"/>
                    <a:pt x="4817" y="4788"/>
                    <a:pt x="5176" y="4746"/>
                  </a:cubicBezTo>
                  <a:cubicBezTo>
                    <a:pt x="7246" y="4561"/>
                    <a:pt x="10167" y="3674"/>
                    <a:pt x="10611" y="1345"/>
                  </a:cubicBezTo>
                  <a:cubicBezTo>
                    <a:pt x="10660" y="1345"/>
                    <a:pt x="10644" y="1312"/>
                    <a:pt x="10616" y="1312"/>
                  </a:cubicBezTo>
                  <a:cubicBezTo>
                    <a:pt x="10603" y="1312"/>
                    <a:pt x="10586" y="1320"/>
                    <a:pt x="10574" y="1345"/>
                  </a:cubicBezTo>
                  <a:cubicBezTo>
                    <a:pt x="10463" y="827"/>
                    <a:pt x="9945" y="495"/>
                    <a:pt x="9465" y="347"/>
                  </a:cubicBezTo>
                  <a:cubicBezTo>
                    <a:pt x="9051" y="192"/>
                    <a:pt x="8475" y="0"/>
                    <a:pt x="79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726775" y="715900"/>
              <a:ext cx="4650" cy="2650"/>
            </a:xfrm>
            <a:custGeom>
              <a:avLst/>
              <a:gdLst/>
              <a:ahLst/>
              <a:cxnLst/>
              <a:rect l="l" t="t" r="r" b="b"/>
              <a:pathLst>
                <a:path w="186" h="106" extrusionOk="0">
                  <a:moveTo>
                    <a:pt x="1" y="1"/>
                  </a:moveTo>
                  <a:cubicBezTo>
                    <a:pt x="1" y="53"/>
                    <a:pt x="56" y="105"/>
                    <a:pt x="115" y="105"/>
                  </a:cubicBezTo>
                  <a:cubicBezTo>
                    <a:pt x="117" y="105"/>
                    <a:pt x="120" y="105"/>
                    <a:pt x="123" y="105"/>
                  </a:cubicBezTo>
                  <a:lnTo>
                    <a:pt x="123" y="105"/>
                  </a:lnTo>
                  <a:cubicBezTo>
                    <a:pt x="124" y="105"/>
                    <a:pt x="126" y="105"/>
                    <a:pt x="128" y="105"/>
                  </a:cubicBezTo>
                  <a:cubicBezTo>
                    <a:pt x="145" y="105"/>
                    <a:pt x="164" y="96"/>
                    <a:pt x="185" y="75"/>
                  </a:cubicBezTo>
                  <a:lnTo>
                    <a:pt x="185" y="75"/>
                  </a:lnTo>
                  <a:cubicBezTo>
                    <a:pt x="166" y="94"/>
                    <a:pt x="144" y="103"/>
                    <a:pt x="123" y="105"/>
                  </a:cubicBezTo>
                  <a:lnTo>
                    <a:pt x="123" y="105"/>
                  </a:lnTo>
                  <a:cubicBezTo>
                    <a:pt x="84" y="100"/>
                    <a:pt x="51" y="5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725850" y="744550"/>
              <a:ext cx="11125" cy="3200"/>
            </a:xfrm>
            <a:custGeom>
              <a:avLst/>
              <a:gdLst/>
              <a:ahLst/>
              <a:cxnLst/>
              <a:rect l="l" t="t" r="r" b="b"/>
              <a:pathLst>
                <a:path w="445" h="128" extrusionOk="0">
                  <a:moveTo>
                    <a:pt x="38" y="1"/>
                  </a:moveTo>
                  <a:cubicBezTo>
                    <a:pt x="1" y="1"/>
                    <a:pt x="1" y="112"/>
                    <a:pt x="38" y="112"/>
                  </a:cubicBezTo>
                  <a:cubicBezTo>
                    <a:pt x="136" y="112"/>
                    <a:pt x="235" y="128"/>
                    <a:pt x="322" y="128"/>
                  </a:cubicBezTo>
                  <a:cubicBezTo>
                    <a:pt x="366" y="128"/>
                    <a:pt x="407" y="124"/>
                    <a:pt x="444" y="112"/>
                  </a:cubicBezTo>
                  <a:lnTo>
                    <a:pt x="444" y="38"/>
                  </a:lnTo>
                  <a:cubicBezTo>
                    <a:pt x="333" y="1"/>
                    <a:pt x="186" y="1"/>
                    <a:pt x="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726775" y="738075"/>
              <a:ext cx="12050" cy="2800"/>
            </a:xfrm>
            <a:custGeom>
              <a:avLst/>
              <a:gdLst/>
              <a:ahLst/>
              <a:cxnLst/>
              <a:rect l="l" t="t" r="r" b="b"/>
              <a:pathLst>
                <a:path w="482" h="112" extrusionOk="0">
                  <a:moveTo>
                    <a:pt x="481" y="1"/>
                  </a:moveTo>
                  <a:lnTo>
                    <a:pt x="481" y="1"/>
                  </a:lnTo>
                  <a:cubicBezTo>
                    <a:pt x="377" y="27"/>
                    <a:pt x="272" y="53"/>
                    <a:pt x="181" y="53"/>
                  </a:cubicBezTo>
                  <a:cubicBezTo>
                    <a:pt x="143" y="53"/>
                    <a:pt x="107" y="49"/>
                    <a:pt x="75" y="38"/>
                  </a:cubicBezTo>
                  <a:cubicBezTo>
                    <a:pt x="1" y="38"/>
                    <a:pt x="1" y="112"/>
                    <a:pt x="75" y="112"/>
                  </a:cubicBezTo>
                  <a:cubicBezTo>
                    <a:pt x="222" y="112"/>
                    <a:pt x="370" y="112"/>
                    <a:pt x="4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724225" y="728200"/>
              <a:ext cx="13675" cy="4875"/>
            </a:xfrm>
            <a:custGeom>
              <a:avLst/>
              <a:gdLst/>
              <a:ahLst/>
              <a:cxnLst/>
              <a:rect l="l" t="t" r="r" b="b"/>
              <a:pathLst>
                <a:path w="547" h="195" extrusionOk="0">
                  <a:moveTo>
                    <a:pt x="39" y="1"/>
                  </a:moveTo>
                  <a:cubicBezTo>
                    <a:pt x="15" y="1"/>
                    <a:pt x="1" y="63"/>
                    <a:pt x="29" y="63"/>
                  </a:cubicBezTo>
                  <a:cubicBezTo>
                    <a:pt x="112" y="146"/>
                    <a:pt x="195" y="194"/>
                    <a:pt x="291" y="194"/>
                  </a:cubicBezTo>
                  <a:cubicBezTo>
                    <a:pt x="366" y="194"/>
                    <a:pt x="449" y="165"/>
                    <a:pt x="546" y="100"/>
                  </a:cubicBezTo>
                  <a:cubicBezTo>
                    <a:pt x="361" y="100"/>
                    <a:pt x="214" y="100"/>
                    <a:pt x="66" y="26"/>
                  </a:cubicBezTo>
                  <a:cubicBezTo>
                    <a:pt x="56" y="8"/>
                    <a:pt x="47" y="1"/>
                    <a:pt x="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720300" y="701100"/>
              <a:ext cx="10200" cy="950"/>
            </a:xfrm>
            <a:custGeom>
              <a:avLst/>
              <a:gdLst/>
              <a:ahLst/>
              <a:cxnLst/>
              <a:rect l="l" t="t" r="r" b="b"/>
              <a:pathLst>
                <a:path w="408" h="38" extrusionOk="0">
                  <a:moveTo>
                    <a:pt x="1" y="1"/>
                  </a:moveTo>
                  <a:cubicBezTo>
                    <a:pt x="38" y="38"/>
                    <a:pt x="149" y="38"/>
                    <a:pt x="186" y="38"/>
                  </a:cubicBezTo>
                  <a:lnTo>
                    <a:pt x="371" y="38"/>
                  </a:lnTo>
                  <a:cubicBezTo>
                    <a:pt x="408" y="38"/>
                    <a:pt x="408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6"/>
            <p:cNvSpPr/>
            <p:nvPr/>
          </p:nvSpPr>
          <p:spPr>
            <a:xfrm>
              <a:off x="717800" y="683300"/>
              <a:ext cx="12700" cy="4150"/>
            </a:xfrm>
            <a:custGeom>
              <a:avLst/>
              <a:gdLst/>
              <a:ahLst/>
              <a:cxnLst/>
              <a:rect l="l" t="t" r="r" b="b"/>
              <a:pathLst>
                <a:path w="508" h="166" extrusionOk="0">
                  <a:moveTo>
                    <a:pt x="383" y="0"/>
                  </a:moveTo>
                  <a:cubicBezTo>
                    <a:pt x="256" y="0"/>
                    <a:pt x="124" y="55"/>
                    <a:pt x="64" y="84"/>
                  </a:cubicBezTo>
                  <a:cubicBezTo>
                    <a:pt x="1" y="84"/>
                    <a:pt x="46" y="166"/>
                    <a:pt x="83" y="166"/>
                  </a:cubicBezTo>
                  <a:cubicBezTo>
                    <a:pt x="90" y="166"/>
                    <a:pt x="96" y="164"/>
                    <a:pt x="101" y="158"/>
                  </a:cubicBezTo>
                  <a:cubicBezTo>
                    <a:pt x="175" y="84"/>
                    <a:pt x="249" y="84"/>
                    <a:pt x="323" y="48"/>
                  </a:cubicBezTo>
                  <a:cubicBezTo>
                    <a:pt x="352" y="48"/>
                    <a:pt x="427" y="48"/>
                    <a:pt x="475" y="30"/>
                  </a:cubicBezTo>
                  <a:lnTo>
                    <a:pt x="475" y="30"/>
                  </a:lnTo>
                  <a:cubicBezTo>
                    <a:pt x="479" y="35"/>
                    <a:pt x="484" y="38"/>
                    <a:pt x="489" y="38"/>
                  </a:cubicBezTo>
                  <a:cubicBezTo>
                    <a:pt x="498" y="38"/>
                    <a:pt x="508" y="29"/>
                    <a:pt x="508" y="11"/>
                  </a:cubicBezTo>
                  <a:lnTo>
                    <a:pt x="508" y="11"/>
                  </a:lnTo>
                  <a:cubicBezTo>
                    <a:pt x="500" y="18"/>
                    <a:pt x="488" y="25"/>
                    <a:pt x="475" y="30"/>
                  </a:cubicBezTo>
                  <a:lnTo>
                    <a:pt x="475" y="30"/>
                  </a:lnTo>
                  <a:cubicBezTo>
                    <a:pt x="472" y="25"/>
                    <a:pt x="471" y="19"/>
                    <a:pt x="471" y="11"/>
                  </a:cubicBezTo>
                  <a:cubicBezTo>
                    <a:pt x="442" y="3"/>
                    <a:pt x="413" y="0"/>
                    <a:pt x="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6"/>
            <p:cNvSpPr/>
            <p:nvPr/>
          </p:nvSpPr>
          <p:spPr>
            <a:xfrm>
              <a:off x="713850" y="676150"/>
              <a:ext cx="16650" cy="4650"/>
            </a:xfrm>
            <a:custGeom>
              <a:avLst/>
              <a:gdLst/>
              <a:ahLst/>
              <a:cxnLst/>
              <a:rect l="l" t="t" r="r" b="b"/>
              <a:pathLst>
                <a:path w="666" h="186" extrusionOk="0">
                  <a:moveTo>
                    <a:pt x="74" y="1"/>
                  </a:moveTo>
                  <a:cubicBezTo>
                    <a:pt x="0" y="1"/>
                    <a:pt x="0" y="75"/>
                    <a:pt x="74" y="112"/>
                  </a:cubicBezTo>
                  <a:cubicBezTo>
                    <a:pt x="148" y="112"/>
                    <a:pt x="259" y="149"/>
                    <a:pt x="407" y="149"/>
                  </a:cubicBezTo>
                  <a:cubicBezTo>
                    <a:pt x="481" y="149"/>
                    <a:pt x="592" y="186"/>
                    <a:pt x="666" y="186"/>
                  </a:cubicBezTo>
                  <a:lnTo>
                    <a:pt x="666" y="112"/>
                  </a:lnTo>
                  <a:cubicBezTo>
                    <a:pt x="592" y="75"/>
                    <a:pt x="481" y="75"/>
                    <a:pt x="407" y="75"/>
                  </a:cubicBezTo>
                  <a:cubicBezTo>
                    <a:pt x="296" y="75"/>
                    <a:pt x="222" y="1"/>
                    <a:pt x="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6"/>
            <p:cNvSpPr/>
            <p:nvPr/>
          </p:nvSpPr>
          <p:spPr>
            <a:xfrm>
              <a:off x="713850" y="666925"/>
              <a:ext cx="16650" cy="3575"/>
            </a:xfrm>
            <a:custGeom>
              <a:avLst/>
              <a:gdLst/>
              <a:ahLst/>
              <a:cxnLst/>
              <a:rect l="l" t="t" r="r" b="b"/>
              <a:pathLst>
                <a:path w="666" h="143" extrusionOk="0">
                  <a:moveTo>
                    <a:pt x="74" y="0"/>
                  </a:moveTo>
                  <a:cubicBezTo>
                    <a:pt x="0" y="0"/>
                    <a:pt x="0" y="74"/>
                    <a:pt x="74" y="74"/>
                  </a:cubicBezTo>
                  <a:cubicBezTo>
                    <a:pt x="202" y="100"/>
                    <a:pt x="347" y="143"/>
                    <a:pt x="485" y="143"/>
                  </a:cubicBezTo>
                  <a:cubicBezTo>
                    <a:pt x="547" y="143"/>
                    <a:pt x="608" y="134"/>
                    <a:pt x="666" y="111"/>
                  </a:cubicBezTo>
                  <a:lnTo>
                    <a:pt x="629" y="74"/>
                  </a:lnTo>
                  <a:lnTo>
                    <a:pt x="333" y="74"/>
                  </a:lnTo>
                  <a:cubicBezTo>
                    <a:pt x="259" y="74"/>
                    <a:pt x="148" y="74"/>
                    <a:pt x="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6"/>
            <p:cNvSpPr/>
            <p:nvPr/>
          </p:nvSpPr>
          <p:spPr>
            <a:xfrm>
              <a:off x="713850" y="660450"/>
              <a:ext cx="10175" cy="1550"/>
            </a:xfrm>
            <a:custGeom>
              <a:avLst/>
              <a:gdLst/>
              <a:ahLst/>
              <a:cxnLst/>
              <a:rect l="l" t="t" r="r" b="b"/>
              <a:pathLst>
                <a:path w="407" h="62" extrusionOk="0">
                  <a:moveTo>
                    <a:pt x="74" y="0"/>
                  </a:moveTo>
                  <a:cubicBezTo>
                    <a:pt x="0" y="0"/>
                    <a:pt x="0" y="37"/>
                    <a:pt x="74" y="37"/>
                  </a:cubicBezTo>
                  <a:cubicBezTo>
                    <a:pt x="105" y="53"/>
                    <a:pt x="154" y="62"/>
                    <a:pt x="207" y="62"/>
                  </a:cubicBezTo>
                  <a:cubicBezTo>
                    <a:pt x="282" y="62"/>
                    <a:pt x="363" y="44"/>
                    <a:pt x="407" y="0"/>
                  </a:cubicBezTo>
                  <a:cubicBezTo>
                    <a:pt x="333" y="0"/>
                    <a:pt x="275" y="17"/>
                    <a:pt x="201" y="17"/>
                  </a:cubicBezTo>
                  <a:cubicBezTo>
                    <a:pt x="164" y="17"/>
                    <a:pt x="123" y="13"/>
                    <a:pt x="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6"/>
            <p:cNvSpPr/>
            <p:nvPr/>
          </p:nvSpPr>
          <p:spPr>
            <a:xfrm>
              <a:off x="708550" y="629575"/>
              <a:ext cx="13625" cy="5825"/>
            </a:xfrm>
            <a:custGeom>
              <a:avLst/>
              <a:gdLst/>
              <a:ahLst/>
              <a:cxnLst/>
              <a:rect l="l" t="t" r="r" b="b"/>
              <a:pathLst>
                <a:path w="545" h="233" extrusionOk="0">
                  <a:moveTo>
                    <a:pt x="97" y="1"/>
                  </a:moveTo>
                  <a:cubicBezTo>
                    <a:pt x="52" y="1"/>
                    <a:pt x="0" y="35"/>
                    <a:pt x="27" y="89"/>
                  </a:cubicBezTo>
                  <a:cubicBezTo>
                    <a:pt x="105" y="187"/>
                    <a:pt x="214" y="233"/>
                    <a:pt x="316" y="233"/>
                  </a:cubicBezTo>
                  <a:cubicBezTo>
                    <a:pt x="407" y="233"/>
                    <a:pt x="492" y="196"/>
                    <a:pt x="545" y="126"/>
                  </a:cubicBezTo>
                  <a:lnTo>
                    <a:pt x="545" y="89"/>
                  </a:lnTo>
                  <a:lnTo>
                    <a:pt x="508" y="15"/>
                  </a:lnTo>
                  <a:lnTo>
                    <a:pt x="471" y="15"/>
                  </a:lnTo>
                  <a:cubicBezTo>
                    <a:pt x="415" y="71"/>
                    <a:pt x="351" y="98"/>
                    <a:pt x="291" y="98"/>
                  </a:cubicBezTo>
                  <a:cubicBezTo>
                    <a:pt x="231" y="98"/>
                    <a:pt x="175" y="71"/>
                    <a:pt x="138" y="15"/>
                  </a:cubicBezTo>
                  <a:cubicBezTo>
                    <a:pt x="128" y="5"/>
                    <a:pt x="113" y="1"/>
                    <a:pt x="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6"/>
            <p:cNvSpPr/>
            <p:nvPr/>
          </p:nvSpPr>
          <p:spPr>
            <a:xfrm>
              <a:off x="707650" y="619375"/>
              <a:ext cx="12675" cy="5975"/>
            </a:xfrm>
            <a:custGeom>
              <a:avLst/>
              <a:gdLst/>
              <a:ahLst/>
              <a:cxnLst/>
              <a:rect l="l" t="t" r="r" b="b"/>
              <a:pathLst>
                <a:path w="507" h="239" extrusionOk="0">
                  <a:moveTo>
                    <a:pt x="452" y="0"/>
                  </a:moveTo>
                  <a:cubicBezTo>
                    <a:pt x="441" y="0"/>
                    <a:pt x="433" y="4"/>
                    <a:pt x="433" y="17"/>
                  </a:cubicBezTo>
                  <a:cubicBezTo>
                    <a:pt x="380" y="97"/>
                    <a:pt x="288" y="157"/>
                    <a:pt x="185" y="157"/>
                  </a:cubicBezTo>
                  <a:cubicBezTo>
                    <a:pt x="146" y="157"/>
                    <a:pt x="105" y="148"/>
                    <a:pt x="63" y="127"/>
                  </a:cubicBezTo>
                  <a:cubicBezTo>
                    <a:pt x="52" y="105"/>
                    <a:pt x="40" y="96"/>
                    <a:pt x="31" y="96"/>
                  </a:cubicBezTo>
                  <a:cubicBezTo>
                    <a:pt x="10" y="96"/>
                    <a:pt x="1" y="139"/>
                    <a:pt x="26" y="164"/>
                  </a:cubicBezTo>
                  <a:cubicBezTo>
                    <a:pt x="137" y="238"/>
                    <a:pt x="211" y="238"/>
                    <a:pt x="322" y="238"/>
                  </a:cubicBezTo>
                  <a:cubicBezTo>
                    <a:pt x="396" y="201"/>
                    <a:pt x="507" y="164"/>
                    <a:pt x="507" y="17"/>
                  </a:cubicBezTo>
                  <a:cubicBezTo>
                    <a:pt x="507" y="17"/>
                    <a:pt x="474" y="0"/>
                    <a:pt x="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705625" y="610525"/>
              <a:ext cx="13775" cy="4650"/>
            </a:xfrm>
            <a:custGeom>
              <a:avLst/>
              <a:gdLst/>
              <a:ahLst/>
              <a:cxnLst/>
              <a:rect l="l" t="t" r="r" b="b"/>
              <a:pathLst>
                <a:path w="551" h="186" extrusionOk="0">
                  <a:moveTo>
                    <a:pt x="9" y="169"/>
                  </a:moveTo>
                  <a:lnTo>
                    <a:pt x="9" y="169"/>
                  </a:lnTo>
                  <a:cubicBezTo>
                    <a:pt x="0" y="169"/>
                    <a:pt x="9" y="186"/>
                    <a:pt x="33" y="186"/>
                  </a:cubicBezTo>
                  <a:cubicBezTo>
                    <a:pt x="21" y="173"/>
                    <a:pt x="13" y="169"/>
                    <a:pt x="9" y="169"/>
                  </a:cubicBezTo>
                  <a:close/>
                  <a:moveTo>
                    <a:pt x="551" y="1"/>
                  </a:moveTo>
                  <a:cubicBezTo>
                    <a:pt x="366" y="112"/>
                    <a:pt x="144" y="149"/>
                    <a:pt x="33" y="186"/>
                  </a:cubicBezTo>
                  <a:cubicBezTo>
                    <a:pt x="218" y="186"/>
                    <a:pt x="403" y="149"/>
                    <a:pt x="551" y="38"/>
                  </a:cubicBezTo>
                  <a:lnTo>
                    <a:pt x="5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703025" y="600375"/>
              <a:ext cx="10850" cy="3850"/>
            </a:xfrm>
            <a:custGeom>
              <a:avLst/>
              <a:gdLst/>
              <a:ahLst/>
              <a:cxnLst/>
              <a:rect l="l" t="t" r="r" b="b"/>
              <a:pathLst>
                <a:path w="434" h="154" extrusionOk="0">
                  <a:moveTo>
                    <a:pt x="396" y="0"/>
                  </a:moveTo>
                  <a:cubicBezTo>
                    <a:pt x="344" y="26"/>
                    <a:pt x="255" y="52"/>
                    <a:pt x="154" y="52"/>
                  </a:cubicBezTo>
                  <a:cubicBezTo>
                    <a:pt x="113" y="52"/>
                    <a:pt x="70" y="48"/>
                    <a:pt x="26" y="37"/>
                  </a:cubicBezTo>
                  <a:cubicBezTo>
                    <a:pt x="26" y="26"/>
                    <a:pt x="23" y="22"/>
                    <a:pt x="20" y="22"/>
                  </a:cubicBezTo>
                  <a:lnTo>
                    <a:pt x="20" y="22"/>
                  </a:lnTo>
                  <a:cubicBezTo>
                    <a:pt x="11" y="22"/>
                    <a:pt x="0" y="48"/>
                    <a:pt x="26" y="74"/>
                  </a:cubicBezTo>
                  <a:cubicBezTo>
                    <a:pt x="95" y="126"/>
                    <a:pt x="172" y="153"/>
                    <a:pt x="241" y="153"/>
                  </a:cubicBezTo>
                  <a:cubicBezTo>
                    <a:pt x="322" y="153"/>
                    <a:pt x="393" y="116"/>
                    <a:pt x="433" y="37"/>
                  </a:cubicBezTo>
                  <a:cubicBezTo>
                    <a:pt x="433" y="0"/>
                    <a:pt x="433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702925" y="591800"/>
              <a:ext cx="13700" cy="4900"/>
            </a:xfrm>
            <a:custGeom>
              <a:avLst/>
              <a:gdLst/>
              <a:ahLst/>
              <a:cxnLst/>
              <a:rect l="l" t="t" r="r" b="b"/>
              <a:pathLst>
                <a:path w="548" h="196" extrusionOk="0">
                  <a:moveTo>
                    <a:pt x="68" y="1"/>
                  </a:moveTo>
                  <a:cubicBezTo>
                    <a:pt x="19" y="1"/>
                    <a:pt x="0" y="61"/>
                    <a:pt x="30" y="121"/>
                  </a:cubicBezTo>
                  <a:cubicBezTo>
                    <a:pt x="141" y="158"/>
                    <a:pt x="215" y="195"/>
                    <a:pt x="326" y="195"/>
                  </a:cubicBezTo>
                  <a:cubicBezTo>
                    <a:pt x="400" y="158"/>
                    <a:pt x="548" y="121"/>
                    <a:pt x="511" y="10"/>
                  </a:cubicBezTo>
                  <a:cubicBezTo>
                    <a:pt x="437" y="10"/>
                    <a:pt x="400" y="47"/>
                    <a:pt x="326" y="47"/>
                  </a:cubicBezTo>
                  <a:cubicBezTo>
                    <a:pt x="215" y="47"/>
                    <a:pt x="178" y="47"/>
                    <a:pt x="104" y="10"/>
                  </a:cubicBezTo>
                  <a:cubicBezTo>
                    <a:pt x="91" y="4"/>
                    <a:pt x="78" y="1"/>
                    <a:pt x="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6"/>
            <p:cNvSpPr/>
            <p:nvPr/>
          </p:nvSpPr>
          <p:spPr>
            <a:xfrm>
              <a:off x="701825" y="581875"/>
              <a:ext cx="15725" cy="4200"/>
            </a:xfrm>
            <a:custGeom>
              <a:avLst/>
              <a:gdLst/>
              <a:ahLst/>
              <a:cxnLst/>
              <a:rect l="l" t="t" r="r" b="b"/>
              <a:pathLst>
                <a:path w="629" h="168" extrusionOk="0">
                  <a:moveTo>
                    <a:pt x="555" y="1"/>
                  </a:moveTo>
                  <a:cubicBezTo>
                    <a:pt x="444" y="38"/>
                    <a:pt x="407" y="75"/>
                    <a:pt x="296" y="75"/>
                  </a:cubicBezTo>
                  <a:cubicBezTo>
                    <a:pt x="222" y="75"/>
                    <a:pt x="148" y="75"/>
                    <a:pt x="37" y="38"/>
                  </a:cubicBezTo>
                  <a:cubicBezTo>
                    <a:pt x="0" y="38"/>
                    <a:pt x="0" y="75"/>
                    <a:pt x="37" y="75"/>
                  </a:cubicBezTo>
                  <a:cubicBezTo>
                    <a:pt x="130" y="130"/>
                    <a:pt x="259" y="167"/>
                    <a:pt x="375" y="167"/>
                  </a:cubicBezTo>
                  <a:cubicBezTo>
                    <a:pt x="490" y="167"/>
                    <a:pt x="592" y="130"/>
                    <a:pt x="629" y="38"/>
                  </a:cubicBezTo>
                  <a:cubicBezTo>
                    <a:pt x="592" y="1"/>
                    <a:pt x="555" y="1"/>
                    <a:pt x="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6"/>
            <p:cNvSpPr/>
            <p:nvPr/>
          </p:nvSpPr>
          <p:spPr>
            <a:xfrm>
              <a:off x="701825" y="570325"/>
              <a:ext cx="10200" cy="6350"/>
            </a:xfrm>
            <a:custGeom>
              <a:avLst/>
              <a:gdLst/>
              <a:ahLst/>
              <a:cxnLst/>
              <a:rect l="l" t="t" r="r" b="b"/>
              <a:pathLst>
                <a:path w="408" h="254" extrusionOk="0">
                  <a:moveTo>
                    <a:pt x="389" y="1"/>
                  </a:moveTo>
                  <a:cubicBezTo>
                    <a:pt x="379" y="1"/>
                    <a:pt x="370" y="19"/>
                    <a:pt x="370" y="56"/>
                  </a:cubicBezTo>
                  <a:cubicBezTo>
                    <a:pt x="285" y="113"/>
                    <a:pt x="222" y="191"/>
                    <a:pt x="130" y="191"/>
                  </a:cubicBezTo>
                  <a:cubicBezTo>
                    <a:pt x="102" y="191"/>
                    <a:pt x="72" y="184"/>
                    <a:pt x="37" y="167"/>
                  </a:cubicBezTo>
                  <a:cubicBezTo>
                    <a:pt x="37" y="167"/>
                    <a:pt x="0" y="241"/>
                    <a:pt x="37" y="241"/>
                  </a:cubicBezTo>
                  <a:cubicBezTo>
                    <a:pt x="71" y="249"/>
                    <a:pt x="108" y="254"/>
                    <a:pt x="145" y="254"/>
                  </a:cubicBezTo>
                  <a:cubicBezTo>
                    <a:pt x="274" y="254"/>
                    <a:pt x="407" y="199"/>
                    <a:pt x="407" y="56"/>
                  </a:cubicBezTo>
                  <a:cubicBezTo>
                    <a:pt x="407" y="19"/>
                    <a:pt x="398" y="1"/>
                    <a:pt x="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697200" y="560250"/>
              <a:ext cx="12050" cy="6600"/>
            </a:xfrm>
            <a:custGeom>
              <a:avLst/>
              <a:gdLst/>
              <a:ahLst/>
              <a:cxnLst/>
              <a:rect l="l" t="t" r="r" b="b"/>
              <a:pathLst>
                <a:path w="482" h="264" extrusionOk="0">
                  <a:moveTo>
                    <a:pt x="46" y="1"/>
                  </a:moveTo>
                  <a:cubicBezTo>
                    <a:pt x="20" y="1"/>
                    <a:pt x="1" y="35"/>
                    <a:pt x="1" y="89"/>
                  </a:cubicBezTo>
                  <a:cubicBezTo>
                    <a:pt x="42" y="194"/>
                    <a:pt x="179" y="263"/>
                    <a:pt x="297" y="263"/>
                  </a:cubicBezTo>
                  <a:cubicBezTo>
                    <a:pt x="387" y="263"/>
                    <a:pt x="465" y="223"/>
                    <a:pt x="481" y="126"/>
                  </a:cubicBezTo>
                  <a:lnTo>
                    <a:pt x="481" y="126"/>
                  </a:lnTo>
                  <a:cubicBezTo>
                    <a:pt x="421" y="141"/>
                    <a:pt x="360" y="157"/>
                    <a:pt x="303" y="157"/>
                  </a:cubicBezTo>
                  <a:cubicBezTo>
                    <a:pt x="219" y="157"/>
                    <a:pt x="140" y="125"/>
                    <a:pt x="75" y="15"/>
                  </a:cubicBezTo>
                  <a:cubicBezTo>
                    <a:pt x="65" y="6"/>
                    <a:pt x="55" y="1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694425" y="553225"/>
              <a:ext cx="13900" cy="4250"/>
            </a:xfrm>
            <a:custGeom>
              <a:avLst/>
              <a:gdLst/>
              <a:ahLst/>
              <a:cxnLst/>
              <a:rect l="l" t="t" r="r" b="b"/>
              <a:pathLst>
                <a:path w="556" h="170" extrusionOk="0">
                  <a:moveTo>
                    <a:pt x="518" y="1"/>
                  </a:moveTo>
                  <a:cubicBezTo>
                    <a:pt x="370" y="1"/>
                    <a:pt x="259" y="75"/>
                    <a:pt x="112" y="75"/>
                  </a:cubicBezTo>
                  <a:cubicBezTo>
                    <a:pt x="1" y="75"/>
                    <a:pt x="75" y="149"/>
                    <a:pt x="112" y="149"/>
                  </a:cubicBezTo>
                  <a:cubicBezTo>
                    <a:pt x="173" y="161"/>
                    <a:pt x="235" y="169"/>
                    <a:pt x="292" y="169"/>
                  </a:cubicBezTo>
                  <a:cubicBezTo>
                    <a:pt x="407" y="169"/>
                    <a:pt x="506" y="136"/>
                    <a:pt x="555" y="38"/>
                  </a:cubicBezTo>
                  <a:cubicBezTo>
                    <a:pt x="555" y="38"/>
                    <a:pt x="555" y="1"/>
                    <a:pt x="5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692575" y="543975"/>
              <a:ext cx="15750" cy="3625"/>
            </a:xfrm>
            <a:custGeom>
              <a:avLst/>
              <a:gdLst/>
              <a:ahLst/>
              <a:cxnLst/>
              <a:rect l="l" t="t" r="r" b="b"/>
              <a:pathLst>
                <a:path w="630" h="145" extrusionOk="0">
                  <a:moveTo>
                    <a:pt x="75" y="1"/>
                  </a:moveTo>
                  <a:cubicBezTo>
                    <a:pt x="1" y="1"/>
                    <a:pt x="1" y="75"/>
                    <a:pt x="38" y="75"/>
                  </a:cubicBezTo>
                  <a:cubicBezTo>
                    <a:pt x="149" y="112"/>
                    <a:pt x="223" y="112"/>
                    <a:pt x="370" y="112"/>
                  </a:cubicBezTo>
                  <a:cubicBezTo>
                    <a:pt x="420" y="112"/>
                    <a:pt x="485" y="145"/>
                    <a:pt x="535" y="145"/>
                  </a:cubicBezTo>
                  <a:cubicBezTo>
                    <a:pt x="559" y="145"/>
                    <a:pt x="580" y="137"/>
                    <a:pt x="592" y="112"/>
                  </a:cubicBezTo>
                  <a:cubicBezTo>
                    <a:pt x="629" y="112"/>
                    <a:pt x="592" y="75"/>
                    <a:pt x="592" y="75"/>
                  </a:cubicBezTo>
                  <a:cubicBezTo>
                    <a:pt x="518" y="38"/>
                    <a:pt x="407" y="38"/>
                    <a:pt x="370" y="38"/>
                  </a:cubicBezTo>
                  <a:cubicBezTo>
                    <a:pt x="260" y="38"/>
                    <a:pt x="186" y="38"/>
                    <a:pt x="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6"/>
            <p:cNvSpPr/>
            <p:nvPr/>
          </p:nvSpPr>
          <p:spPr>
            <a:xfrm>
              <a:off x="693750" y="537150"/>
              <a:ext cx="14575" cy="5450"/>
            </a:xfrm>
            <a:custGeom>
              <a:avLst/>
              <a:gdLst/>
              <a:ahLst/>
              <a:cxnLst/>
              <a:rect l="l" t="t" r="r" b="b"/>
              <a:pathLst>
                <a:path w="583" h="218" extrusionOk="0">
                  <a:moveTo>
                    <a:pt x="83" y="1"/>
                  </a:moveTo>
                  <a:cubicBezTo>
                    <a:pt x="53" y="1"/>
                    <a:pt x="1" y="35"/>
                    <a:pt x="28" y="89"/>
                  </a:cubicBezTo>
                  <a:cubicBezTo>
                    <a:pt x="124" y="161"/>
                    <a:pt x="236" y="218"/>
                    <a:pt x="354" y="218"/>
                  </a:cubicBezTo>
                  <a:cubicBezTo>
                    <a:pt x="416" y="218"/>
                    <a:pt x="481" y="202"/>
                    <a:pt x="545" y="163"/>
                  </a:cubicBezTo>
                  <a:cubicBezTo>
                    <a:pt x="582" y="126"/>
                    <a:pt x="545" y="89"/>
                    <a:pt x="508" y="89"/>
                  </a:cubicBezTo>
                  <a:cubicBezTo>
                    <a:pt x="454" y="103"/>
                    <a:pt x="400" y="111"/>
                    <a:pt x="348" y="111"/>
                  </a:cubicBezTo>
                  <a:cubicBezTo>
                    <a:pt x="257" y="111"/>
                    <a:pt x="172" y="85"/>
                    <a:pt x="102" y="15"/>
                  </a:cubicBezTo>
                  <a:cubicBezTo>
                    <a:pt x="102" y="5"/>
                    <a:pt x="94" y="1"/>
                    <a:pt x="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6"/>
            <p:cNvSpPr/>
            <p:nvPr/>
          </p:nvSpPr>
          <p:spPr>
            <a:xfrm>
              <a:off x="693775" y="526975"/>
              <a:ext cx="11775" cy="5025"/>
            </a:xfrm>
            <a:custGeom>
              <a:avLst/>
              <a:gdLst/>
              <a:ahLst/>
              <a:cxnLst/>
              <a:rect l="l" t="t" r="r" b="b"/>
              <a:pathLst>
                <a:path w="471" h="201" extrusionOk="0">
                  <a:moveTo>
                    <a:pt x="92" y="0"/>
                  </a:moveTo>
                  <a:cubicBezTo>
                    <a:pt x="48" y="0"/>
                    <a:pt x="1" y="26"/>
                    <a:pt x="27" y="52"/>
                  </a:cubicBezTo>
                  <a:cubicBezTo>
                    <a:pt x="101" y="163"/>
                    <a:pt x="175" y="200"/>
                    <a:pt x="285" y="200"/>
                  </a:cubicBezTo>
                  <a:cubicBezTo>
                    <a:pt x="322" y="200"/>
                    <a:pt x="470" y="200"/>
                    <a:pt x="470" y="126"/>
                  </a:cubicBezTo>
                  <a:lnTo>
                    <a:pt x="470" y="52"/>
                  </a:lnTo>
                  <a:lnTo>
                    <a:pt x="322" y="52"/>
                  </a:lnTo>
                  <a:cubicBezTo>
                    <a:pt x="285" y="52"/>
                    <a:pt x="175" y="52"/>
                    <a:pt x="138" y="15"/>
                  </a:cubicBezTo>
                  <a:cubicBezTo>
                    <a:pt x="127" y="5"/>
                    <a:pt x="110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6"/>
            <p:cNvSpPr/>
            <p:nvPr/>
          </p:nvSpPr>
          <p:spPr>
            <a:xfrm>
              <a:off x="687950" y="490375"/>
              <a:ext cx="9275" cy="3500"/>
            </a:xfrm>
            <a:custGeom>
              <a:avLst/>
              <a:gdLst/>
              <a:ahLst/>
              <a:cxnLst/>
              <a:rect l="l" t="t" r="r" b="b"/>
              <a:pathLst>
                <a:path w="371" h="140" extrusionOk="0">
                  <a:moveTo>
                    <a:pt x="75" y="1"/>
                  </a:moveTo>
                  <a:cubicBezTo>
                    <a:pt x="38" y="1"/>
                    <a:pt x="1" y="38"/>
                    <a:pt x="38" y="112"/>
                  </a:cubicBezTo>
                  <a:cubicBezTo>
                    <a:pt x="93" y="130"/>
                    <a:pt x="140" y="139"/>
                    <a:pt x="186" y="139"/>
                  </a:cubicBezTo>
                  <a:cubicBezTo>
                    <a:pt x="232" y="139"/>
                    <a:pt x="278" y="130"/>
                    <a:pt x="334" y="112"/>
                  </a:cubicBezTo>
                  <a:cubicBezTo>
                    <a:pt x="371" y="38"/>
                    <a:pt x="334" y="1"/>
                    <a:pt x="260" y="1"/>
                  </a:cubicBezTo>
                  <a:cubicBezTo>
                    <a:pt x="235" y="1"/>
                    <a:pt x="194" y="17"/>
                    <a:pt x="147" y="17"/>
                  </a:cubicBezTo>
                  <a:cubicBezTo>
                    <a:pt x="124" y="17"/>
                    <a:pt x="99" y="13"/>
                    <a:pt x="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6"/>
            <p:cNvSpPr/>
            <p:nvPr/>
          </p:nvSpPr>
          <p:spPr>
            <a:xfrm>
              <a:off x="680600" y="471750"/>
              <a:ext cx="17550" cy="6575"/>
            </a:xfrm>
            <a:custGeom>
              <a:avLst/>
              <a:gdLst/>
              <a:ahLst/>
              <a:cxnLst/>
              <a:rect l="l" t="t" r="r" b="b"/>
              <a:pathLst>
                <a:path w="702" h="263" extrusionOk="0">
                  <a:moveTo>
                    <a:pt x="77" y="0"/>
                  </a:moveTo>
                  <a:cubicBezTo>
                    <a:pt x="0" y="0"/>
                    <a:pt x="7" y="117"/>
                    <a:pt x="73" y="117"/>
                  </a:cubicBezTo>
                  <a:cubicBezTo>
                    <a:pt x="170" y="190"/>
                    <a:pt x="330" y="262"/>
                    <a:pt x="471" y="262"/>
                  </a:cubicBezTo>
                  <a:cubicBezTo>
                    <a:pt x="545" y="262"/>
                    <a:pt x="614" y="242"/>
                    <a:pt x="665" y="191"/>
                  </a:cubicBezTo>
                  <a:cubicBezTo>
                    <a:pt x="702" y="154"/>
                    <a:pt x="665" y="117"/>
                    <a:pt x="628" y="117"/>
                  </a:cubicBezTo>
                  <a:lnTo>
                    <a:pt x="369" y="117"/>
                  </a:lnTo>
                  <a:cubicBezTo>
                    <a:pt x="295" y="117"/>
                    <a:pt x="184" y="43"/>
                    <a:pt x="110" y="6"/>
                  </a:cubicBezTo>
                  <a:cubicBezTo>
                    <a:pt x="98" y="2"/>
                    <a:pt x="87" y="0"/>
                    <a:pt x="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6"/>
            <p:cNvSpPr/>
            <p:nvPr/>
          </p:nvSpPr>
          <p:spPr>
            <a:xfrm>
              <a:off x="683775" y="463575"/>
              <a:ext cx="11600" cy="5625"/>
            </a:xfrm>
            <a:custGeom>
              <a:avLst/>
              <a:gdLst/>
              <a:ahLst/>
              <a:cxnLst/>
              <a:rect l="l" t="t" r="r" b="b"/>
              <a:pathLst>
                <a:path w="464" h="225" extrusionOk="0">
                  <a:moveTo>
                    <a:pt x="427" y="1"/>
                  </a:moveTo>
                  <a:cubicBezTo>
                    <a:pt x="348" y="53"/>
                    <a:pt x="270" y="105"/>
                    <a:pt x="191" y="105"/>
                  </a:cubicBezTo>
                  <a:cubicBezTo>
                    <a:pt x="159" y="105"/>
                    <a:pt x="126" y="96"/>
                    <a:pt x="94" y="74"/>
                  </a:cubicBezTo>
                  <a:cubicBezTo>
                    <a:pt x="85" y="57"/>
                    <a:pt x="74" y="50"/>
                    <a:pt x="63" y="50"/>
                  </a:cubicBezTo>
                  <a:cubicBezTo>
                    <a:pt x="30" y="50"/>
                    <a:pt x="1" y="120"/>
                    <a:pt x="57" y="148"/>
                  </a:cubicBezTo>
                  <a:cubicBezTo>
                    <a:pt x="105" y="197"/>
                    <a:pt x="189" y="224"/>
                    <a:pt x="268" y="224"/>
                  </a:cubicBezTo>
                  <a:cubicBezTo>
                    <a:pt x="370" y="224"/>
                    <a:pt x="464" y="179"/>
                    <a:pt x="464" y="74"/>
                  </a:cubicBezTo>
                  <a:cubicBezTo>
                    <a:pt x="464" y="74"/>
                    <a:pt x="464" y="1"/>
                    <a:pt x="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6"/>
            <p:cNvSpPr/>
            <p:nvPr/>
          </p:nvSpPr>
          <p:spPr>
            <a:xfrm>
              <a:off x="678075" y="454800"/>
              <a:ext cx="9900" cy="6025"/>
            </a:xfrm>
            <a:custGeom>
              <a:avLst/>
              <a:gdLst/>
              <a:ahLst/>
              <a:cxnLst/>
              <a:rect l="l" t="t" r="r" b="b"/>
              <a:pathLst>
                <a:path w="396" h="241" extrusionOk="0">
                  <a:moveTo>
                    <a:pt x="322" y="0"/>
                  </a:moveTo>
                  <a:cubicBezTo>
                    <a:pt x="303" y="0"/>
                    <a:pt x="285" y="19"/>
                    <a:pt x="285" y="56"/>
                  </a:cubicBezTo>
                  <a:cubicBezTo>
                    <a:pt x="258" y="110"/>
                    <a:pt x="211" y="144"/>
                    <a:pt x="144" y="144"/>
                  </a:cubicBezTo>
                  <a:cubicBezTo>
                    <a:pt x="120" y="144"/>
                    <a:pt x="93" y="140"/>
                    <a:pt x="63" y="130"/>
                  </a:cubicBezTo>
                  <a:cubicBezTo>
                    <a:pt x="52" y="119"/>
                    <a:pt x="41" y="114"/>
                    <a:pt x="33" y="114"/>
                  </a:cubicBezTo>
                  <a:cubicBezTo>
                    <a:pt x="11" y="114"/>
                    <a:pt x="0" y="141"/>
                    <a:pt x="26" y="167"/>
                  </a:cubicBezTo>
                  <a:cubicBezTo>
                    <a:pt x="63" y="241"/>
                    <a:pt x="174" y="241"/>
                    <a:pt x="248" y="241"/>
                  </a:cubicBezTo>
                  <a:cubicBezTo>
                    <a:pt x="285" y="167"/>
                    <a:pt x="396" y="93"/>
                    <a:pt x="359" y="56"/>
                  </a:cubicBezTo>
                  <a:cubicBezTo>
                    <a:pt x="359" y="19"/>
                    <a:pt x="340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6"/>
            <p:cNvSpPr/>
            <p:nvPr/>
          </p:nvSpPr>
          <p:spPr>
            <a:xfrm>
              <a:off x="676450" y="444175"/>
              <a:ext cx="11525" cy="4600"/>
            </a:xfrm>
            <a:custGeom>
              <a:avLst/>
              <a:gdLst/>
              <a:ahLst/>
              <a:cxnLst/>
              <a:rect l="l" t="t" r="r" b="b"/>
              <a:pathLst>
                <a:path w="461" h="184" extrusionOk="0">
                  <a:moveTo>
                    <a:pt x="350" y="0"/>
                  </a:moveTo>
                  <a:cubicBezTo>
                    <a:pt x="299" y="26"/>
                    <a:pt x="230" y="69"/>
                    <a:pt x="168" y="69"/>
                  </a:cubicBezTo>
                  <a:cubicBezTo>
                    <a:pt x="141" y="69"/>
                    <a:pt x="114" y="60"/>
                    <a:pt x="91" y="37"/>
                  </a:cubicBezTo>
                  <a:cubicBezTo>
                    <a:pt x="81" y="27"/>
                    <a:pt x="69" y="23"/>
                    <a:pt x="57" y="23"/>
                  </a:cubicBezTo>
                  <a:cubicBezTo>
                    <a:pt x="25" y="23"/>
                    <a:pt x="0" y="57"/>
                    <a:pt x="54" y="111"/>
                  </a:cubicBezTo>
                  <a:cubicBezTo>
                    <a:pt x="100" y="157"/>
                    <a:pt x="165" y="184"/>
                    <a:pt x="231" y="184"/>
                  </a:cubicBezTo>
                  <a:cubicBezTo>
                    <a:pt x="324" y="184"/>
                    <a:pt x="418" y="130"/>
                    <a:pt x="4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6"/>
            <p:cNvSpPr/>
            <p:nvPr/>
          </p:nvSpPr>
          <p:spPr>
            <a:xfrm>
              <a:off x="674100" y="414600"/>
              <a:ext cx="13875" cy="9625"/>
            </a:xfrm>
            <a:custGeom>
              <a:avLst/>
              <a:gdLst/>
              <a:ahLst/>
              <a:cxnLst/>
              <a:rect l="l" t="t" r="r" b="b"/>
              <a:pathLst>
                <a:path w="555" h="385" extrusionOk="0">
                  <a:moveTo>
                    <a:pt x="481" y="0"/>
                  </a:moveTo>
                  <a:cubicBezTo>
                    <a:pt x="444" y="37"/>
                    <a:pt x="407" y="111"/>
                    <a:pt x="333" y="185"/>
                  </a:cubicBezTo>
                  <a:cubicBezTo>
                    <a:pt x="222" y="222"/>
                    <a:pt x="185" y="222"/>
                    <a:pt x="74" y="222"/>
                  </a:cubicBezTo>
                  <a:cubicBezTo>
                    <a:pt x="0" y="222"/>
                    <a:pt x="0" y="296"/>
                    <a:pt x="74" y="370"/>
                  </a:cubicBezTo>
                  <a:cubicBezTo>
                    <a:pt x="104" y="380"/>
                    <a:pt x="136" y="384"/>
                    <a:pt x="169" y="384"/>
                  </a:cubicBezTo>
                  <a:cubicBezTo>
                    <a:pt x="259" y="384"/>
                    <a:pt x="353" y="350"/>
                    <a:pt x="407" y="296"/>
                  </a:cubicBezTo>
                  <a:cubicBezTo>
                    <a:pt x="518" y="259"/>
                    <a:pt x="555" y="185"/>
                    <a:pt x="555" y="37"/>
                  </a:cubicBezTo>
                  <a:cubicBezTo>
                    <a:pt x="555" y="0"/>
                    <a:pt x="481" y="0"/>
                    <a:pt x="4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6"/>
            <p:cNvSpPr/>
            <p:nvPr/>
          </p:nvSpPr>
          <p:spPr>
            <a:xfrm>
              <a:off x="672250" y="407750"/>
              <a:ext cx="12025" cy="5025"/>
            </a:xfrm>
            <a:custGeom>
              <a:avLst/>
              <a:gdLst/>
              <a:ahLst/>
              <a:cxnLst/>
              <a:rect l="l" t="t" r="r" b="b"/>
              <a:pathLst>
                <a:path w="481" h="201" extrusionOk="0">
                  <a:moveTo>
                    <a:pt x="76" y="1"/>
                  </a:moveTo>
                  <a:cubicBezTo>
                    <a:pt x="40" y="1"/>
                    <a:pt x="0" y="35"/>
                    <a:pt x="0" y="89"/>
                  </a:cubicBezTo>
                  <a:cubicBezTo>
                    <a:pt x="74" y="163"/>
                    <a:pt x="148" y="200"/>
                    <a:pt x="259" y="200"/>
                  </a:cubicBezTo>
                  <a:cubicBezTo>
                    <a:pt x="333" y="200"/>
                    <a:pt x="444" y="163"/>
                    <a:pt x="481" y="89"/>
                  </a:cubicBezTo>
                  <a:lnTo>
                    <a:pt x="444" y="15"/>
                  </a:lnTo>
                  <a:cubicBezTo>
                    <a:pt x="380" y="58"/>
                    <a:pt x="316" y="101"/>
                    <a:pt x="252" y="101"/>
                  </a:cubicBezTo>
                  <a:cubicBezTo>
                    <a:pt x="205" y="101"/>
                    <a:pt x="158" y="78"/>
                    <a:pt x="111" y="15"/>
                  </a:cubicBezTo>
                  <a:cubicBezTo>
                    <a:pt x="101" y="5"/>
                    <a:pt x="89" y="1"/>
                    <a:pt x="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6"/>
            <p:cNvSpPr/>
            <p:nvPr/>
          </p:nvSpPr>
          <p:spPr>
            <a:xfrm>
              <a:off x="667250" y="396650"/>
              <a:ext cx="13350" cy="4450"/>
            </a:xfrm>
            <a:custGeom>
              <a:avLst/>
              <a:gdLst/>
              <a:ahLst/>
              <a:cxnLst/>
              <a:rect l="l" t="t" r="r" b="b"/>
              <a:pathLst>
                <a:path w="534" h="178" extrusionOk="0">
                  <a:moveTo>
                    <a:pt x="81" y="0"/>
                  </a:moveTo>
                  <a:cubicBezTo>
                    <a:pt x="40" y="0"/>
                    <a:pt x="0" y="26"/>
                    <a:pt x="53" y="53"/>
                  </a:cubicBezTo>
                  <a:cubicBezTo>
                    <a:pt x="111" y="131"/>
                    <a:pt x="221" y="178"/>
                    <a:pt x="323" y="178"/>
                  </a:cubicBezTo>
                  <a:cubicBezTo>
                    <a:pt x="414" y="178"/>
                    <a:pt x="498" y="140"/>
                    <a:pt x="533" y="53"/>
                  </a:cubicBezTo>
                  <a:cubicBezTo>
                    <a:pt x="533" y="26"/>
                    <a:pt x="515" y="0"/>
                    <a:pt x="504" y="0"/>
                  </a:cubicBezTo>
                  <a:cubicBezTo>
                    <a:pt x="499" y="0"/>
                    <a:pt x="496" y="5"/>
                    <a:pt x="496" y="16"/>
                  </a:cubicBezTo>
                  <a:cubicBezTo>
                    <a:pt x="404" y="39"/>
                    <a:pt x="326" y="90"/>
                    <a:pt x="254" y="90"/>
                  </a:cubicBezTo>
                  <a:cubicBezTo>
                    <a:pt x="210" y="90"/>
                    <a:pt x="168" y="71"/>
                    <a:pt x="126" y="16"/>
                  </a:cubicBezTo>
                  <a:cubicBezTo>
                    <a:pt x="116" y="5"/>
                    <a:pt x="98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6"/>
            <p:cNvSpPr/>
            <p:nvPr/>
          </p:nvSpPr>
          <p:spPr>
            <a:xfrm>
              <a:off x="667625" y="383175"/>
              <a:ext cx="14825" cy="5900"/>
            </a:xfrm>
            <a:custGeom>
              <a:avLst/>
              <a:gdLst/>
              <a:ahLst/>
              <a:cxnLst/>
              <a:rect l="l" t="t" r="r" b="b"/>
              <a:pathLst>
                <a:path w="593" h="236" extrusionOk="0">
                  <a:moveTo>
                    <a:pt x="518" y="0"/>
                  </a:moveTo>
                  <a:cubicBezTo>
                    <a:pt x="407" y="37"/>
                    <a:pt x="259" y="74"/>
                    <a:pt x="111" y="74"/>
                  </a:cubicBezTo>
                  <a:cubicBezTo>
                    <a:pt x="1" y="74"/>
                    <a:pt x="1" y="185"/>
                    <a:pt x="111" y="222"/>
                  </a:cubicBezTo>
                  <a:cubicBezTo>
                    <a:pt x="155" y="231"/>
                    <a:pt x="199" y="235"/>
                    <a:pt x="241" y="235"/>
                  </a:cubicBezTo>
                  <a:cubicBezTo>
                    <a:pt x="379" y="235"/>
                    <a:pt x="507" y="187"/>
                    <a:pt x="592" y="74"/>
                  </a:cubicBezTo>
                  <a:cubicBezTo>
                    <a:pt x="592" y="37"/>
                    <a:pt x="518" y="0"/>
                    <a:pt x="5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6"/>
            <p:cNvSpPr/>
            <p:nvPr/>
          </p:nvSpPr>
          <p:spPr>
            <a:xfrm>
              <a:off x="783150" y="780600"/>
              <a:ext cx="8350" cy="4650"/>
            </a:xfrm>
            <a:custGeom>
              <a:avLst/>
              <a:gdLst/>
              <a:ahLst/>
              <a:cxnLst/>
              <a:rect l="l" t="t" r="r" b="b"/>
              <a:pathLst>
                <a:path w="334" h="186" extrusionOk="0">
                  <a:moveTo>
                    <a:pt x="334" y="0"/>
                  </a:moveTo>
                  <a:cubicBezTo>
                    <a:pt x="260" y="0"/>
                    <a:pt x="149" y="37"/>
                    <a:pt x="75" y="74"/>
                  </a:cubicBezTo>
                  <a:cubicBezTo>
                    <a:pt x="1" y="74"/>
                    <a:pt x="1" y="185"/>
                    <a:pt x="75" y="185"/>
                  </a:cubicBezTo>
                  <a:cubicBezTo>
                    <a:pt x="223" y="148"/>
                    <a:pt x="297" y="74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6"/>
            <p:cNvSpPr/>
            <p:nvPr/>
          </p:nvSpPr>
          <p:spPr>
            <a:xfrm>
              <a:off x="775050" y="749400"/>
              <a:ext cx="11675" cy="8350"/>
            </a:xfrm>
            <a:custGeom>
              <a:avLst/>
              <a:gdLst/>
              <a:ahLst/>
              <a:cxnLst/>
              <a:rect l="l" t="t" r="r" b="b"/>
              <a:pathLst>
                <a:path w="467" h="334" extrusionOk="0">
                  <a:moveTo>
                    <a:pt x="417" y="1"/>
                  </a:moveTo>
                  <a:cubicBezTo>
                    <a:pt x="408" y="1"/>
                    <a:pt x="399" y="10"/>
                    <a:pt x="399" y="28"/>
                  </a:cubicBezTo>
                  <a:cubicBezTo>
                    <a:pt x="338" y="120"/>
                    <a:pt x="252" y="186"/>
                    <a:pt x="162" y="186"/>
                  </a:cubicBezTo>
                  <a:cubicBezTo>
                    <a:pt x="142" y="186"/>
                    <a:pt x="123" y="183"/>
                    <a:pt x="103" y="176"/>
                  </a:cubicBezTo>
                  <a:cubicBezTo>
                    <a:pt x="95" y="172"/>
                    <a:pt x="87" y="170"/>
                    <a:pt x="80" y="170"/>
                  </a:cubicBezTo>
                  <a:cubicBezTo>
                    <a:pt x="22" y="170"/>
                    <a:pt x="0" y="291"/>
                    <a:pt x="66" y="324"/>
                  </a:cubicBezTo>
                  <a:cubicBezTo>
                    <a:pt x="95" y="330"/>
                    <a:pt x="126" y="333"/>
                    <a:pt x="155" y="333"/>
                  </a:cubicBezTo>
                  <a:cubicBezTo>
                    <a:pt x="315" y="333"/>
                    <a:pt x="467" y="246"/>
                    <a:pt x="436" y="28"/>
                  </a:cubicBezTo>
                  <a:cubicBezTo>
                    <a:pt x="436" y="10"/>
                    <a:pt x="427" y="1"/>
                    <a:pt x="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6"/>
            <p:cNvSpPr/>
            <p:nvPr/>
          </p:nvSpPr>
          <p:spPr>
            <a:xfrm>
              <a:off x="770225" y="727000"/>
              <a:ext cx="12025" cy="3725"/>
            </a:xfrm>
            <a:custGeom>
              <a:avLst/>
              <a:gdLst/>
              <a:ahLst/>
              <a:cxnLst/>
              <a:rect l="l" t="t" r="r" b="b"/>
              <a:pathLst>
                <a:path w="481" h="149" extrusionOk="0">
                  <a:moveTo>
                    <a:pt x="74" y="0"/>
                  </a:moveTo>
                  <a:cubicBezTo>
                    <a:pt x="0" y="0"/>
                    <a:pt x="0" y="111"/>
                    <a:pt x="37" y="111"/>
                  </a:cubicBezTo>
                  <a:cubicBezTo>
                    <a:pt x="111" y="148"/>
                    <a:pt x="222" y="148"/>
                    <a:pt x="296" y="148"/>
                  </a:cubicBezTo>
                  <a:cubicBezTo>
                    <a:pt x="370" y="148"/>
                    <a:pt x="444" y="148"/>
                    <a:pt x="481" y="111"/>
                  </a:cubicBezTo>
                  <a:lnTo>
                    <a:pt x="481" y="74"/>
                  </a:lnTo>
                  <a:cubicBezTo>
                    <a:pt x="469" y="49"/>
                    <a:pt x="456" y="41"/>
                    <a:pt x="441" y="41"/>
                  </a:cubicBezTo>
                  <a:cubicBezTo>
                    <a:pt x="411" y="41"/>
                    <a:pt x="370" y="74"/>
                    <a:pt x="296" y="74"/>
                  </a:cubicBezTo>
                  <a:cubicBezTo>
                    <a:pt x="222" y="74"/>
                    <a:pt x="111" y="74"/>
                    <a:pt x="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6"/>
            <p:cNvSpPr/>
            <p:nvPr/>
          </p:nvSpPr>
          <p:spPr>
            <a:xfrm>
              <a:off x="765850" y="715900"/>
              <a:ext cx="11800" cy="4975"/>
            </a:xfrm>
            <a:custGeom>
              <a:avLst/>
              <a:gdLst/>
              <a:ahLst/>
              <a:cxnLst/>
              <a:rect l="l" t="t" r="r" b="b"/>
              <a:pathLst>
                <a:path w="472" h="199" extrusionOk="0">
                  <a:moveTo>
                    <a:pt x="434" y="1"/>
                  </a:moveTo>
                  <a:cubicBezTo>
                    <a:pt x="350" y="29"/>
                    <a:pt x="266" y="99"/>
                    <a:pt x="181" y="99"/>
                  </a:cubicBezTo>
                  <a:cubicBezTo>
                    <a:pt x="155" y="99"/>
                    <a:pt x="128" y="92"/>
                    <a:pt x="101" y="74"/>
                  </a:cubicBezTo>
                  <a:cubicBezTo>
                    <a:pt x="91" y="69"/>
                    <a:pt x="81" y="67"/>
                    <a:pt x="73" y="67"/>
                  </a:cubicBezTo>
                  <a:cubicBezTo>
                    <a:pt x="19" y="67"/>
                    <a:pt x="1" y="154"/>
                    <a:pt x="64" y="185"/>
                  </a:cubicBezTo>
                  <a:cubicBezTo>
                    <a:pt x="99" y="194"/>
                    <a:pt x="138" y="199"/>
                    <a:pt x="178" y="199"/>
                  </a:cubicBezTo>
                  <a:cubicBezTo>
                    <a:pt x="307" y="199"/>
                    <a:pt x="443" y="150"/>
                    <a:pt x="471" y="37"/>
                  </a:cubicBezTo>
                  <a:cubicBezTo>
                    <a:pt x="471" y="1"/>
                    <a:pt x="434" y="1"/>
                    <a:pt x="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6"/>
            <p:cNvSpPr/>
            <p:nvPr/>
          </p:nvSpPr>
          <p:spPr>
            <a:xfrm>
              <a:off x="763750" y="708500"/>
              <a:ext cx="12050" cy="4425"/>
            </a:xfrm>
            <a:custGeom>
              <a:avLst/>
              <a:gdLst/>
              <a:ahLst/>
              <a:cxnLst/>
              <a:rect l="l" t="t" r="r" b="b"/>
              <a:pathLst>
                <a:path w="482" h="177" extrusionOk="0">
                  <a:moveTo>
                    <a:pt x="111" y="1"/>
                  </a:moveTo>
                  <a:cubicBezTo>
                    <a:pt x="0" y="1"/>
                    <a:pt x="0" y="112"/>
                    <a:pt x="111" y="149"/>
                  </a:cubicBezTo>
                  <a:cubicBezTo>
                    <a:pt x="148" y="167"/>
                    <a:pt x="204" y="176"/>
                    <a:pt x="264" y="176"/>
                  </a:cubicBezTo>
                  <a:cubicBezTo>
                    <a:pt x="324" y="176"/>
                    <a:pt x="389" y="167"/>
                    <a:pt x="444" y="149"/>
                  </a:cubicBezTo>
                  <a:lnTo>
                    <a:pt x="481" y="112"/>
                  </a:lnTo>
                  <a:cubicBezTo>
                    <a:pt x="481" y="1"/>
                    <a:pt x="444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6"/>
            <p:cNvSpPr/>
            <p:nvPr/>
          </p:nvSpPr>
          <p:spPr>
            <a:xfrm>
              <a:off x="761950" y="699275"/>
              <a:ext cx="12925" cy="4275"/>
            </a:xfrm>
            <a:custGeom>
              <a:avLst/>
              <a:gdLst/>
              <a:ahLst/>
              <a:cxnLst/>
              <a:rect l="l" t="t" r="r" b="b"/>
              <a:pathLst>
                <a:path w="517" h="171" extrusionOk="0">
                  <a:moveTo>
                    <a:pt x="442" y="0"/>
                  </a:moveTo>
                  <a:cubicBezTo>
                    <a:pt x="368" y="0"/>
                    <a:pt x="331" y="74"/>
                    <a:pt x="257" y="74"/>
                  </a:cubicBezTo>
                  <a:lnTo>
                    <a:pt x="36" y="74"/>
                  </a:lnTo>
                  <a:cubicBezTo>
                    <a:pt x="27" y="56"/>
                    <a:pt x="20" y="49"/>
                    <a:pt x="15" y="49"/>
                  </a:cubicBezTo>
                  <a:lnTo>
                    <a:pt x="15" y="49"/>
                  </a:lnTo>
                  <a:cubicBezTo>
                    <a:pt x="1" y="49"/>
                    <a:pt x="7" y="120"/>
                    <a:pt x="36" y="148"/>
                  </a:cubicBezTo>
                  <a:cubicBezTo>
                    <a:pt x="90" y="161"/>
                    <a:pt x="154" y="170"/>
                    <a:pt x="219" y="170"/>
                  </a:cubicBezTo>
                  <a:cubicBezTo>
                    <a:pt x="331" y="170"/>
                    <a:pt x="446" y="144"/>
                    <a:pt x="516" y="74"/>
                  </a:cubicBezTo>
                  <a:cubicBezTo>
                    <a:pt x="516" y="74"/>
                    <a:pt x="516" y="0"/>
                    <a:pt x="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6"/>
            <p:cNvSpPr/>
            <p:nvPr/>
          </p:nvSpPr>
          <p:spPr>
            <a:xfrm>
              <a:off x="757650" y="685400"/>
              <a:ext cx="12600" cy="4125"/>
            </a:xfrm>
            <a:custGeom>
              <a:avLst/>
              <a:gdLst/>
              <a:ahLst/>
              <a:cxnLst/>
              <a:rect l="l" t="t" r="r" b="b"/>
              <a:pathLst>
                <a:path w="504" h="165" extrusionOk="0">
                  <a:moveTo>
                    <a:pt x="392" y="0"/>
                  </a:moveTo>
                  <a:cubicBezTo>
                    <a:pt x="355" y="0"/>
                    <a:pt x="281" y="0"/>
                    <a:pt x="244" y="74"/>
                  </a:cubicBezTo>
                  <a:lnTo>
                    <a:pt x="134" y="74"/>
                  </a:lnTo>
                  <a:cubicBezTo>
                    <a:pt x="111" y="60"/>
                    <a:pt x="92" y="54"/>
                    <a:pt x="76" y="54"/>
                  </a:cubicBezTo>
                  <a:cubicBezTo>
                    <a:pt x="12" y="54"/>
                    <a:pt x="0" y="148"/>
                    <a:pt x="60" y="148"/>
                  </a:cubicBezTo>
                  <a:cubicBezTo>
                    <a:pt x="109" y="148"/>
                    <a:pt x="158" y="165"/>
                    <a:pt x="197" y="165"/>
                  </a:cubicBezTo>
                  <a:cubicBezTo>
                    <a:pt x="216" y="165"/>
                    <a:pt x="232" y="161"/>
                    <a:pt x="244" y="148"/>
                  </a:cubicBezTo>
                  <a:cubicBezTo>
                    <a:pt x="318" y="148"/>
                    <a:pt x="392" y="148"/>
                    <a:pt x="429" y="111"/>
                  </a:cubicBezTo>
                  <a:cubicBezTo>
                    <a:pt x="503" y="74"/>
                    <a:pt x="429" y="0"/>
                    <a:pt x="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6"/>
            <p:cNvSpPr/>
            <p:nvPr/>
          </p:nvSpPr>
          <p:spPr>
            <a:xfrm>
              <a:off x="754500" y="676150"/>
              <a:ext cx="16675" cy="3725"/>
            </a:xfrm>
            <a:custGeom>
              <a:avLst/>
              <a:gdLst/>
              <a:ahLst/>
              <a:cxnLst/>
              <a:rect l="l" t="t" r="r" b="b"/>
              <a:pathLst>
                <a:path w="667" h="149" extrusionOk="0">
                  <a:moveTo>
                    <a:pt x="112" y="1"/>
                  </a:moveTo>
                  <a:cubicBezTo>
                    <a:pt x="38" y="1"/>
                    <a:pt x="1" y="75"/>
                    <a:pt x="38" y="112"/>
                  </a:cubicBezTo>
                  <a:cubicBezTo>
                    <a:pt x="149" y="130"/>
                    <a:pt x="269" y="149"/>
                    <a:pt x="380" y="149"/>
                  </a:cubicBezTo>
                  <a:cubicBezTo>
                    <a:pt x="491" y="149"/>
                    <a:pt x="592" y="130"/>
                    <a:pt x="666" y="75"/>
                  </a:cubicBezTo>
                  <a:cubicBezTo>
                    <a:pt x="666" y="75"/>
                    <a:pt x="666" y="1"/>
                    <a:pt x="629" y="1"/>
                  </a:cubicBezTo>
                  <a:cubicBezTo>
                    <a:pt x="518" y="1"/>
                    <a:pt x="481" y="75"/>
                    <a:pt x="370" y="75"/>
                  </a:cubicBezTo>
                  <a:cubicBezTo>
                    <a:pt x="297" y="75"/>
                    <a:pt x="186" y="75"/>
                    <a:pt x="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751725" y="653050"/>
              <a:ext cx="14825" cy="4650"/>
            </a:xfrm>
            <a:custGeom>
              <a:avLst/>
              <a:gdLst/>
              <a:ahLst/>
              <a:cxnLst/>
              <a:rect l="l" t="t" r="r" b="b"/>
              <a:pathLst>
                <a:path w="593" h="186" extrusionOk="0">
                  <a:moveTo>
                    <a:pt x="555" y="1"/>
                  </a:moveTo>
                  <a:cubicBezTo>
                    <a:pt x="445" y="1"/>
                    <a:pt x="371" y="1"/>
                    <a:pt x="297" y="74"/>
                  </a:cubicBezTo>
                  <a:cubicBezTo>
                    <a:pt x="223" y="74"/>
                    <a:pt x="112" y="111"/>
                    <a:pt x="38" y="111"/>
                  </a:cubicBezTo>
                  <a:cubicBezTo>
                    <a:pt x="1" y="111"/>
                    <a:pt x="1" y="185"/>
                    <a:pt x="38" y="185"/>
                  </a:cubicBezTo>
                  <a:cubicBezTo>
                    <a:pt x="149" y="185"/>
                    <a:pt x="408" y="185"/>
                    <a:pt x="555" y="74"/>
                  </a:cubicBezTo>
                  <a:cubicBezTo>
                    <a:pt x="592" y="74"/>
                    <a:pt x="555" y="1"/>
                    <a:pt x="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744350" y="623475"/>
              <a:ext cx="17575" cy="5050"/>
            </a:xfrm>
            <a:custGeom>
              <a:avLst/>
              <a:gdLst/>
              <a:ahLst/>
              <a:cxnLst/>
              <a:rect l="l" t="t" r="r" b="b"/>
              <a:pathLst>
                <a:path w="703" h="202" extrusionOk="0">
                  <a:moveTo>
                    <a:pt x="592" y="0"/>
                  </a:moveTo>
                  <a:cubicBezTo>
                    <a:pt x="555" y="0"/>
                    <a:pt x="555" y="0"/>
                    <a:pt x="555" y="37"/>
                  </a:cubicBezTo>
                  <a:lnTo>
                    <a:pt x="111" y="37"/>
                  </a:lnTo>
                  <a:cubicBezTo>
                    <a:pt x="0" y="37"/>
                    <a:pt x="0" y="148"/>
                    <a:pt x="37" y="148"/>
                  </a:cubicBezTo>
                  <a:cubicBezTo>
                    <a:pt x="148" y="148"/>
                    <a:pt x="222" y="185"/>
                    <a:pt x="370" y="185"/>
                  </a:cubicBezTo>
                  <a:cubicBezTo>
                    <a:pt x="444" y="185"/>
                    <a:pt x="485" y="202"/>
                    <a:pt x="526" y="202"/>
                  </a:cubicBezTo>
                  <a:cubicBezTo>
                    <a:pt x="546" y="202"/>
                    <a:pt x="567" y="198"/>
                    <a:pt x="592" y="185"/>
                  </a:cubicBezTo>
                  <a:cubicBezTo>
                    <a:pt x="703" y="148"/>
                    <a:pt x="703" y="0"/>
                    <a:pt x="5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742500" y="614225"/>
              <a:ext cx="14800" cy="4875"/>
            </a:xfrm>
            <a:custGeom>
              <a:avLst/>
              <a:gdLst/>
              <a:ahLst/>
              <a:cxnLst/>
              <a:rect l="l" t="t" r="r" b="b"/>
              <a:pathLst>
                <a:path w="592" h="195" extrusionOk="0">
                  <a:moveTo>
                    <a:pt x="37" y="1"/>
                  </a:moveTo>
                  <a:cubicBezTo>
                    <a:pt x="37" y="38"/>
                    <a:pt x="0" y="149"/>
                    <a:pt x="37" y="149"/>
                  </a:cubicBezTo>
                  <a:cubicBezTo>
                    <a:pt x="111" y="186"/>
                    <a:pt x="222" y="186"/>
                    <a:pt x="296" y="186"/>
                  </a:cubicBezTo>
                  <a:cubicBezTo>
                    <a:pt x="351" y="186"/>
                    <a:pt x="398" y="195"/>
                    <a:pt x="439" y="195"/>
                  </a:cubicBezTo>
                  <a:cubicBezTo>
                    <a:pt x="481" y="195"/>
                    <a:pt x="518" y="186"/>
                    <a:pt x="555" y="149"/>
                  </a:cubicBezTo>
                  <a:cubicBezTo>
                    <a:pt x="592" y="149"/>
                    <a:pt x="555" y="75"/>
                    <a:pt x="555" y="38"/>
                  </a:cubicBezTo>
                  <a:cubicBezTo>
                    <a:pt x="444" y="1"/>
                    <a:pt x="407" y="1"/>
                    <a:pt x="2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740075" y="605925"/>
              <a:ext cx="12600" cy="5550"/>
            </a:xfrm>
            <a:custGeom>
              <a:avLst/>
              <a:gdLst/>
              <a:ahLst/>
              <a:cxnLst/>
              <a:rect l="l" t="t" r="r" b="b"/>
              <a:pathLst>
                <a:path w="504" h="222" extrusionOk="0">
                  <a:moveTo>
                    <a:pt x="467" y="0"/>
                  </a:moveTo>
                  <a:cubicBezTo>
                    <a:pt x="393" y="0"/>
                    <a:pt x="356" y="0"/>
                    <a:pt x="282" y="37"/>
                  </a:cubicBezTo>
                  <a:cubicBezTo>
                    <a:pt x="208" y="111"/>
                    <a:pt x="134" y="111"/>
                    <a:pt x="97" y="111"/>
                  </a:cubicBezTo>
                  <a:cubicBezTo>
                    <a:pt x="79" y="99"/>
                    <a:pt x="64" y="93"/>
                    <a:pt x="54" y="93"/>
                  </a:cubicBezTo>
                  <a:cubicBezTo>
                    <a:pt x="1" y="93"/>
                    <a:pt x="42" y="222"/>
                    <a:pt x="134" y="222"/>
                  </a:cubicBezTo>
                  <a:cubicBezTo>
                    <a:pt x="208" y="222"/>
                    <a:pt x="282" y="222"/>
                    <a:pt x="356" y="185"/>
                  </a:cubicBezTo>
                  <a:cubicBezTo>
                    <a:pt x="393" y="148"/>
                    <a:pt x="504" y="148"/>
                    <a:pt x="504" y="37"/>
                  </a:cubicBezTo>
                  <a:cubicBezTo>
                    <a:pt x="504" y="0"/>
                    <a:pt x="504" y="0"/>
                    <a:pt x="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740650" y="596275"/>
              <a:ext cx="13875" cy="5850"/>
            </a:xfrm>
            <a:custGeom>
              <a:avLst/>
              <a:gdLst/>
              <a:ahLst/>
              <a:cxnLst/>
              <a:rect l="l" t="t" r="r" b="b"/>
              <a:pathLst>
                <a:path w="555" h="234" extrusionOk="0">
                  <a:moveTo>
                    <a:pt x="446" y="1"/>
                  </a:moveTo>
                  <a:cubicBezTo>
                    <a:pt x="385" y="1"/>
                    <a:pt x="322" y="27"/>
                    <a:pt x="296" y="53"/>
                  </a:cubicBezTo>
                  <a:cubicBezTo>
                    <a:pt x="241" y="90"/>
                    <a:pt x="204" y="109"/>
                    <a:pt x="171" y="109"/>
                  </a:cubicBezTo>
                  <a:cubicBezTo>
                    <a:pt x="139" y="109"/>
                    <a:pt x="111" y="90"/>
                    <a:pt x="74" y="53"/>
                  </a:cubicBezTo>
                  <a:cubicBezTo>
                    <a:pt x="0" y="53"/>
                    <a:pt x="0" y="127"/>
                    <a:pt x="0" y="164"/>
                  </a:cubicBezTo>
                  <a:cubicBezTo>
                    <a:pt x="70" y="199"/>
                    <a:pt x="189" y="234"/>
                    <a:pt x="299" y="234"/>
                  </a:cubicBezTo>
                  <a:cubicBezTo>
                    <a:pt x="423" y="234"/>
                    <a:pt x="535" y="190"/>
                    <a:pt x="555" y="53"/>
                  </a:cubicBezTo>
                  <a:cubicBezTo>
                    <a:pt x="555" y="16"/>
                    <a:pt x="518" y="16"/>
                    <a:pt x="518" y="16"/>
                  </a:cubicBezTo>
                  <a:cubicBezTo>
                    <a:pt x="496" y="5"/>
                    <a:pt x="471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743425" y="585575"/>
              <a:ext cx="10825" cy="7250"/>
            </a:xfrm>
            <a:custGeom>
              <a:avLst/>
              <a:gdLst/>
              <a:ahLst/>
              <a:cxnLst/>
              <a:rect l="l" t="t" r="r" b="b"/>
              <a:pathLst>
                <a:path w="433" h="290" extrusionOk="0">
                  <a:moveTo>
                    <a:pt x="370" y="1"/>
                  </a:moveTo>
                  <a:cubicBezTo>
                    <a:pt x="333" y="38"/>
                    <a:pt x="259" y="75"/>
                    <a:pt x="222" y="75"/>
                  </a:cubicBezTo>
                  <a:cubicBezTo>
                    <a:pt x="185" y="112"/>
                    <a:pt x="74" y="112"/>
                    <a:pt x="37" y="112"/>
                  </a:cubicBezTo>
                  <a:cubicBezTo>
                    <a:pt x="0" y="112"/>
                    <a:pt x="0" y="186"/>
                    <a:pt x="37" y="222"/>
                  </a:cubicBezTo>
                  <a:cubicBezTo>
                    <a:pt x="84" y="269"/>
                    <a:pt x="141" y="290"/>
                    <a:pt x="197" y="290"/>
                  </a:cubicBezTo>
                  <a:cubicBezTo>
                    <a:pt x="318" y="290"/>
                    <a:pt x="432" y="190"/>
                    <a:pt x="407" y="38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736025" y="574475"/>
              <a:ext cx="12025" cy="8350"/>
            </a:xfrm>
            <a:custGeom>
              <a:avLst/>
              <a:gdLst/>
              <a:ahLst/>
              <a:cxnLst/>
              <a:rect l="l" t="t" r="r" b="b"/>
              <a:pathLst>
                <a:path w="481" h="334" extrusionOk="0">
                  <a:moveTo>
                    <a:pt x="296" y="1"/>
                  </a:moveTo>
                  <a:cubicBezTo>
                    <a:pt x="259" y="1"/>
                    <a:pt x="185" y="75"/>
                    <a:pt x="185" y="112"/>
                  </a:cubicBezTo>
                  <a:cubicBezTo>
                    <a:pt x="148" y="149"/>
                    <a:pt x="148" y="149"/>
                    <a:pt x="111" y="149"/>
                  </a:cubicBezTo>
                  <a:cubicBezTo>
                    <a:pt x="37" y="149"/>
                    <a:pt x="0" y="149"/>
                    <a:pt x="0" y="223"/>
                  </a:cubicBezTo>
                  <a:cubicBezTo>
                    <a:pt x="0" y="297"/>
                    <a:pt x="37" y="334"/>
                    <a:pt x="111" y="334"/>
                  </a:cubicBezTo>
                  <a:cubicBezTo>
                    <a:pt x="185" y="334"/>
                    <a:pt x="222" y="334"/>
                    <a:pt x="333" y="297"/>
                  </a:cubicBezTo>
                  <a:cubicBezTo>
                    <a:pt x="370" y="223"/>
                    <a:pt x="481" y="149"/>
                    <a:pt x="444" y="112"/>
                  </a:cubicBezTo>
                  <a:cubicBezTo>
                    <a:pt x="333" y="75"/>
                    <a:pt x="333" y="1"/>
                    <a:pt x="2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708550" y="366525"/>
              <a:ext cx="100050" cy="448750"/>
            </a:xfrm>
            <a:custGeom>
              <a:avLst/>
              <a:gdLst/>
              <a:ahLst/>
              <a:cxnLst/>
              <a:rect l="l" t="t" r="r" b="b"/>
              <a:pathLst>
                <a:path w="4002" h="17950" extrusionOk="0">
                  <a:moveTo>
                    <a:pt x="434" y="1"/>
                  </a:moveTo>
                  <a:cubicBezTo>
                    <a:pt x="434" y="148"/>
                    <a:pt x="434" y="296"/>
                    <a:pt x="471" y="407"/>
                  </a:cubicBezTo>
                  <a:lnTo>
                    <a:pt x="360" y="407"/>
                  </a:lnTo>
                  <a:cubicBezTo>
                    <a:pt x="341" y="444"/>
                    <a:pt x="314" y="463"/>
                    <a:pt x="277" y="463"/>
                  </a:cubicBezTo>
                  <a:cubicBezTo>
                    <a:pt x="240" y="463"/>
                    <a:pt x="194" y="444"/>
                    <a:pt x="138" y="407"/>
                  </a:cubicBezTo>
                  <a:cubicBezTo>
                    <a:pt x="128" y="402"/>
                    <a:pt x="117" y="400"/>
                    <a:pt x="108" y="400"/>
                  </a:cubicBezTo>
                  <a:cubicBezTo>
                    <a:pt x="46" y="400"/>
                    <a:pt x="1" y="486"/>
                    <a:pt x="64" y="518"/>
                  </a:cubicBezTo>
                  <a:cubicBezTo>
                    <a:pt x="101" y="555"/>
                    <a:pt x="175" y="592"/>
                    <a:pt x="286" y="592"/>
                  </a:cubicBezTo>
                  <a:cubicBezTo>
                    <a:pt x="323" y="592"/>
                    <a:pt x="434" y="555"/>
                    <a:pt x="471" y="518"/>
                  </a:cubicBezTo>
                  <a:cubicBezTo>
                    <a:pt x="471" y="666"/>
                    <a:pt x="508" y="851"/>
                    <a:pt x="508" y="962"/>
                  </a:cubicBezTo>
                  <a:cubicBezTo>
                    <a:pt x="434" y="962"/>
                    <a:pt x="360" y="1036"/>
                    <a:pt x="286" y="1073"/>
                  </a:cubicBezTo>
                  <a:cubicBezTo>
                    <a:pt x="249" y="1073"/>
                    <a:pt x="249" y="1147"/>
                    <a:pt x="286" y="1147"/>
                  </a:cubicBezTo>
                  <a:cubicBezTo>
                    <a:pt x="360" y="1147"/>
                    <a:pt x="471" y="1147"/>
                    <a:pt x="545" y="1110"/>
                  </a:cubicBezTo>
                  <a:lnTo>
                    <a:pt x="545" y="1221"/>
                  </a:lnTo>
                  <a:cubicBezTo>
                    <a:pt x="508" y="1221"/>
                    <a:pt x="508" y="1258"/>
                    <a:pt x="471" y="1258"/>
                  </a:cubicBezTo>
                  <a:cubicBezTo>
                    <a:pt x="360" y="1295"/>
                    <a:pt x="323" y="1332"/>
                    <a:pt x="249" y="1442"/>
                  </a:cubicBezTo>
                  <a:cubicBezTo>
                    <a:pt x="197" y="1469"/>
                    <a:pt x="218" y="1495"/>
                    <a:pt x="249" y="1495"/>
                  </a:cubicBezTo>
                  <a:cubicBezTo>
                    <a:pt x="261" y="1495"/>
                    <a:pt x="275" y="1490"/>
                    <a:pt x="286" y="1479"/>
                  </a:cubicBezTo>
                  <a:cubicBezTo>
                    <a:pt x="360" y="1442"/>
                    <a:pt x="471" y="1442"/>
                    <a:pt x="545" y="1405"/>
                  </a:cubicBezTo>
                  <a:lnTo>
                    <a:pt x="619" y="1405"/>
                  </a:lnTo>
                  <a:cubicBezTo>
                    <a:pt x="656" y="1664"/>
                    <a:pt x="693" y="1886"/>
                    <a:pt x="730" y="2182"/>
                  </a:cubicBezTo>
                  <a:cubicBezTo>
                    <a:pt x="693" y="2182"/>
                    <a:pt x="656" y="2219"/>
                    <a:pt x="619" y="2256"/>
                  </a:cubicBezTo>
                  <a:cubicBezTo>
                    <a:pt x="545" y="2330"/>
                    <a:pt x="471" y="2367"/>
                    <a:pt x="434" y="2404"/>
                  </a:cubicBezTo>
                  <a:cubicBezTo>
                    <a:pt x="370" y="2435"/>
                    <a:pt x="416" y="2522"/>
                    <a:pt x="454" y="2522"/>
                  </a:cubicBezTo>
                  <a:cubicBezTo>
                    <a:pt x="460" y="2522"/>
                    <a:pt x="466" y="2520"/>
                    <a:pt x="471" y="2515"/>
                  </a:cubicBezTo>
                  <a:cubicBezTo>
                    <a:pt x="508" y="2441"/>
                    <a:pt x="619" y="2441"/>
                    <a:pt x="656" y="2404"/>
                  </a:cubicBezTo>
                  <a:cubicBezTo>
                    <a:pt x="656" y="2404"/>
                    <a:pt x="693" y="2367"/>
                    <a:pt x="730" y="2367"/>
                  </a:cubicBezTo>
                  <a:cubicBezTo>
                    <a:pt x="730" y="2404"/>
                    <a:pt x="804" y="2515"/>
                    <a:pt x="804" y="2552"/>
                  </a:cubicBezTo>
                  <a:cubicBezTo>
                    <a:pt x="719" y="2580"/>
                    <a:pt x="656" y="2650"/>
                    <a:pt x="566" y="2650"/>
                  </a:cubicBezTo>
                  <a:cubicBezTo>
                    <a:pt x="538" y="2650"/>
                    <a:pt x="506" y="2643"/>
                    <a:pt x="471" y="2626"/>
                  </a:cubicBezTo>
                  <a:cubicBezTo>
                    <a:pt x="459" y="2621"/>
                    <a:pt x="447" y="2620"/>
                    <a:pt x="437" y="2620"/>
                  </a:cubicBezTo>
                  <a:cubicBezTo>
                    <a:pt x="354" y="2620"/>
                    <a:pt x="335" y="2740"/>
                    <a:pt x="434" y="2773"/>
                  </a:cubicBezTo>
                  <a:cubicBezTo>
                    <a:pt x="465" y="2789"/>
                    <a:pt x="514" y="2798"/>
                    <a:pt x="570" y="2798"/>
                  </a:cubicBezTo>
                  <a:cubicBezTo>
                    <a:pt x="648" y="2798"/>
                    <a:pt x="739" y="2780"/>
                    <a:pt x="804" y="2736"/>
                  </a:cubicBezTo>
                  <a:cubicBezTo>
                    <a:pt x="804" y="2773"/>
                    <a:pt x="841" y="2884"/>
                    <a:pt x="841" y="2921"/>
                  </a:cubicBezTo>
                  <a:cubicBezTo>
                    <a:pt x="804" y="2921"/>
                    <a:pt x="804" y="2958"/>
                    <a:pt x="804" y="2958"/>
                  </a:cubicBezTo>
                  <a:cubicBezTo>
                    <a:pt x="753" y="2984"/>
                    <a:pt x="702" y="3027"/>
                    <a:pt x="663" y="3027"/>
                  </a:cubicBezTo>
                  <a:cubicBezTo>
                    <a:pt x="645" y="3027"/>
                    <a:pt x="630" y="3018"/>
                    <a:pt x="619" y="2995"/>
                  </a:cubicBezTo>
                  <a:cubicBezTo>
                    <a:pt x="608" y="2990"/>
                    <a:pt x="598" y="2988"/>
                    <a:pt x="588" y="2988"/>
                  </a:cubicBezTo>
                  <a:cubicBezTo>
                    <a:pt x="526" y="2988"/>
                    <a:pt x="476" y="3074"/>
                    <a:pt x="508" y="3106"/>
                  </a:cubicBezTo>
                  <a:cubicBezTo>
                    <a:pt x="563" y="3143"/>
                    <a:pt x="637" y="3162"/>
                    <a:pt x="707" y="3162"/>
                  </a:cubicBezTo>
                  <a:cubicBezTo>
                    <a:pt x="776" y="3162"/>
                    <a:pt x="841" y="3143"/>
                    <a:pt x="878" y="3106"/>
                  </a:cubicBezTo>
                  <a:cubicBezTo>
                    <a:pt x="878" y="3180"/>
                    <a:pt x="915" y="3291"/>
                    <a:pt x="915" y="3365"/>
                  </a:cubicBezTo>
                  <a:cubicBezTo>
                    <a:pt x="878" y="3365"/>
                    <a:pt x="878" y="3439"/>
                    <a:pt x="841" y="3476"/>
                  </a:cubicBezTo>
                  <a:cubicBezTo>
                    <a:pt x="804" y="3513"/>
                    <a:pt x="730" y="3513"/>
                    <a:pt x="693" y="3550"/>
                  </a:cubicBezTo>
                  <a:cubicBezTo>
                    <a:pt x="656" y="3550"/>
                    <a:pt x="619" y="3624"/>
                    <a:pt x="619" y="3624"/>
                  </a:cubicBezTo>
                  <a:lnTo>
                    <a:pt x="619" y="3661"/>
                  </a:lnTo>
                  <a:cubicBezTo>
                    <a:pt x="637" y="3679"/>
                    <a:pt x="683" y="3688"/>
                    <a:pt x="730" y="3688"/>
                  </a:cubicBezTo>
                  <a:cubicBezTo>
                    <a:pt x="776" y="3688"/>
                    <a:pt x="822" y="3679"/>
                    <a:pt x="841" y="3661"/>
                  </a:cubicBezTo>
                  <a:cubicBezTo>
                    <a:pt x="878" y="3661"/>
                    <a:pt x="878" y="3624"/>
                    <a:pt x="915" y="3624"/>
                  </a:cubicBezTo>
                  <a:cubicBezTo>
                    <a:pt x="988" y="3735"/>
                    <a:pt x="988" y="3883"/>
                    <a:pt x="1025" y="4067"/>
                  </a:cubicBezTo>
                  <a:cubicBezTo>
                    <a:pt x="988" y="4104"/>
                    <a:pt x="988" y="4215"/>
                    <a:pt x="915" y="4252"/>
                  </a:cubicBezTo>
                  <a:cubicBezTo>
                    <a:pt x="889" y="4278"/>
                    <a:pt x="846" y="4321"/>
                    <a:pt x="797" y="4321"/>
                  </a:cubicBezTo>
                  <a:cubicBezTo>
                    <a:pt x="776" y="4321"/>
                    <a:pt x="753" y="4312"/>
                    <a:pt x="730" y="4289"/>
                  </a:cubicBezTo>
                  <a:cubicBezTo>
                    <a:pt x="693" y="4289"/>
                    <a:pt x="619" y="4363"/>
                    <a:pt x="656" y="4400"/>
                  </a:cubicBezTo>
                  <a:cubicBezTo>
                    <a:pt x="699" y="4443"/>
                    <a:pt x="780" y="4461"/>
                    <a:pt x="863" y="4461"/>
                  </a:cubicBezTo>
                  <a:cubicBezTo>
                    <a:pt x="921" y="4461"/>
                    <a:pt x="979" y="4452"/>
                    <a:pt x="1025" y="4437"/>
                  </a:cubicBezTo>
                  <a:cubicBezTo>
                    <a:pt x="1025" y="4437"/>
                    <a:pt x="1062" y="4437"/>
                    <a:pt x="1062" y="4400"/>
                  </a:cubicBezTo>
                  <a:cubicBezTo>
                    <a:pt x="1099" y="4585"/>
                    <a:pt x="1099" y="4770"/>
                    <a:pt x="1173" y="4955"/>
                  </a:cubicBezTo>
                  <a:lnTo>
                    <a:pt x="1099" y="4955"/>
                  </a:lnTo>
                  <a:cubicBezTo>
                    <a:pt x="1043" y="4983"/>
                    <a:pt x="966" y="5053"/>
                    <a:pt x="899" y="5053"/>
                  </a:cubicBezTo>
                  <a:cubicBezTo>
                    <a:pt x="878" y="5053"/>
                    <a:pt x="858" y="5046"/>
                    <a:pt x="841" y="5029"/>
                  </a:cubicBezTo>
                  <a:cubicBezTo>
                    <a:pt x="828" y="5024"/>
                    <a:pt x="817" y="5023"/>
                    <a:pt x="806" y="5023"/>
                  </a:cubicBezTo>
                  <a:cubicBezTo>
                    <a:pt x="723" y="5023"/>
                    <a:pt x="705" y="5140"/>
                    <a:pt x="804" y="5140"/>
                  </a:cubicBezTo>
                  <a:cubicBezTo>
                    <a:pt x="856" y="5166"/>
                    <a:pt x="927" y="5192"/>
                    <a:pt x="990" y="5192"/>
                  </a:cubicBezTo>
                  <a:cubicBezTo>
                    <a:pt x="1016" y="5192"/>
                    <a:pt x="1041" y="5187"/>
                    <a:pt x="1062" y="5176"/>
                  </a:cubicBezTo>
                  <a:cubicBezTo>
                    <a:pt x="1099" y="5176"/>
                    <a:pt x="1173" y="5140"/>
                    <a:pt x="1210" y="5103"/>
                  </a:cubicBezTo>
                  <a:cubicBezTo>
                    <a:pt x="1284" y="5731"/>
                    <a:pt x="1432" y="6397"/>
                    <a:pt x="1543" y="7025"/>
                  </a:cubicBezTo>
                  <a:cubicBezTo>
                    <a:pt x="1452" y="7116"/>
                    <a:pt x="1335" y="7183"/>
                    <a:pt x="1235" y="7183"/>
                  </a:cubicBezTo>
                  <a:cubicBezTo>
                    <a:pt x="1214" y="7183"/>
                    <a:pt x="1193" y="7179"/>
                    <a:pt x="1173" y="7173"/>
                  </a:cubicBezTo>
                  <a:cubicBezTo>
                    <a:pt x="1099" y="7173"/>
                    <a:pt x="1062" y="7210"/>
                    <a:pt x="1099" y="7247"/>
                  </a:cubicBezTo>
                  <a:cubicBezTo>
                    <a:pt x="1158" y="7291"/>
                    <a:pt x="1228" y="7311"/>
                    <a:pt x="1298" y="7311"/>
                  </a:cubicBezTo>
                  <a:cubicBezTo>
                    <a:pt x="1405" y="7311"/>
                    <a:pt x="1513" y="7262"/>
                    <a:pt x="1580" y="7173"/>
                  </a:cubicBezTo>
                  <a:cubicBezTo>
                    <a:pt x="1580" y="7210"/>
                    <a:pt x="1580" y="7247"/>
                    <a:pt x="1617" y="7321"/>
                  </a:cubicBezTo>
                  <a:lnTo>
                    <a:pt x="1543" y="7321"/>
                  </a:lnTo>
                  <a:cubicBezTo>
                    <a:pt x="1489" y="7375"/>
                    <a:pt x="1415" y="7409"/>
                    <a:pt x="1336" y="7409"/>
                  </a:cubicBezTo>
                  <a:cubicBezTo>
                    <a:pt x="1307" y="7409"/>
                    <a:pt x="1277" y="7405"/>
                    <a:pt x="1247" y="7395"/>
                  </a:cubicBezTo>
                  <a:cubicBezTo>
                    <a:pt x="1234" y="7388"/>
                    <a:pt x="1223" y="7385"/>
                    <a:pt x="1214" y="7385"/>
                  </a:cubicBezTo>
                  <a:cubicBezTo>
                    <a:pt x="1175" y="7385"/>
                    <a:pt x="1180" y="7445"/>
                    <a:pt x="1210" y="7506"/>
                  </a:cubicBezTo>
                  <a:cubicBezTo>
                    <a:pt x="1266" y="7547"/>
                    <a:pt x="1337" y="7568"/>
                    <a:pt x="1410" y="7568"/>
                  </a:cubicBezTo>
                  <a:cubicBezTo>
                    <a:pt x="1531" y="7568"/>
                    <a:pt x="1659" y="7510"/>
                    <a:pt x="1728" y="7395"/>
                  </a:cubicBezTo>
                  <a:cubicBezTo>
                    <a:pt x="1728" y="7506"/>
                    <a:pt x="1765" y="7543"/>
                    <a:pt x="1765" y="7617"/>
                  </a:cubicBezTo>
                  <a:cubicBezTo>
                    <a:pt x="1728" y="7617"/>
                    <a:pt x="1654" y="7727"/>
                    <a:pt x="1580" y="7727"/>
                  </a:cubicBezTo>
                  <a:cubicBezTo>
                    <a:pt x="1543" y="7764"/>
                    <a:pt x="1432" y="7764"/>
                    <a:pt x="1358" y="7764"/>
                  </a:cubicBezTo>
                  <a:cubicBezTo>
                    <a:pt x="1284" y="7764"/>
                    <a:pt x="1247" y="7801"/>
                    <a:pt x="1284" y="7875"/>
                  </a:cubicBezTo>
                  <a:cubicBezTo>
                    <a:pt x="1349" y="7919"/>
                    <a:pt x="1427" y="7937"/>
                    <a:pt x="1495" y="7937"/>
                  </a:cubicBezTo>
                  <a:cubicBezTo>
                    <a:pt x="1543" y="7937"/>
                    <a:pt x="1586" y="7928"/>
                    <a:pt x="1617" y="7912"/>
                  </a:cubicBezTo>
                  <a:cubicBezTo>
                    <a:pt x="1654" y="7912"/>
                    <a:pt x="1728" y="7875"/>
                    <a:pt x="1765" y="7801"/>
                  </a:cubicBezTo>
                  <a:lnTo>
                    <a:pt x="1765" y="7912"/>
                  </a:lnTo>
                  <a:lnTo>
                    <a:pt x="1728" y="7912"/>
                  </a:lnTo>
                  <a:cubicBezTo>
                    <a:pt x="1617" y="7912"/>
                    <a:pt x="1543" y="7986"/>
                    <a:pt x="1432" y="8060"/>
                  </a:cubicBezTo>
                  <a:cubicBezTo>
                    <a:pt x="1358" y="8079"/>
                    <a:pt x="1303" y="8088"/>
                    <a:pt x="1247" y="8088"/>
                  </a:cubicBezTo>
                  <a:cubicBezTo>
                    <a:pt x="1192" y="8088"/>
                    <a:pt x="1136" y="8079"/>
                    <a:pt x="1062" y="8060"/>
                  </a:cubicBezTo>
                  <a:cubicBezTo>
                    <a:pt x="915" y="8097"/>
                    <a:pt x="915" y="8208"/>
                    <a:pt x="951" y="8245"/>
                  </a:cubicBezTo>
                  <a:cubicBezTo>
                    <a:pt x="1039" y="8280"/>
                    <a:pt x="1183" y="8315"/>
                    <a:pt x="1327" y="8315"/>
                  </a:cubicBezTo>
                  <a:cubicBezTo>
                    <a:pt x="1489" y="8315"/>
                    <a:pt x="1650" y="8271"/>
                    <a:pt x="1728" y="8134"/>
                  </a:cubicBezTo>
                  <a:cubicBezTo>
                    <a:pt x="1765" y="8430"/>
                    <a:pt x="1802" y="8652"/>
                    <a:pt x="1839" y="8948"/>
                  </a:cubicBezTo>
                  <a:cubicBezTo>
                    <a:pt x="1950" y="9539"/>
                    <a:pt x="2061" y="10131"/>
                    <a:pt x="2172" y="10722"/>
                  </a:cubicBezTo>
                  <a:cubicBezTo>
                    <a:pt x="2120" y="10701"/>
                    <a:pt x="2063" y="10692"/>
                    <a:pt x="2003" y="10692"/>
                  </a:cubicBezTo>
                  <a:cubicBezTo>
                    <a:pt x="1851" y="10692"/>
                    <a:pt x="1687" y="10753"/>
                    <a:pt x="1580" y="10833"/>
                  </a:cubicBezTo>
                  <a:cubicBezTo>
                    <a:pt x="1552" y="10861"/>
                    <a:pt x="1566" y="10932"/>
                    <a:pt x="1608" y="10932"/>
                  </a:cubicBezTo>
                  <a:cubicBezTo>
                    <a:pt x="1621" y="10932"/>
                    <a:pt x="1636" y="10925"/>
                    <a:pt x="1654" y="10907"/>
                  </a:cubicBezTo>
                  <a:cubicBezTo>
                    <a:pt x="1765" y="10870"/>
                    <a:pt x="1839" y="10833"/>
                    <a:pt x="1950" y="10833"/>
                  </a:cubicBezTo>
                  <a:lnTo>
                    <a:pt x="2208" y="10833"/>
                  </a:lnTo>
                  <a:cubicBezTo>
                    <a:pt x="2208" y="10907"/>
                    <a:pt x="2282" y="11055"/>
                    <a:pt x="2282" y="11129"/>
                  </a:cubicBezTo>
                  <a:lnTo>
                    <a:pt x="2208" y="11129"/>
                  </a:lnTo>
                  <a:cubicBezTo>
                    <a:pt x="2135" y="11129"/>
                    <a:pt x="2044" y="11178"/>
                    <a:pt x="1937" y="11178"/>
                  </a:cubicBezTo>
                  <a:cubicBezTo>
                    <a:pt x="1884" y="11178"/>
                    <a:pt x="1826" y="11166"/>
                    <a:pt x="1765" y="11129"/>
                  </a:cubicBezTo>
                  <a:cubicBezTo>
                    <a:pt x="1753" y="11125"/>
                    <a:pt x="1741" y="11123"/>
                    <a:pt x="1731" y="11123"/>
                  </a:cubicBezTo>
                  <a:cubicBezTo>
                    <a:pt x="1648" y="11123"/>
                    <a:pt x="1629" y="11244"/>
                    <a:pt x="1728" y="11277"/>
                  </a:cubicBezTo>
                  <a:cubicBezTo>
                    <a:pt x="1779" y="11302"/>
                    <a:pt x="1847" y="11345"/>
                    <a:pt x="1922" y="11345"/>
                  </a:cubicBezTo>
                  <a:cubicBezTo>
                    <a:pt x="1955" y="11345"/>
                    <a:pt x="1989" y="11337"/>
                    <a:pt x="2024" y="11314"/>
                  </a:cubicBezTo>
                  <a:cubicBezTo>
                    <a:pt x="2135" y="11314"/>
                    <a:pt x="2208" y="11277"/>
                    <a:pt x="2282" y="11203"/>
                  </a:cubicBezTo>
                  <a:cubicBezTo>
                    <a:pt x="2319" y="11425"/>
                    <a:pt x="2356" y="11683"/>
                    <a:pt x="2393" y="11942"/>
                  </a:cubicBezTo>
                  <a:cubicBezTo>
                    <a:pt x="2281" y="11965"/>
                    <a:pt x="2196" y="12001"/>
                    <a:pt x="2089" y="12001"/>
                  </a:cubicBezTo>
                  <a:cubicBezTo>
                    <a:pt x="2019" y="12001"/>
                    <a:pt x="1940" y="11986"/>
                    <a:pt x="1839" y="11942"/>
                  </a:cubicBezTo>
                  <a:cubicBezTo>
                    <a:pt x="1830" y="11924"/>
                    <a:pt x="1819" y="11917"/>
                    <a:pt x="1808" y="11917"/>
                  </a:cubicBezTo>
                  <a:cubicBezTo>
                    <a:pt x="1775" y="11917"/>
                    <a:pt x="1746" y="11988"/>
                    <a:pt x="1802" y="12016"/>
                  </a:cubicBezTo>
                  <a:cubicBezTo>
                    <a:pt x="1885" y="12078"/>
                    <a:pt x="2025" y="12129"/>
                    <a:pt x="2153" y="12129"/>
                  </a:cubicBezTo>
                  <a:cubicBezTo>
                    <a:pt x="2253" y="12129"/>
                    <a:pt x="2345" y="12097"/>
                    <a:pt x="2393" y="12016"/>
                  </a:cubicBezTo>
                  <a:lnTo>
                    <a:pt x="2689" y="13421"/>
                  </a:lnTo>
                  <a:cubicBezTo>
                    <a:pt x="2763" y="13828"/>
                    <a:pt x="2874" y="14271"/>
                    <a:pt x="2948" y="14715"/>
                  </a:cubicBezTo>
                  <a:cubicBezTo>
                    <a:pt x="2888" y="14745"/>
                    <a:pt x="2780" y="14799"/>
                    <a:pt x="2662" y="14799"/>
                  </a:cubicBezTo>
                  <a:cubicBezTo>
                    <a:pt x="2635" y="14799"/>
                    <a:pt x="2606" y="14796"/>
                    <a:pt x="2578" y="14789"/>
                  </a:cubicBezTo>
                  <a:cubicBezTo>
                    <a:pt x="2570" y="14785"/>
                    <a:pt x="2562" y="14783"/>
                    <a:pt x="2555" y="14783"/>
                  </a:cubicBezTo>
                  <a:cubicBezTo>
                    <a:pt x="2497" y="14783"/>
                    <a:pt x="2476" y="14900"/>
                    <a:pt x="2541" y="14900"/>
                  </a:cubicBezTo>
                  <a:cubicBezTo>
                    <a:pt x="2585" y="14909"/>
                    <a:pt x="2629" y="14913"/>
                    <a:pt x="2671" y="14913"/>
                  </a:cubicBezTo>
                  <a:cubicBezTo>
                    <a:pt x="2809" y="14913"/>
                    <a:pt x="2937" y="14865"/>
                    <a:pt x="3022" y="14752"/>
                  </a:cubicBezTo>
                  <a:cubicBezTo>
                    <a:pt x="3096" y="15159"/>
                    <a:pt x="3133" y="15565"/>
                    <a:pt x="3244" y="16009"/>
                  </a:cubicBezTo>
                  <a:cubicBezTo>
                    <a:pt x="3158" y="16030"/>
                    <a:pt x="3073" y="16052"/>
                    <a:pt x="2995" y="16052"/>
                  </a:cubicBezTo>
                  <a:cubicBezTo>
                    <a:pt x="2937" y="16052"/>
                    <a:pt x="2884" y="16040"/>
                    <a:pt x="2837" y="16009"/>
                  </a:cubicBezTo>
                  <a:cubicBezTo>
                    <a:pt x="2819" y="15991"/>
                    <a:pt x="2804" y="15984"/>
                    <a:pt x="2791" y="15984"/>
                  </a:cubicBezTo>
                  <a:cubicBezTo>
                    <a:pt x="2750" y="15984"/>
                    <a:pt x="2735" y="16055"/>
                    <a:pt x="2763" y="16083"/>
                  </a:cubicBezTo>
                  <a:cubicBezTo>
                    <a:pt x="2865" y="16108"/>
                    <a:pt x="2985" y="16151"/>
                    <a:pt x="3110" y="16151"/>
                  </a:cubicBezTo>
                  <a:cubicBezTo>
                    <a:pt x="3166" y="16151"/>
                    <a:pt x="3223" y="16143"/>
                    <a:pt x="3281" y="16120"/>
                  </a:cubicBezTo>
                  <a:cubicBezTo>
                    <a:pt x="3318" y="16453"/>
                    <a:pt x="3429" y="16785"/>
                    <a:pt x="3502" y="17118"/>
                  </a:cubicBezTo>
                  <a:lnTo>
                    <a:pt x="3465" y="17118"/>
                  </a:lnTo>
                  <a:cubicBezTo>
                    <a:pt x="3392" y="17118"/>
                    <a:pt x="3281" y="17118"/>
                    <a:pt x="3244" y="17155"/>
                  </a:cubicBezTo>
                  <a:cubicBezTo>
                    <a:pt x="3281" y="17229"/>
                    <a:pt x="3429" y="17229"/>
                    <a:pt x="3576" y="17229"/>
                  </a:cubicBezTo>
                  <a:lnTo>
                    <a:pt x="3613" y="17229"/>
                  </a:lnTo>
                  <a:cubicBezTo>
                    <a:pt x="3650" y="17488"/>
                    <a:pt x="3687" y="17673"/>
                    <a:pt x="3798" y="17894"/>
                  </a:cubicBezTo>
                  <a:cubicBezTo>
                    <a:pt x="3817" y="17931"/>
                    <a:pt x="3872" y="17950"/>
                    <a:pt x="3918" y="17950"/>
                  </a:cubicBezTo>
                  <a:cubicBezTo>
                    <a:pt x="3965" y="17950"/>
                    <a:pt x="4002" y="17931"/>
                    <a:pt x="3983" y="17894"/>
                  </a:cubicBezTo>
                  <a:cubicBezTo>
                    <a:pt x="3946" y="17673"/>
                    <a:pt x="3872" y="17377"/>
                    <a:pt x="3835" y="17155"/>
                  </a:cubicBezTo>
                  <a:lnTo>
                    <a:pt x="3872" y="17118"/>
                  </a:lnTo>
                  <a:cubicBezTo>
                    <a:pt x="3872" y="17044"/>
                    <a:pt x="3835" y="17007"/>
                    <a:pt x="3835" y="17007"/>
                  </a:cubicBezTo>
                  <a:cubicBezTo>
                    <a:pt x="3613" y="15824"/>
                    <a:pt x="3281" y="14604"/>
                    <a:pt x="3022" y="13421"/>
                  </a:cubicBezTo>
                  <a:cubicBezTo>
                    <a:pt x="2689" y="11942"/>
                    <a:pt x="2393" y="10463"/>
                    <a:pt x="2135" y="8984"/>
                  </a:cubicBezTo>
                  <a:lnTo>
                    <a:pt x="1284" y="4548"/>
                  </a:lnTo>
                  <a:cubicBezTo>
                    <a:pt x="1025" y="2995"/>
                    <a:pt x="878" y="1479"/>
                    <a:pt x="4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730475" y="530125"/>
              <a:ext cx="13900" cy="6175"/>
            </a:xfrm>
            <a:custGeom>
              <a:avLst/>
              <a:gdLst/>
              <a:ahLst/>
              <a:cxnLst/>
              <a:rect l="l" t="t" r="r" b="b"/>
              <a:pathLst>
                <a:path w="556" h="247" extrusionOk="0">
                  <a:moveTo>
                    <a:pt x="407" y="0"/>
                  </a:moveTo>
                  <a:cubicBezTo>
                    <a:pt x="382" y="26"/>
                    <a:pt x="303" y="69"/>
                    <a:pt x="245" y="69"/>
                  </a:cubicBezTo>
                  <a:cubicBezTo>
                    <a:pt x="219" y="69"/>
                    <a:pt x="197" y="60"/>
                    <a:pt x="185" y="37"/>
                  </a:cubicBezTo>
                  <a:cubicBezTo>
                    <a:pt x="167" y="19"/>
                    <a:pt x="139" y="10"/>
                    <a:pt x="111" y="10"/>
                  </a:cubicBezTo>
                  <a:cubicBezTo>
                    <a:pt x="84" y="10"/>
                    <a:pt x="56" y="19"/>
                    <a:pt x="38" y="37"/>
                  </a:cubicBezTo>
                  <a:cubicBezTo>
                    <a:pt x="1" y="74"/>
                    <a:pt x="38" y="111"/>
                    <a:pt x="111" y="185"/>
                  </a:cubicBezTo>
                  <a:cubicBezTo>
                    <a:pt x="155" y="229"/>
                    <a:pt x="211" y="247"/>
                    <a:pt x="265" y="247"/>
                  </a:cubicBezTo>
                  <a:cubicBezTo>
                    <a:pt x="303" y="247"/>
                    <a:pt x="340" y="238"/>
                    <a:pt x="370" y="222"/>
                  </a:cubicBezTo>
                  <a:cubicBezTo>
                    <a:pt x="407" y="222"/>
                    <a:pt x="481" y="185"/>
                    <a:pt x="518" y="111"/>
                  </a:cubicBezTo>
                  <a:cubicBezTo>
                    <a:pt x="555" y="74"/>
                    <a:pt x="555" y="37"/>
                    <a:pt x="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731400" y="516500"/>
              <a:ext cx="11125" cy="7975"/>
            </a:xfrm>
            <a:custGeom>
              <a:avLst/>
              <a:gdLst/>
              <a:ahLst/>
              <a:cxnLst/>
              <a:rect l="l" t="t" r="r" b="b"/>
              <a:pathLst>
                <a:path w="445" h="319" extrusionOk="0">
                  <a:moveTo>
                    <a:pt x="352" y="0"/>
                  </a:moveTo>
                  <a:cubicBezTo>
                    <a:pt x="342" y="0"/>
                    <a:pt x="333" y="9"/>
                    <a:pt x="333" y="28"/>
                  </a:cubicBezTo>
                  <a:lnTo>
                    <a:pt x="296" y="65"/>
                  </a:lnTo>
                  <a:lnTo>
                    <a:pt x="222" y="102"/>
                  </a:lnTo>
                  <a:cubicBezTo>
                    <a:pt x="185" y="176"/>
                    <a:pt x="148" y="176"/>
                    <a:pt x="111" y="176"/>
                  </a:cubicBezTo>
                  <a:cubicBezTo>
                    <a:pt x="1" y="176"/>
                    <a:pt x="1" y="250"/>
                    <a:pt x="37" y="287"/>
                  </a:cubicBezTo>
                  <a:cubicBezTo>
                    <a:pt x="72" y="310"/>
                    <a:pt x="103" y="318"/>
                    <a:pt x="132" y="318"/>
                  </a:cubicBezTo>
                  <a:cubicBezTo>
                    <a:pt x="198" y="318"/>
                    <a:pt x="257" y="275"/>
                    <a:pt x="333" y="250"/>
                  </a:cubicBezTo>
                  <a:lnTo>
                    <a:pt x="444" y="176"/>
                  </a:lnTo>
                  <a:cubicBezTo>
                    <a:pt x="370" y="102"/>
                    <a:pt x="370" y="65"/>
                    <a:pt x="370" y="28"/>
                  </a:cubicBezTo>
                  <a:cubicBezTo>
                    <a:pt x="370" y="9"/>
                    <a:pt x="361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725900" y="509600"/>
              <a:ext cx="12650" cy="4825"/>
            </a:xfrm>
            <a:custGeom>
              <a:avLst/>
              <a:gdLst/>
              <a:ahLst/>
              <a:cxnLst/>
              <a:rect l="l" t="t" r="r" b="b"/>
              <a:pathLst>
                <a:path w="506" h="193" extrusionOk="0">
                  <a:moveTo>
                    <a:pt x="423" y="1"/>
                  </a:moveTo>
                  <a:cubicBezTo>
                    <a:pt x="416" y="1"/>
                    <a:pt x="411" y="3"/>
                    <a:pt x="405" y="8"/>
                  </a:cubicBezTo>
                  <a:cubicBezTo>
                    <a:pt x="331" y="82"/>
                    <a:pt x="184" y="119"/>
                    <a:pt x="73" y="119"/>
                  </a:cubicBezTo>
                  <a:cubicBezTo>
                    <a:pt x="62" y="114"/>
                    <a:pt x="53" y="111"/>
                    <a:pt x="46" y="111"/>
                  </a:cubicBezTo>
                  <a:cubicBezTo>
                    <a:pt x="1" y="111"/>
                    <a:pt x="15" y="193"/>
                    <a:pt x="110" y="193"/>
                  </a:cubicBezTo>
                  <a:cubicBezTo>
                    <a:pt x="221" y="193"/>
                    <a:pt x="368" y="193"/>
                    <a:pt x="442" y="119"/>
                  </a:cubicBezTo>
                  <a:cubicBezTo>
                    <a:pt x="506" y="87"/>
                    <a:pt x="460" y="1"/>
                    <a:pt x="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6"/>
            <p:cNvSpPr/>
            <p:nvPr/>
          </p:nvSpPr>
          <p:spPr>
            <a:xfrm>
              <a:off x="726075" y="495925"/>
              <a:ext cx="12750" cy="5025"/>
            </a:xfrm>
            <a:custGeom>
              <a:avLst/>
              <a:gdLst/>
              <a:ahLst/>
              <a:cxnLst/>
              <a:rect l="l" t="t" r="r" b="b"/>
              <a:pathLst>
                <a:path w="510" h="201" extrusionOk="0">
                  <a:moveTo>
                    <a:pt x="398" y="0"/>
                  </a:moveTo>
                  <a:cubicBezTo>
                    <a:pt x="361" y="0"/>
                    <a:pt x="324" y="74"/>
                    <a:pt x="287" y="74"/>
                  </a:cubicBezTo>
                  <a:lnTo>
                    <a:pt x="103" y="74"/>
                  </a:lnTo>
                  <a:cubicBezTo>
                    <a:pt x="85" y="57"/>
                    <a:pt x="69" y="50"/>
                    <a:pt x="56" y="50"/>
                  </a:cubicBezTo>
                  <a:cubicBezTo>
                    <a:pt x="15" y="50"/>
                    <a:pt x="1" y="120"/>
                    <a:pt x="29" y="148"/>
                  </a:cubicBezTo>
                  <a:cubicBezTo>
                    <a:pt x="107" y="175"/>
                    <a:pt x="167" y="201"/>
                    <a:pt x="235" y="201"/>
                  </a:cubicBezTo>
                  <a:cubicBezTo>
                    <a:pt x="263" y="201"/>
                    <a:pt x="292" y="196"/>
                    <a:pt x="324" y="185"/>
                  </a:cubicBezTo>
                  <a:cubicBezTo>
                    <a:pt x="398" y="185"/>
                    <a:pt x="509" y="111"/>
                    <a:pt x="472" y="0"/>
                  </a:cubicBezTo>
                  <a:lnTo>
                    <a:pt x="472" y="0"/>
                  </a:lnTo>
                  <a:cubicBezTo>
                    <a:pt x="472" y="25"/>
                    <a:pt x="472" y="33"/>
                    <a:pt x="470" y="33"/>
                  </a:cubicBezTo>
                  <a:cubicBezTo>
                    <a:pt x="464" y="33"/>
                    <a:pt x="448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6"/>
            <p:cNvSpPr/>
            <p:nvPr/>
          </p:nvSpPr>
          <p:spPr>
            <a:xfrm>
              <a:off x="721225" y="484600"/>
              <a:ext cx="11125" cy="3950"/>
            </a:xfrm>
            <a:custGeom>
              <a:avLst/>
              <a:gdLst/>
              <a:ahLst/>
              <a:cxnLst/>
              <a:rect l="l" t="t" r="r" b="b"/>
              <a:pathLst>
                <a:path w="445" h="158" extrusionOk="0">
                  <a:moveTo>
                    <a:pt x="278" y="1"/>
                  </a:moveTo>
                  <a:cubicBezTo>
                    <a:pt x="213" y="1"/>
                    <a:pt x="149" y="10"/>
                    <a:pt x="112" y="10"/>
                  </a:cubicBezTo>
                  <a:cubicBezTo>
                    <a:pt x="1" y="10"/>
                    <a:pt x="1" y="158"/>
                    <a:pt x="112" y="158"/>
                  </a:cubicBezTo>
                  <a:lnTo>
                    <a:pt x="334" y="158"/>
                  </a:lnTo>
                  <a:cubicBezTo>
                    <a:pt x="408" y="158"/>
                    <a:pt x="408" y="158"/>
                    <a:pt x="444" y="84"/>
                  </a:cubicBezTo>
                  <a:lnTo>
                    <a:pt x="444" y="47"/>
                  </a:lnTo>
                  <a:cubicBezTo>
                    <a:pt x="408" y="10"/>
                    <a:pt x="343" y="1"/>
                    <a:pt x="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712125" y="407425"/>
              <a:ext cx="10050" cy="12000"/>
            </a:xfrm>
            <a:custGeom>
              <a:avLst/>
              <a:gdLst/>
              <a:ahLst/>
              <a:cxnLst/>
              <a:rect l="l" t="t" r="r" b="b"/>
              <a:pathLst>
                <a:path w="402" h="480" extrusionOk="0">
                  <a:moveTo>
                    <a:pt x="346" y="1"/>
                  </a:moveTo>
                  <a:cubicBezTo>
                    <a:pt x="337" y="1"/>
                    <a:pt x="328" y="10"/>
                    <a:pt x="328" y="28"/>
                  </a:cubicBezTo>
                  <a:cubicBezTo>
                    <a:pt x="291" y="102"/>
                    <a:pt x="291" y="176"/>
                    <a:pt x="217" y="213"/>
                  </a:cubicBezTo>
                  <a:cubicBezTo>
                    <a:pt x="180" y="287"/>
                    <a:pt x="143" y="324"/>
                    <a:pt x="32" y="361"/>
                  </a:cubicBezTo>
                  <a:cubicBezTo>
                    <a:pt x="0" y="393"/>
                    <a:pt x="23" y="479"/>
                    <a:pt x="77" y="479"/>
                  </a:cubicBezTo>
                  <a:cubicBezTo>
                    <a:pt x="86" y="479"/>
                    <a:pt x="96" y="477"/>
                    <a:pt x="106" y="472"/>
                  </a:cubicBezTo>
                  <a:cubicBezTo>
                    <a:pt x="180" y="472"/>
                    <a:pt x="291" y="398"/>
                    <a:pt x="328" y="324"/>
                  </a:cubicBezTo>
                  <a:cubicBezTo>
                    <a:pt x="365" y="213"/>
                    <a:pt x="402" y="139"/>
                    <a:pt x="365" y="28"/>
                  </a:cubicBezTo>
                  <a:cubicBezTo>
                    <a:pt x="365" y="10"/>
                    <a:pt x="356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705700" y="385025"/>
              <a:ext cx="11850" cy="7650"/>
            </a:xfrm>
            <a:custGeom>
              <a:avLst/>
              <a:gdLst/>
              <a:ahLst/>
              <a:cxnLst/>
              <a:rect l="l" t="t" r="r" b="b"/>
              <a:pathLst>
                <a:path w="474" h="306" extrusionOk="0">
                  <a:moveTo>
                    <a:pt x="437" y="0"/>
                  </a:moveTo>
                  <a:cubicBezTo>
                    <a:pt x="289" y="0"/>
                    <a:pt x="141" y="111"/>
                    <a:pt x="30" y="185"/>
                  </a:cubicBezTo>
                  <a:cubicBezTo>
                    <a:pt x="0" y="245"/>
                    <a:pt x="19" y="306"/>
                    <a:pt x="47" y="306"/>
                  </a:cubicBezTo>
                  <a:cubicBezTo>
                    <a:pt x="54" y="306"/>
                    <a:pt x="60" y="303"/>
                    <a:pt x="67" y="296"/>
                  </a:cubicBezTo>
                  <a:cubicBezTo>
                    <a:pt x="215" y="259"/>
                    <a:pt x="363" y="185"/>
                    <a:pt x="437" y="74"/>
                  </a:cubicBezTo>
                  <a:cubicBezTo>
                    <a:pt x="474" y="74"/>
                    <a:pt x="474" y="0"/>
                    <a:pt x="4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272050" y="521800"/>
              <a:ext cx="10175" cy="22725"/>
            </a:xfrm>
            <a:custGeom>
              <a:avLst/>
              <a:gdLst/>
              <a:ahLst/>
              <a:cxnLst/>
              <a:rect l="l" t="t" r="r" b="b"/>
              <a:pathLst>
                <a:path w="407" h="909" extrusionOk="0">
                  <a:moveTo>
                    <a:pt x="222" y="1"/>
                  </a:moveTo>
                  <a:cubicBezTo>
                    <a:pt x="148" y="186"/>
                    <a:pt x="185" y="370"/>
                    <a:pt x="370" y="407"/>
                  </a:cubicBezTo>
                  <a:cubicBezTo>
                    <a:pt x="259" y="259"/>
                    <a:pt x="222" y="186"/>
                    <a:pt x="259" y="38"/>
                  </a:cubicBezTo>
                  <a:cubicBezTo>
                    <a:pt x="259" y="1"/>
                    <a:pt x="222" y="1"/>
                    <a:pt x="222" y="1"/>
                  </a:cubicBezTo>
                  <a:close/>
                  <a:moveTo>
                    <a:pt x="148" y="75"/>
                  </a:moveTo>
                  <a:cubicBezTo>
                    <a:pt x="37" y="186"/>
                    <a:pt x="37" y="222"/>
                    <a:pt x="0" y="370"/>
                  </a:cubicBezTo>
                  <a:cubicBezTo>
                    <a:pt x="0" y="444"/>
                    <a:pt x="0" y="555"/>
                    <a:pt x="37" y="629"/>
                  </a:cubicBezTo>
                  <a:lnTo>
                    <a:pt x="148" y="740"/>
                  </a:lnTo>
                  <a:cubicBezTo>
                    <a:pt x="148" y="800"/>
                    <a:pt x="221" y="908"/>
                    <a:pt x="307" y="908"/>
                  </a:cubicBezTo>
                  <a:cubicBezTo>
                    <a:pt x="327" y="908"/>
                    <a:pt x="349" y="902"/>
                    <a:pt x="370" y="888"/>
                  </a:cubicBezTo>
                  <a:lnTo>
                    <a:pt x="370" y="814"/>
                  </a:lnTo>
                  <a:cubicBezTo>
                    <a:pt x="333" y="814"/>
                    <a:pt x="222" y="777"/>
                    <a:pt x="222" y="740"/>
                  </a:cubicBezTo>
                  <a:cubicBezTo>
                    <a:pt x="333" y="703"/>
                    <a:pt x="370" y="629"/>
                    <a:pt x="407" y="555"/>
                  </a:cubicBezTo>
                  <a:lnTo>
                    <a:pt x="407" y="518"/>
                  </a:lnTo>
                  <a:cubicBezTo>
                    <a:pt x="370" y="444"/>
                    <a:pt x="370" y="444"/>
                    <a:pt x="370" y="407"/>
                  </a:cubicBezTo>
                  <a:cubicBezTo>
                    <a:pt x="333" y="444"/>
                    <a:pt x="333" y="444"/>
                    <a:pt x="370" y="444"/>
                  </a:cubicBezTo>
                  <a:cubicBezTo>
                    <a:pt x="333" y="481"/>
                    <a:pt x="259" y="481"/>
                    <a:pt x="222" y="555"/>
                  </a:cubicBezTo>
                  <a:cubicBezTo>
                    <a:pt x="148" y="555"/>
                    <a:pt x="148" y="481"/>
                    <a:pt x="148" y="444"/>
                  </a:cubicBezTo>
                  <a:cubicBezTo>
                    <a:pt x="148" y="370"/>
                    <a:pt x="148" y="222"/>
                    <a:pt x="185" y="149"/>
                  </a:cubicBezTo>
                  <a:lnTo>
                    <a:pt x="185" y="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253550" y="541225"/>
              <a:ext cx="27750" cy="110000"/>
            </a:xfrm>
            <a:custGeom>
              <a:avLst/>
              <a:gdLst/>
              <a:ahLst/>
              <a:cxnLst/>
              <a:rect l="l" t="t" r="r" b="b"/>
              <a:pathLst>
                <a:path w="1110" h="4400" extrusionOk="0">
                  <a:moveTo>
                    <a:pt x="444" y="961"/>
                  </a:moveTo>
                  <a:lnTo>
                    <a:pt x="555" y="1072"/>
                  </a:lnTo>
                  <a:lnTo>
                    <a:pt x="703" y="1072"/>
                  </a:lnTo>
                  <a:cubicBezTo>
                    <a:pt x="703" y="1146"/>
                    <a:pt x="703" y="1220"/>
                    <a:pt x="629" y="1294"/>
                  </a:cubicBezTo>
                  <a:cubicBezTo>
                    <a:pt x="629" y="1331"/>
                    <a:pt x="592" y="1331"/>
                    <a:pt x="592" y="1405"/>
                  </a:cubicBezTo>
                  <a:cubicBezTo>
                    <a:pt x="518" y="1405"/>
                    <a:pt x="444" y="1331"/>
                    <a:pt x="407" y="1294"/>
                  </a:cubicBezTo>
                  <a:cubicBezTo>
                    <a:pt x="370" y="1220"/>
                    <a:pt x="407" y="1072"/>
                    <a:pt x="444" y="961"/>
                  </a:cubicBezTo>
                  <a:close/>
                  <a:moveTo>
                    <a:pt x="407" y="3734"/>
                  </a:moveTo>
                  <a:lnTo>
                    <a:pt x="407" y="3734"/>
                  </a:lnTo>
                  <a:cubicBezTo>
                    <a:pt x="370" y="3845"/>
                    <a:pt x="370" y="3919"/>
                    <a:pt x="333" y="4030"/>
                  </a:cubicBezTo>
                  <a:cubicBezTo>
                    <a:pt x="259" y="3956"/>
                    <a:pt x="186" y="3845"/>
                    <a:pt x="186" y="3771"/>
                  </a:cubicBezTo>
                  <a:lnTo>
                    <a:pt x="186" y="3771"/>
                  </a:lnTo>
                  <a:cubicBezTo>
                    <a:pt x="208" y="3794"/>
                    <a:pt x="231" y="3803"/>
                    <a:pt x="254" y="3803"/>
                  </a:cubicBezTo>
                  <a:cubicBezTo>
                    <a:pt x="305" y="3803"/>
                    <a:pt x="356" y="3760"/>
                    <a:pt x="407" y="3734"/>
                  </a:cubicBezTo>
                  <a:close/>
                  <a:moveTo>
                    <a:pt x="592" y="0"/>
                  </a:moveTo>
                  <a:cubicBezTo>
                    <a:pt x="518" y="111"/>
                    <a:pt x="444" y="222"/>
                    <a:pt x="555" y="370"/>
                  </a:cubicBezTo>
                  <a:cubicBezTo>
                    <a:pt x="555" y="407"/>
                    <a:pt x="592" y="407"/>
                    <a:pt x="592" y="407"/>
                  </a:cubicBezTo>
                  <a:cubicBezTo>
                    <a:pt x="518" y="518"/>
                    <a:pt x="518" y="666"/>
                    <a:pt x="592" y="739"/>
                  </a:cubicBezTo>
                  <a:cubicBezTo>
                    <a:pt x="629" y="776"/>
                    <a:pt x="740" y="776"/>
                    <a:pt x="814" y="776"/>
                  </a:cubicBezTo>
                  <a:cubicBezTo>
                    <a:pt x="787" y="831"/>
                    <a:pt x="740" y="865"/>
                    <a:pt x="673" y="865"/>
                  </a:cubicBezTo>
                  <a:cubicBezTo>
                    <a:pt x="649" y="865"/>
                    <a:pt x="622" y="860"/>
                    <a:pt x="592" y="850"/>
                  </a:cubicBezTo>
                  <a:cubicBezTo>
                    <a:pt x="518" y="776"/>
                    <a:pt x="444" y="666"/>
                    <a:pt x="444" y="555"/>
                  </a:cubicBezTo>
                  <a:cubicBezTo>
                    <a:pt x="444" y="536"/>
                    <a:pt x="435" y="527"/>
                    <a:pt x="426" y="527"/>
                  </a:cubicBezTo>
                  <a:cubicBezTo>
                    <a:pt x="417" y="527"/>
                    <a:pt x="407" y="536"/>
                    <a:pt x="407" y="555"/>
                  </a:cubicBezTo>
                  <a:lnTo>
                    <a:pt x="407" y="776"/>
                  </a:lnTo>
                  <a:lnTo>
                    <a:pt x="370" y="776"/>
                  </a:lnTo>
                  <a:cubicBezTo>
                    <a:pt x="259" y="924"/>
                    <a:pt x="222" y="1146"/>
                    <a:pt x="296" y="1294"/>
                  </a:cubicBezTo>
                  <a:cubicBezTo>
                    <a:pt x="370" y="1331"/>
                    <a:pt x="444" y="1405"/>
                    <a:pt x="555" y="1405"/>
                  </a:cubicBezTo>
                  <a:lnTo>
                    <a:pt x="555" y="1442"/>
                  </a:lnTo>
                  <a:cubicBezTo>
                    <a:pt x="555" y="1479"/>
                    <a:pt x="481" y="1479"/>
                    <a:pt x="481" y="1516"/>
                  </a:cubicBezTo>
                  <a:cubicBezTo>
                    <a:pt x="481" y="1553"/>
                    <a:pt x="481" y="1553"/>
                    <a:pt x="555" y="1553"/>
                  </a:cubicBezTo>
                  <a:cubicBezTo>
                    <a:pt x="555" y="1664"/>
                    <a:pt x="592" y="1812"/>
                    <a:pt x="629" y="1849"/>
                  </a:cubicBezTo>
                  <a:lnTo>
                    <a:pt x="592" y="1886"/>
                  </a:lnTo>
                  <a:cubicBezTo>
                    <a:pt x="481" y="1849"/>
                    <a:pt x="444" y="1738"/>
                    <a:pt x="444" y="1664"/>
                  </a:cubicBezTo>
                  <a:cubicBezTo>
                    <a:pt x="444" y="1641"/>
                    <a:pt x="417" y="1605"/>
                    <a:pt x="396" y="1605"/>
                  </a:cubicBezTo>
                  <a:cubicBezTo>
                    <a:pt x="382" y="1605"/>
                    <a:pt x="370" y="1620"/>
                    <a:pt x="370" y="1664"/>
                  </a:cubicBezTo>
                  <a:cubicBezTo>
                    <a:pt x="370" y="1738"/>
                    <a:pt x="370" y="1849"/>
                    <a:pt x="407" y="1886"/>
                  </a:cubicBezTo>
                  <a:cubicBezTo>
                    <a:pt x="259" y="1812"/>
                    <a:pt x="259" y="1553"/>
                    <a:pt x="259" y="1442"/>
                  </a:cubicBezTo>
                  <a:cubicBezTo>
                    <a:pt x="259" y="1405"/>
                    <a:pt x="250" y="1386"/>
                    <a:pt x="241" y="1386"/>
                  </a:cubicBezTo>
                  <a:cubicBezTo>
                    <a:pt x="232" y="1386"/>
                    <a:pt x="222" y="1405"/>
                    <a:pt x="222" y="1442"/>
                  </a:cubicBezTo>
                  <a:cubicBezTo>
                    <a:pt x="186" y="1627"/>
                    <a:pt x="186" y="1886"/>
                    <a:pt x="370" y="2033"/>
                  </a:cubicBezTo>
                  <a:cubicBezTo>
                    <a:pt x="259" y="2107"/>
                    <a:pt x="259" y="2255"/>
                    <a:pt x="259" y="2366"/>
                  </a:cubicBezTo>
                  <a:cubicBezTo>
                    <a:pt x="259" y="2440"/>
                    <a:pt x="259" y="2477"/>
                    <a:pt x="296" y="2588"/>
                  </a:cubicBezTo>
                  <a:cubicBezTo>
                    <a:pt x="259" y="2662"/>
                    <a:pt x="222" y="2736"/>
                    <a:pt x="222" y="2810"/>
                  </a:cubicBezTo>
                  <a:cubicBezTo>
                    <a:pt x="222" y="2847"/>
                    <a:pt x="259" y="2847"/>
                    <a:pt x="259" y="2847"/>
                  </a:cubicBezTo>
                  <a:cubicBezTo>
                    <a:pt x="333" y="2847"/>
                    <a:pt x="333" y="2810"/>
                    <a:pt x="370" y="2773"/>
                  </a:cubicBezTo>
                  <a:lnTo>
                    <a:pt x="370" y="2847"/>
                  </a:lnTo>
                  <a:cubicBezTo>
                    <a:pt x="370" y="2847"/>
                    <a:pt x="370" y="2921"/>
                    <a:pt x="407" y="2921"/>
                  </a:cubicBezTo>
                  <a:lnTo>
                    <a:pt x="444" y="2921"/>
                  </a:lnTo>
                  <a:cubicBezTo>
                    <a:pt x="407" y="2995"/>
                    <a:pt x="407" y="3143"/>
                    <a:pt x="370" y="3290"/>
                  </a:cubicBezTo>
                  <a:lnTo>
                    <a:pt x="370" y="3327"/>
                  </a:lnTo>
                  <a:cubicBezTo>
                    <a:pt x="259" y="3327"/>
                    <a:pt x="222" y="3180"/>
                    <a:pt x="222" y="3106"/>
                  </a:cubicBezTo>
                  <a:cubicBezTo>
                    <a:pt x="222" y="2958"/>
                    <a:pt x="222" y="2847"/>
                    <a:pt x="149" y="2773"/>
                  </a:cubicBezTo>
                  <a:cubicBezTo>
                    <a:pt x="149" y="2773"/>
                    <a:pt x="75" y="2773"/>
                    <a:pt x="75" y="2810"/>
                  </a:cubicBezTo>
                  <a:cubicBezTo>
                    <a:pt x="186" y="2995"/>
                    <a:pt x="38" y="3217"/>
                    <a:pt x="222" y="3364"/>
                  </a:cubicBezTo>
                  <a:cubicBezTo>
                    <a:pt x="259" y="3401"/>
                    <a:pt x="333" y="3401"/>
                    <a:pt x="370" y="3475"/>
                  </a:cubicBezTo>
                  <a:cubicBezTo>
                    <a:pt x="333" y="3549"/>
                    <a:pt x="259" y="3697"/>
                    <a:pt x="222" y="3697"/>
                  </a:cubicBezTo>
                  <a:lnTo>
                    <a:pt x="186" y="3697"/>
                  </a:lnTo>
                  <a:lnTo>
                    <a:pt x="186" y="3771"/>
                  </a:lnTo>
                  <a:cubicBezTo>
                    <a:pt x="149" y="3660"/>
                    <a:pt x="149" y="3549"/>
                    <a:pt x="149" y="3401"/>
                  </a:cubicBezTo>
                  <a:cubicBezTo>
                    <a:pt x="149" y="3380"/>
                    <a:pt x="112" y="3359"/>
                    <a:pt x="80" y="3359"/>
                  </a:cubicBezTo>
                  <a:cubicBezTo>
                    <a:pt x="57" y="3359"/>
                    <a:pt x="38" y="3370"/>
                    <a:pt x="38" y="3401"/>
                  </a:cubicBezTo>
                  <a:cubicBezTo>
                    <a:pt x="1" y="3660"/>
                    <a:pt x="38" y="3882"/>
                    <a:pt x="186" y="4067"/>
                  </a:cubicBezTo>
                  <a:cubicBezTo>
                    <a:pt x="186" y="4104"/>
                    <a:pt x="222" y="4104"/>
                    <a:pt x="259" y="4104"/>
                  </a:cubicBezTo>
                  <a:cubicBezTo>
                    <a:pt x="222" y="4215"/>
                    <a:pt x="186" y="4252"/>
                    <a:pt x="186" y="4326"/>
                  </a:cubicBezTo>
                  <a:cubicBezTo>
                    <a:pt x="186" y="4400"/>
                    <a:pt x="222" y="4400"/>
                    <a:pt x="222" y="4400"/>
                  </a:cubicBezTo>
                  <a:cubicBezTo>
                    <a:pt x="370" y="4326"/>
                    <a:pt x="407" y="4215"/>
                    <a:pt x="444" y="4067"/>
                  </a:cubicBezTo>
                  <a:cubicBezTo>
                    <a:pt x="444" y="4067"/>
                    <a:pt x="444" y="4030"/>
                    <a:pt x="518" y="4030"/>
                  </a:cubicBezTo>
                  <a:cubicBezTo>
                    <a:pt x="555" y="3882"/>
                    <a:pt x="555" y="3734"/>
                    <a:pt x="555" y="3586"/>
                  </a:cubicBezTo>
                  <a:cubicBezTo>
                    <a:pt x="555" y="3549"/>
                    <a:pt x="592" y="3549"/>
                    <a:pt x="592" y="3512"/>
                  </a:cubicBezTo>
                  <a:cubicBezTo>
                    <a:pt x="703" y="3327"/>
                    <a:pt x="740" y="3106"/>
                    <a:pt x="629" y="2921"/>
                  </a:cubicBezTo>
                  <a:cubicBezTo>
                    <a:pt x="740" y="2847"/>
                    <a:pt x="777" y="2736"/>
                    <a:pt x="777" y="2625"/>
                  </a:cubicBezTo>
                  <a:cubicBezTo>
                    <a:pt x="814" y="2477"/>
                    <a:pt x="814" y="2366"/>
                    <a:pt x="777" y="2218"/>
                  </a:cubicBezTo>
                  <a:cubicBezTo>
                    <a:pt x="740" y="2255"/>
                    <a:pt x="740" y="2292"/>
                    <a:pt x="703" y="2403"/>
                  </a:cubicBezTo>
                  <a:cubicBezTo>
                    <a:pt x="703" y="2366"/>
                    <a:pt x="740" y="2255"/>
                    <a:pt x="740" y="2181"/>
                  </a:cubicBezTo>
                  <a:lnTo>
                    <a:pt x="740" y="2181"/>
                  </a:lnTo>
                  <a:cubicBezTo>
                    <a:pt x="629" y="2255"/>
                    <a:pt x="592" y="2403"/>
                    <a:pt x="518" y="2477"/>
                  </a:cubicBezTo>
                  <a:lnTo>
                    <a:pt x="518" y="2403"/>
                  </a:lnTo>
                  <a:cubicBezTo>
                    <a:pt x="518" y="2292"/>
                    <a:pt x="518" y="2218"/>
                    <a:pt x="555" y="2107"/>
                  </a:cubicBezTo>
                  <a:cubicBezTo>
                    <a:pt x="580" y="2132"/>
                    <a:pt x="605" y="2140"/>
                    <a:pt x="629" y="2140"/>
                  </a:cubicBezTo>
                  <a:cubicBezTo>
                    <a:pt x="678" y="2140"/>
                    <a:pt x="728" y="2107"/>
                    <a:pt x="777" y="2107"/>
                  </a:cubicBezTo>
                  <a:cubicBezTo>
                    <a:pt x="814" y="2107"/>
                    <a:pt x="888" y="2107"/>
                    <a:pt x="925" y="2070"/>
                  </a:cubicBezTo>
                  <a:lnTo>
                    <a:pt x="925" y="2033"/>
                  </a:lnTo>
                  <a:cubicBezTo>
                    <a:pt x="962" y="2033"/>
                    <a:pt x="999" y="1996"/>
                    <a:pt x="962" y="1996"/>
                  </a:cubicBezTo>
                  <a:cubicBezTo>
                    <a:pt x="888" y="1849"/>
                    <a:pt x="777" y="1738"/>
                    <a:pt x="777" y="1627"/>
                  </a:cubicBezTo>
                  <a:cubicBezTo>
                    <a:pt x="925" y="1479"/>
                    <a:pt x="999" y="1183"/>
                    <a:pt x="925" y="998"/>
                  </a:cubicBezTo>
                  <a:cubicBezTo>
                    <a:pt x="962" y="961"/>
                    <a:pt x="999" y="924"/>
                    <a:pt x="999" y="887"/>
                  </a:cubicBezTo>
                  <a:cubicBezTo>
                    <a:pt x="999" y="887"/>
                    <a:pt x="999" y="813"/>
                    <a:pt x="962" y="813"/>
                  </a:cubicBezTo>
                  <a:cubicBezTo>
                    <a:pt x="1073" y="813"/>
                    <a:pt x="1110" y="739"/>
                    <a:pt x="1110" y="629"/>
                  </a:cubicBezTo>
                  <a:lnTo>
                    <a:pt x="1073" y="592"/>
                  </a:lnTo>
                  <a:cubicBezTo>
                    <a:pt x="1009" y="623"/>
                    <a:pt x="946" y="710"/>
                    <a:pt x="858" y="710"/>
                  </a:cubicBezTo>
                  <a:cubicBezTo>
                    <a:pt x="844" y="710"/>
                    <a:pt x="829" y="708"/>
                    <a:pt x="814" y="702"/>
                  </a:cubicBezTo>
                  <a:cubicBezTo>
                    <a:pt x="773" y="661"/>
                    <a:pt x="754" y="620"/>
                    <a:pt x="753" y="572"/>
                  </a:cubicBezTo>
                  <a:lnTo>
                    <a:pt x="753" y="572"/>
                  </a:lnTo>
                  <a:cubicBezTo>
                    <a:pt x="774" y="576"/>
                    <a:pt x="797" y="579"/>
                    <a:pt x="820" y="579"/>
                  </a:cubicBezTo>
                  <a:cubicBezTo>
                    <a:pt x="881" y="579"/>
                    <a:pt x="940" y="561"/>
                    <a:pt x="962" y="518"/>
                  </a:cubicBezTo>
                  <a:cubicBezTo>
                    <a:pt x="962" y="518"/>
                    <a:pt x="962" y="481"/>
                    <a:pt x="925" y="481"/>
                  </a:cubicBezTo>
                  <a:cubicBezTo>
                    <a:pt x="900" y="481"/>
                    <a:pt x="843" y="497"/>
                    <a:pt x="796" y="497"/>
                  </a:cubicBezTo>
                  <a:cubicBezTo>
                    <a:pt x="784" y="497"/>
                    <a:pt x="772" y="496"/>
                    <a:pt x="763" y="493"/>
                  </a:cubicBezTo>
                  <a:lnTo>
                    <a:pt x="763" y="493"/>
                  </a:lnTo>
                  <a:cubicBezTo>
                    <a:pt x="765" y="485"/>
                    <a:pt x="767" y="476"/>
                    <a:pt x="769" y="468"/>
                  </a:cubicBezTo>
                  <a:lnTo>
                    <a:pt x="769" y="468"/>
                  </a:lnTo>
                  <a:cubicBezTo>
                    <a:pt x="799" y="445"/>
                    <a:pt x="833" y="397"/>
                    <a:pt x="888" y="370"/>
                  </a:cubicBezTo>
                  <a:lnTo>
                    <a:pt x="888" y="333"/>
                  </a:lnTo>
                  <a:cubicBezTo>
                    <a:pt x="851" y="351"/>
                    <a:pt x="814" y="361"/>
                    <a:pt x="782" y="361"/>
                  </a:cubicBezTo>
                  <a:cubicBezTo>
                    <a:pt x="749" y="361"/>
                    <a:pt x="722" y="351"/>
                    <a:pt x="703" y="333"/>
                  </a:cubicBezTo>
                  <a:lnTo>
                    <a:pt x="703" y="222"/>
                  </a:lnTo>
                  <a:cubicBezTo>
                    <a:pt x="703" y="222"/>
                    <a:pt x="629" y="296"/>
                    <a:pt x="629" y="333"/>
                  </a:cubicBezTo>
                  <a:cubicBezTo>
                    <a:pt x="555" y="222"/>
                    <a:pt x="592" y="148"/>
                    <a:pt x="629" y="37"/>
                  </a:cubicBezTo>
                  <a:cubicBezTo>
                    <a:pt x="629" y="37"/>
                    <a:pt x="629" y="0"/>
                    <a:pt x="5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246150" y="650700"/>
              <a:ext cx="15750" cy="19050"/>
            </a:xfrm>
            <a:custGeom>
              <a:avLst/>
              <a:gdLst/>
              <a:ahLst/>
              <a:cxnLst/>
              <a:rect l="l" t="t" r="r" b="b"/>
              <a:pathLst>
                <a:path w="630" h="762" extrusionOk="0">
                  <a:moveTo>
                    <a:pt x="629" y="168"/>
                  </a:moveTo>
                  <a:lnTo>
                    <a:pt x="629" y="168"/>
                  </a:lnTo>
                  <a:cubicBezTo>
                    <a:pt x="555" y="242"/>
                    <a:pt x="555" y="390"/>
                    <a:pt x="555" y="464"/>
                  </a:cubicBezTo>
                  <a:cubicBezTo>
                    <a:pt x="629" y="390"/>
                    <a:pt x="629" y="279"/>
                    <a:pt x="629" y="168"/>
                  </a:cubicBezTo>
                  <a:close/>
                  <a:moveTo>
                    <a:pt x="135" y="1"/>
                  </a:moveTo>
                  <a:cubicBezTo>
                    <a:pt x="102" y="1"/>
                    <a:pt x="65" y="17"/>
                    <a:pt x="38" y="58"/>
                  </a:cubicBezTo>
                  <a:cubicBezTo>
                    <a:pt x="1" y="242"/>
                    <a:pt x="1" y="464"/>
                    <a:pt x="112" y="649"/>
                  </a:cubicBezTo>
                  <a:cubicBezTo>
                    <a:pt x="136" y="721"/>
                    <a:pt x="206" y="761"/>
                    <a:pt x="262" y="761"/>
                  </a:cubicBezTo>
                  <a:cubicBezTo>
                    <a:pt x="294" y="761"/>
                    <a:pt x="321" y="749"/>
                    <a:pt x="334" y="723"/>
                  </a:cubicBezTo>
                  <a:cubicBezTo>
                    <a:pt x="444" y="650"/>
                    <a:pt x="517" y="540"/>
                    <a:pt x="555" y="466"/>
                  </a:cubicBezTo>
                  <a:lnTo>
                    <a:pt x="555" y="466"/>
                  </a:lnTo>
                  <a:cubicBezTo>
                    <a:pt x="518" y="539"/>
                    <a:pt x="481" y="575"/>
                    <a:pt x="445" y="575"/>
                  </a:cubicBezTo>
                  <a:lnTo>
                    <a:pt x="371" y="612"/>
                  </a:lnTo>
                  <a:cubicBezTo>
                    <a:pt x="371" y="612"/>
                    <a:pt x="354" y="596"/>
                    <a:pt x="343" y="596"/>
                  </a:cubicBezTo>
                  <a:cubicBezTo>
                    <a:pt x="338" y="596"/>
                    <a:pt x="334" y="600"/>
                    <a:pt x="334" y="612"/>
                  </a:cubicBezTo>
                  <a:cubicBezTo>
                    <a:pt x="314" y="639"/>
                    <a:pt x="295" y="650"/>
                    <a:pt x="278" y="650"/>
                  </a:cubicBezTo>
                  <a:cubicBezTo>
                    <a:pt x="198" y="650"/>
                    <a:pt x="149" y="421"/>
                    <a:pt x="149" y="390"/>
                  </a:cubicBezTo>
                  <a:cubicBezTo>
                    <a:pt x="149" y="279"/>
                    <a:pt x="149" y="205"/>
                    <a:pt x="186" y="95"/>
                  </a:cubicBezTo>
                  <a:cubicBezTo>
                    <a:pt x="233" y="48"/>
                    <a:pt x="191" y="1"/>
                    <a:pt x="1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244300" y="666925"/>
              <a:ext cx="3725" cy="12025"/>
            </a:xfrm>
            <a:custGeom>
              <a:avLst/>
              <a:gdLst/>
              <a:ahLst/>
              <a:cxnLst/>
              <a:rect l="l" t="t" r="r" b="b"/>
              <a:pathLst>
                <a:path w="149" h="481" extrusionOk="0">
                  <a:moveTo>
                    <a:pt x="75" y="0"/>
                  </a:moveTo>
                  <a:cubicBezTo>
                    <a:pt x="1" y="148"/>
                    <a:pt x="1" y="370"/>
                    <a:pt x="149" y="481"/>
                  </a:cubicBezTo>
                  <a:cubicBezTo>
                    <a:pt x="75" y="333"/>
                    <a:pt x="38" y="185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252625" y="671075"/>
              <a:ext cx="4650" cy="9725"/>
            </a:xfrm>
            <a:custGeom>
              <a:avLst/>
              <a:gdLst/>
              <a:ahLst/>
              <a:cxnLst/>
              <a:rect l="l" t="t" r="r" b="b"/>
              <a:pathLst>
                <a:path w="186" h="389" extrusionOk="0">
                  <a:moveTo>
                    <a:pt x="186" y="0"/>
                  </a:moveTo>
                  <a:lnTo>
                    <a:pt x="186" y="0"/>
                  </a:lnTo>
                  <a:cubicBezTo>
                    <a:pt x="185" y="101"/>
                    <a:pt x="181" y="169"/>
                    <a:pt x="112" y="204"/>
                  </a:cubicBezTo>
                  <a:cubicBezTo>
                    <a:pt x="75" y="278"/>
                    <a:pt x="38" y="352"/>
                    <a:pt x="1" y="389"/>
                  </a:cubicBezTo>
                  <a:cubicBezTo>
                    <a:pt x="38" y="389"/>
                    <a:pt x="75" y="315"/>
                    <a:pt x="112" y="278"/>
                  </a:cubicBezTo>
                  <a:cubicBezTo>
                    <a:pt x="181" y="173"/>
                    <a:pt x="185" y="101"/>
                    <a:pt x="1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243375" y="678000"/>
              <a:ext cx="5575" cy="12050"/>
            </a:xfrm>
            <a:custGeom>
              <a:avLst/>
              <a:gdLst/>
              <a:ahLst/>
              <a:cxnLst/>
              <a:rect l="l" t="t" r="r" b="b"/>
              <a:pathLst>
                <a:path w="223" h="482" extrusionOk="0">
                  <a:moveTo>
                    <a:pt x="112" y="1"/>
                  </a:moveTo>
                  <a:cubicBezTo>
                    <a:pt x="1" y="186"/>
                    <a:pt x="1" y="407"/>
                    <a:pt x="223" y="481"/>
                  </a:cubicBezTo>
                  <a:cubicBezTo>
                    <a:pt x="149" y="407"/>
                    <a:pt x="112" y="370"/>
                    <a:pt x="112" y="260"/>
                  </a:cubicBezTo>
                  <a:cubicBezTo>
                    <a:pt x="112" y="186"/>
                    <a:pt x="75" y="75"/>
                    <a:pt x="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245225" y="682625"/>
              <a:ext cx="9250" cy="25075"/>
            </a:xfrm>
            <a:custGeom>
              <a:avLst/>
              <a:gdLst/>
              <a:ahLst/>
              <a:cxnLst/>
              <a:rect l="l" t="t" r="r" b="b"/>
              <a:pathLst>
                <a:path w="370" h="1003" extrusionOk="0">
                  <a:moveTo>
                    <a:pt x="334" y="1"/>
                  </a:moveTo>
                  <a:cubicBezTo>
                    <a:pt x="357" y="71"/>
                    <a:pt x="366" y="171"/>
                    <a:pt x="350" y="264"/>
                  </a:cubicBezTo>
                  <a:lnTo>
                    <a:pt x="350" y="264"/>
                  </a:lnTo>
                  <a:cubicBezTo>
                    <a:pt x="370" y="185"/>
                    <a:pt x="365" y="96"/>
                    <a:pt x="334" y="1"/>
                  </a:cubicBezTo>
                  <a:close/>
                  <a:moveTo>
                    <a:pt x="350" y="264"/>
                  </a:moveTo>
                  <a:lnTo>
                    <a:pt x="350" y="264"/>
                  </a:lnTo>
                  <a:cubicBezTo>
                    <a:pt x="323" y="368"/>
                    <a:pt x="254" y="455"/>
                    <a:pt x="149" y="518"/>
                  </a:cubicBezTo>
                  <a:cubicBezTo>
                    <a:pt x="186" y="518"/>
                    <a:pt x="223" y="481"/>
                    <a:pt x="297" y="444"/>
                  </a:cubicBezTo>
                  <a:lnTo>
                    <a:pt x="297" y="444"/>
                  </a:lnTo>
                  <a:cubicBezTo>
                    <a:pt x="297" y="518"/>
                    <a:pt x="223" y="666"/>
                    <a:pt x="223" y="777"/>
                  </a:cubicBezTo>
                  <a:cubicBezTo>
                    <a:pt x="223" y="814"/>
                    <a:pt x="186" y="851"/>
                    <a:pt x="186" y="925"/>
                  </a:cubicBezTo>
                  <a:cubicBezTo>
                    <a:pt x="186" y="925"/>
                    <a:pt x="138" y="972"/>
                    <a:pt x="82" y="972"/>
                  </a:cubicBezTo>
                  <a:cubicBezTo>
                    <a:pt x="67" y="972"/>
                    <a:pt x="53" y="969"/>
                    <a:pt x="38" y="962"/>
                  </a:cubicBezTo>
                  <a:lnTo>
                    <a:pt x="1" y="962"/>
                  </a:lnTo>
                  <a:cubicBezTo>
                    <a:pt x="15" y="990"/>
                    <a:pt x="45" y="1002"/>
                    <a:pt x="79" y="1002"/>
                  </a:cubicBezTo>
                  <a:cubicBezTo>
                    <a:pt x="135" y="1002"/>
                    <a:pt x="200" y="971"/>
                    <a:pt x="223" y="925"/>
                  </a:cubicBezTo>
                  <a:cubicBezTo>
                    <a:pt x="334" y="777"/>
                    <a:pt x="334" y="518"/>
                    <a:pt x="297" y="407"/>
                  </a:cubicBezTo>
                  <a:cubicBezTo>
                    <a:pt x="324" y="367"/>
                    <a:pt x="341" y="317"/>
                    <a:pt x="350" y="2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248000" y="683550"/>
              <a:ext cx="1875" cy="4650"/>
            </a:xfrm>
            <a:custGeom>
              <a:avLst/>
              <a:gdLst/>
              <a:ahLst/>
              <a:cxnLst/>
              <a:rect l="l" t="t" r="r" b="b"/>
              <a:pathLst>
                <a:path w="75" h="186" extrusionOk="0">
                  <a:moveTo>
                    <a:pt x="38" y="1"/>
                  </a:moveTo>
                  <a:cubicBezTo>
                    <a:pt x="38" y="38"/>
                    <a:pt x="1" y="148"/>
                    <a:pt x="38" y="185"/>
                  </a:cubicBezTo>
                  <a:cubicBezTo>
                    <a:pt x="75" y="148"/>
                    <a:pt x="38" y="38"/>
                    <a:pt x="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250775" y="669675"/>
              <a:ext cx="3725" cy="6275"/>
            </a:xfrm>
            <a:custGeom>
              <a:avLst/>
              <a:gdLst/>
              <a:ahLst/>
              <a:cxnLst/>
              <a:rect l="l" t="t" r="r" b="b"/>
              <a:pathLst>
                <a:path w="149" h="251" extrusionOk="0">
                  <a:moveTo>
                    <a:pt x="75" y="1"/>
                  </a:moveTo>
                  <a:cubicBezTo>
                    <a:pt x="75" y="38"/>
                    <a:pt x="1" y="38"/>
                    <a:pt x="1" y="75"/>
                  </a:cubicBezTo>
                  <a:lnTo>
                    <a:pt x="1" y="223"/>
                  </a:lnTo>
                  <a:cubicBezTo>
                    <a:pt x="38" y="241"/>
                    <a:pt x="56" y="251"/>
                    <a:pt x="70" y="251"/>
                  </a:cubicBezTo>
                  <a:cubicBezTo>
                    <a:pt x="84" y="251"/>
                    <a:pt x="93" y="241"/>
                    <a:pt x="112" y="223"/>
                  </a:cubicBezTo>
                  <a:cubicBezTo>
                    <a:pt x="149" y="186"/>
                    <a:pt x="112" y="149"/>
                    <a:pt x="112" y="75"/>
                  </a:cubicBezTo>
                  <a:cubicBezTo>
                    <a:pt x="112" y="38"/>
                    <a:pt x="112" y="1"/>
                    <a:pt x="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246150" y="711275"/>
              <a:ext cx="6500" cy="11125"/>
            </a:xfrm>
            <a:custGeom>
              <a:avLst/>
              <a:gdLst/>
              <a:ahLst/>
              <a:cxnLst/>
              <a:rect l="l" t="t" r="r" b="b"/>
              <a:pathLst>
                <a:path w="260" h="445" extrusionOk="0">
                  <a:moveTo>
                    <a:pt x="186" y="1"/>
                  </a:moveTo>
                  <a:cubicBezTo>
                    <a:pt x="186" y="75"/>
                    <a:pt x="186" y="186"/>
                    <a:pt x="149" y="259"/>
                  </a:cubicBezTo>
                  <a:cubicBezTo>
                    <a:pt x="149" y="296"/>
                    <a:pt x="112" y="370"/>
                    <a:pt x="75" y="370"/>
                  </a:cubicBezTo>
                  <a:lnTo>
                    <a:pt x="1" y="407"/>
                  </a:lnTo>
                  <a:cubicBezTo>
                    <a:pt x="1" y="407"/>
                    <a:pt x="1" y="444"/>
                    <a:pt x="75" y="444"/>
                  </a:cubicBezTo>
                  <a:cubicBezTo>
                    <a:pt x="149" y="444"/>
                    <a:pt x="260" y="296"/>
                    <a:pt x="260" y="259"/>
                  </a:cubicBezTo>
                  <a:cubicBezTo>
                    <a:pt x="260" y="186"/>
                    <a:pt x="260" y="149"/>
                    <a:pt x="1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238775" y="689100"/>
              <a:ext cx="10175" cy="42550"/>
            </a:xfrm>
            <a:custGeom>
              <a:avLst/>
              <a:gdLst/>
              <a:ahLst/>
              <a:cxnLst/>
              <a:rect l="l" t="t" r="r" b="b"/>
              <a:pathLst>
                <a:path w="407" h="1702" extrusionOk="0">
                  <a:moveTo>
                    <a:pt x="259" y="0"/>
                  </a:moveTo>
                  <a:cubicBezTo>
                    <a:pt x="259" y="0"/>
                    <a:pt x="222" y="0"/>
                    <a:pt x="222" y="37"/>
                  </a:cubicBezTo>
                  <a:cubicBezTo>
                    <a:pt x="185" y="185"/>
                    <a:pt x="111" y="407"/>
                    <a:pt x="222" y="555"/>
                  </a:cubicBezTo>
                  <a:cubicBezTo>
                    <a:pt x="74" y="666"/>
                    <a:pt x="37" y="888"/>
                    <a:pt x="111" y="1036"/>
                  </a:cubicBezTo>
                  <a:cubicBezTo>
                    <a:pt x="37" y="1109"/>
                    <a:pt x="0" y="1257"/>
                    <a:pt x="37" y="1405"/>
                  </a:cubicBezTo>
                  <a:cubicBezTo>
                    <a:pt x="37" y="1516"/>
                    <a:pt x="111" y="1701"/>
                    <a:pt x="222" y="1701"/>
                  </a:cubicBezTo>
                  <a:cubicBezTo>
                    <a:pt x="222" y="1590"/>
                    <a:pt x="111" y="1516"/>
                    <a:pt x="111" y="1405"/>
                  </a:cubicBezTo>
                  <a:cubicBezTo>
                    <a:pt x="111" y="1294"/>
                    <a:pt x="111" y="1146"/>
                    <a:pt x="185" y="1073"/>
                  </a:cubicBezTo>
                  <a:cubicBezTo>
                    <a:pt x="222" y="1109"/>
                    <a:pt x="222" y="1146"/>
                    <a:pt x="259" y="1146"/>
                  </a:cubicBezTo>
                  <a:lnTo>
                    <a:pt x="296" y="1146"/>
                  </a:lnTo>
                  <a:cubicBezTo>
                    <a:pt x="259" y="1073"/>
                    <a:pt x="222" y="962"/>
                    <a:pt x="222" y="888"/>
                  </a:cubicBezTo>
                  <a:cubicBezTo>
                    <a:pt x="222" y="777"/>
                    <a:pt x="259" y="703"/>
                    <a:pt x="259" y="592"/>
                  </a:cubicBezTo>
                  <a:cubicBezTo>
                    <a:pt x="259" y="592"/>
                    <a:pt x="296" y="666"/>
                    <a:pt x="370" y="666"/>
                  </a:cubicBezTo>
                  <a:cubicBezTo>
                    <a:pt x="370" y="666"/>
                    <a:pt x="407" y="666"/>
                    <a:pt x="407" y="592"/>
                  </a:cubicBezTo>
                  <a:cubicBezTo>
                    <a:pt x="370" y="518"/>
                    <a:pt x="296" y="407"/>
                    <a:pt x="296" y="296"/>
                  </a:cubicBezTo>
                  <a:lnTo>
                    <a:pt x="296" y="111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237850" y="726075"/>
              <a:ext cx="12950" cy="18500"/>
            </a:xfrm>
            <a:custGeom>
              <a:avLst/>
              <a:gdLst/>
              <a:ahLst/>
              <a:cxnLst/>
              <a:rect l="l" t="t" r="r" b="b"/>
              <a:pathLst>
                <a:path w="518" h="740" extrusionOk="0">
                  <a:moveTo>
                    <a:pt x="518" y="0"/>
                  </a:moveTo>
                  <a:lnTo>
                    <a:pt x="518" y="0"/>
                  </a:lnTo>
                  <a:cubicBezTo>
                    <a:pt x="481" y="148"/>
                    <a:pt x="444" y="296"/>
                    <a:pt x="370" y="370"/>
                  </a:cubicBezTo>
                  <a:cubicBezTo>
                    <a:pt x="333" y="407"/>
                    <a:pt x="296" y="518"/>
                    <a:pt x="259" y="555"/>
                  </a:cubicBezTo>
                  <a:cubicBezTo>
                    <a:pt x="185" y="555"/>
                    <a:pt x="185" y="518"/>
                    <a:pt x="148" y="518"/>
                  </a:cubicBezTo>
                  <a:cubicBezTo>
                    <a:pt x="111" y="407"/>
                    <a:pt x="111" y="296"/>
                    <a:pt x="148" y="185"/>
                  </a:cubicBezTo>
                  <a:lnTo>
                    <a:pt x="148" y="185"/>
                  </a:lnTo>
                  <a:cubicBezTo>
                    <a:pt x="74" y="296"/>
                    <a:pt x="0" y="407"/>
                    <a:pt x="74" y="555"/>
                  </a:cubicBezTo>
                  <a:cubicBezTo>
                    <a:pt x="111" y="555"/>
                    <a:pt x="111" y="592"/>
                    <a:pt x="148" y="592"/>
                  </a:cubicBezTo>
                  <a:cubicBezTo>
                    <a:pt x="148" y="666"/>
                    <a:pt x="111" y="666"/>
                    <a:pt x="111" y="703"/>
                  </a:cubicBezTo>
                  <a:cubicBezTo>
                    <a:pt x="111" y="703"/>
                    <a:pt x="111" y="740"/>
                    <a:pt x="148" y="740"/>
                  </a:cubicBezTo>
                  <a:cubicBezTo>
                    <a:pt x="222" y="740"/>
                    <a:pt x="259" y="703"/>
                    <a:pt x="259" y="703"/>
                  </a:cubicBezTo>
                  <a:cubicBezTo>
                    <a:pt x="296" y="703"/>
                    <a:pt x="407" y="703"/>
                    <a:pt x="444" y="666"/>
                  </a:cubicBezTo>
                  <a:lnTo>
                    <a:pt x="444" y="592"/>
                  </a:lnTo>
                  <a:lnTo>
                    <a:pt x="333" y="592"/>
                  </a:lnTo>
                  <a:cubicBezTo>
                    <a:pt x="407" y="555"/>
                    <a:pt x="407" y="518"/>
                    <a:pt x="444" y="481"/>
                  </a:cubicBezTo>
                  <a:cubicBezTo>
                    <a:pt x="518" y="333"/>
                    <a:pt x="518" y="185"/>
                    <a:pt x="5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230450" y="739000"/>
              <a:ext cx="17575" cy="42550"/>
            </a:xfrm>
            <a:custGeom>
              <a:avLst/>
              <a:gdLst/>
              <a:ahLst/>
              <a:cxnLst/>
              <a:rect l="l" t="t" r="r" b="b"/>
              <a:pathLst>
                <a:path w="703" h="1702" extrusionOk="0">
                  <a:moveTo>
                    <a:pt x="514" y="592"/>
                  </a:moveTo>
                  <a:cubicBezTo>
                    <a:pt x="500" y="605"/>
                    <a:pt x="485" y="617"/>
                    <a:pt x="471" y="629"/>
                  </a:cubicBezTo>
                  <a:lnTo>
                    <a:pt x="518" y="629"/>
                  </a:lnTo>
                  <a:lnTo>
                    <a:pt x="555" y="592"/>
                  </a:lnTo>
                  <a:close/>
                  <a:moveTo>
                    <a:pt x="407" y="1"/>
                  </a:moveTo>
                  <a:lnTo>
                    <a:pt x="407" y="1"/>
                  </a:lnTo>
                  <a:cubicBezTo>
                    <a:pt x="333" y="112"/>
                    <a:pt x="222" y="260"/>
                    <a:pt x="333" y="444"/>
                  </a:cubicBezTo>
                  <a:cubicBezTo>
                    <a:pt x="365" y="477"/>
                    <a:pt x="369" y="537"/>
                    <a:pt x="419" y="576"/>
                  </a:cubicBezTo>
                  <a:lnTo>
                    <a:pt x="419" y="576"/>
                  </a:lnTo>
                  <a:cubicBezTo>
                    <a:pt x="418" y="576"/>
                    <a:pt x="417" y="576"/>
                    <a:pt x="417" y="576"/>
                  </a:cubicBezTo>
                  <a:cubicBezTo>
                    <a:pt x="411" y="576"/>
                    <a:pt x="407" y="580"/>
                    <a:pt x="407" y="592"/>
                  </a:cubicBezTo>
                  <a:lnTo>
                    <a:pt x="407" y="629"/>
                  </a:lnTo>
                  <a:lnTo>
                    <a:pt x="370" y="666"/>
                  </a:lnTo>
                  <a:lnTo>
                    <a:pt x="370" y="707"/>
                  </a:lnTo>
                  <a:lnTo>
                    <a:pt x="370" y="707"/>
                  </a:lnTo>
                  <a:cubicBezTo>
                    <a:pt x="401" y="682"/>
                    <a:pt x="437" y="657"/>
                    <a:pt x="471" y="629"/>
                  </a:cubicBezTo>
                  <a:lnTo>
                    <a:pt x="444" y="629"/>
                  </a:lnTo>
                  <a:lnTo>
                    <a:pt x="444" y="592"/>
                  </a:lnTo>
                  <a:lnTo>
                    <a:pt x="514" y="592"/>
                  </a:lnTo>
                  <a:cubicBezTo>
                    <a:pt x="549" y="559"/>
                    <a:pt x="578" y="523"/>
                    <a:pt x="592" y="481"/>
                  </a:cubicBezTo>
                  <a:cubicBezTo>
                    <a:pt x="703" y="370"/>
                    <a:pt x="703" y="223"/>
                    <a:pt x="629" y="75"/>
                  </a:cubicBezTo>
                  <a:lnTo>
                    <a:pt x="629" y="75"/>
                  </a:lnTo>
                  <a:cubicBezTo>
                    <a:pt x="629" y="223"/>
                    <a:pt x="629" y="370"/>
                    <a:pt x="555" y="444"/>
                  </a:cubicBezTo>
                  <a:cubicBezTo>
                    <a:pt x="518" y="444"/>
                    <a:pt x="444" y="481"/>
                    <a:pt x="444" y="481"/>
                  </a:cubicBezTo>
                  <a:cubicBezTo>
                    <a:pt x="407" y="481"/>
                    <a:pt x="370" y="407"/>
                    <a:pt x="370" y="297"/>
                  </a:cubicBezTo>
                  <a:cubicBezTo>
                    <a:pt x="370" y="223"/>
                    <a:pt x="407" y="75"/>
                    <a:pt x="407" y="1"/>
                  </a:cubicBezTo>
                  <a:close/>
                  <a:moveTo>
                    <a:pt x="370" y="707"/>
                  </a:moveTo>
                  <a:lnTo>
                    <a:pt x="370" y="707"/>
                  </a:lnTo>
                  <a:cubicBezTo>
                    <a:pt x="357" y="718"/>
                    <a:pt x="344" y="729"/>
                    <a:pt x="333" y="740"/>
                  </a:cubicBezTo>
                  <a:cubicBezTo>
                    <a:pt x="333" y="786"/>
                    <a:pt x="305" y="860"/>
                    <a:pt x="266" y="918"/>
                  </a:cubicBezTo>
                  <a:lnTo>
                    <a:pt x="266" y="918"/>
                  </a:lnTo>
                  <a:lnTo>
                    <a:pt x="333" y="851"/>
                  </a:lnTo>
                  <a:cubicBezTo>
                    <a:pt x="333" y="814"/>
                    <a:pt x="370" y="777"/>
                    <a:pt x="370" y="740"/>
                  </a:cubicBezTo>
                  <a:lnTo>
                    <a:pt x="370" y="707"/>
                  </a:lnTo>
                  <a:close/>
                  <a:moveTo>
                    <a:pt x="266" y="918"/>
                  </a:moveTo>
                  <a:lnTo>
                    <a:pt x="185" y="999"/>
                  </a:lnTo>
                  <a:lnTo>
                    <a:pt x="185" y="999"/>
                  </a:lnTo>
                  <a:cubicBezTo>
                    <a:pt x="213" y="985"/>
                    <a:pt x="242" y="955"/>
                    <a:pt x="266" y="918"/>
                  </a:cubicBezTo>
                  <a:close/>
                  <a:moveTo>
                    <a:pt x="370" y="851"/>
                  </a:moveTo>
                  <a:cubicBezTo>
                    <a:pt x="370" y="999"/>
                    <a:pt x="259" y="1110"/>
                    <a:pt x="222" y="1184"/>
                  </a:cubicBezTo>
                  <a:lnTo>
                    <a:pt x="222" y="1147"/>
                  </a:lnTo>
                  <a:cubicBezTo>
                    <a:pt x="222" y="1110"/>
                    <a:pt x="222" y="1036"/>
                    <a:pt x="185" y="999"/>
                  </a:cubicBezTo>
                  <a:lnTo>
                    <a:pt x="185" y="999"/>
                  </a:lnTo>
                  <a:lnTo>
                    <a:pt x="0" y="1184"/>
                  </a:lnTo>
                  <a:cubicBezTo>
                    <a:pt x="37" y="1184"/>
                    <a:pt x="74" y="1184"/>
                    <a:pt x="148" y="1147"/>
                  </a:cubicBezTo>
                  <a:lnTo>
                    <a:pt x="148" y="1147"/>
                  </a:lnTo>
                  <a:cubicBezTo>
                    <a:pt x="148" y="1295"/>
                    <a:pt x="74" y="1443"/>
                    <a:pt x="148" y="1517"/>
                  </a:cubicBezTo>
                  <a:lnTo>
                    <a:pt x="185" y="1554"/>
                  </a:lnTo>
                  <a:cubicBezTo>
                    <a:pt x="148" y="1627"/>
                    <a:pt x="74" y="1627"/>
                    <a:pt x="74" y="1664"/>
                  </a:cubicBezTo>
                  <a:cubicBezTo>
                    <a:pt x="74" y="1664"/>
                    <a:pt x="74" y="1701"/>
                    <a:pt x="148" y="1701"/>
                  </a:cubicBezTo>
                  <a:cubicBezTo>
                    <a:pt x="222" y="1701"/>
                    <a:pt x="259" y="1664"/>
                    <a:pt x="333" y="1554"/>
                  </a:cubicBezTo>
                  <a:cubicBezTo>
                    <a:pt x="333" y="1554"/>
                    <a:pt x="370" y="1554"/>
                    <a:pt x="370" y="1517"/>
                  </a:cubicBezTo>
                  <a:cubicBezTo>
                    <a:pt x="370" y="1517"/>
                    <a:pt x="370" y="1480"/>
                    <a:pt x="407" y="1480"/>
                  </a:cubicBezTo>
                  <a:cubicBezTo>
                    <a:pt x="444" y="1332"/>
                    <a:pt x="518" y="1184"/>
                    <a:pt x="518" y="1036"/>
                  </a:cubicBezTo>
                  <a:lnTo>
                    <a:pt x="444" y="1036"/>
                  </a:lnTo>
                  <a:cubicBezTo>
                    <a:pt x="444" y="1184"/>
                    <a:pt x="407" y="1295"/>
                    <a:pt x="333" y="1443"/>
                  </a:cubicBezTo>
                  <a:lnTo>
                    <a:pt x="259" y="1480"/>
                  </a:lnTo>
                  <a:cubicBezTo>
                    <a:pt x="222" y="1443"/>
                    <a:pt x="222" y="1369"/>
                    <a:pt x="222" y="1295"/>
                  </a:cubicBezTo>
                  <a:cubicBezTo>
                    <a:pt x="407" y="1258"/>
                    <a:pt x="407" y="999"/>
                    <a:pt x="370" y="8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225825" y="777825"/>
              <a:ext cx="17575" cy="39900"/>
            </a:xfrm>
            <a:custGeom>
              <a:avLst/>
              <a:gdLst/>
              <a:ahLst/>
              <a:cxnLst/>
              <a:rect l="l" t="t" r="r" b="b"/>
              <a:pathLst>
                <a:path w="703" h="1596" extrusionOk="0">
                  <a:moveTo>
                    <a:pt x="259" y="1"/>
                  </a:moveTo>
                  <a:lnTo>
                    <a:pt x="259" y="1"/>
                  </a:lnTo>
                  <a:cubicBezTo>
                    <a:pt x="148" y="259"/>
                    <a:pt x="185" y="629"/>
                    <a:pt x="407" y="703"/>
                  </a:cubicBezTo>
                  <a:cubicBezTo>
                    <a:pt x="370" y="740"/>
                    <a:pt x="333" y="814"/>
                    <a:pt x="333" y="851"/>
                  </a:cubicBezTo>
                  <a:cubicBezTo>
                    <a:pt x="333" y="851"/>
                    <a:pt x="333" y="888"/>
                    <a:pt x="370" y="888"/>
                  </a:cubicBezTo>
                  <a:cubicBezTo>
                    <a:pt x="407" y="888"/>
                    <a:pt x="407" y="888"/>
                    <a:pt x="444" y="851"/>
                  </a:cubicBezTo>
                  <a:lnTo>
                    <a:pt x="444" y="851"/>
                  </a:lnTo>
                  <a:cubicBezTo>
                    <a:pt x="444" y="857"/>
                    <a:pt x="444" y="863"/>
                    <a:pt x="444" y="870"/>
                  </a:cubicBezTo>
                  <a:lnTo>
                    <a:pt x="444" y="870"/>
                  </a:lnTo>
                  <a:cubicBezTo>
                    <a:pt x="535" y="809"/>
                    <a:pt x="596" y="653"/>
                    <a:pt x="629" y="555"/>
                  </a:cubicBezTo>
                  <a:cubicBezTo>
                    <a:pt x="703" y="370"/>
                    <a:pt x="703" y="259"/>
                    <a:pt x="592" y="74"/>
                  </a:cubicBezTo>
                  <a:lnTo>
                    <a:pt x="592" y="74"/>
                  </a:lnTo>
                  <a:cubicBezTo>
                    <a:pt x="629" y="185"/>
                    <a:pt x="592" y="370"/>
                    <a:pt x="555" y="518"/>
                  </a:cubicBezTo>
                  <a:cubicBezTo>
                    <a:pt x="555" y="555"/>
                    <a:pt x="481" y="629"/>
                    <a:pt x="444" y="666"/>
                  </a:cubicBezTo>
                  <a:cubicBezTo>
                    <a:pt x="259" y="481"/>
                    <a:pt x="185" y="259"/>
                    <a:pt x="259" y="1"/>
                  </a:cubicBezTo>
                  <a:close/>
                  <a:moveTo>
                    <a:pt x="444" y="870"/>
                  </a:moveTo>
                  <a:lnTo>
                    <a:pt x="444" y="870"/>
                  </a:lnTo>
                  <a:cubicBezTo>
                    <a:pt x="432" y="877"/>
                    <a:pt x="420" y="884"/>
                    <a:pt x="407" y="888"/>
                  </a:cubicBezTo>
                  <a:cubicBezTo>
                    <a:pt x="416" y="932"/>
                    <a:pt x="423" y="974"/>
                    <a:pt x="427" y="1014"/>
                  </a:cubicBezTo>
                  <a:lnTo>
                    <a:pt x="427" y="1014"/>
                  </a:lnTo>
                  <a:cubicBezTo>
                    <a:pt x="437" y="968"/>
                    <a:pt x="443" y="921"/>
                    <a:pt x="444" y="870"/>
                  </a:cubicBezTo>
                  <a:close/>
                  <a:moveTo>
                    <a:pt x="259" y="666"/>
                  </a:moveTo>
                  <a:lnTo>
                    <a:pt x="259" y="666"/>
                  </a:lnTo>
                  <a:cubicBezTo>
                    <a:pt x="185" y="814"/>
                    <a:pt x="148" y="888"/>
                    <a:pt x="148" y="1036"/>
                  </a:cubicBezTo>
                  <a:cubicBezTo>
                    <a:pt x="148" y="1110"/>
                    <a:pt x="185" y="1295"/>
                    <a:pt x="259" y="1368"/>
                  </a:cubicBezTo>
                  <a:cubicBezTo>
                    <a:pt x="148" y="1442"/>
                    <a:pt x="38" y="1479"/>
                    <a:pt x="1" y="1590"/>
                  </a:cubicBezTo>
                  <a:cubicBezTo>
                    <a:pt x="17" y="1594"/>
                    <a:pt x="33" y="1595"/>
                    <a:pt x="49" y="1595"/>
                  </a:cubicBezTo>
                  <a:cubicBezTo>
                    <a:pt x="211" y="1595"/>
                    <a:pt x="337" y="1436"/>
                    <a:pt x="370" y="1368"/>
                  </a:cubicBezTo>
                  <a:cubicBezTo>
                    <a:pt x="427" y="1256"/>
                    <a:pt x="440" y="1143"/>
                    <a:pt x="427" y="1014"/>
                  </a:cubicBezTo>
                  <a:lnTo>
                    <a:pt x="427" y="1014"/>
                  </a:lnTo>
                  <a:cubicBezTo>
                    <a:pt x="409" y="1092"/>
                    <a:pt x="378" y="1168"/>
                    <a:pt x="333" y="1258"/>
                  </a:cubicBezTo>
                  <a:cubicBezTo>
                    <a:pt x="259" y="1184"/>
                    <a:pt x="222" y="1110"/>
                    <a:pt x="222" y="1036"/>
                  </a:cubicBezTo>
                  <a:cubicBezTo>
                    <a:pt x="222" y="888"/>
                    <a:pt x="222" y="740"/>
                    <a:pt x="259" y="6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194400" y="813450"/>
              <a:ext cx="39775" cy="189000"/>
            </a:xfrm>
            <a:custGeom>
              <a:avLst/>
              <a:gdLst/>
              <a:ahLst/>
              <a:cxnLst/>
              <a:rect l="l" t="t" r="r" b="b"/>
              <a:pathLst>
                <a:path w="1591" h="7560" extrusionOk="0">
                  <a:moveTo>
                    <a:pt x="1403" y="696"/>
                  </a:moveTo>
                  <a:cubicBezTo>
                    <a:pt x="1399" y="750"/>
                    <a:pt x="1392" y="803"/>
                    <a:pt x="1382" y="855"/>
                  </a:cubicBezTo>
                  <a:lnTo>
                    <a:pt x="1382" y="855"/>
                  </a:lnTo>
                  <a:cubicBezTo>
                    <a:pt x="1357" y="820"/>
                    <a:pt x="1318" y="781"/>
                    <a:pt x="1295" y="757"/>
                  </a:cubicBezTo>
                  <a:cubicBezTo>
                    <a:pt x="1327" y="757"/>
                    <a:pt x="1389" y="728"/>
                    <a:pt x="1403" y="696"/>
                  </a:cubicBezTo>
                  <a:close/>
                  <a:moveTo>
                    <a:pt x="1258" y="1829"/>
                  </a:moveTo>
                  <a:lnTo>
                    <a:pt x="1258" y="1829"/>
                  </a:lnTo>
                  <a:cubicBezTo>
                    <a:pt x="1250" y="1837"/>
                    <a:pt x="1240" y="1848"/>
                    <a:pt x="1230" y="1860"/>
                  </a:cubicBezTo>
                  <a:lnTo>
                    <a:pt x="1230" y="1860"/>
                  </a:lnTo>
                  <a:cubicBezTo>
                    <a:pt x="1235" y="1918"/>
                    <a:pt x="1236" y="1975"/>
                    <a:pt x="1232" y="2031"/>
                  </a:cubicBezTo>
                  <a:lnTo>
                    <a:pt x="1232" y="2031"/>
                  </a:lnTo>
                  <a:cubicBezTo>
                    <a:pt x="1248" y="1964"/>
                    <a:pt x="1258" y="1896"/>
                    <a:pt x="1258" y="1829"/>
                  </a:cubicBezTo>
                  <a:close/>
                  <a:moveTo>
                    <a:pt x="1284" y="1"/>
                  </a:moveTo>
                  <a:cubicBezTo>
                    <a:pt x="1278" y="1"/>
                    <a:pt x="1270" y="5"/>
                    <a:pt x="1258" y="17"/>
                  </a:cubicBezTo>
                  <a:cubicBezTo>
                    <a:pt x="1044" y="231"/>
                    <a:pt x="1036" y="754"/>
                    <a:pt x="1367" y="924"/>
                  </a:cubicBezTo>
                  <a:lnTo>
                    <a:pt x="1367" y="924"/>
                  </a:lnTo>
                  <a:cubicBezTo>
                    <a:pt x="1335" y="1053"/>
                    <a:pt x="1283" y="1170"/>
                    <a:pt x="1221" y="1274"/>
                  </a:cubicBezTo>
                  <a:cubicBezTo>
                    <a:pt x="1110" y="1127"/>
                    <a:pt x="1073" y="979"/>
                    <a:pt x="1110" y="868"/>
                  </a:cubicBezTo>
                  <a:lnTo>
                    <a:pt x="1073" y="868"/>
                  </a:lnTo>
                  <a:cubicBezTo>
                    <a:pt x="1036" y="1053"/>
                    <a:pt x="1036" y="1237"/>
                    <a:pt x="1147" y="1348"/>
                  </a:cubicBezTo>
                  <a:lnTo>
                    <a:pt x="1110" y="1422"/>
                  </a:lnTo>
                  <a:cubicBezTo>
                    <a:pt x="1147" y="1496"/>
                    <a:pt x="1221" y="1533"/>
                    <a:pt x="1258" y="1644"/>
                  </a:cubicBezTo>
                  <a:lnTo>
                    <a:pt x="1295" y="1644"/>
                  </a:lnTo>
                  <a:lnTo>
                    <a:pt x="1258" y="1681"/>
                  </a:lnTo>
                  <a:cubicBezTo>
                    <a:pt x="1221" y="1718"/>
                    <a:pt x="1110" y="1829"/>
                    <a:pt x="1073" y="1903"/>
                  </a:cubicBezTo>
                  <a:cubicBezTo>
                    <a:pt x="1036" y="1718"/>
                    <a:pt x="1036" y="1533"/>
                    <a:pt x="1110" y="1422"/>
                  </a:cubicBezTo>
                  <a:cubicBezTo>
                    <a:pt x="1036" y="1237"/>
                    <a:pt x="962" y="1053"/>
                    <a:pt x="1073" y="794"/>
                  </a:cubicBezTo>
                  <a:lnTo>
                    <a:pt x="1073" y="794"/>
                  </a:lnTo>
                  <a:cubicBezTo>
                    <a:pt x="962" y="979"/>
                    <a:pt x="962" y="1274"/>
                    <a:pt x="1073" y="1459"/>
                  </a:cubicBezTo>
                  <a:cubicBezTo>
                    <a:pt x="925" y="1718"/>
                    <a:pt x="851" y="2162"/>
                    <a:pt x="1073" y="2421"/>
                  </a:cubicBezTo>
                  <a:cubicBezTo>
                    <a:pt x="1036" y="2531"/>
                    <a:pt x="962" y="2568"/>
                    <a:pt x="925" y="2642"/>
                  </a:cubicBezTo>
                  <a:lnTo>
                    <a:pt x="962" y="2642"/>
                  </a:lnTo>
                  <a:cubicBezTo>
                    <a:pt x="1065" y="2608"/>
                    <a:pt x="1104" y="2542"/>
                    <a:pt x="1138" y="2474"/>
                  </a:cubicBezTo>
                  <a:lnTo>
                    <a:pt x="1138" y="2474"/>
                  </a:lnTo>
                  <a:cubicBezTo>
                    <a:pt x="1155" y="2508"/>
                    <a:pt x="1168" y="2541"/>
                    <a:pt x="1177" y="2575"/>
                  </a:cubicBezTo>
                  <a:lnTo>
                    <a:pt x="1177" y="2575"/>
                  </a:lnTo>
                  <a:cubicBezTo>
                    <a:pt x="1174" y="2534"/>
                    <a:pt x="1165" y="2495"/>
                    <a:pt x="1147" y="2457"/>
                  </a:cubicBezTo>
                  <a:lnTo>
                    <a:pt x="1147" y="2457"/>
                  </a:lnTo>
                  <a:cubicBezTo>
                    <a:pt x="1144" y="2463"/>
                    <a:pt x="1141" y="2468"/>
                    <a:pt x="1138" y="2474"/>
                  </a:cubicBezTo>
                  <a:lnTo>
                    <a:pt x="1138" y="2474"/>
                  </a:lnTo>
                  <a:cubicBezTo>
                    <a:pt x="1130" y="2456"/>
                    <a:pt x="1120" y="2438"/>
                    <a:pt x="1110" y="2421"/>
                  </a:cubicBezTo>
                  <a:cubicBezTo>
                    <a:pt x="1180" y="2303"/>
                    <a:pt x="1221" y="2170"/>
                    <a:pt x="1232" y="2031"/>
                  </a:cubicBezTo>
                  <a:lnTo>
                    <a:pt x="1232" y="2031"/>
                  </a:lnTo>
                  <a:cubicBezTo>
                    <a:pt x="1204" y="2149"/>
                    <a:pt x="1157" y="2266"/>
                    <a:pt x="1110" y="2384"/>
                  </a:cubicBezTo>
                  <a:cubicBezTo>
                    <a:pt x="1073" y="2199"/>
                    <a:pt x="1073" y="2051"/>
                    <a:pt x="1073" y="1977"/>
                  </a:cubicBezTo>
                  <a:cubicBezTo>
                    <a:pt x="1131" y="1977"/>
                    <a:pt x="1189" y="1908"/>
                    <a:pt x="1230" y="1860"/>
                  </a:cubicBezTo>
                  <a:lnTo>
                    <a:pt x="1230" y="1860"/>
                  </a:lnTo>
                  <a:cubicBezTo>
                    <a:pt x="1227" y="1838"/>
                    <a:pt x="1224" y="1815"/>
                    <a:pt x="1221" y="1792"/>
                  </a:cubicBezTo>
                  <a:lnTo>
                    <a:pt x="1258" y="1718"/>
                  </a:lnTo>
                  <a:cubicBezTo>
                    <a:pt x="1331" y="1644"/>
                    <a:pt x="1405" y="1533"/>
                    <a:pt x="1405" y="1422"/>
                  </a:cubicBezTo>
                  <a:lnTo>
                    <a:pt x="1405" y="1422"/>
                  </a:lnTo>
                  <a:cubicBezTo>
                    <a:pt x="1331" y="1459"/>
                    <a:pt x="1295" y="1533"/>
                    <a:pt x="1258" y="1607"/>
                  </a:cubicBezTo>
                  <a:cubicBezTo>
                    <a:pt x="1221" y="1533"/>
                    <a:pt x="1221" y="1496"/>
                    <a:pt x="1221" y="1459"/>
                  </a:cubicBezTo>
                  <a:cubicBezTo>
                    <a:pt x="1590" y="1311"/>
                    <a:pt x="1516" y="794"/>
                    <a:pt x="1479" y="535"/>
                  </a:cubicBezTo>
                  <a:cubicBezTo>
                    <a:pt x="1479" y="424"/>
                    <a:pt x="1442" y="313"/>
                    <a:pt x="1516" y="202"/>
                  </a:cubicBezTo>
                  <a:cubicBezTo>
                    <a:pt x="1516" y="202"/>
                    <a:pt x="1516" y="186"/>
                    <a:pt x="1505" y="186"/>
                  </a:cubicBezTo>
                  <a:cubicBezTo>
                    <a:pt x="1500" y="186"/>
                    <a:pt x="1492" y="190"/>
                    <a:pt x="1479" y="202"/>
                  </a:cubicBezTo>
                  <a:cubicBezTo>
                    <a:pt x="1442" y="313"/>
                    <a:pt x="1442" y="387"/>
                    <a:pt x="1405" y="498"/>
                  </a:cubicBezTo>
                  <a:cubicBezTo>
                    <a:pt x="1405" y="535"/>
                    <a:pt x="1331" y="609"/>
                    <a:pt x="1295" y="683"/>
                  </a:cubicBezTo>
                  <a:cubicBezTo>
                    <a:pt x="1258" y="609"/>
                    <a:pt x="1258" y="572"/>
                    <a:pt x="1258" y="498"/>
                  </a:cubicBezTo>
                  <a:cubicBezTo>
                    <a:pt x="1221" y="350"/>
                    <a:pt x="1258" y="165"/>
                    <a:pt x="1295" y="17"/>
                  </a:cubicBezTo>
                  <a:cubicBezTo>
                    <a:pt x="1295" y="17"/>
                    <a:pt x="1295" y="1"/>
                    <a:pt x="1284" y="1"/>
                  </a:cubicBezTo>
                  <a:close/>
                  <a:moveTo>
                    <a:pt x="777" y="2938"/>
                  </a:moveTo>
                  <a:cubicBezTo>
                    <a:pt x="742" y="2973"/>
                    <a:pt x="719" y="3009"/>
                    <a:pt x="706" y="3045"/>
                  </a:cubicBezTo>
                  <a:lnTo>
                    <a:pt x="706" y="3045"/>
                  </a:lnTo>
                  <a:cubicBezTo>
                    <a:pt x="723" y="3005"/>
                    <a:pt x="746" y="2969"/>
                    <a:pt x="777" y="2938"/>
                  </a:cubicBezTo>
                  <a:close/>
                  <a:moveTo>
                    <a:pt x="962" y="2384"/>
                  </a:moveTo>
                  <a:lnTo>
                    <a:pt x="962" y="2384"/>
                  </a:lnTo>
                  <a:cubicBezTo>
                    <a:pt x="851" y="2457"/>
                    <a:pt x="777" y="2605"/>
                    <a:pt x="851" y="2753"/>
                  </a:cubicBezTo>
                  <a:cubicBezTo>
                    <a:pt x="851" y="2827"/>
                    <a:pt x="925" y="2975"/>
                    <a:pt x="1036" y="3012"/>
                  </a:cubicBezTo>
                  <a:lnTo>
                    <a:pt x="925" y="3012"/>
                  </a:lnTo>
                  <a:lnTo>
                    <a:pt x="925" y="3086"/>
                  </a:lnTo>
                  <a:cubicBezTo>
                    <a:pt x="925" y="3123"/>
                    <a:pt x="962" y="3123"/>
                    <a:pt x="962" y="3123"/>
                  </a:cubicBezTo>
                  <a:cubicBezTo>
                    <a:pt x="962" y="3197"/>
                    <a:pt x="962" y="3345"/>
                    <a:pt x="925" y="3456"/>
                  </a:cubicBezTo>
                  <a:lnTo>
                    <a:pt x="925" y="3493"/>
                  </a:lnTo>
                  <a:cubicBezTo>
                    <a:pt x="775" y="3372"/>
                    <a:pt x="649" y="3203"/>
                    <a:pt x="706" y="3045"/>
                  </a:cubicBezTo>
                  <a:lnTo>
                    <a:pt x="706" y="3045"/>
                  </a:lnTo>
                  <a:cubicBezTo>
                    <a:pt x="622" y="3246"/>
                    <a:pt x="709" y="3530"/>
                    <a:pt x="925" y="3530"/>
                  </a:cubicBezTo>
                  <a:cubicBezTo>
                    <a:pt x="893" y="3626"/>
                    <a:pt x="805" y="3722"/>
                    <a:pt x="734" y="3722"/>
                  </a:cubicBezTo>
                  <a:cubicBezTo>
                    <a:pt x="723" y="3722"/>
                    <a:pt x="713" y="3719"/>
                    <a:pt x="703" y="3714"/>
                  </a:cubicBezTo>
                  <a:lnTo>
                    <a:pt x="666" y="3714"/>
                  </a:lnTo>
                  <a:cubicBezTo>
                    <a:pt x="666" y="3825"/>
                    <a:pt x="666" y="3825"/>
                    <a:pt x="740" y="3862"/>
                  </a:cubicBezTo>
                  <a:cubicBezTo>
                    <a:pt x="777" y="3862"/>
                    <a:pt x="888" y="3862"/>
                    <a:pt x="888" y="3825"/>
                  </a:cubicBezTo>
                  <a:lnTo>
                    <a:pt x="888" y="3825"/>
                  </a:lnTo>
                  <a:cubicBezTo>
                    <a:pt x="888" y="3899"/>
                    <a:pt x="888" y="4047"/>
                    <a:pt x="851" y="4121"/>
                  </a:cubicBezTo>
                  <a:cubicBezTo>
                    <a:pt x="838" y="4129"/>
                    <a:pt x="826" y="4132"/>
                    <a:pt x="814" y="4132"/>
                  </a:cubicBezTo>
                  <a:cubicBezTo>
                    <a:pt x="656" y="4132"/>
                    <a:pt x="592" y="3485"/>
                    <a:pt x="592" y="3382"/>
                  </a:cubicBezTo>
                  <a:cubicBezTo>
                    <a:pt x="518" y="3641"/>
                    <a:pt x="518" y="3899"/>
                    <a:pt x="592" y="4121"/>
                  </a:cubicBezTo>
                  <a:cubicBezTo>
                    <a:pt x="666" y="4195"/>
                    <a:pt x="703" y="4232"/>
                    <a:pt x="740" y="4232"/>
                  </a:cubicBezTo>
                  <a:cubicBezTo>
                    <a:pt x="703" y="4306"/>
                    <a:pt x="555" y="4380"/>
                    <a:pt x="518" y="4454"/>
                  </a:cubicBezTo>
                  <a:lnTo>
                    <a:pt x="518" y="4269"/>
                  </a:lnTo>
                  <a:cubicBezTo>
                    <a:pt x="481" y="4454"/>
                    <a:pt x="333" y="4787"/>
                    <a:pt x="481" y="5008"/>
                  </a:cubicBezTo>
                  <a:cubicBezTo>
                    <a:pt x="481" y="5045"/>
                    <a:pt x="518" y="5045"/>
                    <a:pt x="518" y="5119"/>
                  </a:cubicBezTo>
                  <a:cubicBezTo>
                    <a:pt x="481" y="5156"/>
                    <a:pt x="407" y="5193"/>
                    <a:pt x="407" y="5304"/>
                  </a:cubicBezTo>
                  <a:cubicBezTo>
                    <a:pt x="222" y="5489"/>
                    <a:pt x="185" y="5748"/>
                    <a:pt x="333" y="5970"/>
                  </a:cubicBezTo>
                  <a:lnTo>
                    <a:pt x="370" y="6044"/>
                  </a:lnTo>
                  <a:lnTo>
                    <a:pt x="185" y="6228"/>
                  </a:lnTo>
                  <a:cubicBezTo>
                    <a:pt x="185" y="6265"/>
                    <a:pt x="222" y="6302"/>
                    <a:pt x="222" y="6302"/>
                  </a:cubicBezTo>
                  <a:cubicBezTo>
                    <a:pt x="333" y="6302"/>
                    <a:pt x="370" y="6228"/>
                    <a:pt x="407" y="6155"/>
                  </a:cubicBezTo>
                  <a:cubicBezTo>
                    <a:pt x="407" y="6302"/>
                    <a:pt x="481" y="6450"/>
                    <a:pt x="407" y="6598"/>
                  </a:cubicBezTo>
                  <a:cubicBezTo>
                    <a:pt x="407" y="6635"/>
                    <a:pt x="407" y="6672"/>
                    <a:pt x="370" y="6709"/>
                  </a:cubicBezTo>
                  <a:cubicBezTo>
                    <a:pt x="370" y="6686"/>
                    <a:pt x="356" y="6663"/>
                    <a:pt x="336" y="6640"/>
                  </a:cubicBezTo>
                  <a:lnTo>
                    <a:pt x="336" y="6640"/>
                  </a:lnTo>
                  <a:cubicBezTo>
                    <a:pt x="344" y="6710"/>
                    <a:pt x="364" y="6796"/>
                    <a:pt x="333" y="6857"/>
                  </a:cubicBezTo>
                  <a:cubicBezTo>
                    <a:pt x="333" y="6894"/>
                    <a:pt x="296" y="6931"/>
                    <a:pt x="296" y="7005"/>
                  </a:cubicBezTo>
                  <a:lnTo>
                    <a:pt x="296" y="6894"/>
                  </a:lnTo>
                  <a:lnTo>
                    <a:pt x="296" y="6783"/>
                  </a:lnTo>
                  <a:cubicBezTo>
                    <a:pt x="296" y="6727"/>
                    <a:pt x="318" y="6671"/>
                    <a:pt x="328" y="6631"/>
                  </a:cubicBezTo>
                  <a:lnTo>
                    <a:pt x="328" y="6631"/>
                  </a:lnTo>
                  <a:cubicBezTo>
                    <a:pt x="331" y="6634"/>
                    <a:pt x="333" y="6637"/>
                    <a:pt x="336" y="6640"/>
                  </a:cubicBezTo>
                  <a:lnTo>
                    <a:pt x="336" y="6640"/>
                  </a:lnTo>
                  <a:cubicBezTo>
                    <a:pt x="334" y="6625"/>
                    <a:pt x="333" y="6611"/>
                    <a:pt x="333" y="6598"/>
                  </a:cubicBezTo>
                  <a:cubicBezTo>
                    <a:pt x="333" y="6607"/>
                    <a:pt x="331" y="6618"/>
                    <a:pt x="328" y="6631"/>
                  </a:cubicBezTo>
                  <a:lnTo>
                    <a:pt x="328" y="6631"/>
                  </a:lnTo>
                  <a:cubicBezTo>
                    <a:pt x="318" y="6620"/>
                    <a:pt x="307" y="6609"/>
                    <a:pt x="296" y="6598"/>
                  </a:cubicBezTo>
                  <a:lnTo>
                    <a:pt x="296" y="6524"/>
                  </a:lnTo>
                  <a:cubicBezTo>
                    <a:pt x="296" y="6487"/>
                    <a:pt x="222" y="6487"/>
                    <a:pt x="222" y="6487"/>
                  </a:cubicBezTo>
                  <a:cubicBezTo>
                    <a:pt x="148" y="6635"/>
                    <a:pt x="38" y="6820"/>
                    <a:pt x="111" y="6968"/>
                  </a:cubicBezTo>
                  <a:cubicBezTo>
                    <a:pt x="111" y="6968"/>
                    <a:pt x="111" y="7005"/>
                    <a:pt x="148" y="7005"/>
                  </a:cubicBezTo>
                  <a:cubicBezTo>
                    <a:pt x="148" y="7153"/>
                    <a:pt x="111" y="7264"/>
                    <a:pt x="1" y="7375"/>
                  </a:cubicBezTo>
                  <a:lnTo>
                    <a:pt x="1" y="7412"/>
                  </a:lnTo>
                  <a:cubicBezTo>
                    <a:pt x="111" y="7522"/>
                    <a:pt x="148" y="7522"/>
                    <a:pt x="148" y="7559"/>
                  </a:cubicBezTo>
                  <a:lnTo>
                    <a:pt x="148" y="7449"/>
                  </a:lnTo>
                  <a:cubicBezTo>
                    <a:pt x="222" y="7375"/>
                    <a:pt x="296" y="7190"/>
                    <a:pt x="222" y="7042"/>
                  </a:cubicBezTo>
                  <a:lnTo>
                    <a:pt x="296" y="7042"/>
                  </a:lnTo>
                  <a:lnTo>
                    <a:pt x="296" y="7079"/>
                  </a:lnTo>
                  <a:cubicBezTo>
                    <a:pt x="296" y="7079"/>
                    <a:pt x="296" y="7112"/>
                    <a:pt x="307" y="7112"/>
                  </a:cubicBezTo>
                  <a:cubicBezTo>
                    <a:pt x="313" y="7112"/>
                    <a:pt x="321" y="7103"/>
                    <a:pt x="333" y="7079"/>
                  </a:cubicBezTo>
                  <a:cubicBezTo>
                    <a:pt x="370" y="7042"/>
                    <a:pt x="407" y="7005"/>
                    <a:pt x="407" y="6894"/>
                  </a:cubicBezTo>
                  <a:cubicBezTo>
                    <a:pt x="555" y="6672"/>
                    <a:pt x="555" y="6265"/>
                    <a:pt x="481" y="6044"/>
                  </a:cubicBezTo>
                  <a:cubicBezTo>
                    <a:pt x="481" y="6044"/>
                    <a:pt x="481" y="5970"/>
                    <a:pt x="518" y="5970"/>
                  </a:cubicBezTo>
                  <a:cubicBezTo>
                    <a:pt x="555" y="5970"/>
                    <a:pt x="592" y="5970"/>
                    <a:pt x="592" y="5933"/>
                  </a:cubicBezTo>
                  <a:cubicBezTo>
                    <a:pt x="703" y="5896"/>
                    <a:pt x="703" y="5785"/>
                    <a:pt x="592" y="5711"/>
                  </a:cubicBezTo>
                  <a:lnTo>
                    <a:pt x="555" y="5711"/>
                  </a:lnTo>
                  <a:lnTo>
                    <a:pt x="555" y="5600"/>
                  </a:lnTo>
                  <a:cubicBezTo>
                    <a:pt x="555" y="5674"/>
                    <a:pt x="518" y="5711"/>
                    <a:pt x="481" y="5785"/>
                  </a:cubicBezTo>
                  <a:lnTo>
                    <a:pt x="481" y="5748"/>
                  </a:lnTo>
                  <a:cubicBezTo>
                    <a:pt x="481" y="5711"/>
                    <a:pt x="407" y="5711"/>
                    <a:pt x="407" y="5674"/>
                  </a:cubicBezTo>
                  <a:lnTo>
                    <a:pt x="407" y="5526"/>
                  </a:lnTo>
                  <a:cubicBezTo>
                    <a:pt x="407" y="5415"/>
                    <a:pt x="407" y="5341"/>
                    <a:pt x="481" y="5230"/>
                  </a:cubicBezTo>
                  <a:lnTo>
                    <a:pt x="518" y="5230"/>
                  </a:lnTo>
                  <a:cubicBezTo>
                    <a:pt x="851" y="5156"/>
                    <a:pt x="888" y="4750"/>
                    <a:pt x="777" y="4454"/>
                  </a:cubicBezTo>
                  <a:lnTo>
                    <a:pt x="740" y="4454"/>
                  </a:lnTo>
                  <a:cubicBezTo>
                    <a:pt x="740" y="4602"/>
                    <a:pt x="666" y="4787"/>
                    <a:pt x="555" y="4935"/>
                  </a:cubicBezTo>
                  <a:cubicBezTo>
                    <a:pt x="518" y="4824"/>
                    <a:pt x="518" y="4639"/>
                    <a:pt x="518" y="4602"/>
                  </a:cubicBezTo>
                  <a:lnTo>
                    <a:pt x="518" y="4491"/>
                  </a:lnTo>
                  <a:cubicBezTo>
                    <a:pt x="666" y="4491"/>
                    <a:pt x="777" y="4380"/>
                    <a:pt x="851" y="4269"/>
                  </a:cubicBezTo>
                  <a:cubicBezTo>
                    <a:pt x="925" y="4084"/>
                    <a:pt x="925" y="3936"/>
                    <a:pt x="888" y="3751"/>
                  </a:cubicBezTo>
                  <a:cubicBezTo>
                    <a:pt x="925" y="3714"/>
                    <a:pt x="925" y="3714"/>
                    <a:pt x="925" y="3678"/>
                  </a:cubicBezTo>
                  <a:cubicBezTo>
                    <a:pt x="1036" y="3493"/>
                    <a:pt x="1036" y="3271"/>
                    <a:pt x="962" y="3086"/>
                  </a:cubicBezTo>
                  <a:cubicBezTo>
                    <a:pt x="1036" y="3086"/>
                    <a:pt x="1110" y="2975"/>
                    <a:pt x="1110" y="2938"/>
                  </a:cubicBezTo>
                  <a:cubicBezTo>
                    <a:pt x="1190" y="2832"/>
                    <a:pt x="1212" y="2706"/>
                    <a:pt x="1177" y="2575"/>
                  </a:cubicBezTo>
                  <a:lnTo>
                    <a:pt x="1177" y="2575"/>
                  </a:lnTo>
                  <a:cubicBezTo>
                    <a:pt x="1183" y="2696"/>
                    <a:pt x="1128" y="2827"/>
                    <a:pt x="1073" y="2938"/>
                  </a:cubicBezTo>
                  <a:lnTo>
                    <a:pt x="1036" y="2901"/>
                  </a:lnTo>
                  <a:cubicBezTo>
                    <a:pt x="962" y="2790"/>
                    <a:pt x="962" y="2753"/>
                    <a:pt x="925" y="2642"/>
                  </a:cubicBezTo>
                  <a:cubicBezTo>
                    <a:pt x="925" y="2568"/>
                    <a:pt x="925" y="2457"/>
                    <a:pt x="962" y="23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194400" y="1007975"/>
              <a:ext cx="9275" cy="16650"/>
            </a:xfrm>
            <a:custGeom>
              <a:avLst/>
              <a:gdLst/>
              <a:ahLst/>
              <a:cxnLst/>
              <a:rect l="l" t="t" r="r" b="b"/>
              <a:pathLst>
                <a:path w="371" h="666" extrusionOk="0">
                  <a:moveTo>
                    <a:pt x="333" y="0"/>
                  </a:moveTo>
                  <a:cubicBezTo>
                    <a:pt x="333" y="222"/>
                    <a:pt x="185" y="518"/>
                    <a:pt x="1" y="666"/>
                  </a:cubicBezTo>
                  <a:cubicBezTo>
                    <a:pt x="296" y="555"/>
                    <a:pt x="370" y="296"/>
                    <a:pt x="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189775" y="1017200"/>
              <a:ext cx="11125" cy="14275"/>
            </a:xfrm>
            <a:custGeom>
              <a:avLst/>
              <a:gdLst/>
              <a:ahLst/>
              <a:cxnLst/>
              <a:rect l="l" t="t" r="r" b="b"/>
              <a:pathLst>
                <a:path w="445" h="571" extrusionOk="0">
                  <a:moveTo>
                    <a:pt x="435" y="528"/>
                  </a:moveTo>
                  <a:cubicBezTo>
                    <a:pt x="426" y="528"/>
                    <a:pt x="407" y="537"/>
                    <a:pt x="407" y="556"/>
                  </a:cubicBezTo>
                  <a:cubicBezTo>
                    <a:pt x="444" y="537"/>
                    <a:pt x="444" y="528"/>
                    <a:pt x="435" y="528"/>
                  </a:cubicBezTo>
                  <a:close/>
                  <a:moveTo>
                    <a:pt x="75" y="1"/>
                  </a:moveTo>
                  <a:cubicBezTo>
                    <a:pt x="38" y="149"/>
                    <a:pt x="1" y="334"/>
                    <a:pt x="75" y="482"/>
                  </a:cubicBezTo>
                  <a:cubicBezTo>
                    <a:pt x="156" y="536"/>
                    <a:pt x="257" y="570"/>
                    <a:pt x="334" y="570"/>
                  </a:cubicBezTo>
                  <a:cubicBezTo>
                    <a:pt x="362" y="570"/>
                    <a:pt x="388" y="565"/>
                    <a:pt x="407" y="556"/>
                  </a:cubicBezTo>
                  <a:cubicBezTo>
                    <a:pt x="112" y="556"/>
                    <a:pt x="112" y="186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6"/>
            <p:cNvSpPr/>
            <p:nvPr/>
          </p:nvSpPr>
          <p:spPr>
            <a:xfrm>
              <a:off x="194500" y="999250"/>
              <a:ext cx="10100" cy="13375"/>
            </a:xfrm>
            <a:custGeom>
              <a:avLst/>
              <a:gdLst/>
              <a:ahLst/>
              <a:cxnLst/>
              <a:rect l="l" t="t" r="r" b="b"/>
              <a:pathLst>
                <a:path w="404" h="535" extrusionOk="0">
                  <a:moveTo>
                    <a:pt x="34" y="349"/>
                  </a:moveTo>
                  <a:cubicBezTo>
                    <a:pt x="8" y="349"/>
                    <a:pt x="0" y="367"/>
                    <a:pt x="10" y="401"/>
                  </a:cubicBezTo>
                  <a:lnTo>
                    <a:pt x="10" y="401"/>
                  </a:lnTo>
                  <a:cubicBezTo>
                    <a:pt x="14" y="380"/>
                    <a:pt x="22" y="361"/>
                    <a:pt x="34" y="349"/>
                  </a:cubicBezTo>
                  <a:close/>
                  <a:moveTo>
                    <a:pt x="392" y="0"/>
                  </a:moveTo>
                  <a:cubicBezTo>
                    <a:pt x="387" y="0"/>
                    <a:pt x="379" y="4"/>
                    <a:pt x="366" y="17"/>
                  </a:cubicBezTo>
                  <a:lnTo>
                    <a:pt x="107" y="460"/>
                  </a:lnTo>
                  <a:cubicBezTo>
                    <a:pt x="107" y="472"/>
                    <a:pt x="99" y="477"/>
                    <a:pt x="88" y="477"/>
                  </a:cubicBezTo>
                  <a:cubicBezTo>
                    <a:pt x="66" y="477"/>
                    <a:pt x="34" y="460"/>
                    <a:pt x="34" y="460"/>
                  </a:cubicBezTo>
                  <a:cubicBezTo>
                    <a:pt x="22" y="437"/>
                    <a:pt x="14" y="417"/>
                    <a:pt x="10" y="401"/>
                  </a:cubicBezTo>
                  <a:lnTo>
                    <a:pt x="10" y="401"/>
                  </a:lnTo>
                  <a:cubicBezTo>
                    <a:pt x="0" y="449"/>
                    <a:pt x="8" y="509"/>
                    <a:pt x="34" y="534"/>
                  </a:cubicBezTo>
                  <a:cubicBezTo>
                    <a:pt x="107" y="534"/>
                    <a:pt x="144" y="534"/>
                    <a:pt x="144" y="497"/>
                  </a:cubicBezTo>
                  <a:lnTo>
                    <a:pt x="181" y="497"/>
                  </a:lnTo>
                  <a:cubicBezTo>
                    <a:pt x="218" y="460"/>
                    <a:pt x="292" y="349"/>
                    <a:pt x="329" y="275"/>
                  </a:cubicBezTo>
                  <a:cubicBezTo>
                    <a:pt x="366" y="164"/>
                    <a:pt x="403" y="127"/>
                    <a:pt x="403" y="17"/>
                  </a:cubicBezTo>
                  <a:cubicBezTo>
                    <a:pt x="403" y="17"/>
                    <a:pt x="403" y="0"/>
                    <a:pt x="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6"/>
            <p:cNvSpPr/>
            <p:nvPr/>
          </p:nvSpPr>
          <p:spPr>
            <a:xfrm>
              <a:off x="1133450" y="332650"/>
              <a:ext cx="27750" cy="22650"/>
            </a:xfrm>
            <a:custGeom>
              <a:avLst/>
              <a:gdLst/>
              <a:ahLst/>
              <a:cxnLst/>
              <a:rect l="l" t="t" r="r" b="b"/>
              <a:pathLst>
                <a:path w="1110" h="906" extrusionOk="0">
                  <a:moveTo>
                    <a:pt x="39" y="0"/>
                  </a:moveTo>
                  <a:cubicBezTo>
                    <a:pt x="13" y="0"/>
                    <a:pt x="1" y="18"/>
                    <a:pt x="1" y="62"/>
                  </a:cubicBezTo>
                  <a:cubicBezTo>
                    <a:pt x="38" y="320"/>
                    <a:pt x="223" y="542"/>
                    <a:pt x="407" y="690"/>
                  </a:cubicBezTo>
                  <a:cubicBezTo>
                    <a:pt x="527" y="750"/>
                    <a:pt x="766" y="905"/>
                    <a:pt x="951" y="905"/>
                  </a:cubicBezTo>
                  <a:cubicBezTo>
                    <a:pt x="996" y="905"/>
                    <a:pt x="1037" y="896"/>
                    <a:pt x="1073" y="875"/>
                  </a:cubicBezTo>
                  <a:cubicBezTo>
                    <a:pt x="1073" y="875"/>
                    <a:pt x="1110" y="801"/>
                    <a:pt x="1073" y="801"/>
                  </a:cubicBezTo>
                  <a:cubicBezTo>
                    <a:pt x="999" y="690"/>
                    <a:pt x="925" y="690"/>
                    <a:pt x="851" y="690"/>
                  </a:cubicBezTo>
                  <a:cubicBezTo>
                    <a:pt x="703" y="616"/>
                    <a:pt x="592" y="616"/>
                    <a:pt x="518" y="542"/>
                  </a:cubicBezTo>
                  <a:cubicBezTo>
                    <a:pt x="334" y="394"/>
                    <a:pt x="186" y="209"/>
                    <a:pt x="112" y="25"/>
                  </a:cubicBezTo>
                  <a:cubicBezTo>
                    <a:pt x="81" y="9"/>
                    <a:pt x="57" y="0"/>
                    <a:pt x="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1129750" y="334175"/>
              <a:ext cx="31450" cy="24825"/>
            </a:xfrm>
            <a:custGeom>
              <a:avLst/>
              <a:gdLst/>
              <a:ahLst/>
              <a:cxnLst/>
              <a:rect l="l" t="t" r="r" b="b"/>
              <a:pathLst>
                <a:path w="1258" h="993" extrusionOk="0">
                  <a:moveTo>
                    <a:pt x="75" y="1"/>
                  </a:moveTo>
                  <a:lnTo>
                    <a:pt x="75" y="1"/>
                  </a:lnTo>
                  <a:cubicBezTo>
                    <a:pt x="1" y="296"/>
                    <a:pt x="297" y="666"/>
                    <a:pt x="482" y="814"/>
                  </a:cubicBezTo>
                  <a:cubicBezTo>
                    <a:pt x="603" y="887"/>
                    <a:pt x="805" y="992"/>
                    <a:pt x="981" y="992"/>
                  </a:cubicBezTo>
                  <a:cubicBezTo>
                    <a:pt x="1073" y="992"/>
                    <a:pt x="1158" y="964"/>
                    <a:pt x="1221" y="888"/>
                  </a:cubicBezTo>
                  <a:cubicBezTo>
                    <a:pt x="1258" y="851"/>
                    <a:pt x="1221" y="814"/>
                    <a:pt x="1184" y="814"/>
                  </a:cubicBezTo>
                  <a:cubicBezTo>
                    <a:pt x="1085" y="814"/>
                    <a:pt x="1003" y="830"/>
                    <a:pt x="927" y="830"/>
                  </a:cubicBezTo>
                  <a:cubicBezTo>
                    <a:pt x="888" y="830"/>
                    <a:pt x="851" y="826"/>
                    <a:pt x="814" y="814"/>
                  </a:cubicBezTo>
                  <a:cubicBezTo>
                    <a:pt x="666" y="740"/>
                    <a:pt x="592" y="666"/>
                    <a:pt x="482" y="555"/>
                  </a:cubicBezTo>
                  <a:cubicBezTo>
                    <a:pt x="297" y="444"/>
                    <a:pt x="260" y="148"/>
                    <a:pt x="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1146400" y="360050"/>
              <a:ext cx="12025" cy="22700"/>
            </a:xfrm>
            <a:custGeom>
              <a:avLst/>
              <a:gdLst/>
              <a:ahLst/>
              <a:cxnLst/>
              <a:rect l="l" t="t" r="r" b="b"/>
              <a:pathLst>
                <a:path w="481" h="908" extrusionOk="0">
                  <a:moveTo>
                    <a:pt x="148" y="1"/>
                  </a:moveTo>
                  <a:cubicBezTo>
                    <a:pt x="74" y="38"/>
                    <a:pt x="37" y="75"/>
                    <a:pt x="37" y="149"/>
                  </a:cubicBezTo>
                  <a:cubicBezTo>
                    <a:pt x="37" y="186"/>
                    <a:pt x="0" y="223"/>
                    <a:pt x="0" y="334"/>
                  </a:cubicBezTo>
                  <a:cubicBezTo>
                    <a:pt x="0" y="407"/>
                    <a:pt x="0" y="518"/>
                    <a:pt x="74" y="592"/>
                  </a:cubicBezTo>
                  <a:cubicBezTo>
                    <a:pt x="148" y="629"/>
                    <a:pt x="148" y="629"/>
                    <a:pt x="185" y="629"/>
                  </a:cubicBezTo>
                  <a:cubicBezTo>
                    <a:pt x="94" y="781"/>
                    <a:pt x="177" y="908"/>
                    <a:pt x="271" y="908"/>
                  </a:cubicBezTo>
                  <a:cubicBezTo>
                    <a:pt x="292" y="908"/>
                    <a:pt x="313" y="901"/>
                    <a:pt x="333" y="888"/>
                  </a:cubicBezTo>
                  <a:cubicBezTo>
                    <a:pt x="222" y="888"/>
                    <a:pt x="185" y="777"/>
                    <a:pt x="185" y="740"/>
                  </a:cubicBezTo>
                  <a:lnTo>
                    <a:pt x="222" y="740"/>
                  </a:lnTo>
                  <a:cubicBezTo>
                    <a:pt x="333" y="703"/>
                    <a:pt x="370" y="629"/>
                    <a:pt x="407" y="555"/>
                  </a:cubicBezTo>
                  <a:lnTo>
                    <a:pt x="407" y="481"/>
                  </a:lnTo>
                  <a:cubicBezTo>
                    <a:pt x="407" y="481"/>
                    <a:pt x="481" y="444"/>
                    <a:pt x="407" y="444"/>
                  </a:cubicBezTo>
                  <a:cubicBezTo>
                    <a:pt x="333" y="297"/>
                    <a:pt x="296" y="223"/>
                    <a:pt x="333" y="38"/>
                  </a:cubicBezTo>
                  <a:cubicBezTo>
                    <a:pt x="333" y="1"/>
                    <a:pt x="259" y="1"/>
                    <a:pt x="259" y="1"/>
                  </a:cubicBezTo>
                  <a:lnTo>
                    <a:pt x="259" y="1"/>
                  </a:lnTo>
                  <a:cubicBezTo>
                    <a:pt x="185" y="149"/>
                    <a:pt x="222" y="371"/>
                    <a:pt x="370" y="444"/>
                  </a:cubicBezTo>
                  <a:cubicBezTo>
                    <a:pt x="333" y="481"/>
                    <a:pt x="259" y="481"/>
                    <a:pt x="222" y="481"/>
                  </a:cubicBezTo>
                  <a:cubicBezTo>
                    <a:pt x="148" y="481"/>
                    <a:pt x="148" y="481"/>
                    <a:pt x="148" y="407"/>
                  </a:cubicBezTo>
                  <a:cubicBezTo>
                    <a:pt x="74" y="334"/>
                    <a:pt x="148" y="149"/>
                    <a:pt x="185" y="38"/>
                  </a:cubicBezTo>
                  <a:lnTo>
                    <a:pt x="1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1124550" y="378550"/>
              <a:ext cx="29275" cy="111850"/>
            </a:xfrm>
            <a:custGeom>
              <a:avLst/>
              <a:gdLst/>
              <a:ahLst/>
              <a:cxnLst/>
              <a:rect l="l" t="t" r="r" b="b"/>
              <a:pathLst>
                <a:path w="1171" h="4474" extrusionOk="0">
                  <a:moveTo>
                    <a:pt x="536" y="1316"/>
                  </a:moveTo>
                  <a:cubicBezTo>
                    <a:pt x="537" y="1322"/>
                    <a:pt x="539" y="1327"/>
                    <a:pt x="542" y="1331"/>
                  </a:cubicBezTo>
                  <a:cubicBezTo>
                    <a:pt x="593" y="1357"/>
                    <a:pt x="626" y="1400"/>
                    <a:pt x="666" y="1400"/>
                  </a:cubicBezTo>
                  <a:cubicBezTo>
                    <a:pt x="684" y="1400"/>
                    <a:pt x="704" y="1391"/>
                    <a:pt x="726" y="1368"/>
                  </a:cubicBezTo>
                  <a:cubicBezTo>
                    <a:pt x="668" y="1368"/>
                    <a:pt x="585" y="1345"/>
                    <a:pt x="536" y="1316"/>
                  </a:cubicBezTo>
                  <a:close/>
                  <a:moveTo>
                    <a:pt x="800" y="0"/>
                  </a:moveTo>
                  <a:cubicBezTo>
                    <a:pt x="653" y="74"/>
                    <a:pt x="653" y="222"/>
                    <a:pt x="726" y="370"/>
                  </a:cubicBezTo>
                  <a:cubicBezTo>
                    <a:pt x="726" y="407"/>
                    <a:pt x="800" y="407"/>
                    <a:pt x="800" y="407"/>
                  </a:cubicBezTo>
                  <a:cubicBezTo>
                    <a:pt x="690" y="518"/>
                    <a:pt x="653" y="629"/>
                    <a:pt x="800" y="740"/>
                  </a:cubicBezTo>
                  <a:cubicBezTo>
                    <a:pt x="837" y="777"/>
                    <a:pt x="911" y="777"/>
                    <a:pt x="1022" y="777"/>
                  </a:cubicBezTo>
                  <a:cubicBezTo>
                    <a:pt x="971" y="802"/>
                    <a:pt x="920" y="845"/>
                    <a:pt x="869" y="845"/>
                  </a:cubicBezTo>
                  <a:cubicBezTo>
                    <a:pt x="846" y="845"/>
                    <a:pt x="823" y="836"/>
                    <a:pt x="800" y="814"/>
                  </a:cubicBezTo>
                  <a:cubicBezTo>
                    <a:pt x="690" y="777"/>
                    <a:pt x="653" y="629"/>
                    <a:pt x="653" y="555"/>
                  </a:cubicBezTo>
                  <a:cubicBezTo>
                    <a:pt x="653" y="536"/>
                    <a:pt x="643" y="527"/>
                    <a:pt x="634" y="527"/>
                  </a:cubicBezTo>
                  <a:cubicBezTo>
                    <a:pt x="625" y="527"/>
                    <a:pt x="616" y="536"/>
                    <a:pt x="616" y="555"/>
                  </a:cubicBezTo>
                  <a:lnTo>
                    <a:pt x="616" y="777"/>
                  </a:lnTo>
                  <a:lnTo>
                    <a:pt x="542" y="777"/>
                  </a:lnTo>
                  <a:cubicBezTo>
                    <a:pt x="468" y="924"/>
                    <a:pt x="357" y="1146"/>
                    <a:pt x="505" y="1294"/>
                  </a:cubicBezTo>
                  <a:cubicBezTo>
                    <a:pt x="512" y="1302"/>
                    <a:pt x="523" y="1309"/>
                    <a:pt x="536" y="1316"/>
                  </a:cubicBezTo>
                  <a:lnTo>
                    <a:pt x="536" y="1316"/>
                  </a:lnTo>
                  <a:cubicBezTo>
                    <a:pt x="509" y="1239"/>
                    <a:pt x="546" y="1102"/>
                    <a:pt x="616" y="998"/>
                  </a:cubicBezTo>
                  <a:cubicBezTo>
                    <a:pt x="653" y="1072"/>
                    <a:pt x="653" y="1072"/>
                    <a:pt x="690" y="1072"/>
                  </a:cubicBezTo>
                  <a:cubicBezTo>
                    <a:pt x="714" y="1072"/>
                    <a:pt x="755" y="1089"/>
                    <a:pt x="791" y="1089"/>
                  </a:cubicBezTo>
                  <a:cubicBezTo>
                    <a:pt x="809" y="1089"/>
                    <a:pt x="825" y="1085"/>
                    <a:pt x="837" y="1072"/>
                  </a:cubicBezTo>
                  <a:lnTo>
                    <a:pt x="837" y="1072"/>
                  </a:lnTo>
                  <a:cubicBezTo>
                    <a:pt x="837" y="1146"/>
                    <a:pt x="800" y="1183"/>
                    <a:pt x="800" y="1294"/>
                  </a:cubicBezTo>
                  <a:cubicBezTo>
                    <a:pt x="800" y="1331"/>
                    <a:pt x="726" y="1331"/>
                    <a:pt x="726" y="1368"/>
                  </a:cubicBezTo>
                  <a:lnTo>
                    <a:pt x="726" y="1442"/>
                  </a:lnTo>
                  <a:cubicBezTo>
                    <a:pt x="726" y="1479"/>
                    <a:pt x="690" y="1479"/>
                    <a:pt x="690" y="1516"/>
                  </a:cubicBezTo>
                  <a:cubicBezTo>
                    <a:pt x="690" y="1553"/>
                    <a:pt x="690" y="1553"/>
                    <a:pt x="726" y="1553"/>
                  </a:cubicBezTo>
                  <a:cubicBezTo>
                    <a:pt x="726" y="1664"/>
                    <a:pt x="726" y="1812"/>
                    <a:pt x="837" y="1849"/>
                  </a:cubicBezTo>
                  <a:lnTo>
                    <a:pt x="800" y="1886"/>
                  </a:lnTo>
                  <a:cubicBezTo>
                    <a:pt x="690" y="1849"/>
                    <a:pt x="653" y="1738"/>
                    <a:pt x="653" y="1664"/>
                  </a:cubicBezTo>
                  <a:cubicBezTo>
                    <a:pt x="653" y="1623"/>
                    <a:pt x="619" y="1594"/>
                    <a:pt x="589" y="1594"/>
                  </a:cubicBezTo>
                  <a:cubicBezTo>
                    <a:pt x="564" y="1594"/>
                    <a:pt x="542" y="1614"/>
                    <a:pt x="542" y="1664"/>
                  </a:cubicBezTo>
                  <a:cubicBezTo>
                    <a:pt x="542" y="1738"/>
                    <a:pt x="542" y="1849"/>
                    <a:pt x="616" y="1886"/>
                  </a:cubicBezTo>
                  <a:cubicBezTo>
                    <a:pt x="468" y="1812"/>
                    <a:pt x="468" y="1553"/>
                    <a:pt x="468" y="1405"/>
                  </a:cubicBezTo>
                  <a:cubicBezTo>
                    <a:pt x="468" y="1387"/>
                    <a:pt x="458" y="1377"/>
                    <a:pt x="449" y="1377"/>
                  </a:cubicBezTo>
                  <a:cubicBezTo>
                    <a:pt x="440" y="1377"/>
                    <a:pt x="431" y="1387"/>
                    <a:pt x="431" y="1405"/>
                  </a:cubicBezTo>
                  <a:cubicBezTo>
                    <a:pt x="357" y="1590"/>
                    <a:pt x="357" y="1886"/>
                    <a:pt x="505" y="2034"/>
                  </a:cubicBezTo>
                  <a:cubicBezTo>
                    <a:pt x="468" y="2108"/>
                    <a:pt x="431" y="2218"/>
                    <a:pt x="431" y="2329"/>
                  </a:cubicBezTo>
                  <a:cubicBezTo>
                    <a:pt x="431" y="2440"/>
                    <a:pt x="431" y="2514"/>
                    <a:pt x="468" y="2625"/>
                  </a:cubicBezTo>
                  <a:lnTo>
                    <a:pt x="468" y="2551"/>
                  </a:lnTo>
                  <a:cubicBezTo>
                    <a:pt x="468" y="2440"/>
                    <a:pt x="468" y="2292"/>
                    <a:pt x="505" y="2218"/>
                  </a:cubicBezTo>
                  <a:cubicBezTo>
                    <a:pt x="517" y="2231"/>
                    <a:pt x="538" y="2235"/>
                    <a:pt x="562" y="2235"/>
                  </a:cubicBezTo>
                  <a:cubicBezTo>
                    <a:pt x="611" y="2235"/>
                    <a:pt x="677" y="2218"/>
                    <a:pt x="726" y="2218"/>
                  </a:cubicBezTo>
                  <a:cubicBezTo>
                    <a:pt x="800" y="2218"/>
                    <a:pt x="837" y="2218"/>
                    <a:pt x="874" y="2181"/>
                  </a:cubicBezTo>
                  <a:lnTo>
                    <a:pt x="874" y="2108"/>
                  </a:lnTo>
                  <a:lnTo>
                    <a:pt x="911" y="2108"/>
                  </a:lnTo>
                  <a:cubicBezTo>
                    <a:pt x="985" y="2108"/>
                    <a:pt x="1022" y="2071"/>
                    <a:pt x="985" y="2071"/>
                  </a:cubicBezTo>
                  <a:cubicBezTo>
                    <a:pt x="874" y="1923"/>
                    <a:pt x="837" y="1849"/>
                    <a:pt x="800" y="1701"/>
                  </a:cubicBezTo>
                  <a:cubicBezTo>
                    <a:pt x="911" y="1553"/>
                    <a:pt x="1022" y="1294"/>
                    <a:pt x="985" y="1109"/>
                  </a:cubicBezTo>
                  <a:cubicBezTo>
                    <a:pt x="1022" y="1072"/>
                    <a:pt x="1059" y="998"/>
                    <a:pt x="1059" y="961"/>
                  </a:cubicBezTo>
                  <a:cubicBezTo>
                    <a:pt x="1059" y="961"/>
                    <a:pt x="1059" y="924"/>
                    <a:pt x="1022" y="924"/>
                  </a:cubicBezTo>
                  <a:cubicBezTo>
                    <a:pt x="1096" y="924"/>
                    <a:pt x="1170" y="814"/>
                    <a:pt x="1170" y="740"/>
                  </a:cubicBezTo>
                  <a:lnTo>
                    <a:pt x="1096" y="703"/>
                  </a:lnTo>
                  <a:cubicBezTo>
                    <a:pt x="1070" y="729"/>
                    <a:pt x="988" y="755"/>
                    <a:pt x="930" y="755"/>
                  </a:cubicBezTo>
                  <a:cubicBezTo>
                    <a:pt x="906" y="755"/>
                    <a:pt x="885" y="750"/>
                    <a:pt x="874" y="740"/>
                  </a:cubicBezTo>
                  <a:cubicBezTo>
                    <a:pt x="800" y="703"/>
                    <a:pt x="800" y="592"/>
                    <a:pt x="837" y="518"/>
                  </a:cubicBezTo>
                  <a:lnTo>
                    <a:pt x="837" y="518"/>
                  </a:lnTo>
                  <a:lnTo>
                    <a:pt x="874" y="555"/>
                  </a:lnTo>
                  <a:cubicBezTo>
                    <a:pt x="930" y="573"/>
                    <a:pt x="985" y="592"/>
                    <a:pt x="1036" y="592"/>
                  </a:cubicBezTo>
                  <a:cubicBezTo>
                    <a:pt x="1087" y="592"/>
                    <a:pt x="1133" y="573"/>
                    <a:pt x="1170" y="518"/>
                  </a:cubicBezTo>
                  <a:cubicBezTo>
                    <a:pt x="1170" y="518"/>
                    <a:pt x="1170" y="444"/>
                    <a:pt x="1096" y="444"/>
                  </a:cubicBezTo>
                  <a:cubicBezTo>
                    <a:pt x="1072" y="444"/>
                    <a:pt x="1030" y="477"/>
                    <a:pt x="984" y="477"/>
                  </a:cubicBezTo>
                  <a:cubicBezTo>
                    <a:pt x="961" y="477"/>
                    <a:pt x="936" y="469"/>
                    <a:pt x="911" y="444"/>
                  </a:cubicBezTo>
                  <a:cubicBezTo>
                    <a:pt x="985" y="444"/>
                    <a:pt x="1022" y="407"/>
                    <a:pt x="1059" y="370"/>
                  </a:cubicBezTo>
                  <a:lnTo>
                    <a:pt x="1059" y="333"/>
                  </a:lnTo>
                  <a:cubicBezTo>
                    <a:pt x="1041" y="351"/>
                    <a:pt x="1004" y="361"/>
                    <a:pt x="967" y="361"/>
                  </a:cubicBezTo>
                  <a:cubicBezTo>
                    <a:pt x="930" y="361"/>
                    <a:pt x="893" y="351"/>
                    <a:pt x="874" y="333"/>
                  </a:cubicBezTo>
                  <a:lnTo>
                    <a:pt x="874" y="222"/>
                  </a:lnTo>
                  <a:cubicBezTo>
                    <a:pt x="874" y="222"/>
                    <a:pt x="837" y="259"/>
                    <a:pt x="837" y="333"/>
                  </a:cubicBezTo>
                  <a:cubicBezTo>
                    <a:pt x="800" y="222"/>
                    <a:pt x="800" y="148"/>
                    <a:pt x="837" y="37"/>
                  </a:cubicBezTo>
                  <a:cubicBezTo>
                    <a:pt x="837" y="37"/>
                    <a:pt x="837" y="0"/>
                    <a:pt x="800" y="0"/>
                  </a:cubicBezTo>
                  <a:close/>
                  <a:moveTo>
                    <a:pt x="690" y="2292"/>
                  </a:moveTo>
                  <a:lnTo>
                    <a:pt x="690" y="2292"/>
                  </a:lnTo>
                  <a:cubicBezTo>
                    <a:pt x="616" y="2403"/>
                    <a:pt x="542" y="2551"/>
                    <a:pt x="468" y="2625"/>
                  </a:cubicBezTo>
                  <a:cubicBezTo>
                    <a:pt x="431" y="2699"/>
                    <a:pt x="357" y="2773"/>
                    <a:pt x="357" y="2847"/>
                  </a:cubicBezTo>
                  <a:cubicBezTo>
                    <a:pt x="357" y="2884"/>
                    <a:pt x="431" y="2884"/>
                    <a:pt x="431" y="2884"/>
                  </a:cubicBezTo>
                  <a:cubicBezTo>
                    <a:pt x="468" y="2884"/>
                    <a:pt x="468" y="2847"/>
                    <a:pt x="505" y="2810"/>
                  </a:cubicBezTo>
                  <a:lnTo>
                    <a:pt x="505" y="2884"/>
                  </a:lnTo>
                  <a:cubicBezTo>
                    <a:pt x="505" y="2884"/>
                    <a:pt x="505" y="2958"/>
                    <a:pt x="542" y="2958"/>
                  </a:cubicBezTo>
                  <a:lnTo>
                    <a:pt x="603" y="2958"/>
                  </a:lnTo>
                  <a:cubicBezTo>
                    <a:pt x="667" y="2899"/>
                    <a:pt x="690" y="2802"/>
                    <a:pt x="690" y="2773"/>
                  </a:cubicBezTo>
                  <a:cubicBezTo>
                    <a:pt x="726" y="2625"/>
                    <a:pt x="800" y="2477"/>
                    <a:pt x="726" y="2366"/>
                  </a:cubicBezTo>
                  <a:lnTo>
                    <a:pt x="726" y="2366"/>
                  </a:lnTo>
                  <a:cubicBezTo>
                    <a:pt x="704" y="2389"/>
                    <a:pt x="695" y="2412"/>
                    <a:pt x="683" y="2453"/>
                  </a:cubicBezTo>
                  <a:lnTo>
                    <a:pt x="683" y="2453"/>
                  </a:lnTo>
                  <a:cubicBezTo>
                    <a:pt x="690" y="2407"/>
                    <a:pt x="690" y="2356"/>
                    <a:pt x="690" y="2292"/>
                  </a:cubicBezTo>
                  <a:close/>
                  <a:moveTo>
                    <a:pt x="603" y="2958"/>
                  </a:moveTo>
                  <a:lnTo>
                    <a:pt x="603" y="2958"/>
                  </a:lnTo>
                  <a:cubicBezTo>
                    <a:pt x="586" y="2974"/>
                    <a:pt x="565" y="2987"/>
                    <a:pt x="542" y="2995"/>
                  </a:cubicBezTo>
                  <a:cubicBezTo>
                    <a:pt x="550" y="3015"/>
                    <a:pt x="556" y="3036"/>
                    <a:pt x="561" y="3058"/>
                  </a:cubicBezTo>
                  <a:lnTo>
                    <a:pt x="561" y="3058"/>
                  </a:lnTo>
                  <a:cubicBezTo>
                    <a:pt x="573" y="3018"/>
                    <a:pt x="590" y="2983"/>
                    <a:pt x="616" y="2958"/>
                  </a:cubicBezTo>
                  <a:close/>
                  <a:moveTo>
                    <a:pt x="283" y="2810"/>
                  </a:moveTo>
                  <a:cubicBezTo>
                    <a:pt x="283" y="2810"/>
                    <a:pt x="246" y="2810"/>
                    <a:pt x="246" y="2847"/>
                  </a:cubicBezTo>
                  <a:cubicBezTo>
                    <a:pt x="320" y="3032"/>
                    <a:pt x="172" y="3254"/>
                    <a:pt x="357" y="3402"/>
                  </a:cubicBezTo>
                  <a:cubicBezTo>
                    <a:pt x="427" y="3437"/>
                    <a:pt x="464" y="3438"/>
                    <a:pt x="500" y="3503"/>
                  </a:cubicBezTo>
                  <a:lnTo>
                    <a:pt x="500" y="3503"/>
                  </a:lnTo>
                  <a:cubicBezTo>
                    <a:pt x="552" y="3359"/>
                    <a:pt x="593" y="3200"/>
                    <a:pt x="561" y="3058"/>
                  </a:cubicBezTo>
                  <a:lnTo>
                    <a:pt x="561" y="3058"/>
                  </a:lnTo>
                  <a:cubicBezTo>
                    <a:pt x="537" y="3134"/>
                    <a:pt x="529" y="3231"/>
                    <a:pt x="505" y="3328"/>
                  </a:cubicBezTo>
                  <a:lnTo>
                    <a:pt x="505" y="3365"/>
                  </a:lnTo>
                  <a:cubicBezTo>
                    <a:pt x="431" y="3328"/>
                    <a:pt x="357" y="3217"/>
                    <a:pt x="357" y="3143"/>
                  </a:cubicBezTo>
                  <a:cubicBezTo>
                    <a:pt x="357" y="2995"/>
                    <a:pt x="357" y="2884"/>
                    <a:pt x="283" y="2810"/>
                  </a:cubicBezTo>
                  <a:close/>
                  <a:moveTo>
                    <a:pt x="500" y="3503"/>
                  </a:moveTo>
                  <a:lnTo>
                    <a:pt x="500" y="3503"/>
                  </a:lnTo>
                  <a:cubicBezTo>
                    <a:pt x="493" y="3521"/>
                    <a:pt x="486" y="3539"/>
                    <a:pt x="480" y="3556"/>
                  </a:cubicBezTo>
                  <a:lnTo>
                    <a:pt x="480" y="3556"/>
                  </a:lnTo>
                  <a:cubicBezTo>
                    <a:pt x="490" y="3540"/>
                    <a:pt x="498" y="3525"/>
                    <a:pt x="505" y="3512"/>
                  </a:cubicBezTo>
                  <a:cubicBezTo>
                    <a:pt x="503" y="3509"/>
                    <a:pt x="501" y="3506"/>
                    <a:pt x="500" y="3503"/>
                  </a:cubicBezTo>
                  <a:close/>
                  <a:moveTo>
                    <a:pt x="429" y="3805"/>
                  </a:moveTo>
                  <a:cubicBezTo>
                    <a:pt x="426" y="3887"/>
                    <a:pt x="416" y="3961"/>
                    <a:pt x="383" y="4046"/>
                  </a:cubicBezTo>
                  <a:lnTo>
                    <a:pt x="383" y="4046"/>
                  </a:lnTo>
                  <a:cubicBezTo>
                    <a:pt x="344" y="3973"/>
                    <a:pt x="283" y="3875"/>
                    <a:pt x="283" y="3808"/>
                  </a:cubicBezTo>
                  <a:lnTo>
                    <a:pt x="283" y="3808"/>
                  </a:lnTo>
                  <a:cubicBezTo>
                    <a:pt x="306" y="3831"/>
                    <a:pt x="325" y="3840"/>
                    <a:pt x="344" y="3840"/>
                  </a:cubicBezTo>
                  <a:cubicBezTo>
                    <a:pt x="370" y="3840"/>
                    <a:pt x="396" y="3824"/>
                    <a:pt x="429" y="3805"/>
                  </a:cubicBezTo>
                  <a:close/>
                  <a:moveTo>
                    <a:pt x="163" y="3396"/>
                  </a:moveTo>
                  <a:cubicBezTo>
                    <a:pt x="148" y="3396"/>
                    <a:pt x="135" y="3407"/>
                    <a:pt x="135" y="3438"/>
                  </a:cubicBezTo>
                  <a:cubicBezTo>
                    <a:pt x="98" y="3697"/>
                    <a:pt x="135" y="3919"/>
                    <a:pt x="283" y="4104"/>
                  </a:cubicBezTo>
                  <a:cubicBezTo>
                    <a:pt x="283" y="4128"/>
                    <a:pt x="299" y="4136"/>
                    <a:pt x="320" y="4139"/>
                  </a:cubicBezTo>
                  <a:lnTo>
                    <a:pt x="320" y="4139"/>
                  </a:lnTo>
                  <a:cubicBezTo>
                    <a:pt x="320" y="4132"/>
                    <a:pt x="324" y="4104"/>
                    <a:pt x="357" y="4104"/>
                  </a:cubicBezTo>
                  <a:cubicBezTo>
                    <a:pt x="367" y="4084"/>
                    <a:pt x="375" y="4065"/>
                    <a:pt x="383" y="4046"/>
                  </a:cubicBezTo>
                  <a:lnTo>
                    <a:pt x="383" y="4046"/>
                  </a:lnTo>
                  <a:cubicBezTo>
                    <a:pt x="387" y="4053"/>
                    <a:pt x="390" y="4060"/>
                    <a:pt x="394" y="4067"/>
                  </a:cubicBezTo>
                  <a:cubicBezTo>
                    <a:pt x="468" y="3956"/>
                    <a:pt x="468" y="3882"/>
                    <a:pt x="505" y="3771"/>
                  </a:cubicBezTo>
                  <a:lnTo>
                    <a:pt x="505" y="3771"/>
                  </a:lnTo>
                  <a:cubicBezTo>
                    <a:pt x="475" y="3781"/>
                    <a:pt x="451" y="3794"/>
                    <a:pt x="429" y="3805"/>
                  </a:cubicBezTo>
                  <a:lnTo>
                    <a:pt x="429" y="3805"/>
                  </a:lnTo>
                  <a:cubicBezTo>
                    <a:pt x="431" y="3771"/>
                    <a:pt x="431" y="3735"/>
                    <a:pt x="431" y="3697"/>
                  </a:cubicBezTo>
                  <a:cubicBezTo>
                    <a:pt x="431" y="3660"/>
                    <a:pt x="468" y="3660"/>
                    <a:pt x="468" y="3586"/>
                  </a:cubicBezTo>
                  <a:cubicBezTo>
                    <a:pt x="472" y="3576"/>
                    <a:pt x="476" y="3566"/>
                    <a:pt x="480" y="3556"/>
                  </a:cubicBezTo>
                  <a:lnTo>
                    <a:pt x="480" y="3556"/>
                  </a:lnTo>
                  <a:cubicBezTo>
                    <a:pt x="431" y="3633"/>
                    <a:pt x="350" y="3734"/>
                    <a:pt x="320" y="3734"/>
                  </a:cubicBezTo>
                  <a:lnTo>
                    <a:pt x="283" y="3734"/>
                  </a:lnTo>
                  <a:lnTo>
                    <a:pt x="283" y="3808"/>
                  </a:lnTo>
                  <a:cubicBezTo>
                    <a:pt x="209" y="3734"/>
                    <a:pt x="209" y="3586"/>
                    <a:pt x="209" y="3438"/>
                  </a:cubicBezTo>
                  <a:cubicBezTo>
                    <a:pt x="209" y="3417"/>
                    <a:pt x="184" y="3396"/>
                    <a:pt x="163" y="3396"/>
                  </a:cubicBezTo>
                  <a:close/>
                  <a:moveTo>
                    <a:pt x="320" y="4139"/>
                  </a:moveTo>
                  <a:cubicBezTo>
                    <a:pt x="320" y="4140"/>
                    <a:pt x="320" y="4141"/>
                    <a:pt x="320" y="4141"/>
                  </a:cubicBezTo>
                  <a:cubicBezTo>
                    <a:pt x="293" y="4247"/>
                    <a:pt x="229" y="4352"/>
                    <a:pt x="141" y="4418"/>
                  </a:cubicBezTo>
                  <a:lnTo>
                    <a:pt x="141" y="4418"/>
                  </a:lnTo>
                  <a:cubicBezTo>
                    <a:pt x="176" y="4403"/>
                    <a:pt x="223" y="4385"/>
                    <a:pt x="283" y="4363"/>
                  </a:cubicBezTo>
                  <a:cubicBezTo>
                    <a:pt x="283" y="4289"/>
                    <a:pt x="320" y="4252"/>
                    <a:pt x="357" y="4141"/>
                  </a:cubicBezTo>
                  <a:cubicBezTo>
                    <a:pt x="344" y="4141"/>
                    <a:pt x="331" y="4141"/>
                    <a:pt x="320" y="4139"/>
                  </a:cubicBezTo>
                  <a:close/>
                  <a:moveTo>
                    <a:pt x="141" y="4418"/>
                  </a:moveTo>
                  <a:lnTo>
                    <a:pt x="141" y="4418"/>
                  </a:lnTo>
                  <a:cubicBezTo>
                    <a:pt x="1" y="4474"/>
                    <a:pt x="24" y="4474"/>
                    <a:pt x="24" y="4474"/>
                  </a:cubicBezTo>
                  <a:cubicBezTo>
                    <a:pt x="66" y="4463"/>
                    <a:pt x="105" y="4444"/>
                    <a:pt x="141" y="44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1118675" y="488050"/>
              <a:ext cx="16650" cy="18825"/>
            </a:xfrm>
            <a:custGeom>
              <a:avLst/>
              <a:gdLst/>
              <a:ahLst/>
              <a:cxnLst/>
              <a:rect l="l" t="t" r="r" b="b"/>
              <a:pathLst>
                <a:path w="666" h="753" extrusionOk="0">
                  <a:moveTo>
                    <a:pt x="592" y="205"/>
                  </a:moveTo>
                  <a:cubicBezTo>
                    <a:pt x="592" y="315"/>
                    <a:pt x="592" y="426"/>
                    <a:pt x="555" y="500"/>
                  </a:cubicBezTo>
                  <a:cubicBezTo>
                    <a:pt x="592" y="426"/>
                    <a:pt x="666" y="279"/>
                    <a:pt x="592" y="205"/>
                  </a:cubicBezTo>
                  <a:close/>
                  <a:moveTo>
                    <a:pt x="555" y="500"/>
                  </a:moveTo>
                  <a:cubicBezTo>
                    <a:pt x="546" y="519"/>
                    <a:pt x="539" y="535"/>
                    <a:pt x="533" y="549"/>
                  </a:cubicBezTo>
                  <a:lnTo>
                    <a:pt x="533" y="549"/>
                  </a:lnTo>
                  <a:cubicBezTo>
                    <a:pt x="542" y="534"/>
                    <a:pt x="549" y="517"/>
                    <a:pt x="555" y="500"/>
                  </a:cubicBezTo>
                  <a:close/>
                  <a:moveTo>
                    <a:pt x="533" y="549"/>
                  </a:moveTo>
                  <a:cubicBezTo>
                    <a:pt x="519" y="572"/>
                    <a:pt x="503" y="593"/>
                    <a:pt x="484" y="611"/>
                  </a:cubicBezTo>
                  <a:lnTo>
                    <a:pt x="484" y="611"/>
                  </a:lnTo>
                  <a:cubicBezTo>
                    <a:pt x="509" y="609"/>
                    <a:pt x="516" y="589"/>
                    <a:pt x="533" y="549"/>
                  </a:cubicBezTo>
                  <a:close/>
                  <a:moveTo>
                    <a:pt x="125" y="0"/>
                  </a:moveTo>
                  <a:cubicBezTo>
                    <a:pt x="97" y="0"/>
                    <a:pt x="64" y="16"/>
                    <a:pt x="37" y="57"/>
                  </a:cubicBezTo>
                  <a:cubicBezTo>
                    <a:pt x="0" y="242"/>
                    <a:pt x="0" y="463"/>
                    <a:pt x="111" y="648"/>
                  </a:cubicBezTo>
                  <a:cubicBezTo>
                    <a:pt x="133" y="713"/>
                    <a:pt x="192" y="752"/>
                    <a:pt x="244" y="752"/>
                  </a:cubicBezTo>
                  <a:cubicBezTo>
                    <a:pt x="283" y="752"/>
                    <a:pt x="317" y="732"/>
                    <a:pt x="333" y="685"/>
                  </a:cubicBezTo>
                  <a:cubicBezTo>
                    <a:pt x="378" y="685"/>
                    <a:pt x="437" y="658"/>
                    <a:pt x="484" y="611"/>
                  </a:cubicBezTo>
                  <a:lnTo>
                    <a:pt x="484" y="611"/>
                  </a:lnTo>
                  <a:cubicBezTo>
                    <a:pt x="483" y="611"/>
                    <a:pt x="482" y="611"/>
                    <a:pt x="481" y="611"/>
                  </a:cubicBezTo>
                  <a:cubicBezTo>
                    <a:pt x="481" y="611"/>
                    <a:pt x="407" y="611"/>
                    <a:pt x="407" y="648"/>
                  </a:cubicBezTo>
                  <a:cubicBezTo>
                    <a:pt x="407" y="648"/>
                    <a:pt x="390" y="632"/>
                    <a:pt x="380" y="632"/>
                  </a:cubicBezTo>
                  <a:cubicBezTo>
                    <a:pt x="374" y="632"/>
                    <a:pt x="370" y="636"/>
                    <a:pt x="370" y="648"/>
                  </a:cubicBezTo>
                  <a:cubicBezTo>
                    <a:pt x="349" y="662"/>
                    <a:pt x="330" y="668"/>
                    <a:pt x="314" y="668"/>
                  </a:cubicBezTo>
                  <a:cubicBezTo>
                    <a:pt x="245" y="668"/>
                    <a:pt x="215" y="560"/>
                    <a:pt x="185" y="500"/>
                  </a:cubicBezTo>
                  <a:lnTo>
                    <a:pt x="185" y="352"/>
                  </a:lnTo>
                  <a:cubicBezTo>
                    <a:pt x="148" y="242"/>
                    <a:pt x="148" y="205"/>
                    <a:pt x="185" y="94"/>
                  </a:cubicBezTo>
                  <a:cubicBezTo>
                    <a:pt x="208" y="47"/>
                    <a:pt x="173" y="0"/>
                    <a:pt x="1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6"/>
            <p:cNvSpPr/>
            <p:nvPr/>
          </p:nvSpPr>
          <p:spPr>
            <a:xfrm>
              <a:off x="1117750" y="505175"/>
              <a:ext cx="3725" cy="12025"/>
            </a:xfrm>
            <a:custGeom>
              <a:avLst/>
              <a:gdLst/>
              <a:ahLst/>
              <a:cxnLst/>
              <a:rect l="l" t="t" r="r" b="b"/>
              <a:pathLst>
                <a:path w="149" h="481" extrusionOk="0">
                  <a:moveTo>
                    <a:pt x="74" y="0"/>
                  </a:moveTo>
                  <a:lnTo>
                    <a:pt x="74" y="0"/>
                  </a:lnTo>
                  <a:cubicBezTo>
                    <a:pt x="0" y="148"/>
                    <a:pt x="0" y="370"/>
                    <a:pt x="148" y="481"/>
                  </a:cubicBezTo>
                  <a:cubicBezTo>
                    <a:pt x="37" y="333"/>
                    <a:pt x="0" y="185"/>
                    <a:pt x="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6"/>
            <p:cNvSpPr/>
            <p:nvPr/>
          </p:nvSpPr>
          <p:spPr>
            <a:xfrm>
              <a:off x="1123300" y="508875"/>
              <a:ext cx="5550" cy="10175"/>
            </a:xfrm>
            <a:custGeom>
              <a:avLst/>
              <a:gdLst/>
              <a:ahLst/>
              <a:cxnLst/>
              <a:rect l="l" t="t" r="r" b="b"/>
              <a:pathLst>
                <a:path w="222" h="407" extrusionOk="0">
                  <a:moveTo>
                    <a:pt x="222" y="0"/>
                  </a:moveTo>
                  <a:cubicBezTo>
                    <a:pt x="222" y="74"/>
                    <a:pt x="185" y="185"/>
                    <a:pt x="185" y="222"/>
                  </a:cubicBezTo>
                  <a:cubicBezTo>
                    <a:pt x="74" y="296"/>
                    <a:pt x="37" y="370"/>
                    <a:pt x="0" y="407"/>
                  </a:cubicBezTo>
                  <a:cubicBezTo>
                    <a:pt x="111" y="407"/>
                    <a:pt x="148" y="333"/>
                    <a:pt x="185" y="296"/>
                  </a:cubicBezTo>
                  <a:cubicBezTo>
                    <a:pt x="222" y="185"/>
                    <a:pt x="222" y="74"/>
                    <a:pt x="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6"/>
            <p:cNvSpPr/>
            <p:nvPr/>
          </p:nvSpPr>
          <p:spPr>
            <a:xfrm>
              <a:off x="1114975" y="516250"/>
              <a:ext cx="6500" cy="12050"/>
            </a:xfrm>
            <a:custGeom>
              <a:avLst/>
              <a:gdLst/>
              <a:ahLst/>
              <a:cxnLst/>
              <a:rect l="l" t="t" r="r" b="b"/>
              <a:pathLst>
                <a:path w="260" h="482" extrusionOk="0">
                  <a:moveTo>
                    <a:pt x="111" y="1"/>
                  </a:moveTo>
                  <a:lnTo>
                    <a:pt x="111" y="1"/>
                  </a:lnTo>
                  <a:cubicBezTo>
                    <a:pt x="0" y="186"/>
                    <a:pt x="0" y="408"/>
                    <a:pt x="185" y="481"/>
                  </a:cubicBezTo>
                  <a:lnTo>
                    <a:pt x="259" y="481"/>
                  </a:lnTo>
                  <a:cubicBezTo>
                    <a:pt x="185" y="408"/>
                    <a:pt x="148" y="371"/>
                    <a:pt x="148" y="260"/>
                  </a:cubicBezTo>
                  <a:cubicBezTo>
                    <a:pt x="111" y="186"/>
                    <a:pt x="111" y="75"/>
                    <a:pt x="1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6"/>
            <p:cNvSpPr/>
            <p:nvPr/>
          </p:nvSpPr>
          <p:spPr>
            <a:xfrm>
              <a:off x="1117750" y="520875"/>
              <a:ext cx="10175" cy="26400"/>
            </a:xfrm>
            <a:custGeom>
              <a:avLst/>
              <a:gdLst/>
              <a:ahLst/>
              <a:cxnLst/>
              <a:rect l="l" t="t" r="r" b="b"/>
              <a:pathLst>
                <a:path w="407" h="1056" extrusionOk="0">
                  <a:moveTo>
                    <a:pt x="259" y="1"/>
                  </a:moveTo>
                  <a:lnTo>
                    <a:pt x="259" y="1"/>
                  </a:lnTo>
                  <a:cubicBezTo>
                    <a:pt x="407" y="223"/>
                    <a:pt x="259" y="407"/>
                    <a:pt x="148" y="555"/>
                  </a:cubicBezTo>
                  <a:cubicBezTo>
                    <a:pt x="222" y="555"/>
                    <a:pt x="259" y="481"/>
                    <a:pt x="259" y="481"/>
                  </a:cubicBezTo>
                  <a:lnTo>
                    <a:pt x="259" y="481"/>
                  </a:lnTo>
                  <a:cubicBezTo>
                    <a:pt x="259" y="592"/>
                    <a:pt x="222" y="740"/>
                    <a:pt x="222" y="814"/>
                  </a:cubicBezTo>
                  <a:cubicBezTo>
                    <a:pt x="222" y="851"/>
                    <a:pt x="185" y="925"/>
                    <a:pt x="185" y="962"/>
                  </a:cubicBezTo>
                  <a:cubicBezTo>
                    <a:pt x="185" y="962"/>
                    <a:pt x="114" y="1009"/>
                    <a:pt x="67" y="1009"/>
                  </a:cubicBezTo>
                  <a:cubicBezTo>
                    <a:pt x="55" y="1009"/>
                    <a:pt x="45" y="1006"/>
                    <a:pt x="37" y="999"/>
                  </a:cubicBezTo>
                  <a:lnTo>
                    <a:pt x="0" y="999"/>
                  </a:lnTo>
                  <a:cubicBezTo>
                    <a:pt x="14" y="1040"/>
                    <a:pt x="42" y="1055"/>
                    <a:pt x="75" y="1055"/>
                  </a:cubicBezTo>
                  <a:cubicBezTo>
                    <a:pt x="131" y="1055"/>
                    <a:pt x="199" y="1009"/>
                    <a:pt x="222" y="962"/>
                  </a:cubicBezTo>
                  <a:cubicBezTo>
                    <a:pt x="296" y="814"/>
                    <a:pt x="296" y="592"/>
                    <a:pt x="259" y="444"/>
                  </a:cubicBezTo>
                  <a:cubicBezTo>
                    <a:pt x="370" y="296"/>
                    <a:pt x="370" y="112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6"/>
            <p:cNvSpPr/>
            <p:nvPr/>
          </p:nvSpPr>
          <p:spPr>
            <a:xfrm>
              <a:off x="1119600" y="521800"/>
              <a:ext cx="2800" cy="4650"/>
            </a:xfrm>
            <a:custGeom>
              <a:avLst/>
              <a:gdLst/>
              <a:ahLst/>
              <a:cxnLst/>
              <a:rect l="l" t="t" r="r" b="b"/>
              <a:pathLst>
                <a:path w="112" h="186" extrusionOk="0">
                  <a:moveTo>
                    <a:pt x="74" y="1"/>
                  </a:moveTo>
                  <a:cubicBezTo>
                    <a:pt x="74" y="38"/>
                    <a:pt x="0" y="149"/>
                    <a:pt x="74" y="186"/>
                  </a:cubicBezTo>
                  <a:cubicBezTo>
                    <a:pt x="111" y="149"/>
                    <a:pt x="74" y="38"/>
                    <a:pt x="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6"/>
            <p:cNvSpPr/>
            <p:nvPr/>
          </p:nvSpPr>
          <p:spPr>
            <a:xfrm>
              <a:off x="1123300" y="507950"/>
              <a:ext cx="3700" cy="6250"/>
            </a:xfrm>
            <a:custGeom>
              <a:avLst/>
              <a:gdLst/>
              <a:ahLst/>
              <a:cxnLst/>
              <a:rect l="l" t="t" r="r" b="b"/>
              <a:pathLst>
                <a:path w="148" h="250" extrusionOk="0">
                  <a:moveTo>
                    <a:pt x="37" y="0"/>
                  </a:moveTo>
                  <a:cubicBezTo>
                    <a:pt x="37" y="37"/>
                    <a:pt x="0" y="37"/>
                    <a:pt x="0" y="74"/>
                  </a:cubicBezTo>
                  <a:lnTo>
                    <a:pt x="0" y="222"/>
                  </a:lnTo>
                  <a:cubicBezTo>
                    <a:pt x="19" y="240"/>
                    <a:pt x="37" y="250"/>
                    <a:pt x="51" y="250"/>
                  </a:cubicBezTo>
                  <a:cubicBezTo>
                    <a:pt x="65" y="250"/>
                    <a:pt x="74" y="240"/>
                    <a:pt x="74" y="222"/>
                  </a:cubicBezTo>
                  <a:cubicBezTo>
                    <a:pt x="148" y="185"/>
                    <a:pt x="74" y="148"/>
                    <a:pt x="74" y="74"/>
                  </a:cubicBezTo>
                  <a:cubicBezTo>
                    <a:pt x="74" y="37"/>
                    <a:pt x="74" y="0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6"/>
            <p:cNvSpPr/>
            <p:nvPr/>
          </p:nvSpPr>
          <p:spPr>
            <a:xfrm>
              <a:off x="1118675" y="549525"/>
              <a:ext cx="5575" cy="12050"/>
            </a:xfrm>
            <a:custGeom>
              <a:avLst/>
              <a:gdLst/>
              <a:ahLst/>
              <a:cxnLst/>
              <a:rect l="l" t="t" r="r" b="b"/>
              <a:pathLst>
                <a:path w="223" h="482" extrusionOk="0">
                  <a:moveTo>
                    <a:pt x="148" y="1"/>
                  </a:moveTo>
                  <a:cubicBezTo>
                    <a:pt x="148" y="75"/>
                    <a:pt x="111" y="186"/>
                    <a:pt x="111" y="260"/>
                  </a:cubicBezTo>
                  <a:cubicBezTo>
                    <a:pt x="111" y="297"/>
                    <a:pt x="37" y="297"/>
                    <a:pt x="37" y="370"/>
                  </a:cubicBezTo>
                  <a:cubicBezTo>
                    <a:pt x="0" y="407"/>
                    <a:pt x="0" y="407"/>
                    <a:pt x="0" y="444"/>
                  </a:cubicBezTo>
                  <a:cubicBezTo>
                    <a:pt x="0" y="444"/>
                    <a:pt x="0" y="481"/>
                    <a:pt x="37" y="481"/>
                  </a:cubicBezTo>
                  <a:cubicBezTo>
                    <a:pt x="148" y="481"/>
                    <a:pt x="185" y="407"/>
                    <a:pt x="222" y="297"/>
                  </a:cubicBezTo>
                  <a:cubicBezTo>
                    <a:pt x="222" y="223"/>
                    <a:pt x="185" y="149"/>
                    <a:pt x="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6"/>
            <p:cNvSpPr/>
            <p:nvPr/>
          </p:nvSpPr>
          <p:spPr>
            <a:xfrm>
              <a:off x="1110350" y="530125"/>
              <a:ext cx="11125" cy="39775"/>
            </a:xfrm>
            <a:custGeom>
              <a:avLst/>
              <a:gdLst/>
              <a:ahLst/>
              <a:cxnLst/>
              <a:rect l="l" t="t" r="r" b="b"/>
              <a:pathLst>
                <a:path w="445" h="1591" extrusionOk="0">
                  <a:moveTo>
                    <a:pt x="296" y="0"/>
                  </a:moveTo>
                  <a:cubicBezTo>
                    <a:pt x="296" y="0"/>
                    <a:pt x="259" y="0"/>
                    <a:pt x="259" y="37"/>
                  </a:cubicBezTo>
                  <a:cubicBezTo>
                    <a:pt x="185" y="185"/>
                    <a:pt x="148" y="407"/>
                    <a:pt x="259" y="555"/>
                  </a:cubicBezTo>
                  <a:cubicBezTo>
                    <a:pt x="111" y="629"/>
                    <a:pt x="74" y="851"/>
                    <a:pt x="111" y="999"/>
                  </a:cubicBezTo>
                  <a:cubicBezTo>
                    <a:pt x="1" y="1036"/>
                    <a:pt x="1" y="1183"/>
                    <a:pt x="1" y="1331"/>
                  </a:cubicBezTo>
                  <a:cubicBezTo>
                    <a:pt x="1" y="1405"/>
                    <a:pt x="111" y="1590"/>
                    <a:pt x="185" y="1590"/>
                  </a:cubicBezTo>
                  <a:cubicBezTo>
                    <a:pt x="259" y="1590"/>
                    <a:pt x="259" y="1590"/>
                    <a:pt x="259" y="1553"/>
                  </a:cubicBezTo>
                  <a:cubicBezTo>
                    <a:pt x="185" y="1479"/>
                    <a:pt x="111" y="1405"/>
                    <a:pt x="111" y="1294"/>
                  </a:cubicBezTo>
                  <a:cubicBezTo>
                    <a:pt x="111" y="1183"/>
                    <a:pt x="111" y="1036"/>
                    <a:pt x="148" y="962"/>
                  </a:cubicBezTo>
                  <a:cubicBezTo>
                    <a:pt x="148" y="999"/>
                    <a:pt x="185" y="1036"/>
                    <a:pt x="259" y="1036"/>
                  </a:cubicBezTo>
                  <a:lnTo>
                    <a:pt x="296" y="1036"/>
                  </a:lnTo>
                  <a:cubicBezTo>
                    <a:pt x="259" y="962"/>
                    <a:pt x="185" y="851"/>
                    <a:pt x="185" y="777"/>
                  </a:cubicBezTo>
                  <a:cubicBezTo>
                    <a:pt x="185" y="666"/>
                    <a:pt x="259" y="592"/>
                    <a:pt x="296" y="481"/>
                  </a:cubicBezTo>
                  <a:cubicBezTo>
                    <a:pt x="296" y="481"/>
                    <a:pt x="333" y="555"/>
                    <a:pt x="370" y="555"/>
                  </a:cubicBezTo>
                  <a:lnTo>
                    <a:pt x="444" y="555"/>
                  </a:lnTo>
                  <a:cubicBezTo>
                    <a:pt x="370" y="444"/>
                    <a:pt x="333" y="370"/>
                    <a:pt x="333" y="222"/>
                  </a:cubicBezTo>
                  <a:lnTo>
                    <a:pt x="333" y="74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6"/>
            <p:cNvSpPr/>
            <p:nvPr/>
          </p:nvSpPr>
          <p:spPr>
            <a:xfrm>
              <a:off x="1108500" y="564325"/>
              <a:ext cx="13900" cy="18500"/>
            </a:xfrm>
            <a:custGeom>
              <a:avLst/>
              <a:gdLst/>
              <a:ahLst/>
              <a:cxnLst/>
              <a:rect l="l" t="t" r="r" b="b"/>
              <a:pathLst>
                <a:path w="556" h="740" extrusionOk="0">
                  <a:moveTo>
                    <a:pt x="555" y="0"/>
                  </a:moveTo>
                  <a:cubicBezTo>
                    <a:pt x="518" y="148"/>
                    <a:pt x="444" y="259"/>
                    <a:pt x="407" y="370"/>
                  </a:cubicBezTo>
                  <a:cubicBezTo>
                    <a:pt x="370" y="407"/>
                    <a:pt x="333" y="518"/>
                    <a:pt x="259" y="555"/>
                  </a:cubicBezTo>
                  <a:cubicBezTo>
                    <a:pt x="222" y="555"/>
                    <a:pt x="222" y="518"/>
                    <a:pt x="185" y="481"/>
                  </a:cubicBezTo>
                  <a:cubicBezTo>
                    <a:pt x="148" y="370"/>
                    <a:pt x="148" y="222"/>
                    <a:pt x="222" y="185"/>
                  </a:cubicBezTo>
                  <a:lnTo>
                    <a:pt x="222" y="185"/>
                  </a:lnTo>
                  <a:cubicBezTo>
                    <a:pt x="38" y="222"/>
                    <a:pt x="1" y="407"/>
                    <a:pt x="75" y="518"/>
                  </a:cubicBezTo>
                  <a:lnTo>
                    <a:pt x="185" y="592"/>
                  </a:lnTo>
                  <a:cubicBezTo>
                    <a:pt x="185" y="629"/>
                    <a:pt x="148" y="629"/>
                    <a:pt x="148" y="703"/>
                  </a:cubicBezTo>
                  <a:cubicBezTo>
                    <a:pt x="148" y="703"/>
                    <a:pt x="148" y="740"/>
                    <a:pt x="185" y="740"/>
                  </a:cubicBezTo>
                  <a:cubicBezTo>
                    <a:pt x="222" y="740"/>
                    <a:pt x="259" y="703"/>
                    <a:pt x="259" y="703"/>
                  </a:cubicBezTo>
                  <a:cubicBezTo>
                    <a:pt x="333" y="703"/>
                    <a:pt x="407" y="703"/>
                    <a:pt x="444" y="629"/>
                  </a:cubicBezTo>
                  <a:lnTo>
                    <a:pt x="444" y="592"/>
                  </a:lnTo>
                  <a:lnTo>
                    <a:pt x="370" y="592"/>
                  </a:lnTo>
                  <a:cubicBezTo>
                    <a:pt x="407" y="555"/>
                    <a:pt x="407" y="518"/>
                    <a:pt x="444" y="444"/>
                  </a:cubicBezTo>
                  <a:cubicBezTo>
                    <a:pt x="555" y="333"/>
                    <a:pt x="555" y="185"/>
                    <a:pt x="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6"/>
            <p:cNvSpPr/>
            <p:nvPr/>
          </p:nvSpPr>
          <p:spPr>
            <a:xfrm>
              <a:off x="1100500" y="575400"/>
              <a:ext cx="20975" cy="44400"/>
            </a:xfrm>
            <a:custGeom>
              <a:avLst/>
              <a:gdLst/>
              <a:ahLst/>
              <a:cxnLst/>
              <a:rect l="l" t="t" r="r" b="b"/>
              <a:pathLst>
                <a:path w="839" h="1776" extrusionOk="0">
                  <a:moveTo>
                    <a:pt x="25" y="1221"/>
                  </a:moveTo>
                  <a:cubicBezTo>
                    <a:pt x="0" y="1221"/>
                    <a:pt x="8" y="1237"/>
                    <a:pt x="17" y="1237"/>
                  </a:cubicBezTo>
                  <a:cubicBezTo>
                    <a:pt x="21" y="1237"/>
                    <a:pt x="25" y="1233"/>
                    <a:pt x="25" y="1221"/>
                  </a:cubicBezTo>
                  <a:close/>
                  <a:moveTo>
                    <a:pt x="505" y="1"/>
                  </a:moveTo>
                  <a:lnTo>
                    <a:pt x="505" y="1"/>
                  </a:lnTo>
                  <a:cubicBezTo>
                    <a:pt x="395" y="149"/>
                    <a:pt x="321" y="297"/>
                    <a:pt x="395" y="482"/>
                  </a:cubicBezTo>
                  <a:cubicBezTo>
                    <a:pt x="468" y="519"/>
                    <a:pt x="468" y="556"/>
                    <a:pt x="542" y="629"/>
                  </a:cubicBezTo>
                  <a:lnTo>
                    <a:pt x="579" y="629"/>
                  </a:lnTo>
                  <a:lnTo>
                    <a:pt x="542" y="666"/>
                  </a:lnTo>
                  <a:lnTo>
                    <a:pt x="505" y="666"/>
                  </a:lnTo>
                  <a:lnTo>
                    <a:pt x="505" y="629"/>
                  </a:lnTo>
                  <a:cubicBezTo>
                    <a:pt x="505" y="629"/>
                    <a:pt x="473" y="597"/>
                    <a:pt x="451" y="597"/>
                  </a:cubicBezTo>
                  <a:cubicBezTo>
                    <a:pt x="440" y="597"/>
                    <a:pt x="431" y="605"/>
                    <a:pt x="431" y="629"/>
                  </a:cubicBezTo>
                  <a:lnTo>
                    <a:pt x="431" y="666"/>
                  </a:lnTo>
                  <a:lnTo>
                    <a:pt x="395" y="703"/>
                  </a:lnTo>
                  <a:lnTo>
                    <a:pt x="395" y="740"/>
                  </a:lnTo>
                  <a:cubicBezTo>
                    <a:pt x="395" y="814"/>
                    <a:pt x="358" y="851"/>
                    <a:pt x="358" y="888"/>
                  </a:cubicBezTo>
                  <a:cubicBezTo>
                    <a:pt x="173" y="1147"/>
                    <a:pt x="62" y="1184"/>
                    <a:pt x="25" y="1221"/>
                  </a:cubicBezTo>
                  <a:cubicBezTo>
                    <a:pt x="80" y="1239"/>
                    <a:pt x="117" y="1249"/>
                    <a:pt x="145" y="1249"/>
                  </a:cubicBezTo>
                  <a:cubicBezTo>
                    <a:pt x="173" y="1249"/>
                    <a:pt x="191" y="1239"/>
                    <a:pt x="210" y="1221"/>
                  </a:cubicBezTo>
                  <a:lnTo>
                    <a:pt x="210" y="1221"/>
                  </a:lnTo>
                  <a:cubicBezTo>
                    <a:pt x="210" y="1369"/>
                    <a:pt x="173" y="1517"/>
                    <a:pt x="210" y="1591"/>
                  </a:cubicBezTo>
                  <a:lnTo>
                    <a:pt x="284" y="1628"/>
                  </a:lnTo>
                  <a:cubicBezTo>
                    <a:pt x="210" y="1702"/>
                    <a:pt x="173" y="1702"/>
                    <a:pt x="173" y="1739"/>
                  </a:cubicBezTo>
                  <a:cubicBezTo>
                    <a:pt x="173" y="1739"/>
                    <a:pt x="173" y="1776"/>
                    <a:pt x="210" y="1776"/>
                  </a:cubicBezTo>
                  <a:cubicBezTo>
                    <a:pt x="321" y="1776"/>
                    <a:pt x="358" y="1739"/>
                    <a:pt x="395" y="1628"/>
                  </a:cubicBezTo>
                  <a:cubicBezTo>
                    <a:pt x="395" y="1628"/>
                    <a:pt x="468" y="1628"/>
                    <a:pt x="468" y="1591"/>
                  </a:cubicBezTo>
                  <a:lnTo>
                    <a:pt x="505" y="1554"/>
                  </a:lnTo>
                  <a:cubicBezTo>
                    <a:pt x="542" y="1406"/>
                    <a:pt x="579" y="1332"/>
                    <a:pt x="579" y="1184"/>
                  </a:cubicBezTo>
                  <a:lnTo>
                    <a:pt x="542" y="1184"/>
                  </a:lnTo>
                  <a:cubicBezTo>
                    <a:pt x="542" y="1332"/>
                    <a:pt x="505" y="1406"/>
                    <a:pt x="395" y="1480"/>
                  </a:cubicBezTo>
                  <a:lnTo>
                    <a:pt x="358" y="1554"/>
                  </a:lnTo>
                  <a:cubicBezTo>
                    <a:pt x="321" y="1480"/>
                    <a:pt x="321" y="1443"/>
                    <a:pt x="321" y="1369"/>
                  </a:cubicBezTo>
                  <a:cubicBezTo>
                    <a:pt x="505" y="1295"/>
                    <a:pt x="505" y="1073"/>
                    <a:pt x="468" y="925"/>
                  </a:cubicBezTo>
                  <a:lnTo>
                    <a:pt x="468" y="925"/>
                  </a:lnTo>
                  <a:cubicBezTo>
                    <a:pt x="468" y="1073"/>
                    <a:pt x="358" y="1184"/>
                    <a:pt x="321" y="1258"/>
                  </a:cubicBezTo>
                  <a:lnTo>
                    <a:pt x="321" y="1221"/>
                  </a:lnTo>
                  <a:lnTo>
                    <a:pt x="321" y="1073"/>
                  </a:lnTo>
                  <a:cubicBezTo>
                    <a:pt x="395" y="1036"/>
                    <a:pt x="468" y="888"/>
                    <a:pt x="468" y="814"/>
                  </a:cubicBezTo>
                  <a:cubicBezTo>
                    <a:pt x="542" y="740"/>
                    <a:pt x="690" y="666"/>
                    <a:pt x="727" y="556"/>
                  </a:cubicBezTo>
                  <a:cubicBezTo>
                    <a:pt x="838" y="445"/>
                    <a:pt x="838" y="297"/>
                    <a:pt x="764" y="149"/>
                  </a:cubicBezTo>
                  <a:lnTo>
                    <a:pt x="764" y="149"/>
                  </a:lnTo>
                  <a:cubicBezTo>
                    <a:pt x="764" y="297"/>
                    <a:pt x="727" y="445"/>
                    <a:pt x="690" y="519"/>
                  </a:cubicBezTo>
                  <a:cubicBezTo>
                    <a:pt x="666" y="519"/>
                    <a:pt x="625" y="535"/>
                    <a:pt x="589" y="535"/>
                  </a:cubicBezTo>
                  <a:cubicBezTo>
                    <a:pt x="571" y="535"/>
                    <a:pt x="555" y="531"/>
                    <a:pt x="542" y="519"/>
                  </a:cubicBezTo>
                  <a:cubicBezTo>
                    <a:pt x="505" y="519"/>
                    <a:pt x="468" y="445"/>
                    <a:pt x="468" y="371"/>
                  </a:cubicBezTo>
                  <a:cubicBezTo>
                    <a:pt x="468" y="260"/>
                    <a:pt x="505" y="149"/>
                    <a:pt x="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6"/>
            <p:cNvSpPr/>
            <p:nvPr/>
          </p:nvSpPr>
          <p:spPr>
            <a:xfrm>
              <a:off x="1095550" y="615150"/>
              <a:ext cx="17575" cy="39900"/>
            </a:xfrm>
            <a:custGeom>
              <a:avLst/>
              <a:gdLst/>
              <a:ahLst/>
              <a:cxnLst/>
              <a:rect l="l" t="t" r="r" b="b"/>
              <a:pathLst>
                <a:path w="703" h="1596" extrusionOk="0">
                  <a:moveTo>
                    <a:pt x="666" y="38"/>
                  </a:moveTo>
                  <a:lnTo>
                    <a:pt x="666" y="38"/>
                  </a:lnTo>
                  <a:cubicBezTo>
                    <a:pt x="670" y="58"/>
                    <a:pt x="674" y="77"/>
                    <a:pt x="677" y="96"/>
                  </a:cubicBezTo>
                  <a:lnTo>
                    <a:pt x="677" y="96"/>
                  </a:lnTo>
                  <a:cubicBezTo>
                    <a:pt x="675" y="76"/>
                    <a:pt x="671" y="57"/>
                    <a:pt x="666" y="38"/>
                  </a:cubicBezTo>
                  <a:close/>
                  <a:moveTo>
                    <a:pt x="334" y="1"/>
                  </a:moveTo>
                  <a:cubicBezTo>
                    <a:pt x="186" y="223"/>
                    <a:pt x="186" y="592"/>
                    <a:pt x="445" y="703"/>
                  </a:cubicBezTo>
                  <a:cubicBezTo>
                    <a:pt x="408" y="740"/>
                    <a:pt x="371" y="777"/>
                    <a:pt x="371" y="851"/>
                  </a:cubicBezTo>
                  <a:cubicBezTo>
                    <a:pt x="371" y="851"/>
                    <a:pt x="371" y="888"/>
                    <a:pt x="408" y="888"/>
                  </a:cubicBezTo>
                  <a:cubicBezTo>
                    <a:pt x="519" y="851"/>
                    <a:pt x="593" y="703"/>
                    <a:pt x="666" y="555"/>
                  </a:cubicBezTo>
                  <a:cubicBezTo>
                    <a:pt x="699" y="390"/>
                    <a:pt x="703" y="255"/>
                    <a:pt x="677" y="96"/>
                  </a:cubicBezTo>
                  <a:lnTo>
                    <a:pt x="677" y="96"/>
                  </a:lnTo>
                  <a:cubicBezTo>
                    <a:pt x="693" y="232"/>
                    <a:pt x="657" y="389"/>
                    <a:pt x="593" y="518"/>
                  </a:cubicBezTo>
                  <a:cubicBezTo>
                    <a:pt x="593" y="555"/>
                    <a:pt x="556" y="592"/>
                    <a:pt x="519" y="666"/>
                  </a:cubicBezTo>
                  <a:cubicBezTo>
                    <a:pt x="334" y="481"/>
                    <a:pt x="223" y="223"/>
                    <a:pt x="334" y="1"/>
                  </a:cubicBezTo>
                  <a:close/>
                  <a:moveTo>
                    <a:pt x="519" y="851"/>
                  </a:moveTo>
                  <a:lnTo>
                    <a:pt x="519" y="851"/>
                  </a:lnTo>
                  <a:cubicBezTo>
                    <a:pt x="445" y="888"/>
                    <a:pt x="445" y="888"/>
                    <a:pt x="408" y="888"/>
                  </a:cubicBezTo>
                  <a:cubicBezTo>
                    <a:pt x="435" y="956"/>
                    <a:pt x="452" y="1019"/>
                    <a:pt x="457" y="1076"/>
                  </a:cubicBezTo>
                  <a:lnTo>
                    <a:pt x="457" y="1076"/>
                  </a:lnTo>
                  <a:cubicBezTo>
                    <a:pt x="493" y="994"/>
                    <a:pt x="519" y="916"/>
                    <a:pt x="519" y="851"/>
                  </a:cubicBezTo>
                  <a:close/>
                  <a:moveTo>
                    <a:pt x="334" y="666"/>
                  </a:moveTo>
                  <a:cubicBezTo>
                    <a:pt x="223" y="740"/>
                    <a:pt x="186" y="888"/>
                    <a:pt x="186" y="1036"/>
                  </a:cubicBezTo>
                  <a:cubicBezTo>
                    <a:pt x="186" y="1110"/>
                    <a:pt x="223" y="1295"/>
                    <a:pt x="334" y="1332"/>
                  </a:cubicBezTo>
                  <a:cubicBezTo>
                    <a:pt x="149" y="1443"/>
                    <a:pt x="38" y="1480"/>
                    <a:pt x="1" y="1590"/>
                  </a:cubicBezTo>
                  <a:cubicBezTo>
                    <a:pt x="17" y="1594"/>
                    <a:pt x="33" y="1595"/>
                    <a:pt x="49" y="1595"/>
                  </a:cubicBezTo>
                  <a:cubicBezTo>
                    <a:pt x="211" y="1595"/>
                    <a:pt x="337" y="1433"/>
                    <a:pt x="371" y="1332"/>
                  </a:cubicBezTo>
                  <a:cubicBezTo>
                    <a:pt x="441" y="1261"/>
                    <a:pt x="467" y="1176"/>
                    <a:pt x="457" y="1076"/>
                  </a:cubicBezTo>
                  <a:lnTo>
                    <a:pt x="457" y="1076"/>
                  </a:lnTo>
                  <a:cubicBezTo>
                    <a:pt x="432" y="1135"/>
                    <a:pt x="401" y="1196"/>
                    <a:pt x="371" y="1258"/>
                  </a:cubicBezTo>
                  <a:cubicBezTo>
                    <a:pt x="334" y="1147"/>
                    <a:pt x="260" y="1110"/>
                    <a:pt x="260" y="1036"/>
                  </a:cubicBezTo>
                  <a:cubicBezTo>
                    <a:pt x="260" y="888"/>
                    <a:pt x="260" y="740"/>
                    <a:pt x="334" y="6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6"/>
            <p:cNvSpPr/>
            <p:nvPr/>
          </p:nvSpPr>
          <p:spPr>
            <a:xfrm>
              <a:off x="1061375" y="649450"/>
              <a:ext cx="41600" cy="190325"/>
            </a:xfrm>
            <a:custGeom>
              <a:avLst/>
              <a:gdLst/>
              <a:ahLst/>
              <a:cxnLst/>
              <a:rect l="l" t="t" r="r" b="b"/>
              <a:pathLst>
                <a:path w="1664" h="7613" extrusionOk="0">
                  <a:moveTo>
                    <a:pt x="1478" y="670"/>
                  </a:moveTo>
                  <a:cubicBezTo>
                    <a:pt x="1475" y="729"/>
                    <a:pt x="1468" y="787"/>
                    <a:pt x="1456" y="844"/>
                  </a:cubicBezTo>
                  <a:lnTo>
                    <a:pt x="1456" y="844"/>
                  </a:lnTo>
                  <a:cubicBezTo>
                    <a:pt x="1431" y="821"/>
                    <a:pt x="1392" y="797"/>
                    <a:pt x="1368" y="773"/>
                  </a:cubicBezTo>
                  <a:cubicBezTo>
                    <a:pt x="1402" y="773"/>
                    <a:pt x="1469" y="709"/>
                    <a:pt x="1478" y="670"/>
                  </a:cubicBezTo>
                  <a:close/>
                  <a:moveTo>
                    <a:pt x="1326" y="1684"/>
                  </a:moveTo>
                  <a:cubicBezTo>
                    <a:pt x="1316" y="1700"/>
                    <a:pt x="1306" y="1717"/>
                    <a:pt x="1294" y="1734"/>
                  </a:cubicBezTo>
                  <a:lnTo>
                    <a:pt x="1220" y="1771"/>
                  </a:lnTo>
                  <a:cubicBezTo>
                    <a:pt x="1226" y="1790"/>
                    <a:pt x="1232" y="1810"/>
                    <a:pt x="1236" y="1829"/>
                  </a:cubicBezTo>
                  <a:lnTo>
                    <a:pt x="1236" y="1829"/>
                  </a:lnTo>
                  <a:lnTo>
                    <a:pt x="1331" y="1734"/>
                  </a:lnTo>
                  <a:lnTo>
                    <a:pt x="1368" y="1697"/>
                  </a:lnTo>
                  <a:lnTo>
                    <a:pt x="1331" y="1697"/>
                  </a:lnTo>
                  <a:cubicBezTo>
                    <a:pt x="1330" y="1693"/>
                    <a:pt x="1328" y="1689"/>
                    <a:pt x="1326" y="1684"/>
                  </a:cubicBezTo>
                  <a:close/>
                  <a:moveTo>
                    <a:pt x="1250" y="1949"/>
                  </a:moveTo>
                  <a:cubicBezTo>
                    <a:pt x="1255" y="2093"/>
                    <a:pt x="1218" y="2241"/>
                    <a:pt x="1173" y="2365"/>
                  </a:cubicBezTo>
                  <a:lnTo>
                    <a:pt x="1173" y="2365"/>
                  </a:lnTo>
                  <a:cubicBezTo>
                    <a:pt x="1146" y="2259"/>
                    <a:pt x="1146" y="2126"/>
                    <a:pt x="1146" y="1993"/>
                  </a:cubicBezTo>
                  <a:cubicBezTo>
                    <a:pt x="1182" y="1993"/>
                    <a:pt x="1218" y="1975"/>
                    <a:pt x="1250" y="1949"/>
                  </a:cubicBezTo>
                  <a:close/>
                  <a:moveTo>
                    <a:pt x="296" y="6614"/>
                  </a:moveTo>
                  <a:cubicBezTo>
                    <a:pt x="296" y="6725"/>
                    <a:pt x="370" y="6799"/>
                    <a:pt x="296" y="6873"/>
                  </a:cubicBezTo>
                  <a:cubicBezTo>
                    <a:pt x="296" y="6910"/>
                    <a:pt x="296" y="6947"/>
                    <a:pt x="259" y="6984"/>
                  </a:cubicBezTo>
                  <a:lnTo>
                    <a:pt x="259" y="6910"/>
                  </a:lnTo>
                  <a:lnTo>
                    <a:pt x="259" y="6762"/>
                  </a:lnTo>
                  <a:cubicBezTo>
                    <a:pt x="259" y="6725"/>
                    <a:pt x="296" y="6688"/>
                    <a:pt x="296" y="6614"/>
                  </a:cubicBezTo>
                  <a:close/>
                  <a:moveTo>
                    <a:pt x="1320" y="1"/>
                  </a:moveTo>
                  <a:cubicBezTo>
                    <a:pt x="1315" y="1"/>
                    <a:pt x="1306" y="9"/>
                    <a:pt x="1294" y="34"/>
                  </a:cubicBezTo>
                  <a:cubicBezTo>
                    <a:pt x="1146" y="145"/>
                    <a:pt x="1109" y="329"/>
                    <a:pt x="1146" y="514"/>
                  </a:cubicBezTo>
                  <a:cubicBezTo>
                    <a:pt x="1183" y="662"/>
                    <a:pt x="1220" y="884"/>
                    <a:pt x="1405" y="958"/>
                  </a:cubicBezTo>
                  <a:cubicBezTo>
                    <a:pt x="1405" y="958"/>
                    <a:pt x="1415" y="958"/>
                    <a:pt x="1428" y="954"/>
                  </a:cubicBezTo>
                  <a:lnTo>
                    <a:pt x="1428" y="954"/>
                  </a:lnTo>
                  <a:cubicBezTo>
                    <a:pt x="1395" y="1060"/>
                    <a:pt x="1349" y="1161"/>
                    <a:pt x="1294" y="1254"/>
                  </a:cubicBezTo>
                  <a:cubicBezTo>
                    <a:pt x="1183" y="1143"/>
                    <a:pt x="1146" y="995"/>
                    <a:pt x="1183" y="847"/>
                  </a:cubicBezTo>
                  <a:lnTo>
                    <a:pt x="1146" y="847"/>
                  </a:lnTo>
                  <a:cubicBezTo>
                    <a:pt x="1109" y="1032"/>
                    <a:pt x="1109" y="1217"/>
                    <a:pt x="1183" y="1365"/>
                  </a:cubicBezTo>
                  <a:lnTo>
                    <a:pt x="1146" y="1402"/>
                  </a:lnTo>
                  <a:cubicBezTo>
                    <a:pt x="1035" y="1217"/>
                    <a:pt x="1035" y="1032"/>
                    <a:pt x="1109" y="810"/>
                  </a:cubicBezTo>
                  <a:lnTo>
                    <a:pt x="1109" y="810"/>
                  </a:lnTo>
                  <a:cubicBezTo>
                    <a:pt x="998" y="995"/>
                    <a:pt x="998" y="1254"/>
                    <a:pt x="1035" y="1438"/>
                  </a:cubicBezTo>
                  <a:cubicBezTo>
                    <a:pt x="924" y="1734"/>
                    <a:pt x="813" y="2141"/>
                    <a:pt x="998" y="2437"/>
                  </a:cubicBezTo>
                  <a:cubicBezTo>
                    <a:pt x="961" y="2511"/>
                    <a:pt x="924" y="2548"/>
                    <a:pt x="813" y="2659"/>
                  </a:cubicBezTo>
                  <a:cubicBezTo>
                    <a:pt x="813" y="2548"/>
                    <a:pt x="813" y="2474"/>
                    <a:pt x="850" y="2363"/>
                  </a:cubicBezTo>
                  <a:lnTo>
                    <a:pt x="850" y="2363"/>
                  </a:lnTo>
                  <a:cubicBezTo>
                    <a:pt x="739" y="2474"/>
                    <a:pt x="666" y="2622"/>
                    <a:pt x="739" y="2732"/>
                  </a:cubicBezTo>
                  <a:cubicBezTo>
                    <a:pt x="739" y="2843"/>
                    <a:pt x="813" y="2991"/>
                    <a:pt x="924" y="3028"/>
                  </a:cubicBezTo>
                  <a:lnTo>
                    <a:pt x="813" y="3028"/>
                  </a:lnTo>
                  <a:lnTo>
                    <a:pt x="813" y="3065"/>
                  </a:lnTo>
                  <a:cubicBezTo>
                    <a:pt x="813" y="3102"/>
                    <a:pt x="850" y="3102"/>
                    <a:pt x="850" y="3102"/>
                  </a:cubicBezTo>
                  <a:cubicBezTo>
                    <a:pt x="850" y="3213"/>
                    <a:pt x="850" y="3361"/>
                    <a:pt x="813" y="3435"/>
                  </a:cubicBezTo>
                  <a:lnTo>
                    <a:pt x="813" y="3472"/>
                  </a:lnTo>
                  <a:cubicBezTo>
                    <a:pt x="629" y="3361"/>
                    <a:pt x="555" y="3102"/>
                    <a:pt x="666" y="2917"/>
                  </a:cubicBezTo>
                  <a:lnTo>
                    <a:pt x="666" y="2917"/>
                  </a:lnTo>
                  <a:cubicBezTo>
                    <a:pt x="481" y="3102"/>
                    <a:pt x="555" y="3546"/>
                    <a:pt x="813" y="3546"/>
                  </a:cubicBezTo>
                  <a:cubicBezTo>
                    <a:pt x="786" y="3601"/>
                    <a:pt x="718" y="3697"/>
                    <a:pt x="654" y="3697"/>
                  </a:cubicBezTo>
                  <a:cubicBezTo>
                    <a:pt x="632" y="3697"/>
                    <a:pt x="611" y="3685"/>
                    <a:pt x="592" y="3657"/>
                  </a:cubicBezTo>
                  <a:lnTo>
                    <a:pt x="555" y="3657"/>
                  </a:lnTo>
                  <a:lnTo>
                    <a:pt x="555" y="3398"/>
                  </a:lnTo>
                  <a:cubicBezTo>
                    <a:pt x="444" y="3620"/>
                    <a:pt x="407" y="3916"/>
                    <a:pt x="555" y="4137"/>
                  </a:cubicBezTo>
                  <a:cubicBezTo>
                    <a:pt x="592" y="4174"/>
                    <a:pt x="629" y="4211"/>
                    <a:pt x="666" y="4211"/>
                  </a:cubicBezTo>
                  <a:cubicBezTo>
                    <a:pt x="629" y="4322"/>
                    <a:pt x="481" y="4359"/>
                    <a:pt x="444" y="4470"/>
                  </a:cubicBezTo>
                  <a:lnTo>
                    <a:pt x="444" y="4285"/>
                  </a:lnTo>
                  <a:cubicBezTo>
                    <a:pt x="370" y="4470"/>
                    <a:pt x="259" y="4766"/>
                    <a:pt x="407" y="5025"/>
                  </a:cubicBezTo>
                  <a:cubicBezTo>
                    <a:pt x="407" y="5062"/>
                    <a:pt x="444" y="5062"/>
                    <a:pt x="444" y="5099"/>
                  </a:cubicBezTo>
                  <a:cubicBezTo>
                    <a:pt x="407" y="5136"/>
                    <a:pt x="370" y="5209"/>
                    <a:pt x="296" y="5283"/>
                  </a:cubicBezTo>
                  <a:cubicBezTo>
                    <a:pt x="111" y="5468"/>
                    <a:pt x="37" y="5764"/>
                    <a:pt x="222" y="5986"/>
                  </a:cubicBezTo>
                  <a:lnTo>
                    <a:pt x="259" y="6023"/>
                  </a:lnTo>
                  <a:lnTo>
                    <a:pt x="185" y="6134"/>
                  </a:lnTo>
                  <a:cubicBezTo>
                    <a:pt x="111" y="6171"/>
                    <a:pt x="74" y="6171"/>
                    <a:pt x="74" y="6208"/>
                  </a:cubicBezTo>
                  <a:cubicBezTo>
                    <a:pt x="74" y="6245"/>
                    <a:pt x="111" y="6319"/>
                    <a:pt x="111" y="6319"/>
                  </a:cubicBezTo>
                  <a:cubicBezTo>
                    <a:pt x="222" y="6319"/>
                    <a:pt x="259" y="6208"/>
                    <a:pt x="296" y="6171"/>
                  </a:cubicBezTo>
                  <a:lnTo>
                    <a:pt x="296" y="6577"/>
                  </a:lnTo>
                  <a:cubicBezTo>
                    <a:pt x="296" y="6614"/>
                    <a:pt x="296" y="6688"/>
                    <a:pt x="259" y="6725"/>
                  </a:cubicBezTo>
                  <a:cubicBezTo>
                    <a:pt x="259" y="6688"/>
                    <a:pt x="222" y="6614"/>
                    <a:pt x="222" y="6577"/>
                  </a:cubicBezTo>
                  <a:lnTo>
                    <a:pt x="222" y="6540"/>
                  </a:lnTo>
                  <a:cubicBezTo>
                    <a:pt x="222" y="6503"/>
                    <a:pt x="185" y="6503"/>
                    <a:pt x="185" y="6503"/>
                  </a:cubicBezTo>
                  <a:cubicBezTo>
                    <a:pt x="74" y="6614"/>
                    <a:pt x="0" y="6799"/>
                    <a:pt x="37" y="6947"/>
                  </a:cubicBezTo>
                  <a:cubicBezTo>
                    <a:pt x="37" y="6947"/>
                    <a:pt x="37" y="6984"/>
                    <a:pt x="74" y="6984"/>
                  </a:cubicBezTo>
                  <a:cubicBezTo>
                    <a:pt x="222" y="7243"/>
                    <a:pt x="111" y="7317"/>
                    <a:pt x="37" y="7502"/>
                  </a:cubicBezTo>
                  <a:lnTo>
                    <a:pt x="111" y="7613"/>
                  </a:lnTo>
                  <a:lnTo>
                    <a:pt x="111" y="7502"/>
                  </a:lnTo>
                  <a:cubicBezTo>
                    <a:pt x="222" y="7428"/>
                    <a:pt x="259" y="7243"/>
                    <a:pt x="222" y="7095"/>
                  </a:cubicBezTo>
                  <a:lnTo>
                    <a:pt x="259" y="7095"/>
                  </a:lnTo>
                  <a:lnTo>
                    <a:pt x="259" y="7132"/>
                  </a:lnTo>
                  <a:cubicBezTo>
                    <a:pt x="259" y="7132"/>
                    <a:pt x="259" y="7148"/>
                    <a:pt x="270" y="7148"/>
                  </a:cubicBezTo>
                  <a:cubicBezTo>
                    <a:pt x="275" y="7148"/>
                    <a:pt x="284" y="7144"/>
                    <a:pt x="296" y="7132"/>
                  </a:cubicBezTo>
                  <a:cubicBezTo>
                    <a:pt x="407" y="7095"/>
                    <a:pt x="407" y="7058"/>
                    <a:pt x="444" y="6947"/>
                  </a:cubicBezTo>
                  <a:cubicBezTo>
                    <a:pt x="592" y="6725"/>
                    <a:pt x="592" y="6356"/>
                    <a:pt x="481" y="6060"/>
                  </a:cubicBezTo>
                  <a:cubicBezTo>
                    <a:pt x="481" y="6060"/>
                    <a:pt x="481" y="6023"/>
                    <a:pt x="555" y="6023"/>
                  </a:cubicBezTo>
                  <a:cubicBezTo>
                    <a:pt x="592" y="6023"/>
                    <a:pt x="629" y="6023"/>
                    <a:pt x="629" y="5986"/>
                  </a:cubicBezTo>
                  <a:cubicBezTo>
                    <a:pt x="739" y="5949"/>
                    <a:pt x="739" y="5838"/>
                    <a:pt x="629" y="5764"/>
                  </a:cubicBezTo>
                  <a:lnTo>
                    <a:pt x="592" y="5764"/>
                  </a:lnTo>
                  <a:lnTo>
                    <a:pt x="592" y="5653"/>
                  </a:lnTo>
                  <a:cubicBezTo>
                    <a:pt x="592" y="5690"/>
                    <a:pt x="555" y="5764"/>
                    <a:pt x="481" y="5801"/>
                  </a:cubicBezTo>
                  <a:lnTo>
                    <a:pt x="481" y="5764"/>
                  </a:lnTo>
                  <a:cubicBezTo>
                    <a:pt x="481" y="5690"/>
                    <a:pt x="481" y="5690"/>
                    <a:pt x="444" y="5653"/>
                  </a:cubicBezTo>
                  <a:lnTo>
                    <a:pt x="444" y="5505"/>
                  </a:lnTo>
                  <a:cubicBezTo>
                    <a:pt x="444" y="5431"/>
                    <a:pt x="481" y="5320"/>
                    <a:pt x="481" y="5246"/>
                  </a:cubicBezTo>
                  <a:lnTo>
                    <a:pt x="555" y="5246"/>
                  </a:lnTo>
                  <a:cubicBezTo>
                    <a:pt x="850" y="5136"/>
                    <a:pt x="924" y="4729"/>
                    <a:pt x="813" y="4470"/>
                  </a:cubicBezTo>
                  <a:lnTo>
                    <a:pt x="776" y="4470"/>
                  </a:lnTo>
                  <a:cubicBezTo>
                    <a:pt x="776" y="4581"/>
                    <a:pt x="666" y="4766"/>
                    <a:pt x="592" y="4914"/>
                  </a:cubicBezTo>
                  <a:cubicBezTo>
                    <a:pt x="555" y="4840"/>
                    <a:pt x="555" y="4655"/>
                    <a:pt x="555" y="4581"/>
                  </a:cubicBezTo>
                  <a:lnTo>
                    <a:pt x="555" y="4507"/>
                  </a:lnTo>
                  <a:cubicBezTo>
                    <a:pt x="666" y="4507"/>
                    <a:pt x="813" y="4359"/>
                    <a:pt x="850" y="4285"/>
                  </a:cubicBezTo>
                  <a:cubicBezTo>
                    <a:pt x="885" y="4227"/>
                    <a:pt x="909" y="4173"/>
                    <a:pt x="924" y="4121"/>
                  </a:cubicBezTo>
                  <a:lnTo>
                    <a:pt x="924" y="4121"/>
                  </a:lnTo>
                  <a:cubicBezTo>
                    <a:pt x="915" y="4141"/>
                    <a:pt x="903" y="4159"/>
                    <a:pt x="887" y="4174"/>
                  </a:cubicBezTo>
                  <a:cubicBezTo>
                    <a:pt x="869" y="4193"/>
                    <a:pt x="852" y="4201"/>
                    <a:pt x="836" y="4201"/>
                  </a:cubicBezTo>
                  <a:cubicBezTo>
                    <a:pt x="754" y="4201"/>
                    <a:pt x="703" y="3990"/>
                    <a:pt x="703" y="3805"/>
                  </a:cubicBezTo>
                  <a:lnTo>
                    <a:pt x="703" y="3805"/>
                  </a:lnTo>
                  <a:cubicBezTo>
                    <a:pt x="703" y="3842"/>
                    <a:pt x="776" y="3916"/>
                    <a:pt x="813" y="3916"/>
                  </a:cubicBezTo>
                  <a:cubicBezTo>
                    <a:pt x="841" y="3916"/>
                    <a:pt x="909" y="3916"/>
                    <a:pt x="943" y="3885"/>
                  </a:cubicBezTo>
                  <a:lnTo>
                    <a:pt x="943" y="3885"/>
                  </a:lnTo>
                  <a:cubicBezTo>
                    <a:pt x="951" y="3966"/>
                    <a:pt x="947" y="4042"/>
                    <a:pt x="924" y="4121"/>
                  </a:cubicBezTo>
                  <a:lnTo>
                    <a:pt x="924" y="4121"/>
                  </a:lnTo>
                  <a:cubicBezTo>
                    <a:pt x="961" y="4041"/>
                    <a:pt x="961" y="3930"/>
                    <a:pt x="961" y="3842"/>
                  </a:cubicBezTo>
                  <a:lnTo>
                    <a:pt x="961" y="3842"/>
                  </a:lnTo>
                  <a:cubicBezTo>
                    <a:pt x="961" y="3861"/>
                    <a:pt x="954" y="3875"/>
                    <a:pt x="943" y="3885"/>
                  </a:cubicBezTo>
                  <a:lnTo>
                    <a:pt x="943" y="3885"/>
                  </a:lnTo>
                  <a:cubicBezTo>
                    <a:pt x="939" y="3847"/>
                    <a:pt x="932" y="3808"/>
                    <a:pt x="924" y="3768"/>
                  </a:cubicBezTo>
                  <a:cubicBezTo>
                    <a:pt x="961" y="3731"/>
                    <a:pt x="961" y="3731"/>
                    <a:pt x="961" y="3657"/>
                  </a:cubicBezTo>
                  <a:cubicBezTo>
                    <a:pt x="1035" y="3472"/>
                    <a:pt x="1035" y="3250"/>
                    <a:pt x="998" y="3065"/>
                  </a:cubicBezTo>
                  <a:cubicBezTo>
                    <a:pt x="1026" y="3065"/>
                    <a:pt x="1094" y="3024"/>
                    <a:pt x="1128" y="2973"/>
                  </a:cubicBezTo>
                  <a:lnTo>
                    <a:pt x="1128" y="2973"/>
                  </a:lnTo>
                  <a:lnTo>
                    <a:pt x="1146" y="2991"/>
                  </a:lnTo>
                  <a:cubicBezTo>
                    <a:pt x="1220" y="2843"/>
                    <a:pt x="1294" y="2659"/>
                    <a:pt x="1220" y="2511"/>
                  </a:cubicBezTo>
                  <a:lnTo>
                    <a:pt x="1220" y="2511"/>
                  </a:lnTo>
                  <a:cubicBezTo>
                    <a:pt x="1209" y="2522"/>
                    <a:pt x="1198" y="2540"/>
                    <a:pt x="1185" y="2560"/>
                  </a:cubicBezTo>
                  <a:lnTo>
                    <a:pt x="1185" y="2560"/>
                  </a:lnTo>
                  <a:cubicBezTo>
                    <a:pt x="1216" y="2701"/>
                    <a:pt x="1204" y="2831"/>
                    <a:pt x="1146" y="2917"/>
                  </a:cubicBezTo>
                  <a:cubicBezTo>
                    <a:pt x="1146" y="2936"/>
                    <a:pt x="1139" y="2955"/>
                    <a:pt x="1128" y="2973"/>
                  </a:cubicBezTo>
                  <a:lnTo>
                    <a:pt x="1128" y="2973"/>
                  </a:lnTo>
                  <a:lnTo>
                    <a:pt x="1072" y="2917"/>
                  </a:lnTo>
                  <a:cubicBezTo>
                    <a:pt x="1035" y="2880"/>
                    <a:pt x="998" y="2843"/>
                    <a:pt x="998" y="2732"/>
                  </a:cubicBezTo>
                  <a:cubicBezTo>
                    <a:pt x="998" y="2732"/>
                    <a:pt x="1035" y="2732"/>
                    <a:pt x="1035" y="2695"/>
                  </a:cubicBezTo>
                  <a:cubicBezTo>
                    <a:pt x="1113" y="2670"/>
                    <a:pt x="1154" y="2608"/>
                    <a:pt x="1185" y="2560"/>
                  </a:cubicBezTo>
                  <a:lnTo>
                    <a:pt x="1185" y="2560"/>
                  </a:lnTo>
                  <a:cubicBezTo>
                    <a:pt x="1176" y="2519"/>
                    <a:pt x="1163" y="2478"/>
                    <a:pt x="1146" y="2437"/>
                  </a:cubicBezTo>
                  <a:cubicBezTo>
                    <a:pt x="1155" y="2414"/>
                    <a:pt x="1164" y="2390"/>
                    <a:pt x="1173" y="2365"/>
                  </a:cubicBezTo>
                  <a:lnTo>
                    <a:pt x="1173" y="2365"/>
                  </a:lnTo>
                  <a:cubicBezTo>
                    <a:pt x="1176" y="2377"/>
                    <a:pt x="1179" y="2389"/>
                    <a:pt x="1183" y="2400"/>
                  </a:cubicBezTo>
                  <a:cubicBezTo>
                    <a:pt x="1294" y="2252"/>
                    <a:pt x="1331" y="2067"/>
                    <a:pt x="1331" y="1845"/>
                  </a:cubicBezTo>
                  <a:lnTo>
                    <a:pt x="1331" y="1845"/>
                  </a:lnTo>
                  <a:cubicBezTo>
                    <a:pt x="1312" y="1883"/>
                    <a:pt x="1284" y="1921"/>
                    <a:pt x="1250" y="1949"/>
                  </a:cubicBezTo>
                  <a:lnTo>
                    <a:pt x="1250" y="1949"/>
                  </a:lnTo>
                  <a:cubicBezTo>
                    <a:pt x="1249" y="1908"/>
                    <a:pt x="1245" y="1868"/>
                    <a:pt x="1236" y="1829"/>
                  </a:cubicBezTo>
                  <a:lnTo>
                    <a:pt x="1236" y="1829"/>
                  </a:lnTo>
                  <a:lnTo>
                    <a:pt x="1146" y="1919"/>
                  </a:lnTo>
                  <a:cubicBezTo>
                    <a:pt x="1109" y="1771"/>
                    <a:pt x="1146" y="1623"/>
                    <a:pt x="1183" y="1438"/>
                  </a:cubicBezTo>
                  <a:cubicBezTo>
                    <a:pt x="1219" y="1545"/>
                    <a:pt x="1288" y="1583"/>
                    <a:pt x="1326" y="1684"/>
                  </a:cubicBezTo>
                  <a:lnTo>
                    <a:pt x="1326" y="1684"/>
                  </a:lnTo>
                  <a:cubicBezTo>
                    <a:pt x="1380" y="1598"/>
                    <a:pt x="1417" y="1526"/>
                    <a:pt x="1479" y="1402"/>
                  </a:cubicBezTo>
                  <a:lnTo>
                    <a:pt x="1479" y="1402"/>
                  </a:lnTo>
                  <a:cubicBezTo>
                    <a:pt x="1405" y="1438"/>
                    <a:pt x="1368" y="1549"/>
                    <a:pt x="1331" y="1586"/>
                  </a:cubicBezTo>
                  <a:cubicBezTo>
                    <a:pt x="1331" y="1549"/>
                    <a:pt x="1294" y="1512"/>
                    <a:pt x="1294" y="1438"/>
                  </a:cubicBezTo>
                  <a:cubicBezTo>
                    <a:pt x="1664" y="1365"/>
                    <a:pt x="1590" y="810"/>
                    <a:pt x="1553" y="514"/>
                  </a:cubicBezTo>
                  <a:cubicBezTo>
                    <a:pt x="1553" y="440"/>
                    <a:pt x="1553" y="292"/>
                    <a:pt x="1590" y="218"/>
                  </a:cubicBezTo>
                  <a:cubicBezTo>
                    <a:pt x="1590" y="218"/>
                    <a:pt x="1590" y="186"/>
                    <a:pt x="1579" y="186"/>
                  </a:cubicBezTo>
                  <a:cubicBezTo>
                    <a:pt x="1573" y="186"/>
                    <a:pt x="1565" y="194"/>
                    <a:pt x="1553" y="218"/>
                  </a:cubicBezTo>
                  <a:cubicBezTo>
                    <a:pt x="1516" y="292"/>
                    <a:pt x="1479" y="403"/>
                    <a:pt x="1479" y="477"/>
                  </a:cubicBezTo>
                  <a:cubicBezTo>
                    <a:pt x="1479" y="514"/>
                    <a:pt x="1405" y="662"/>
                    <a:pt x="1331" y="662"/>
                  </a:cubicBezTo>
                  <a:cubicBezTo>
                    <a:pt x="1294" y="625"/>
                    <a:pt x="1294" y="588"/>
                    <a:pt x="1294" y="514"/>
                  </a:cubicBezTo>
                  <a:cubicBezTo>
                    <a:pt x="1220" y="329"/>
                    <a:pt x="1294" y="218"/>
                    <a:pt x="1331" y="34"/>
                  </a:cubicBezTo>
                  <a:cubicBezTo>
                    <a:pt x="1331" y="34"/>
                    <a:pt x="1331" y="1"/>
                    <a:pt x="1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6"/>
            <p:cNvSpPr/>
            <p:nvPr/>
          </p:nvSpPr>
          <p:spPr>
            <a:xfrm>
              <a:off x="1155650" y="360300"/>
              <a:ext cx="19425" cy="18725"/>
            </a:xfrm>
            <a:custGeom>
              <a:avLst/>
              <a:gdLst/>
              <a:ahLst/>
              <a:cxnLst/>
              <a:rect l="l" t="t" r="r" b="b"/>
              <a:pathLst>
                <a:path w="777" h="749" extrusionOk="0">
                  <a:moveTo>
                    <a:pt x="287" y="0"/>
                  </a:moveTo>
                  <a:cubicBezTo>
                    <a:pt x="268" y="0"/>
                    <a:pt x="259" y="9"/>
                    <a:pt x="296" y="28"/>
                  </a:cubicBezTo>
                  <a:cubicBezTo>
                    <a:pt x="296" y="213"/>
                    <a:pt x="481" y="361"/>
                    <a:pt x="592" y="361"/>
                  </a:cubicBezTo>
                  <a:lnTo>
                    <a:pt x="592" y="324"/>
                  </a:lnTo>
                  <a:cubicBezTo>
                    <a:pt x="481" y="250"/>
                    <a:pt x="370" y="176"/>
                    <a:pt x="333" y="28"/>
                  </a:cubicBezTo>
                  <a:cubicBezTo>
                    <a:pt x="333" y="9"/>
                    <a:pt x="305" y="0"/>
                    <a:pt x="287" y="0"/>
                  </a:cubicBezTo>
                  <a:close/>
                  <a:moveTo>
                    <a:pt x="148" y="139"/>
                  </a:moveTo>
                  <a:lnTo>
                    <a:pt x="148" y="139"/>
                  </a:lnTo>
                  <a:cubicBezTo>
                    <a:pt x="0" y="324"/>
                    <a:pt x="185" y="582"/>
                    <a:pt x="370" y="693"/>
                  </a:cubicBezTo>
                  <a:cubicBezTo>
                    <a:pt x="388" y="712"/>
                    <a:pt x="416" y="721"/>
                    <a:pt x="444" y="721"/>
                  </a:cubicBezTo>
                  <a:cubicBezTo>
                    <a:pt x="471" y="721"/>
                    <a:pt x="499" y="712"/>
                    <a:pt x="518" y="693"/>
                  </a:cubicBezTo>
                  <a:cubicBezTo>
                    <a:pt x="536" y="730"/>
                    <a:pt x="592" y="749"/>
                    <a:pt x="647" y="749"/>
                  </a:cubicBezTo>
                  <a:cubicBezTo>
                    <a:pt x="703" y="749"/>
                    <a:pt x="758" y="730"/>
                    <a:pt x="776" y="693"/>
                  </a:cubicBezTo>
                  <a:cubicBezTo>
                    <a:pt x="776" y="693"/>
                    <a:pt x="776" y="660"/>
                    <a:pt x="766" y="660"/>
                  </a:cubicBezTo>
                  <a:cubicBezTo>
                    <a:pt x="760" y="660"/>
                    <a:pt x="752" y="669"/>
                    <a:pt x="739" y="693"/>
                  </a:cubicBezTo>
                  <a:cubicBezTo>
                    <a:pt x="721" y="712"/>
                    <a:pt x="684" y="721"/>
                    <a:pt x="652" y="721"/>
                  </a:cubicBezTo>
                  <a:cubicBezTo>
                    <a:pt x="619" y="721"/>
                    <a:pt x="592" y="712"/>
                    <a:pt x="592" y="693"/>
                  </a:cubicBezTo>
                  <a:cubicBezTo>
                    <a:pt x="703" y="582"/>
                    <a:pt x="666" y="508"/>
                    <a:pt x="666" y="397"/>
                  </a:cubicBezTo>
                  <a:lnTo>
                    <a:pt x="592" y="361"/>
                  </a:lnTo>
                  <a:cubicBezTo>
                    <a:pt x="555" y="397"/>
                    <a:pt x="518" y="434"/>
                    <a:pt x="518" y="508"/>
                  </a:cubicBezTo>
                  <a:cubicBezTo>
                    <a:pt x="508" y="518"/>
                    <a:pt x="495" y="523"/>
                    <a:pt x="481" y="523"/>
                  </a:cubicBezTo>
                  <a:cubicBezTo>
                    <a:pt x="441" y="523"/>
                    <a:pt x="387" y="489"/>
                    <a:pt x="333" y="434"/>
                  </a:cubicBezTo>
                  <a:cubicBezTo>
                    <a:pt x="222" y="361"/>
                    <a:pt x="222" y="213"/>
                    <a:pt x="148" y="1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6"/>
            <p:cNvSpPr/>
            <p:nvPr/>
          </p:nvSpPr>
          <p:spPr>
            <a:xfrm>
              <a:off x="1154725" y="375075"/>
              <a:ext cx="66550" cy="111125"/>
            </a:xfrm>
            <a:custGeom>
              <a:avLst/>
              <a:gdLst/>
              <a:ahLst/>
              <a:cxnLst/>
              <a:rect l="l" t="t" r="r" b="b"/>
              <a:pathLst>
                <a:path w="2662" h="4445" extrusionOk="0">
                  <a:moveTo>
                    <a:pt x="629" y="398"/>
                  </a:moveTo>
                  <a:lnTo>
                    <a:pt x="629" y="398"/>
                  </a:lnTo>
                  <a:cubicBezTo>
                    <a:pt x="629" y="398"/>
                    <a:pt x="629" y="398"/>
                    <a:pt x="629" y="398"/>
                  </a:cubicBezTo>
                  <a:close/>
                  <a:moveTo>
                    <a:pt x="240" y="1"/>
                  </a:moveTo>
                  <a:cubicBezTo>
                    <a:pt x="231" y="1"/>
                    <a:pt x="222" y="10"/>
                    <a:pt x="222" y="28"/>
                  </a:cubicBezTo>
                  <a:cubicBezTo>
                    <a:pt x="222" y="176"/>
                    <a:pt x="259" y="361"/>
                    <a:pt x="407" y="398"/>
                  </a:cubicBezTo>
                  <a:cubicBezTo>
                    <a:pt x="407" y="472"/>
                    <a:pt x="407" y="472"/>
                    <a:pt x="444" y="509"/>
                  </a:cubicBezTo>
                  <a:cubicBezTo>
                    <a:pt x="407" y="546"/>
                    <a:pt x="370" y="583"/>
                    <a:pt x="333" y="583"/>
                  </a:cubicBezTo>
                  <a:cubicBezTo>
                    <a:pt x="222" y="583"/>
                    <a:pt x="185" y="472"/>
                    <a:pt x="185" y="398"/>
                  </a:cubicBezTo>
                  <a:cubicBezTo>
                    <a:pt x="185" y="361"/>
                    <a:pt x="185" y="287"/>
                    <a:pt x="148" y="213"/>
                  </a:cubicBezTo>
                  <a:cubicBezTo>
                    <a:pt x="148" y="176"/>
                    <a:pt x="74" y="139"/>
                    <a:pt x="74" y="139"/>
                  </a:cubicBezTo>
                  <a:cubicBezTo>
                    <a:pt x="74" y="139"/>
                    <a:pt x="37" y="139"/>
                    <a:pt x="37" y="176"/>
                  </a:cubicBezTo>
                  <a:cubicBezTo>
                    <a:pt x="0" y="287"/>
                    <a:pt x="0" y="361"/>
                    <a:pt x="37" y="509"/>
                  </a:cubicBezTo>
                  <a:cubicBezTo>
                    <a:pt x="74" y="583"/>
                    <a:pt x="148" y="694"/>
                    <a:pt x="185" y="731"/>
                  </a:cubicBezTo>
                  <a:cubicBezTo>
                    <a:pt x="222" y="768"/>
                    <a:pt x="259" y="768"/>
                    <a:pt x="296" y="768"/>
                  </a:cubicBezTo>
                  <a:cubicBezTo>
                    <a:pt x="340" y="834"/>
                    <a:pt x="398" y="887"/>
                    <a:pt x="461" y="887"/>
                  </a:cubicBezTo>
                  <a:cubicBezTo>
                    <a:pt x="503" y="887"/>
                    <a:pt x="547" y="864"/>
                    <a:pt x="592" y="805"/>
                  </a:cubicBezTo>
                  <a:cubicBezTo>
                    <a:pt x="592" y="805"/>
                    <a:pt x="592" y="768"/>
                    <a:pt x="555" y="768"/>
                  </a:cubicBezTo>
                  <a:cubicBezTo>
                    <a:pt x="533" y="779"/>
                    <a:pt x="511" y="783"/>
                    <a:pt x="492" y="783"/>
                  </a:cubicBezTo>
                  <a:cubicBezTo>
                    <a:pt x="444" y="783"/>
                    <a:pt x="407" y="757"/>
                    <a:pt x="407" y="731"/>
                  </a:cubicBezTo>
                  <a:cubicBezTo>
                    <a:pt x="444" y="694"/>
                    <a:pt x="518" y="657"/>
                    <a:pt x="518" y="583"/>
                  </a:cubicBezTo>
                  <a:cubicBezTo>
                    <a:pt x="518" y="583"/>
                    <a:pt x="555" y="620"/>
                    <a:pt x="592" y="620"/>
                  </a:cubicBezTo>
                  <a:lnTo>
                    <a:pt x="703" y="620"/>
                  </a:lnTo>
                  <a:cubicBezTo>
                    <a:pt x="636" y="754"/>
                    <a:pt x="720" y="858"/>
                    <a:pt x="847" y="903"/>
                  </a:cubicBezTo>
                  <a:lnTo>
                    <a:pt x="847" y="903"/>
                  </a:lnTo>
                  <a:cubicBezTo>
                    <a:pt x="823" y="871"/>
                    <a:pt x="813" y="824"/>
                    <a:pt x="813" y="768"/>
                  </a:cubicBezTo>
                  <a:lnTo>
                    <a:pt x="813" y="768"/>
                  </a:lnTo>
                  <a:cubicBezTo>
                    <a:pt x="814" y="768"/>
                    <a:pt x="887" y="768"/>
                    <a:pt x="924" y="805"/>
                  </a:cubicBezTo>
                  <a:cubicBezTo>
                    <a:pt x="998" y="805"/>
                    <a:pt x="1146" y="731"/>
                    <a:pt x="1109" y="620"/>
                  </a:cubicBezTo>
                  <a:cubicBezTo>
                    <a:pt x="1109" y="620"/>
                    <a:pt x="1093" y="603"/>
                    <a:pt x="1082" y="603"/>
                  </a:cubicBezTo>
                  <a:cubicBezTo>
                    <a:pt x="1076" y="603"/>
                    <a:pt x="1072" y="608"/>
                    <a:pt x="1072" y="620"/>
                  </a:cubicBezTo>
                  <a:cubicBezTo>
                    <a:pt x="998" y="694"/>
                    <a:pt x="998" y="731"/>
                    <a:pt x="924" y="731"/>
                  </a:cubicBezTo>
                  <a:cubicBezTo>
                    <a:pt x="813" y="546"/>
                    <a:pt x="887" y="509"/>
                    <a:pt x="887" y="398"/>
                  </a:cubicBezTo>
                  <a:lnTo>
                    <a:pt x="887" y="398"/>
                  </a:lnTo>
                  <a:cubicBezTo>
                    <a:pt x="813" y="472"/>
                    <a:pt x="740" y="509"/>
                    <a:pt x="703" y="509"/>
                  </a:cubicBezTo>
                  <a:cubicBezTo>
                    <a:pt x="703" y="509"/>
                    <a:pt x="629" y="472"/>
                    <a:pt x="629" y="398"/>
                  </a:cubicBezTo>
                  <a:lnTo>
                    <a:pt x="629" y="509"/>
                  </a:lnTo>
                  <a:lnTo>
                    <a:pt x="592" y="509"/>
                  </a:lnTo>
                  <a:cubicBezTo>
                    <a:pt x="555" y="509"/>
                    <a:pt x="555" y="509"/>
                    <a:pt x="555" y="472"/>
                  </a:cubicBezTo>
                  <a:cubicBezTo>
                    <a:pt x="555" y="472"/>
                    <a:pt x="555" y="398"/>
                    <a:pt x="518" y="398"/>
                  </a:cubicBezTo>
                  <a:lnTo>
                    <a:pt x="518" y="361"/>
                  </a:lnTo>
                  <a:cubicBezTo>
                    <a:pt x="518" y="361"/>
                    <a:pt x="444" y="361"/>
                    <a:pt x="444" y="324"/>
                  </a:cubicBezTo>
                  <a:lnTo>
                    <a:pt x="444" y="287"/>
                  </a:lnTo>
                  <a:cubicBezTo>
                    <a:pt x="444" y="287"/>
                    <a:pt x="427" y="254"/>
                    <a:pt x="416" y="254"/>
                  </a:cubicBezTo>
                  <a:cubicBezTo>
                    <a:pt x="411" y="254"/>
                    <a:pt x="407" y="262"/>
                    <a:pt x="407" y="287"/>
                  </a:cubicBezTo>
                  <a:lnTo>
                    <a:pt x="407" y="324"/>
                  </a:lnTo>
                  <a:cubicBezTo>
                    <a:pt x="296" y="213"/>
                    <a:pt x="296" y="176"/>
                    <a:pt x="259" y="28"/>
                  </a:cubicBezTo>
                  <a:cubicBezTo>
                    <a:pt x="259" y="10"/>
                    <a:pt x="250" y="1"/>
                    <a:pt x="240" y="1"/>
                  </a:cubicBezTo>
                  <a:close/>
                  <a:moveTo>
                    <a:pt x="1109" y="1100"/>
                  </a:moveTo>
                  <a:cubicBezTo>
                    <a:pt x="1146" y="1137"/>
                    <a:pt x="1146" y="1211"/>
                    <a:pt x="1183" y="1285"/>
                  </a:cubicBezTo>
                  <a:cubicBezTo>
                    <a:pt x="1183" y="1322"/>
                    <a:pt x="1257" y="1396"/>
                    <a:pt x="1257" y="1433"/>
                  </a:cubicBezTo>
                  <a:cubicBezTo>
                    <a:pt x="1183" y="1433"/>
                    <a:pt x="1126" y="1450"/>
                    <a:pt x="1063" y="1450"/>
                  </a:cubicBezTo>
                  <a:cubicBezTo>
                    <a:pt x="1031" y="1450"/>
                    <a:pt x="998" y="1446"/>
                    <a:pt x="961" y="1433"/>
                  </a:cubicBezTo>
                  <a:cubicBezTo>
                    <a:pt x="850" y="1396"/>
                    <a:pt x="813" y="1248"/>
                    <a:pt x="813" y="1137"/>
                  </a:cubicBezTo>
                  <a:lnTo>
                    <a:pt x="961" y="1137"/>
                  </a:lnTo>
                  <a:cubicBezTo>
                    <a:pt x="998" y="1137"/>
                    <a:pt x="1072" y="1100"/>
                    <a:pt x="1109" y="1100"/>
                  </a:cubicBezTo>
                  <a:close/>
                  <a:moveTo>
                    <a:pt x="1174" y="751"/>
                  </a:moveTo>
                  <a:cubicBezTo>
                    <a:pt x="1163" y="751"/>
                    <a:pt x="1146" y="768"/>
                    <a:pt x="1146" y="768"/>
                  </a:cubicBezTo>
                  <a:cubicBezTo>
                    <a:pt x="1146" y="822"/>
                    <a:pt x="1120" y="867"/>
                    <a:pt x="1085" y="899"/>
                  </a:cubicBezTo>
                  <a:lnTo>
                    <a:pt x="1085" y="899"/>
                  </a:lnTo>
                  <a:cubicBezTo>
                    <a:pt x="1100" y="869"/>
                    <a:pt x="1109" y="837"/>
                    <a:pt x="1109" y="805"/>
                  </a:cubicBezTo>
                  <a:lnTo>
                    <a:pt x="1109" y="805"/>
                  </a:lnTo>
                  <a:cubicBezTo>
                    <a:pt x="1072" y="916"/>
                    <a:pt x="961" y="916"/>
                    <a:pt x="887" y="916"/>
                  </a:cubicBezTo>
                  <a:cubicBezTo>
                    <a:pt x="874" y="912"/>
                    <a:pt x="860" y="908"/>
                    <a:pt x="847" y="903"/>
                  </a:cubicBezTo>
                  <a:lnTo>
                    <a:pt x="847" y="903"/>
                  </a:lnTo>
                  <a:cubicBezTo>
                    <a:pt x="870" y="935"/>
                    <a:pt x="907" y="953"/>
                    <a:pt x="961" y="953"/>
                  </a:cubicBezTo>
                  <a:cubicBezTo>
                    <a:pt x="999" y="953"/>
                    <a:pt x="1047" y="933"/>
                    <a:pt x="1085" y="899"/>
                  </a:cubicBezTo>
                  <a:lnTo>
                    <a:pt x="1085" y="899"/>
                  </a:lnTo>
                  <a:cubicBezTo>
                    <a:pt x="1048" y="971"/>
                    <a:pt x="977" y="1027"/>
                    <a:pt x="924" y="1027"/>
                  </a:cubicBezTo>
                  <a:cubicBezTo>
                    <a:pt x="813" y="1027"/>
                    <a:pt x="740" y="953"/>
                    <a:pt x="703" y="879"/>
                  </a:cubicBezTo>
                  <a:cubicBezTo>
                    <a:pt x="703" y="856"/>
                    <a:pt x="695" y="847"/>
                    <a:pt x="686" y="847"/>
                  </a:cubicBezTo>
                  <a:cubicBezTo>
                    <a:pt x="664" y="847"/>
                    <a:pt x="629" y="890"/>
                    <a:pt x="629" y="916"/>
                  </a:cubicBezTo>
                  <a:cubicBezTo>
                    <a:pt x="703" y="990"/>
                    <a:pt x="740" y="1063"/>
                    <a:pt x="776" y="1100"/>
                  </a:cubicBezTo>
                  <a:cubicBezTo>
                    <a:pt x="776" y="1100"/>
                    <a:pt x="740" y="1100"/>
                    <a:pt x="740" y="1137"/>
                  </a:cubicBezTo>
                  <a:cubicBezTo>
                    <a:pt x="740" y="1322"/>
                    <a:pt x="813" y="1507"/>
                    <a:pt x="998" y="1544"/>
                  </a:cubicBezTo>
                  <a:cubicBezTo>
                    <a:pt x="1033" y="1567"/>
                    <a:pt x="1064" y="1576"/>
                    <a:pt x="1092" y="1576"/>
                  </a:cubicBezTo>
                  <a:cubicBezTo>
                    <a:pt x="1155" y="1576"/>
                    <a:pt x="1206" y="1533"/>
                    <a:pt x="1257" y="1507"/>
                  </a:cubicBezTo>
                  <a:lnTo>
                    <a:pt x="1257" y="1544"/>
                  </a:lnTo>
                  <a:lnTo>
                    <a:pt x="1257" y="1655"/>
                  </a:lnTo>
                  <a:cubicBezTo>
                    <a:pt x="1257" y="1692"/>
                    <a:pt x="1294" y="1692"/>
                    <a:pt x="1294" y="1692"/>
                  </a:cubicBezTo>
                  <a:cubicBezTo>
                    <a:pt x="1331" y="1729"/>
                    <a:pt x="1331" y="1803"/>
                    <a:pt x="1368" y="1803"/>
                  </a:cubicBezTo>
                  <a:cubicBezTo>
                    <a:pt x="1442" y="1840"/>
                    <a:pt x="1479" y="1840"/>
                    <a:pt x="1516" y="1877"/>
                  </a:cubicBezTo>
                  <a:lnTo>
                    <a:pt x="1516" y="1988"/>
                  </a:lnTo>
                  <a:cubicBezTo>
                    <a:pt x="1442" y="1988"/>
                    <a:pt x="1331" y="1988"/>
                    <a:pt x="1294" y="1877"/>
                  </a:cubicBezTo>
                  <a:cubicBezTo>
                    <a:pt x="1279" y="1862"/>
                    <a:pt x="1257" y="1853"/>
                    <a:pt x="1237" y="1853"/>
                  </a:cubicBezTo>
                  <a:cubicBezTo>
                    <a:pt x="1209" y="1853"/>
                    <a:pt x="1183" y="1870"/>
                    <a:pt x="1183" y="1914"/>
                  </a:cubicBezTo>
                  <a:cubicBezTo>
                    <a:pt x="1257" y="2025"/>
                    <a:pt x="1294" y="2062"/>
                    <a:pt x="1368" y="2099"/>
                  </a:cubicBezTo>
                  <a:lnTo>
                    <a:pt x="1294" y="2099"/>
                  </a:lnTo>
                  <a:cubicBezTo>
                    <a:pt x="1146" y="2099"/>
                    <a:pt x="998" y="1914"/>
                    <a:pt x="961" y="1840"/>
                  </a:cubicBezTo>
                  <a:cubicBezTo>
                    <a:pt x="961" y="1828"/>
                    <a:pt x="957" y="1823"/>
                    <a:pt x="952" y="1823"/>
                  </a:cubicBezTo>
                  <a:cubicBezTo>
                    <a:pt x="941" y="1823"/>
                    <a:pt x="924" y="1840"/>
                    <a:pt x="924" y="1840"/>
                  </a:cubicBezTo>
                  <a:cubicBezTo>
                    <a:pt x="998" y="2025"/>
                    <a:pt x="1146" y="2247"/>
                    <a:pt x="1331" y="2247"/>
                  </a:cubicBezTo>
                  <a:cubicBezTo>
                    <a:pt x="1331" y="2357"/>
                    <a:pt x="1368" y="2468"/>
                    <a:pt x="1405" y="2579"/>
                  </a:cubicBezTo>
                  <a:cubicBezTo>
                    <a:pt x="1479" y="2616"/>
                    <a:pt x="1516" y="2727"/>
                    <a:pt x="1590" y="2764"/>
                  </a:cubicBezTo>
                  <a:cubicBezTo>
                    <a:pt x="1590" y="2838"/>
                    <a:pt x="1590" y="2912"/>
                    <a:pt x="1664" y="2986"/>
                  </a:cubicBezTo>
                  <a:cubicBezTo>
                    <a:pt x="1664" y="3004"/>
                    <a:pt x="1673" y="3014"/>
                    <a:pt x="1687" y="3014"/>
                  </a:cubicBezTo>
                  <a:cubicBezTo>
                    <a:pt x="1701" y="3014"/>
                    <a:pt x="1719" y="3004"/>
                    <a:pt x="1738" y="2986"/>
                  </a:cubicBezTo>
                  <a:cubicBezTo>
                    <a:pt x="1738" y="2949"/>
                    <a:pt x="1775" y="2912"/>
                    <a:pt x="1775" y="2838"/>
                  </a:cubicBezTo>
                  <a:cubicBezTo>
                    <a:pt x="1775" y="2912"/>
                    <a:pt x="1775" y="2912"/>
                    <a:pt x="1849" y="2949"/>
                  </a:cubicBezTo>
                  <a:lnTo>
                    <a:pt x="1886" y="2949"/>
                  </a:lnTo>
                  <a:cubicBezTo>
                    <a:pt x="1886" y="2949"/>
                    <a:pt x="1923" y="2949"/>
                    <a:pt x="1923" y="2912"/>
                  </a:cubicBezTo>
                  <a:cubicBezTo>
                    <a:pt x="1941" y="2930"/>
                    <a:pt x="1957" y="2951"/>
                    <a:pt x="1971" y="2973"/>
                  </a:cubicBezTo>
                  <a:lnTo>
                    <a:pt x="1971" y="2973"/>
                  </a:lnTo>
                  <a:cubicBezTo>
                    <a:pt x="2025" y="2895"/>
                    <a:pt x="1960" y="2762"/>
                    <a:pt x="1960" y="2727"/>
                  </a:cubicBezTo>
                  <a:cubicBezTo>
                    <a:pt x="1923" y="2579"/>
                    <a:pt x="1886" y="2431"/>
                    <a:pt x="1738" y="2357"/>
                  </a:cubicBezTo>
                  <a:lnTo>
                    <a:pt x="1738" y="2357"/>
                  </a:lnTo>
                  <a:cubicBezTo>
                    <a:pt x="1738" y="2371"/>
                    <a:pt x="1738" y="2385"/>
                    <a:pt x="1739" y="2399"/>
                  </a:cubicBezTo>
                  <a:lnTo>
                    <a:pt x="1739" y="2399"/>
                  </a:lnTo>
                  <a:lnTo>
                    <a:pt x="1701" y="2284"/>
                  </a:lnTo>
                  <a:lnTo>
                    <a:pt x="1701" y="2727"/>
                  </a:lnTo>
                  <a:cubicBezTo>
                    <a:pt x="1664" y="2727"/>
                    <a:pt x="1664" y="2653"/>
                    <a:pt x="1590" y="2616"/>
                  </a:cubicBezTo>
                  <a:cubicBezTo>
                    <a:pt x="1553" y="2542"/>
                    <a:pt x="1516" y="2468"/>
                    <a:pt x="1479" y="2394"/>
                  </a:cubicBezTo>
                  <a:cubicBezTo>
                    <a:pt x="1553" y="2394"/>
                    <a:pt x="1590" y="2284"/>
                    <a:pt x="1664" y="2247"/>
                  </a:cubicBezTo>
                  <a:cubicBezTo>
                    <a:pt x="1701" y="2210"/>
                    <a:pt x="1738" y="2210"/>
                    <a:pt x="1738" y="2099"/>
                  </a:cubicBezTo>
                  <a:lnTo>
                    <a:pt x="1738" y="2062"/>
                  </a:lnTo>
                  <a:lnTo>
                    <a:pt x="1775" y="2062"/>
                  </a:lnTo>
                  <a:cubicBezTo>
                    <a:pt x="1849" y="2062"/>
                    <a:pt x="1849" y="1988"/>
                    <a:pt x="1775" y="1988"/>
                  </a:cubicBezTo>
                  <a:cubicBezTo>
                    <a:pt x="1664" y="1914"/>
                    <a:pt x="1516" y="1877"/>
                    <a:pt x="1442" y="1729"/>
                  </a:cubicBezTo>
                  <a:cubicBezTo>
                    <a:pt x="1479" y="1544"/>
                    <a:pt x="1368" y="1285"/>
                    <a:pt x="1257" y="1174"/>
                  </a:cubicBezTo>
                  <a:cubicBezTo>
                    <a:pt x="1294" y="1137"/>
                    <a:pt x="1294" y="1100"/>
                    <a:pt x="1257" y="990"/>
                  </a:cubicBezTo>
                  <a:lnTo>
                    <a:pt x="1183" y="990"/>
                  </a:lnTo>
                  <a:cubicBezTo>
                    <a:pt x="1257" y="953"/>
                    <a:pt x="1257" y="879"/>
                    <a:pt x="1183" y="768"/>
                  </a:cubicBezTo>
                  <a:cubicBezTo>
                    <a:pt x="1183" y="755"/>
                    <a:pt x="1179" y="751"/>
                    <a:pt x="1174" y="751"/>
                  </a:cubicBezTo>
                  <a:close/>
                  <a:moveTo>
                    <a:pt x="1971" y="2973"/>
                  </a:moveTo>
                  <a:cubicBezTo>
                    <a:pt x="1968" y="2977"/>
                    <a:pt x="1964" y="2982"/>
                    <a:pt x="1960" y="2986"/>
                  </a:cubicBezTo>
                  <a:cubicBezTo>
                    <a:pt x="1972" y="2995"/>
                    <a:pt x="1984" y="3005"/>
                    <a:pt x="1996" y="3016"/>
                  </a:cubicBezTo>
                  <a:lnTo>
                    <a:pt x="1996" y="3016"/>
                  </a:lnTo>
                  <a:cubicBezTo>
                    <a:pt x="1988" y="3001"/>
                    <a:pt x="1980" y="2986"/>
                    <a:pt x="1971" y="2973"/>
                  </a:cubicBezTo>
                  <a:close/>
                  <a:moveTo>
                    <a:pt x="1996" y="3016"/>
                  </a:moveTo>
                  <a:cubicBezTo>
                    <a:pt x="2026" y="3075"/>
                    <a:pt x="2048" y="3141"/>
                    <a:pt x="2070" y="3208"/>
                  </a:cubicBezTo>
                  <a:cubicBezTo>
                    <a:pt x="2070" y="3208"/>
                    <a:pt x="2070" y="3282"/>
                    <a:pt x="2107" y="3319"/>
                  </a:cubicBezTo>
                  <a:lnTo>
                    <a:pt x="2033" y="3319"/>
                  </a:lnTo>
                  <a:cubicBezTo>
                    <a:pt x="1923" y="3319"/>
                    <a:pt x="1886" y="3282"/>
                    <a:pt x="1849" y="3208"/>
                  </a:cubicBezTo>
                  <a:cubicBezTo>
                    <a:pt x="1738" y="3134"/>
                    <a:pt x="1701" y="3023"/>
                    <a:pt x="1553" y="3023"/>
                  </a:cubicBezTo>
                  <a:cubicBezTo>
                    <a:pt x="1516" y="3023"/>
                    <a:pt x="1516" y="3097"/>
                    <a:pt x="1553" y="3097"/>
                  </a:cubicBezTo>
                  <a:cubicBezTo>
                    <a:pt x="1738" y="3171"/>
                    <a:pt x="1738" y="3393"/>
                    <a:pt x="1960" y="3467"/>
                  </a:cubicBezTo>
                  <a:lnTo>
                    <a:pt x="2107" y="3467"/>
                  </a:lnTo>
                  <a:cubicBezTo>
                    <a:pt x="2144" y="3577"/>
                    <a:pt x="2144" y="3688"/>
                    <a:pt x="2107" y="3725"/>
                  </a:cubicBezTo>
                  <a:cubicBezTo>
                    <a:pt x="2107" y="3725"/>
                    <a:pt x="2070" y="3762"/>
                    <a:pt x="2107" y="3762"/>
                  </a:cubicBezTo>
                  <a:lnTo>
                    <a:pt x="2144" y="3836"/>
                  </a:lnTo>
                  <a:cubicBezTo>
                    <a:pt x="2255" y="3836"/>
                    <a:pt x="2292" y="3725"/>
                    <a:pt x="2292" y="3651"/>
                  </a:cubicBezTo>
                  <a:cubicBezTo>
                    <a:pt x="2329" y="3725"/>
                    <a:pt x="2329" y="3836"/>
                    <a:pt x="2403" y="3947"/>
                  </a:cubicBezTo>
                  <a:cubicBezTo>
                    <a:pt x="2292" y="3947"/>
                    <a:pt x="2144" y="3873"/>
                    <a:pt x="2144" y="3873"/>
                  </a:cubicBezTo>
                  <a:cubicBezTo>
                    <a:pt x="2070" y="3762"/>
                    <a:pt x="1960" y="3725"/>
                    <a:pt x="1923" y="3577"/>
                  </a:cubicBezTo>
                  <a:cubicBezTo>
                    <a:pt x="1909" y="3564"/>
                    <a:pt x="1896" y="3555"/>
                    <a:pt x="1884" y="3555"/>
                  </a:cubicBezTo>
                  <a:cubicBezTo>
                    <a:pt x="1863" y="3555"/>
                    <a:pt x="1849" y="3581"/>
                    <a:pt x="1849" y="3651"/>
                  </a:cubicBezTo>
                  <a:cubicBezTo>
                    <a:pt x="1923" y="3836"/>
                    <a:pt x="2070" y="4021"/>
                    <a:pt x="2255" y="4095"/>
                  </a:cubicBezTo>
                  <a:cubicBezTo>
                    <a:pt x="2292" y="4095"/>
                    <a:pt x="2329" y="4132"/>
                    <a:pt x="2403" y="4132"/>
                  </a:cubicBezTo>
                  <a:cubicBezTo>
                    <a:pt x="2403" y="4243"/>
                    <a:pt x="2403" y="4317"/>
                    <a:pt x="2440" y="4428"/>
                  </a:cubicBezTo>
                  <a:cubicBezTo>
                    <a:pt x="2440" y="4428"/>
                    <a:pt x="2457" y="4444"/>
                    <a:pt x="2468" y="4444"/>
                  </a:cubicBezTo>
                  <a:cubicBezTo>
                    <a:pt x="2473" y="4444"/>
                    <a:pt x="2477" y="4440"/>
                    <a:pt x="2477" y="4428"/>
                  </a:cubicBezTo>
                  <a:cubicBezTo>
                    <a:pt x="2662" y="4206"/>
                    <a:pt x="2440" y="3762"/>
                    <a:pt x="2255" y="3577"/>
                  </a:cubicBezTo>
                  <a:lnTo>
                    <a:pt x="2255" y="3504"/>
                  </a:lnTo>
                  <a:cubicBezTo>
                    <a:pt x="2221" y="3334"/>
                    <a:pt x="2125" y="3134"/>
                    <a:pt x="1996" y="30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6"/>
            <p:cNvSpPr/>
            <p:nvPr/>
          </p:nvSpPr>
          <p:spPr>
            <a:xfrm>
              <a:off x="1207400" y="482050"/>
              <a:ext cx="18500" cy="13350"/>
            </a:xfrm>
            <a:custGeom>
              <a:avLst/>
              <a:gdLst/>
              <a:ahLst/>
              <a:cxnLst/>
              <a:rect l="l" t="t" r="r" b="b"/>
              <a:pathLst>
                <a:path w="740" h="534" extrusionOk="0">
                  <a:moveTo>
                    <a:pt x="111" y="1"/>
                  </a:moveTo>
                  <a:cubicBezTo>
                    <a:pt x="0" y="149"/>
                    <a:pt x="259" y="445"/>
                    <a:pt x="370" y="482"/>
                  </a:cubicBezTo>
                  <a:cubicBezTo>
                    <a:pt x="422" y="508"/>
                    <a:pt x="475" y="534"/>
                    <a:pt x="540" y="534"/>
                  </a:cubicBezTo>
                  <a:cubicBezTo>
                    <a:pt x="567" y="534"/>
                    <a:pt x="596" y="529"/>
                    <a:pt x="629" y="519"/>
                  </a:cubicBezTo>
                  <a:cubicBezTo>
                    <a:pt x="666" y="519"/>
                    <a:pt x="666" y="482"/>
                    <a:pt x="666" y="445"/>
                  </a:cubicBezTo>
                  <a:cubicBezTo>
                    <a:pt x="740" y="371"/>
                    <a:pt x="740" y="223"/>
                    <a:pt x="740" y="149"/>
                  </a:cubicBezTo>
                  <a:lnTo>
                    <a:pt x="740" y="149"/>
                  </a:lnTo>
                  <a:cubicBezTo>
                    <a:pt x="740" y="260"/>
                    <a:pt x="703" y="297"/>
                    <a:pt x="703" y="371"/>
                  </a:cubicBezTo>
                  <a:cubicBezTo>
                    <a:pt x="666" y="445"/>
                    <a:pt x="555" y="445"/>
                    <a:pt x="518" y="445"/>
                  </a:cubicBezTo>
                  <a:cubicBezTo>
                    <a:pt x="481" y="445"/>
                    <a:pt x="481" y="371"/>
                    <a:pt x="481" y="371"/>
                  </a:cubicBezTo>
                  <a:lnTo>
                    <a:pt x="333" y="223"/>
                  </a:lnTo>
                  <a:cubicBezTo>
                    <a:pt x="296" y="149"/>
                    <a:pt x="259" y="38"/>
                    <a:pt x="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6"/>
            <p:cNvSpPr/>
            <p:nvPr/>
          </p:nvSpPr>
          <p:spPr>
            <a:xfrm>
              <a:off x="1219425" y="497775"/>
              <a:ext cx="6475" cy="7825"/>
            </a:xfrm>
            <a:custGeom>
              <a:avLst/>
              <a:gdLst/>
              <a:ahLst/>
              <a:cxnLst/>
              <a:rect l="l" t="t" r="r" b="b"/>
              <a:pathLst>
                <a:path w="259" h="313" extrusionOk="0">
                  <a:moveTo>
                    <a:pt x="0" y="1"/>
                  </a:moveTo>
                  <a:cubicBezTo>
                    <a:pt x="0" y="157"/>
                    <a:pt x="79" y="313"/>
                    <a:pt x="193" y="313"/>
                  </a:cubicBezTo>
                  <a:cubicBezTo>
                    <a:pt x="214" y="313"/>
                    <a:pt x="236" y="308"/>
                    <a:pt x="259" y="296"/>
                  </a:cubicBezTo>
                  <a:lnTo>
                    <a:pt x="259" y="259"/>
                  </a:lnTo>
                  <a:cubicBezTo>
                    <a:pt x="148" y="259"/>
                    <a:pt x="0" y="18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6"/>
            <p:cNvSpPr/>
            <p:nvPr/>
          </p:nvSpPr>
          <p:spPr>
            <a:xfrm>
              <a:off x="1227725" y="495000"/>
              <a:ext cx="5575" cy="12050"/>
            </a:xfrm>
            <a:custGeom>
              <a:avLst/>
              <a:gdLst/>
              <a:ahLst/>
              <a:cxnLst/>
              <a:rect l="l" t="t" r="r" b="b"/>
              <a:pathLst>
                <a:path w="223" h="482" extrusionOk="0">
                  <a:moveTo>
                    <a:pt x="1" y="1"/>
                  </a:moveTo>
                  <a:cubicBezTo>
                    <a:pt x="38" y="111"/>
                    <a:pt x="75" y="148"/>
                    <a:pt x="75" y="222"/>
                  </a:cubicBezTo>
                  <a:lnTo>
                    <a:pt x="75" y="481"/>
                  </a:lnTo>
                  <a:cubicBezTo>
                    <a:pt x="223" y="333"/>
                    <a:pt x="112" y="11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6"/>
            <p:cNvSpPr/>
            <p:nvPr/>
          </p:nvSpPr>
          <p:spPr>
            <a:xfrm>
              <a:off x="1224025" y="507025"/>
              <a:ext cx="9275" cy="9250"/>
            </a:xfrm>
            <a:custGeom>
              <a:avLst/>
              <a:gdLst/>
              <a:ahLst/>
              <a:cxnLst/>
              <a:rect l="l" t="t" r="r" b="b"/>
              <a:pathLst>
                <a:path w="371" h="370" extrusionOk="0">
                  <a:moveTo>
                    <a:pt x="1" y="0"/>
                  </a:moveTo>
                  <a:cubicBezTo>
                    <a:pt x="1" y="74"/>
                    <a:pt x="38" y="185"/>
                    <a:pt x="149" y="259"/>
                  </a:cubicBezTo>
                  <a:cubicBezTo>
                    <a:pt x="186" y="296"/>
                    <a:pt x="260" y="370"/>
                    <a:pt x="371" y="370"/>
                  </a:cubicBezTo>
                  <a:cubicBezTo>
                    <a:pt x="223" y="259"/>
                    <a:pt x="75" y="11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6"/>
            <p:cNvSpPr/>
            <p:nvPr/>
          </p:nvSpPr>
          <p:spPr>
            <a:xfrm>
              <a:off x="1232350" y="507025"/>
              <a:ext cx="12975" cy="25200"/>
            </a:xfrm>
            <a:custGeom>
              <a:avLst/>
              <a:gdLst/>
              <a:ahLst/>
              <a:cxnLst/>
              <a:rect l="l" t="t" r="r" b="b"/>
              <a:pathLst>
                <a:path w="519" h="1008" extrusionOk="0">
                  <a:moveTo>
                    <a:pt x="1" y="0"/>
                  </a:moveTo>
                  <a:lnTo>
                    <a:pt x="1" y="0"/>
                  </a:lnTo>
                  <a:cubicBezTo>
                    <a:pt x="222" y="74"/>
                    <a:pt x="222" y="370"/>
                    <a:pt x="185" y="555"/>
                  </a:cubicBezTo>
                  <a:cubicBezTo>
                    <a:pt x="222" y="481"/>
                    <a:pt x="222" y="444"/>
                    <a:pt x="259" y="407"/>
                  </a:cubicBezTo>
                  <a:lnTo>
                    <a:pt x="407" y="666"/>
                  </a:lnTo>
                  <a:cubicBezTo>
                    <a:pt x="407" y="703"/>
                    <a:pt x="444" y="777"/>
                    <a:pt x="444" y="813"/>
                  </a:cubicBezTo>
                  <a:cubicBezTo>
                    <a:pt x="444" y="850"/>
                    <a:pt x="444" y="961"/>
                    <a:pt x="333" y="961"/>
                  </a:cubicBezTo>
                  <a:cubicBezTo>
                    <a:pt x="296" y="961"/>
                    <a:pt x="296" y="998"/>
                    <a:pt x="333" y="998"/>
                  </a:cubicBezTo>
                  <a:cubicBezTo>
                    <a:pt x="352" y="1005"/>
                    <a:pt x="370" y="1008"/>
                    <a:pt x="387" y="1008"/>
                  </a:cubicBezTo>
                  <a:cubicBezTo>
                    <a:pt x="467" y="1008"/>
                    <a:pt x="518" y="936"/>
                    <a:pt x="518" y="813"/>
                  </a:cubicBezTo>
                  <a:cubicBezTo>
                    <a:pt x="518" y="629"/>
                    <a:pt x="407" y="481"/>
                    <a:pt x="296" y="370"/>
                  </a:cubicBezTo>
                  <a:cubicBezTo>
                    <a:pt x="259" y="222"/>
                    <a:pt x="185" y="3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6"/>
            <p:cNvSpPr/>
            <p:nvPr/>
          </p:nvSpPr>
          <p:spPr>
            <a:xfrm>
              <a:off x="1229575" y="508875"/>
              <a:ext cx="3725" cy="4625"/>
            </a:xfrm>
            <a:custGeom>
              <a:avLst/>
              <a:gdLst/>
              <a:ahLst/>
              <a:cxnLst/>
              <a:rect l="l" t="t" r="r" b="b"/>
              <a:pathLst>
                <a:path w="149" h="185" extrusionOk="0">
                  <a:moveTo>
                    <a:pt x="1" y="0"/>
                  </a:moveTo>
                  <a:cubicBezTo>
                    <a:pt x="1" y="37"/>
                    <a:pt x="38" y="148"/>
                    <a:pt x="112" y="185"/>
                  </a:cubicBezTo>
                  <a:cubicBezTo>
                    <a:pt x="149" y="148"/>
                    <a:pt x="38" y="3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6"/>
            <p:cNvSpPr/>
            <p:nvPr/>
          </p:nvSpPr>
          <p:spPr>
            <a:xfrm>
              <a:off x="1224950" y="495925"/>
              <a:ext cx="3725" cy="4650"/>
            </a:xfrm>
            <a:custGeom>
              <a:avLst/>
              <a:gdLst/>
              <a:ahLst/>
              <a:cxnLst/>
              <a:rect l="l" t="t" r="r" b="b"/>
              <a:pathLst>
                <a:path w="149" h="186" extrusionOk="0">
                  <a:moveTo>
                    <a:pt x="1" y="0"/>
                  </a:moveTo>
                  <a:lnTo>
                    <a:pt x="1" y="111"/>
                  </a:lnTo>
                  <a:cubicBezTo>
                    <a:pt x="1" y="148"/>
                    <a:pt x="38" y="185"/>
                    <a:pt x="112" y="185"/>
                  </a:cubicBezTo>
                  <a:lnTo>
                    <a:pt x="149" y="185"/>
                  </a:lnTo>
                  <a:cubicBezTo>
                    <a:pt x="149" y="148"/>
                    <a:pt x="112" y="111"/>
                    <a:pt x="112" y="111"/>
                  </a:cubicBezTo>
                  <a:cubicBezTo>
                    <a:pt x="112" y="74"/>
                    <a:pt x="38" y="7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6"/>
            <p:cNvSpPr/>
            <p:nvPr/>
          </p:nvSpPr>
          <p:spPr>
            <a:xfrm>
              <a:off x="1247150" y="531050"/>
              <a:ext cx="5550" cy="13650"/>
            </a:xfrm>
            <a:custGeom>
              <a:avLst/>
              <a:gdLst/>
              <a:ahLst/>
              <a:cxnLst/>
              <a:rect l="l" t="t" r="r" b="b"/>
              <a:pathLst>
                <a:path w="222" h="546" extrusionOk="0">
                  <a:moveTo>
                    <a:pt x="0" y="0"/>
                  </a:moveTo>
                  <a:lnTo>
                    <a:pt x="0" y="0"/>
                  </a:lnTo>
                  <a:cubicBezTo>
                    <a:pt x="37" y="37"/>
                    <a:pt x="74" y="185"/>
                    <a:pt x="74" y="222"/>
                  </a:cubicBezTo>
                  <a:cubicBezTo>
                    <a:pt x="148" y="370"/>
                    <a:pt x="74" y="444"/>
                    <a:pt x="148" y="518"/>
                  </a:cubicBezTo>
                  <a:cubicBezTo>
                    <a:pt x="222" y="444"/>
                    <a:pt x="185" y="333"/>
                    <a:pt x="185" y="222"/>
                  </a:cubicBezTo>
                  <a:cubicBezTo>
                    <a:pt x="148" y="148"/>
                    <a:pt x="74" y="37"/>
                    <a:pt x="0" y="0"/>
                  </a:cubicBezTo>
                  <a:close/>
                  <a:moveTo>
                    <a:pt x="148" y="518"/>
                  </a:moveTo>
                  <a:cubicBezTo>
                    <a:pt x="111" y="536"/>
                    <a:pt x="111" y="546"/>
                    <a:pt x="120" y="546"/>
                  </a:cubicBezTo>
                  <a:cubicBezTo>
                    <a:pt x="130" y="546"/>
                    <a:pt x="148" y="536"/>
                    <a:pt x="148" y="5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6"/>
            <p:cNvSpPr/>
            <p:nvPr/>
          </p:nvSpPr>
          <p:spPr>
            <a:xfrm>
              <a:off x="1230500" y="517175"/>
              <a:ext cx="31450" cy="46250"/>
            </a:xfrm>
            <a:custGeom>
              <a:avLst/>
              <a:gdLst/>
              <a:ahLst/>
              <a:cxnLst/>
              <a:rect l="l" t="t" r="r" b="b"/>
              <a:pathLst>
                <a:path w="1258" h="1850" extrusionOk="0">
                  <a:moveTo>
                    <a:pt x="75" y="1"/>
                  </a:moveTo>
                  <a:lnTo>
                    <a:pt x="75" y="1"/>
                  </a:lnTo>
                  <a:cubicBezTo>
                    <a:pt x="1" y="75"/>
                    <a:pt x="75" y="223"/>
                    <a:pt x="149" y="334"/>
                  </a:cubicBezTo>
                  <a:cubicBezTo>
                    <a:pt x="186" y="371"/>
                    <a:pt x="259" y="444"/>
                    <a:pt x="333" y="444"/>
                  </a:cubicBezTo>
                  <a:cubicBezTo>
                    <a:pt x="296" y="592"/>
                    <a:pt x="370" y="814"/>
                    <a:pt x="518" y="925"/>
                  </a:cubicBezTo>
                  <a:cubicBezTo>
                    <a:pt x="481" y="1073"/>
                    <a:pt x="518" y="1184"/>
                    <a:pt x="629" y="1295"/>
                  </a:cubicBezTo>
                  <a:cubicBezTo>
                    <a:pt x="666" y="1332"/>
                    <a:pt x="740" y="1369"/>
                    <a:pt x="814" y="1443"/>
                  </a:cubicBezTo>
                  <a:cubicBezTo>
                    <a:pt x="740" y="1554"/>
                    <a:pt x="814" y="1701"/>
                    <a:pt x="925" y="1738"/>
                  </a:cubicBezTo>
                  <a:lnTo>
                    <a:pt x="1073" y="1738"/>
                  </a:lnTo>
                  <a:lnTo>
                    <a:pt x="1073" y="1849"/>
                  </a:lnTo>
                  <a:lnTo>
                    <a:pt x="1110" y="1849"/>
                  </a:lnTo>
                  <a:cubicBezTo>
                    <a:pt x="1184" y="1812"/>
                    <a:pt x="1184" y="1738"/>
                    <a:pt x="1184" y="1701"/>
                  </a:cubicBezTo>
                  <a:cubicBezTo>
                    <a:pt x="1221" y="1664"/>
                    <a:pt x="1258" y="1628"/>
                    <a:pt x="1258" y="1554"/>
                  </a:cubicBezTo>
                  <a:cubicBezTo>
                    <a:pt x="1258" y="1554"/>
                    <a:pt x="1258" y="1537"/>
                    <a:pt x="1247" y="1537"/>
                  </a:cubicBezTo>
                  <a:cubicBezTo>
                    <a:pt x="1241" y="1537"/>
                    <a:pt x="1233" y="1541"/>
                    <a:pt x="1221" y="1554"/>
                  </a:cubicBezTo>
                  <a:lnTo>
                    <a:pt x="1184" y="1591"/>
                  </a:lnTo>
                  <a:lnTo>
                    <a:pt x="1184" y="1406"/>
                  </a:lnTo>
                  <a:cubicBezTo>
                    <a:pt x="1110" y="1295"/>
                    <a:pt x="1073" y="1147"/>
                    <a:pt x="999" y="999"/>
                  </a:cubicBezTo>
                  <a:lnTo>
                    <a:pt x="999" y="999"/>
                  </a:lnTo>
                  <a:cubicBezTo>
                    <a:pt x="1036" y="1147"/>
                    <a:pt x="1073" y="1332"/>
                    <a:pt x="1073" y="1480"/>
                  </a:cubicBezTo>
                  <a:lnTo>
                    <a:pt x="1073" y="1664"/>
                  </a:lnTo>
                  <a:lnTo>
                    <a:pt x="999" y="1664"/>
                  </a:lnTo>
                  <a:cubicBezTo>
                    <a:pt x="888" y="1591"/>
                    <a:pt x="814" y="1517"/>
                    <a:pt x="851" y="1369"/>
                  </a:cubicBezTo>
                  <a:lnTo>
                    <a:pt x="999" y="1369"/>
                  </a:lnTo>
                  <a:lnTo>
                    <a:pt x="999" y="1332"/>
                  </a:lnTo>
                  <a:cubicBezTo>
                    <a:pt x="925" y="1295"/>
                    <a:pt x="888" y="1295"/>
                    <a:pt x="851" y="1295"/>
                  </a:cubicBezTo>
                  <a:cubicBezTo>
                    <a:pt x="740" y="1295"/>
                    <a:pt x="703" y="1258"/>
                    <a:pt x="666" y="1258"/>
                  </a:cubicBezTo>
                  <a:cubicBezTo>
                    <a:pt x="555" y="1147"/>
                    <a:pt x="518" y="1073"/>
                    <a:pt x="518" y="962"/>
                  </a:cubicBezTo>
                  <a:lnTo>
                    <a:pt x="518" y="962"/>
                  </a:lnTo>
                  <a:cubicBezTo>
                    <a:pt x="555" y="999"/>
                    <a:pt x="629" y="999"/>
                    <a:pt x="666" y="999"/>
                  </a:cubicBezTo>
                  <a:lnTo>
                    <a:pt x="666" y="962"/>
                  </a:lnTo>
                  <a:cubicBezTo>
                    <a:pt x="555" y="925"/>
                    <a:pt x="481" y="888"/>
                    <a:pt x="407" y="777"/>
                  </a:cubicBezTo>
                  <a:cubicBezTo>
                    <a:pt x="370" y="703"/>
                    <a:pt x="333" y="592"/>
                    <a:pt x="333" y="518"/>
                  </a:cubicBezTo>
                  <a:lnTo>
                    <a:pt x="407" y="518"/>
                  </a:lnTo>
                  <a:cubicBezTo>
                    <a:pt x="407" y="518"/>
                    <a:pt x="481" y="444"/>
                    <a:pt x="407" y="444"/>
                  </a:cubicBezTo>
                  <a:cubicBezTo>
                    <a:pt x="333" y="407"/>
                    <a:pt x="259" y="371"/>
                    <a:pt x="186" y="260"/>
                  </a:cubicBezTo>
                  <a:cubicBezTo>
                    <a:pt x="112" y="186"/>
                    <a:pt x="112" y="75"/>
                    <a:pt x="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6"/>
            <p:cNvSpPr/>
            <p:nvPr/>
          </p:nvSpPr>
          <p:spPr>
            <a:xfrm>
              <a:off x="1255450" y="562475"/>
              <a:ext cx="23150" cy="39525"/>
            </a:xfrm>
            <a:custGeom>
              <a:avLst/>
              <a:gdLst/>
              <a:ahLst/>
              <a:cxnLst/>
              <a:rect l="l" t="t" r="r" b="b"/>
              <a:pathLst>
                <a:path w="926" h="1581" extrusionOk="0">
                  <a:moveTo>
                    <a:pt x="260" y="0"/>
                  </a:moveTo>
                  <a:lnTo>
                    <a:pt x="260" y="0"/>
                  </a:lnTo>
                  <a:cubicBezTo>
                    <a:pt x="371" y="74"/>
                    <a:pt x="408" y="222"/>
                    <a:pt x="408" y="370"/>
                  </a:cubicBezTo>
                  <a:cubicBezTo>
                    <a:pt x="334" y="407"/>
                    <a:pt x="334" y="444"/>
                    <a:pt x="260" y="444"/>
                  </a:cubicBezTo>
                  <a:cubicBezTo>
                    <a:pt x="223" y="444"/>
                    <a:pt x="112" y="407"/>
                    <a:pt x="112" y="370"/>
                  </a:cubicBezTo>
                  <a:cubicBezTo>
                    <a:pt x="38" y="259"/>
                    <a:pt x="38" y="185"/>
                    <a:pt x="1" y="37"/>
                  </a:cubicBezTo>
                  <a:lnTo>
                    <a:pt x="1" y="37"/>
                  </a:lnTo>
                  <a:cubicBezTo>
                    <a:pt x="1" y="185"/>
                    <a:pt x="1" y="370"/>
                    <a:pt x="186" y="444"/>
                  </a:cubicBezTo>
                  <a:cubicBezTo>
                    <a:pt x="223" y="481"/>
                    <a:pt x="297" y="481"/>
                    <a:pt x="371" y="481"/>
                  </a:cubicBezTo>
                  <a:lnTo>
                    <a:pt x="408" y="481"/>
                  </a:lnTo>
                  <a:cubicBezTo>
                    <a:pt x="408" y="555"/>
                    <a:pt x="408" y="555"/>
                    <a:pt x="371" y="592"/>
                  </a:cubicBezTo>
                  <a:cubicBezTo>
                    <a:pt x="371" y="592"/>
                    <a:pt x="297" y="592"/>
                    <a:pt x="297" y="629"/>
                  </a:cubicBezTo>
                  <a:cubicBezTo>
                    <a:pt x="297" y="629"/>
                    <a:pt x="297" y="666"/>
                    <a:pt x="371" y="666"/>
                  </a:cubicBezTo>
                  <a:lnTo>
                    <a:pt x="371" y="777"/>
                  </a:lnTo>
                  <a:cubicBezTo>
                    <a:pt x="371" y="777"/>
                    <a:pt x="371" y="814"/>
                    <a:pt x="408" y="814"/>
                  </a:cubicBezTo>
                  <a:lnTo>
                    <a:pt x="408" y="962"/>
                  </a:lnTo>
                  <a:cubicBezTo>
                    <a:pt x="408" y="1036"/>
                    <a:pt x="371" y="1110"/>
                    <a:pt x="371" y="1183"/>
                  </a:cubicBezTo>
                  <a:cubicBezTo>
                    <a:pt x="371" y="1183"/>
                    <a:pt x="371" y="1220"/>
                    <a:pt x="408" y="1220"/>
                  </a:cubicBezTo>
                  <a:cubicBezTo>
                    <a:pt x="445" y="1183"/>
                    <a:pt x="482" y="1183"/>
                    <a:pt x="482" y="1110"/>
                  </a:cubicBezTo>
                  <a:cubicBezTo>
                    <a:pt x="592" y="1183"/>
                    <a:pt x="592" y="1331"/>
                    <a:pt x="666" y="1368"/>
                  </a:cubicBezTo>
                  <a:cubicBezTo>
                    <a:pt x="740" y="1368"/>
                    <a:pt x="740" y="1405"/>
                    <a:pt x="777" y="1405"/>
                  </a:cubicBezTo>
                  <a:lnTo>
                    <a:pt x="777" y="1553"/>
                  </a:lnTo>
                  <a:cubicBezTo>
                    <a:pt x="777" y="1572"/>
                    <a:pt x="787" y="1581"/>
                    <a:pt x="796" y="1581"/>
                  </a:cubicBezTo>
                  <a:cubicBezTo>
                    <a:pt x="805" y="1581"/>
                    <a:pt x="814" y="1572"/>
                    <a:pt x="814" y="1553"/>
                  </a:cubicBezTo>
                  <a:cubicBezTo>
                    <a:pt x="851" y="1516"/>
                    <a:pt x="925" y="1405"/>
                    <a:pt x="925" y="1331"/>
                  </a:cubicBezTo>
                  <a:lnTo>
                    <a:pt x="925" y="1294"/>
                  </a:lnTo>
                  <a:lnTo>
                    <a:pt x="925" y="1220"/>
                  </a:lnTo>
                  <a:cubicBezTo>
                    <a:pt x="925" y="1110"/>
                    <a:pt x="814" y="962"/>
                    <a:pt x="740" y="851"/>
                  </a:cubicBezTo>
                  <a:lnTo>
                    <a:pt x="740" y="851"/>
                  </a:lnTo>
                  <a:cubicBezTo>
                    <a:pt x="814" y="999"/>
                    <a:pt x="814" y="1110"/>
                    <a:pt x="814" y="1220"/>
                  </a:cubicBezTo>
                  <a:lnTo>
                    <a:pt x="814" y="1294"/>
                  </a:lnTo>
                  <a:cubicBezTo>
                    <a:pt x="777" y="1294"/>
                    <a:pt x="777" y="1294"/>
                    <a:pt x="740" y="1220"/>
                  </a:cubicBezTo>
                  <a:cubicBezTo>
                    <a:pt x="666" y="1220"/>
                    <a:pt x="666" y="1183"/>
                    <a:pt x="666" y="1183"/>
                  </a:cubicBezTo>
                  <a:cubicBezTo>
                    <a:pt x="740" y="999"/>
                    <a:pt x="592" y="814"/>
                    <a:pt x="482" y="740"/>
                  </a:cubicBezTo>
                  <a:lnTo>
                    <a:pt x="482" y="740"/>
                  </a:lnTo>
                  <a:cubicBezTo>
                    <a:pt x="555" y="851"/>
                    <a:pt x="555" y="962"/>
                    <a:pt x="555" y="1110"/>
                  </a:cubicBezTo>
                  <a:cubicBezTo>
                    <a:pt x="482" y="1036"/>
                    <a:pt x="482" y="999"/>
                    <a:pt x="445" y="962"/>
                  </a:cubicBezTo>
                  <a:cubicBezTo>
                    <a:pt x="445" y="851"/>
                    <a:pt x="445" y="777"/>
                    <a:pt x="408" y="666"/>
                  </a:cubicBezTo>
                  <a:cubicBezTo>
                    <a:pt x="482" y="592"/>
                    <a:pt x="482" y="444"/>
                    <a:pt x="482" y="370"/>
                  </a:cubicBezTo>
                  <a:cubicBezTo>
                    <a:pt x="482" y="222"/>
                    <a:pt x="408" y="74"/>
                    <a:pt x="2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6"/>
            <p:cNvSpPr/>
            <p:nvPr/>
          </p:nvSpPr>
          <p:spPr>
            <a:xfrm>
              <a:off x="1270250" y="594825"/>
              <a:ext cx="23125" cy="37925"/>
            </a:xfrm>
            <a:custGeom>
              <a:avLst/>
              <a:gdLst/>
              <a:ahLst/>
              <a:cxnLst/>
              <a:rect l="l" t="t" r="r" b="b"/>
              <a:pathLst>
                <a:path w="925" h="1517" extrusionOk="0">
                  <a:moveTo>
                    <a:pt x="259" y="0"/>
                  </a:moveTo>
                  <a:cubicBezTo>
                    <a:pt x="407" y="74"/>
                    <a:pt x="444" y="259"/>
                    <a:pt x="518" y="407"/>
                  </a:cubicBezTo>
                  <a:lnTo>
                    <a:pt x="518" y="555"/>
                  </a:lnTo>
                  <a:cubicBezTo>
                    <a:pt x="259" y="481"/>
                    <a:pt x="37" y="370"/>
                    <a:pt x="0" y="111"/>
                  </a:cubicBezTo>
                  <a:lnTo>
                    <a:pt x="0" y="111"/>
                  </a:lnTo>
                  <a:cubicBezTo>
                    <a:pt x="0" y="388"/>
                    <a:pt x="195" y="632"/>
                    <a:pt x="492" y="632"/>
                  </a:cubicBezTo>
                  <a:cubicBezTo>
                    <a:pt x="513" y="632"/>
                    <a:pt x="534" y="631"/>
                    <a:pt x="555" y="629"/>
                  </a:cubicBezTo>
                  <a:lnTo>
                    <a:pt x="555" y="814"/>
                  </a:lnTo>
                  <a:cubicBezTo>
                    <a:pt x="555" y="814"/>
                    <a:pt x="571" y="830"/>
                    <a:pt x="582" y="830"/>
                  </a:cubicBezTo>
                  <a:cubicBezTo>
                    <a:pt x="588" y="830"/>
                    <a:pt x="592" y="826"/>
                    <a:pt x="592" y="814"/>
                  </a:cubicBezTo>
                  <a:cubicBezTo>
                    <a:pt x="629" y="814"/>
                    <a:pt x="629" y="777"/>
                    <a:pt x="629" y="740"/>
                  </a:cubicBezTo>
                  <a:cubicBezTo>
                    <a:pt x="740" y="851"/>
                    <a:pt x="777" y="999"/>
                    <a:pt x="777" y="1146"/>
                  </a:cubicBezTo>
                  <a:cubicBezTo>
                    <a:pt x="666" y="1109"/>
                    <a:pt x="629" y="1036"/>
                    <a:pt x="555" y="999"/>
                  </a:cubicBezTo>
                  <a:cubicBezTo>
                    <a:pt x="444" y="925"/>
                    <a:pt x="407" y="814"/>
                    <a:pt x="370" y="666"/>
                  </a:cubicBezTo>
                  <a:lnTo>
                    <a:pt x="370" y="666"/>
                  </a:lnTo>
                  <a:cubicBezTo>
                    <a:pt x="370" y="814"/>
                    <a:pt x="407" y="962"/>
                    <a:pt x="518" y="1036"/>
                  </a:cubicBezTo>
                  <a:cubicBezTo>
                    <a:pt x="555" y="1146"/>
                    <a:pt x="666" y="1220"/>
                    <a:pt x="777" y="1220"/>
                  </a:cubicBezTo>
                  <a:cubicBezTo>
                    <a:pt x="777" y="1331"/>
                    <a:pt x="740" y="1405"/>
                    <a:pt x="740" y="1516"/>
                  </a:cubicBezTo>
                  <a:lnTo>
                    <a:pt x="777" y="1516"/>
                  </a:lnTo>
                  <a:cubicBezTo>
                    <a:pt x="925" y="1479"/>
                    <a:pt x="925" y="1220"/>
                    <a:pt x="925" y="1109"/>
                  </a:cubicBezTo>
                  <a:cubicBezTo>
                    <a:pt x="925" y="925"/>
                    <a:pt x="814" y="777"/>
                    <a:pt x="666" y="666"/>
                  </a:cubicBezTo>
                  <a:cubicBezTo>
                    <a:pt x="740" y="592"/>
                    <a:pt x="740" y="407"/>
                    <a:pt x="666" y="296"/>
                  </a:cubicBezTo>
                  <a:cubicBezTo>
                    <a:pt x="555" y="185"/>
                    <a:pt x="407" y="74"/>
                    <a:pt x="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6"/>
            <p:cNvSpPr/>
            <p:nvPr/>
          </p:nvSpPr>
          <p:spPr>
            <a:xfrm>
              <a:off x="1283200" y="629025"/>
              <a:ext cx="88750" cy="171000"/>
            </a:xfrm>
            <a:custGeom>
              <a:avLst/>
              <a:gdLst/>
              <a:ahLst/>
              <a:cxnLst/>
              <a:rect l="l" t="t" r="r" b="b"/>
              <a:pathLst>
                <a:path w="3550" h="6840" extrusionOk="0">
                  <a:moveTo>
                    <a:pt x="1035" y="1516"/>
                  </a:moveTo>
                  <a:cubicBezTo>
                    <a:pt x="1183" y="1664"/>
                    <a:pt x="1220" y="1849"/>
                    <a:pt x="1294" y="2034"/>
                  </a:cubicBezTo>
                  <a:lnTo>
                    <a:pt x="998" y="1775"/>
                  </a:lnTo>
                  <a:cubicBezTo>
                    <a:pt x="1035" y="1701"/>
                    <a:pt x="1035" y="1627"/>
                    <a:pt x="1035" y="1516"/>
                  </a:cubicBezTo>
                  <a:close/>
                  <a:moveTo>
                    <a:pt x="2033" y="3956"/>
                  </a:moveTo>
                  <a:cubicBezTo>
                    <a:pt x="2033" y="3986"/>
                    <a:pt x="2040" y="4010"/>
                    <a:pt x="2049" y="4030"/>
                  </a:cubicBezTo>
                  <a:lnTo>
                    <a:pt x="2049" y="4030"/>
                  </a:lnTo>
                  <a:cubicBezTo>
                    <a:pt x="2043" y="4004"/>
                    <a:pt x="2038" y="3979"/>
                    <a:pt x="2033" y="3956"/>
                  </a:cubicBezTo>
                  <a:close/>
                  <a:moveTo>
                    <a:pt x="2995" y="5489"/>
                  </a:moveTo>
                  <a:lnTo>
                    <a:pt x="2995" y="5509"/>
                  </a:lnTo>
                  <a:cubicBezTo>
                    <a:pt x="3006" y="5518"/>
                    <a:pt x="3017" y="5528"/>
                    <a:pt x="3028" y="5538"/>
                  </a:cubicBezTo>
                  <a:lnTo>
                    <a:pt x="3028" y="5538"/>
                  </a:lnTo>
                  <a:cubicBezTo>
                    <a:pt x="3017" y="5521"/>
                    <a:pt x="3005" y="5505"/>
                    <a:pt x="2995" y="5489"/>
                  </a:cubicBezTo>
                  <a:close/>
                  <a:moveTo>
                    <a:pt x="0" y="0"/>
                  </a:moveTo>
                  <a:cubicBezTo>
                    <a:pt x="0" y="185"/>
                    <a:pt x="37" y="370"/>
                    <a:pt x="185" y="518"/>
                  </a:cubicBezTo>
                  <a:cubicBezTo>
                    <a:pt x="245" y="578"/>
                    <a:pt x="377" y="686"/>
                    <a:pt x="523" y="686"/>
                  </a:cubicBezTo>
                  <a:cubicBezTo>
                    <a:pt x="558" y="686"/>
                    <a:pt x="593" y="680"/>
                    <a:pt x="629" y="666"/>
                  </a:cubicBezTo>
                  <a:lnTo>
                    <a:pt x="629" y="592"/>
                  </a:lnTo>
                  <a:cubicBezTo>
                    <a:pt x="592" y="592"/>
                    <a:pt x="555" y="555"/>
                    <a:pt x="481" y="555"/>
                  </a:cubicBezTo>
                  <a:cubicBezTo>
                    <a:pt x="481" y="555"/>
                    <a:pt x="481" y="518"/>
                    <a:pt x="555" y="481"/>
                  </a:cubicBezTo>
                  <a:lnTo>
                    <a:pt x="555" y="370"/>
                  </a:lnTo>
                  <a:cubicBezTo>
                    <a:pt x="666" y="592"/>
                    <a:pt x="776" y="777"/>
                    <a:pt x="776" y="1035"/>
                  </a:cubicBezTo>
                  <a:cubicBezTo>
                    <a:pt x="739" y="962"/>
                    <a:pt x="666" y="962"/>
                    <a:pt x="629" y="925"/>
                  </a:cubicBezTo>
                  <a:lnTo>
                    <a:pt x="444" y="740"/>
                  </a:lnTo>
                  <a:lnTo>
                    <a:pt x="444" y="740"/>
                  </a:lnTo>
                  <a:cubicBezTo>
                    <a:pt x="481" y="925"/>
                    <a:pt x="629" y="1072"/>
                    <a:pt x="776" y="1109"/>
                  </a:cubicBezTo>
                  <a:lnTo>
                    <a:pt x="776" y="1146"/>
                  </a:lnTo>
                  <a:cubicBezTo>
                    <a:pt x="739" y="1109"/>
                    <a:pt x="666" y="1109"/>
                    <a:pt x="629" y="1072"/>
                  </a:cubicBezTo>
                  <a:cubicBezTo>
                    <a:pt x="481" y="962"/>
                    <a:pt x="407" y="851"/>
                    <a:pt x="370" y="703"/>
                  </a:cubicBezTo>
                  <a:lnTo>
                    <a:pt x="370" y="703"/>
                  </a:lnTo>
                  <a:cubicBezTo>
                    <a:pt x="407" y="888"/>
                    <a:pt x="555" y="1109"/>
                    <a:pt x="739" y="1257"/>
                  </a:cubicBezTo>
                  <a:cubicBezTo>
                    <a:pt x="741" y="1271"/>
                    <a:pt x="743" y="1285"/>
                    <a:pt x="745" y="1299"/>
                  </a:cubicBezTo>
                  <a:lnTo>
                    <a:pt x="745" y="1299"/>
                  </a:lnTo>
                  <a:cubicBezTo>
                    <a:pt x="743" y="1298"/>
                    <a:pt x="741" y="1296"/>
                    <a:pt x="739" y="1294"/>
                  </a:cubicBezTo>
                  <a:lnTo>
                    <a:pt x="739" y="1294"/>
                  </a:lnTo>
                  <a:cubicBezTo>
                    <a:pt x="743" y="1308"/>
                    <a:pt x="746" y="1321"/>
                    <a:pt x="750" y="1334"/>
                  </a:cubicBezTo>
                  <a:lnTo>
                    <a:pt x="750" y="1334"/>
                  </a:lnTo>
                  <a:cubicBezTo>
                    <a:pt x="748" y="1322"/>
                    <a:pt x="747" y="1311"/>
                    <a:pt x="745" y="1299"/>
                  </a:cubicBezTo>
                  <a:lnTo>
                    <a:pt x="745" y="1299"/>
                  </a:lnTo>
                  <a:cubicBezTo>
                    <a:pt x="783" y="1331"/>
                    <a:pt x="857" y="1331"/>
                    <a:pt x="998" y="1331"/>
                  </a:cubicBezTo>
                  <a:lnTo>
                    <a:pt x="998" y="1442"/>
                  </a:lnTo>
                  <a:cubicBezTo>
                    <a:pt x="998" y="1516"/>
                    <a:pt x="961" y="1627"/>
                    <a:pt x="961" y="1701"/>
                  </a:cubicBezTo>
                  <a:cubicBezTo>
                    <a:pt x="860" y="1566"/>
                    <a:pt x="790" y="1463"/>
                    <a:pt x="750" y="1334"/>
                  </a:cubicBezTo>
                  <a:lnTo>
                    <a:pt x="750" y="1334"/>
                  </a:lnTo>
                  <a:cubicBezTo>
                    <a:pt x="805" y="1645"/>
                    <a:pt x="987" y="1968"/>
                    <a:pt x="1294" y="2071"/>
                  </a:cubicBezTo>
                  <a:lnTo>
                    <a:pt x="1294" y="2366"/>
                  </a:lnTo>
                  <a:cubicBezTo>
                    <a:pt x="1220" y="2255"/>
                    <a:pt x="1183" y="2182"/>
                    <a:pt x="1183" y="2145"/>
                  </a:cubicBezTo>
                  <a:lnTo>
                    <a:pt x="1183" y="2145"/>
                  </a:lnTo>
                  <a:cubicBezTo>
                    <a:pt x="1146" y="2255"/>
                    <a:pt x="1183" y="2403"/>
                    <a:pt x="1294" y="2514"/>
                  </a:cubicBezTo>
                  <a:cubicBezTo>
                    <a:pt x="1324" y="2544"/>
                    <a:pt x="1451" y="2598"/>
                    <a:pt x="1537" y="2598"/>
                  </a:cubicBezTo>
                  <a:cubicBezTo>
                    <a:pt x="1557" y="2598"/>
                    <a:pt x="1576" y="2595"/>
                    <a:pt x="1590" y="2588"/>
                  </a:cubicBezTo>
                  <a:lnTo>
                    <a:pt x="1590" y="2588"/>
                  </a:lnTo>
                  <a:cubicBezTo>
                    <a:pt x="1590" y="2588"/>
                    <a:pt x="1590" y="2625"/>
                    <a:pt x="1553" y="2625"/>
                  </a:cubicBezTo>
                  <a:cubicBezTo>
                    <a:pt x="1553" y="2625"/>
                    <a:pt x="1553" y="2699"/>
                    <a:pt x="1590" y="2699"/>
                  </a:cubicBezTo>
                  <a:lnTo>
                    <a:pt x="1664" y="2699"/>
                  </a:lnTo>
                  <a:cubicBezTo>
                    <a:pt x="1738" y="2773"/>
                    <a:pt x="1775" y="2884"/>
                    <a:pt x="1849" y="2958"/>
                  </a:cubicBezTo>
                  <a:lnTo>
                    <a:pt x="1849" y="2995"/>
                  </a:lnTo>
                  <a:cubicBezTo>
                    <a:pt x="1738" y="2995"/>
                    <a:pt x="1664" y="2995"/>
                    <a:pt x="1553" y="2921"/>
                  </a:cubicBezTo>
                  <a:cubicBezTo>
                    <a:pt x="1479" y="2810"/>
                    <a:pt x="1368" y="2773"/>
                    <a:pt x="1405" y="2625"/>
                  </a:cubicBezTo>
                  <a:lnTo>
                    <a:pt x="1368" y="2625"/>
                  </a:lnTo>
                  <a:cubicBezTo>
                    <a:pt x="1331" y="2773"/>
                    <a:pt x="1368" y="2921"/>
                    <a:pt x="1516" y="2995"/>
                  </a:cubicBezTo>
                  <a:cubicBezTo>
                    <a:pt x="1564" y="3067"/>
                    <a:pt x="1642" y="3107"/>
                    <a:pt x="1732" y="3107"/>
                  </a:cubicBezTo>
                  <a:cubicBezTo>
                    <a:pt x="1781" y="3107"/>
                    <a:pt x="1833" y="3095"/>
                    <a:pt x="1886" y="3069"/>
                  </a:cubicBezTo>
                  <a:lnTo>
                    <a:pt x="1886" y="3069"/>
                  </a:lnTo>
                  <a:cubicBezTo>
                    <a:pt x="1923" y="3180"/>
                    <a:pt x="1923" y="3328"/>
                    <a:pt x="1775" y="3328"/>
                  </a:cubicBezTo>
                  <a:cubicBezTo>
                    <a:pt x="1775" y="3328"/>
                    <a:pt x="1738" y="3328"/>
                    <a:pt x="1775" y="3365"/>
                  </a:cubicBezTo>
                  <a:cubicBezTo>
                    <a:pt x="1829" y="3419"/>
                    <a:pt x="1863" y="3453"/>
                    <a:pt x="1892" y="3453"/>
                  </a:cubicBezTo>
                  <a:cubicBezTo>
                    <a:pt x="1903" y="3453"/>
                    <a:pt x="1913" y="3448"/>
                    <a:pt x="1923" y="3439"/>
                  </a:cubicBezTo>
                  <a:cubicBezTo>
                    <a:pt x="1959" y="3365"/>
                    <a:pt x="2033" y="3365"/>
                    <a:pt x="2033" y="3291"/>
                  </a:cubicBezTo>
                  <a:cubicBezTo>
                    <a:pt x="2107" y="3365"/>
                    <a:pt x="2144" y="3476"/>
                    <a:pt x="2144" y="3623"/>
                  </a:cubicBezTo>
                  <a:cubicBezTo>
                    <a:pt x="2134" y="3645"/>
                    <a:pt x="2113" y="3654"/>
                    <a:pt x="2089" y="3654"/>
                  </a:cubicBezTo>
                  <a:cubicBezTo>
                    <a:pt x="2030" y="3654"/>
                    <a:pt x="1949" y="3602"/>
                    <a:pt x="1923" y="3549"/>
                  </a:cubicBezTo>
                  <a:lnTo>
                    <a:pt x="1775" y="3439"/>
                  </a:lnTo>
                  <a:cubicBezTo>
                    <a:pt x="1701" y="3328"/>
                    <a:pt x="1664" y="3254"/>
                    <a:pt x="1553" y="3143"/>
                  </a:cubicBezTo>
                  <a:lnTo>
                    <a:pt x="1553" y="3143"/>
                  </a:lnTo>
                  <a:cubicBezTo>
                    <a:pt x="1590" y="3365"/>
                    <a:pt x="1738" y="3549"/>
                    <a:pt x="1923" y="3697"/>
                  </a:cubicBezTo>
                  <a:cubicBezTo>
                    <a:pt x="1959" y="3734"/>
                    <a:pt x="2070" y="3808"/>
                    <a:pt x="2144" y="3808"/>
                  </a:cubicBezTo>
                  <a:lnTo>
                    <a:pt x="2218" y="3808"/>
                  </a:lnTo>
                  <a:lnTo>
                    <a:pt x="2218" y="3845"/>
                  </a:lnTo>
                  <a:cubicBezTo>
                    <a:pt x="2218" y="3919"/>
                    <a:pt x="2144" y="4030"/>
                    <a:pt x="2107" y="4104"/>
                  </a:cubicBezTo>
                  <a:cubicBezTo>
                    <a:pt x="2085" y="4082"/>
                    <a:pt x="2063" y="4060"/>
                    <a:pt x="2049" y="4030"/>
                  </a:cubicBezTo>
                  <a:lnTo>
                    <a:pt x="2049" y="4030"/>
                  </a:lnTo>
                  <a:cubicBezTo>
                    <a:pt x="2091" y="4213"/>
                    <a:pt x="2167" y="4455"/>
                    <a:pt x="2329" y="4585"/>
                  </a:cubicBezTo>
                  <a:cubicBezTo>
                    <a:pt x="2403" y="4622"/>
                    <a:pt x="2440" y="4622"/>
                    <a:pt x="2477" y="4622"/>
                  </a:cubicBezTo>
                  <a:lnTo>
                    <a:pt x="2477" y="4806"/>
                  </a:lnTo>
                  <a:cubicBezTo>
                    <a:pt x="2440" y="5028"/>
                    <a:pt x="2514" y="5361"/>
                    <a:pt x="2810" y="5398"/>
                  </a:cubicBezTo>
                  <a:cubicBezTo>
                    <a:pt x="2810" y="5509"/>
                    <a:pt x="2773" y="5546"/>
                    <a:pt x="2773" y="5657"/>
                  </a:cubicBezTo>
                  <a:cubicBezTo>
                    <a:pt x="2773" y="5683"/>
                    <a:pt x="2791" y="5709"/>
                    <a:pt x="2815" y="5709"/>
                  </a:cubicBezTo>
                  <a:cubicBezTo>
                    <a:pt x="2825" y="5709"/>
                    <a:pt x="2836" y="5705"/>
                    <a:pt x="2847" y="5694"/>
                  </a:cubicBezTo>
                  <a:cubicBezTo>
                    <a:pt x="2884" y="5657"/>
                    <a:pt x="2884" y="5546"/>
                    <a:pt x="2958" y="5435"/>
                  </a:cubicBezTo>
                  <a:cubicBezTo>
                    <a:pt x="2969" y="5452"/>
                    <a:pt x="2982" y="5470"/>
                    <a:pt x="2995" y="5489"/>
                  </a:cubicBezTo>
                  <a:lnTo>
                    <a:pt x="2995" y="5489"/>
                  </a:lnTo>
                  <a:lnTo>
                    <a:pt x="2995" y="5472"/>
                  </a:lnTo>
                  <a:cubicBezTo>
                    <a:pt x="3032" y="5472"/>
                    <a:pt x="3069" y="5398"/>
                    <a:pt x="3069" y="5324"/>
                  </a:cubicBezTo>
                  <a:cubicBezTo>
                    <a:pt x="3069" y="5213"/>
                    <a:pt x="3032" y="5139"/>
                    <a:pt x="2958" y="5139"/>
                  </a:cubicBezTo>
                  <a:cubicBezTo>
                    <a:pt x="2958" y="5139"/>
                    <a:pt x="2884" y="5139"/>
                    <a:pt x="2884" y="5176"/>
                  </a:cubicBezTo>
                  <a:cubicBezTo>
                    <a:pt x="2884" y="5139"/>
                    <a:pt x="2847" y="5139"/>
                    <a:pt x="2847" y="5102"/>
                  </a:cubicBezTo>
                  <a:lnTo>
                    <a:pt x="2847" y="5287"/>
                  </a:lnTo>
                  <a:cubicBezTo>
                    <a:pt x="2810" y="5287"/>
                    <a:pt x="2810" y="5287"/>
                    <a:pt x="2773" y="5213"/>
                  </a:cubicBezTo>
                  <a:lnTo>
                    <a:pt x="2662" y="5139"/>
                  </a:lnTo>
                  <a:cubicBezTo>
                    <a:pt x="2625" y="5028"/>
                    <a:pt x="2588" y="4954"/>
                    <a:pt x="2588" y="4843"/>
                  </a:cubicBezTo>
                  <a:cubicBezTo>
                    <a:pt x="2699" y="4806"/>
                    <a:pt x="2699" y="4585"/>
                    <a:pt x="2662" y="4474"/>
                  </a:cubicBezTo>
                  <a:cubicBezTo>
                    <a:pt x="2625" y="4289"/>
                    <a:pt x="2514" y="4178"/>
                    <a:pt x="2403" y="4067"/>
                  </a:cubicBezTo>
                  <a:lnTo>
                    <a:pt x="2403" y="4067"/>
                  </a:lnTo>
                  <a:cubicBezTo>
                    <a:pt x="2477" y="4215"/>
                    <a:pt x="2477" y="4400"/>
                    <a:pt x="2477" y="4548"/>
                  </a:cubicBezTo>
                  <a:lnTo>
                    <a:pt x="2440" y="4548"/>
                  </a:lnTo>
                  <a:cubicBezTo>
                    <a:pt x="2329" y="4474"/>
                    <a:pt x="2329" y="4437"/>
                    <a:pt x="2292" y="4363"/>
                  </a:cubicBezTo>
                  <a:cubicBezTo>
                    <a:pt x="2255" y="4289"/>
                    <a:pt x="2255" y="4252"/>
                    <a:pt x="2218" y="4215"/>
                  </a:cubicBezTo>
                  <a:cubicBezTo>
                    <a:pt x="2329" y="4178"/>
                    <a:pt x="2329" y="3919"/>
                    <a:pt x="2329" y="3808"/>
                  </a:cubicBezTo>
                  <a:cubicBezTo>
                    <a:pt x="2329" y="3586"/>
                    <a:pt x="2255" y="3476"/>
                    <a:pt x="2070" y="3328"/>
                  </a:cubicBezTo>
                  <a:lnTo>
                    <a:pt x="2070" y="3254"/>
                  </a:lnTo>
                  <a:cubicBezTo>
                    <a:pt x="2070" y="2995"/>
                    <a:pt x="1923" y="2810"/>
                    <a:pt x="1738" y="2699"/>
                  </a:cubicBezTo>
                  <a:cubicBezTo>
                    <a:pt x="1775" y="2625"/>
                    <a:pt x="1775" y="2514"/>
                    <a:pt x="1775" y="2440"/>
                  </a:cubicBezTo>
                  <a:cubicBezTo>
                    <a:pt x="1738" y="2255"/>
                    <a:pt x="1664" y="2145"/>
                    <a:pt x="1516" y="2071"/>
                  </a:cubicBezTo>
                  <a:lnTo>
                    <a:pt x="1516" y="2071"/>
                  </a:lnTo>
                  <a:cubicBezTo>
                    <a:pt x="1590" y="2182"/>
                    <a:pt x="1738" y="2366"/>
                    <a:pt x="1701" y="2514"/>
                  </a:cubicBezTo>
                  <a:cubicBezTo>
                    <a:pt x="1664" y="2514"/>
                    <a:pt x="1664" y="2514"/>
                    <a:pt x="1590" y="2440"/>
                  </a:cubicBezTo>
                  <a:cubicBezTo>
                    <a:pt x="1553" y="2440"/>
                    <a:pt x="1479" y="2403"/>
                    <a:pt x="1405" y="2366"/>
                  </a:cubicBezTo>
                  <a:lnTo>
                    <a:pt x="1368" y="2329"/>
                  </a:lnTo>
                  <a:cubicBezTo>
                    <a:pt x="1368" y="2329"/>
                    <a:pt x="1405" y="2329"/>
                    <a:pt x="1405" y="2255"/>
                  </a:cubicBezTo>
                  <a:cubicBezTo>
                    <a:pt x="1516" y="1960"/>
                    <a:pt x="1368" y="1627"/>
                    <a:pt x="1146" y="1405"/>
                  </a:cubicBezTo>
                  <a:cubicBezTo>
                    <a:pt x="1146" y="1257"/>
                    <a:pt x="1146" y="1109"/>
                    <a:pt x="1109" y="962"/>
                  </a:cubicBezTo>
                  <a:lnTo>
                    <a:pt x="1109" y="1220"/>
                  </a:lnTo>
                  <a:cubicBezTo>
                    <a:pt x="1035" y="1146"/>
                    <a:pt x="998" y="1146"/>
                    <a:pt x="961" y="1109"/>
                  </a:cubicBezTo>
                  <a:cubicBezTo>
                    <a:pt x="1183" y="851"/>
                    <a:pt x="813" y="407"/>
                    <a:pt x="629" y="185"/>
                  </a:cubicBezTo>
                  <a:cubicBezTo>
                    <a:pt x="444" y="185"/>
                    <a:pt x="407" y="148"/>
                    <a:pt x="296" y="0"/>
                  </a:cubicBezTo>
                  <a:lnTo>
                    <a:pt x="296" y="0"/>
                  </a:lnTo>
                  <a:cubicBezTo>
                    <a:pt x="296" y="111"/>
                    <a:pt x="370" y="185"/>
                    <a:pt x="407" y="296"/>
                  </a:cubicBezTo>
                  <a:cubicBezTo>
                    <a:pt x="444" y="333"/>
                    <a:pt x="444" y="481"/>
                    <a:pt x="407" y="518"/>
                  </a:cubicBezTo>
                  <a:cubicBezTo>
                    <a:pt x="370" y="481"/>
                    <a:pt x="296" y="481"/>
                    <a:pt x="259" y="407"/>
                  </a:cubicBezTo>
                  <a:cubicBezTo>
                    <a:pt x="185" y="333"/>
                    <a:pt x="74" y="148"/>
                    <a:pt x="37" y="0"/>
                  </a:cubicBezTo>
                  <a:close/>
                  <a:moveTo>
                    <a:pt x="3364" y="6433"/>
                  </a:moveTo>
                  <a:cubicBezTo>
                    <a:pt x="3368" y="6437"/>
                    <a:pt x="3371" y="6440"/>
                    <a:pt x="3375" y="6444"/>
                  </a:cubicBezTo>
                  <a:lnTo>
                    <a:pt x="3375" y="6444"/>
                  </a:lnTo>
                  <a:cubicBezTo>
                    <a:pt x="3374" y="6440"/>
                    <a:pt x="3373" y="6437"/>
                    <a:pt x="3372" y="6433"/>
                  </a:cubicBezTo>
                  <a:close/>
                  <a:moveTo>
                    <a:pt x="3028" y="5538"/>
                  </a:moveTo>
                  <a:cubicBezTo>
                    <a:pt x="3092" y="5630"/>
                    <a:pt x="3164" y="5736"/>
                    <a:pt x="3216" y="5842"/>
                  </a:cubicBezTo>
                  <a:cubicBezTo>
                    <a:pt x="3216" y="5879"/>
                    <a:pt x="3253" y="5916"/>
                    <a:pt x="3253" y="5953"/>
                  </a:cubicBezTo>
                  <a:cubicBezTo>
                    <a:pt x="3216" y="5916"/>
                    <a:pt x="3180" y="5916"/>
                    <a:pt x="3143" y="5879"/>
                  </a:cubicBezTo>
                  <a:lnTo>
                    <a:pt x="3143" y="5842"/>
                  </a:lnTo>
                  <a:cubicBezTo>
                    <a:pt x="3143" y="5805"/>
                    <a:pt x="3124" y="5786"/>
                    <a:pt x="3106" y="5786"/>
                  </a:cubicBezTo>
                  <a:cubicBezTo>
                    <a:pt x="3087" y="5786"/>
                    <a:pt x="3069" y="5805"/>
                    <a:pt x="3069" y="5842"/>
                  </a:cubicBezTo>
                  <a:cubicBezTo>
                    <a:pt x="3069" y="5885"/>
                    <a:pt x="3080" y="5952"/>
                    <a:pt x="3101" y="6022"/>
                  </a:cubicBezTo>
                  <a:lnTo>
                    <a:pt x="3101" y="6022"/>
                  </a:lnTo>
                  <a:lnTo>
                    <a:pt x="3032" y="5953"/>
                  </a:lnTo>
                  <a:lnTo>
                    <a:pt x="3032" y="5953"/>
                  </a:lnTo>
                  <a:cubicBezTo>
                    <a:pt x="3032" y="5990"/>
                    <a:pt x="3032" y="6100"/>
                    <a:pt x="3069" y="6137"/>
                  </a:cubicBezTo>
                  <a:cubicBezTo>
                    <a:pt x="3069" y="6211"/>
                    <a:pt x="3106" y="6211"/>
                    <a:pt x="3180" y="6285"/>
                  </a:cubicBezTo>
                  <a:cubicBezTo>
                    <a:pt x="3198" y="6304"/>
                    <a:pt x="3207" y="6313"/>
                    <a:pt x="3216" y="6313"/>
                  </a:cubicBezTo>
                  <a:cubicBezTo>
                    <a:pt x="3226" y="6313"/>
                    <a:pt x="3235" y="6304"/>
                    <a:pt x="3253" y="6285"/>
                  </a:cubicBezTo>
                  <a:cubicBezTo>
                    <a:pt x="3186" y="6241"/>
                    <a:pt x="3133" y="6128"/>
                    <a:pt x="3101" y="6022"/>
                  </a:cubicBezTo>
                  <a:lnTo>
                    <a:pt x="3101" y="6022"/>
                  </a:lnTo>
                  <a:lnTo>
                    <a:pt x="3216" y="6137"/>
                  </a:lnTo>
                  <a:cubicBezTo>
                    <a:pt x="3253" y="6174"/>
                    <a:pt x="3253" y="6248"/>
                    <a:pt x="3253" y="6285"/>
                  </a:cubicBezTo>
                  <a:lnTo>
                    <a:pt x="3327" y="6322"/>
                  </a:lnTo>
                  <a:cubicBezTo>
                    <a:pt x="3347" y="6361"/>
                    <a:pt x="3361" y="6397"/>
                    <a:pt x="3372" y="6433"/>
                  </a:cubicBezTo>
                  <a:lnTo>
                    <a:pt x="3401" y="6433"/>
                  </a:lnTo>
                  <a:lnTo>
                    <a:pt x="3401" y="6470"/>
                  </a:lnTo>
                  <a:lnTo>
                    <a:pt x="3438" y="6470"/>
                  </a:lnTo>
                  <a:cubicBezTo>
                    <a:pt x="3512" y="6433"/>
                    <a:pt x="3438" y="6322"/>
                    <a:pt x="3438" y="6285"/>
                  </a:cubicBezTo>
                  <a:cubicBezTo>
                    <a:pt x="3438" y="6040"/>
                    <a:pt x="3238" y="5727"/>
                    <a:pt x="3028" y="5538"/>
                  </a:cubicBezTo>
                  <a:close/>
                  <a:moveTo>
                    <a:pt x="3375" y="6444"/>
                  </a:moveTo>
                  <a:cubicBezTo>
                    <a:pt x="3401" y="6540"/>
                    <a:pt x="3401" y="6634"/>
                    <a:pt x="3401" y="6766"/>
                  </a:cubicBezTo>
                  <a:cubicBezTo>
                    <a:pt x="3401" y="6766"/>
                    <a:pt x="3401" y="6803"/>
                    <a:pt x="3438" y="6803"/>
                  </a:cubicBezTo>
                  <a:cubicBezTo>
                    <a:pt x="3512" y="6803"/>
                    <a:pt x="3549" y="6840"/>
                    <a:pt x="3549" y="6840"/>
                  </a:cubicBezTo>
                  <a:cubicBezTo>
                    <a:pt x="3549" y="6803"/>
                    <a:pt x="3512" y="6803"/>
                    <a:pt x="3512" y="6803"/>
                  </a:cubicBezTo>
                  <a:cubicBezTo>
                    <a:pt x="3548" y="6662"/>
                    <a:pt x="3448" y="6521"/>
                    <a:pt x="3375" y="64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6"/>
            <p:cNvSpPr/>
            <p:nvPr/>
          </p:nvSpPr>
          <p:spPr>
            <a:xfrm>
              <a:off x="1038250" y="794050"/>
              <a:ext cx="412250" cy="157975"/>
            </a:xfrm>
            <a:custGeom>
              <a:avLst/>
              <a:gdLst/>
              <a:ahLst/>
              <a:cxnLst/>
              <a:rect l="l" t="t" r="r" b="b"/>
              <a:pathLst>
                <a:path w="16490" h="6319" extrusionOk="0">
                  <a:moveTo>
                    <a:pt x="13495" y="350"/>
                  </a:moveTo>
                  <a:lnTo>
                    <a:pt x="13495" y="350"/>
                  </a:lnTo>
                  <a:cubicBezTo>
                    <a:pt x="13507" y="362"/>
                    <a:pt x="13519" y="377"/>
                    <a:pt x="13530" y="395"/>
                  </a:cubicBezTo>
                  <a:lnTo>
                    <a:pt x="13530" y="395"/>
                  </a:lnTo>
                  <a:cubicBezTo>
                    <a:pt x="13528" y="382"/>
                    <a:pt x="13519" y="374"/>
                    <a:pt x="13495" y="350"/>
                  </a:cubicBezTo>
                  <a:close/>
                  <a:moveTo>
                    <a:pt x="13347" y="904"/>
                  </a:moveTo>
                  <a:cubicBezTo>
                    <a:pt x="13347" y="911"/>
                    <a:pt x="13348" y="916"/>
                    <a:pt x="13350" y="920"/>
                  </a:cubicBezTo>
                  <a:lnTo>
                    <a:pt x="13350" y="920"/>
                  </a:lnTo>
                  <a:cubicBezTo>
                    <a:pt x="13349" y="915"/>
                    <a:pt x="13348" y="910"/>
                    <a:pt x="13347" y="904"/>
                  </a:cubicBezTo>
                  <a:close/>
                  <a:moveTo>
                    <a:pt x="13865" y="1126"/>
                  </a:moveTo>
                  <a:lnTo>
                    <a:pt x="13902" y="1163"/>
                  </a:lnTo>
                  <a:cubicBezTo>
                    <a:pt x="13865" y="1163"/>
                    <a:pt x="13865" y="1200"/>
                    <a:pt x="13791" y="1200"/>
                  </a:cubicBezTo>
                  <a:cubicBezTo>
                    <a:pt x="13791" y="1163"/>
                    <a:pt x="13865" y="1126"/>
                    <a:pt x="13865" y="1126"/>
                  </a:cubicBezTo>
                  <a:close/>
                  <a:moveTo>
                    <a:pt x="13902" y="1200"/>
                  </a:moveTo>
                  <a:cubicBezTo>
                    <a:pt x="13939" y="1274"/>
                    <a:pt x="13976" y="1348"/>
                    <a:pt x="13976" y="1385"/>
                  </a:cubicBezTo>
                  <a:cubicBezTo>
                    <a:pt x="13976" y="1459"/>
                    <a:pt x="13939" y="1459"/>
                    <a:pt x="13902" y="1459"/>
                  </a:cubicBezTo>
                  <a:cubicBezTo>
                    <a:pt x="13902" y="1385"/>
                    <a:pt x="13902" y="1385"/>
                    <a:pt x="13828" y="1348"/>
                  </a:cubicBezTo>
                  <a:lnTo>
                    <a:pt x="13828" y="1459"/>
                  </a:lnTo>
                  <a:cubicBezTo>
                    <a:pt x="13791" y="1459"/>
                    <a:pt x="13754" y="1385"/>
                    <a:pt x="13754" y="1385"/>
                  </a:cubicBezTo>
                  <a:lnTo>
                    <a:pt x="13606" y="1274"/>
                  </a:lnTo>
                  <a:lnTo>
                    <a:pt x="13606" y="1274"/>
                  </a:lnTo>
                  <a:cubicBezTo>
                    <a:pt x="13647" y="1288"/>
                    <a:pt x="13682" y="1296"/>
                    <a:pt x="13717" y="1296"/>
                  </a:cubicBezTo>
                  <a:cubicBezTo>
                    <a:pt x="13776" y="1296"/>
                    <a:pt x="13831" y="1270"/>
                    <a:pt x="13902" y="1200"/>
                  </a:cubicBezTo>
                  <a:close/>
                  <a:moveTo>
                    <a:pt x="13828" y="1681"/>
                  </a:moveTo>
                  <a:cubicBezTo>
                    <a:pt x="13828" y="1689"/>
                    <a:pt x="13832" y="1697"/>
                    <a:pt x="13838" y="1706"/>
                  </a:cubicBezTo>
                  <a:lnTo>
                    <a:pt x="13838" y="1706"/>
                  </a:lnTo>
                  <a:cubicBezTo>
                    <a:pt x="13835" y="1698"/>
                    <a:pt x="13831" y="1689"/>
                    <a:pt x="13828" y="1681"/>
                  </a:cubicBezTo>
                  <a:close/>
                  <a:moveTo>
                    <a:pt x="962" y="1940"/>
                  </a:moveTo>
                  <a:lnTo>
                    <a:pt x="962" y="1940"/>
                  </a:lnTo>
                  <a:cubicBezTo>
                    <a:pt x="962" y="1940"/>
                    <a:pt x="932" y="1999"/>
                    <a:pt x="953" y="2038"/>
                  </a:cubicBezTo>
                  <a:lnTo>
                    <a:pt x="953" y="2038"/>
                  </a:lnTo>
                  <a:cubicBezTo>
                    <a:pt x="954" y="2008"/>
                    <a:pt x="962" y="1974"/>
                    <a:pt x="962" y="1940"/>
                  </a:cubicBezTo>
                  <a:close/>
                  <a:moveTo>
                    <a:pt x="1321" y="1553"/>
                  </a:moveTo>
                  <a:cubicBezTo>
                    <a:pt x="1315" y="1553"/>
                    <a:pt x="1307" y="1557"/>
                    <a:pt x="1295" y="1570"/>
                  </a:cubicBezTo>
                  <a:cubicBezTo>
                    <a:pt x="1221" y="1644"/>
                    <a:pt x="1184" y="1718"/>
                    <a:pt x="1147" y="1829"/>
                  </a:cubicBezTo>
                  <a:cubicBezTo>
                    <a:pt x="1110" y="1866"/>
                    <a:pt x="1036" y="1940"/>
                    <a:pt x="999" y="2050"/>
                  </a:cubicBezTo>
                  <a:cubicBezTo>
                    <a:pt x="999" y="2063"/>
                    <a:pt x="995" y="2067"/>
                    <a:pt x="989" y="2067"/>
                  </a:cubicBezTo>
                  <a:cubicBezTo>
                    <a:pt x="978" y="2067"/>
                    <a:pt x="962" y="2050"/>
                    <a:pt x="962" y="2050"/>
                  </a:cubicBezTo>
                  <a:cubicBezTo>
                    <a:pt x="958" y="2047"/>
                    <a:pt x="955" y="2043"/>
                    <a:pt x="953" y="2038"/>
                  </a:cubicBezTo>
                  <a:lnTo>
                    <a:pt x="953" y="2038"/>
                  </a:lnTo>
                  <a:cubicBezTo>
                    <a:pt x="952" y="2074"/>
                    <a:pt x="959" y="2104"/>
                    <a:pt x="999" y="2124"/>
                  </a:cubicBezTo>
                  <a:cubicBezTo>
                    <a:pt x="1036" y="2124"/>
                    <a:pt x="1110" y="2124"/>
                    <a:pt x="1110" y="2087"/>
                  </a:cubicBezTo>
                  <a:lnTo>
                    <a:pt x="1147" y="2087"/>
                  </a:lnTo>
                  <a:lnTo>
                    <a:pt x="1184" y="2050"/>
                  </a:lnTo>
                  <a:lnTo>
                    <a:pt x="1184" y="1903"/>
                  </a:lnTo>
                  <a:cubicBezTo>
                    <a:pt x="1184" y="1866"/>
                    <a:pt x="1221" y="1829"/>
                    <a:pt x="1221" y="1829"/>
                  </a:cubicBezTo>
                  <a:cubicBezTo>
                    <a:pt x="1295" y="1718"/>
                    <a:pt x="1332" y="1681"/>
                    <a:pt x="1332" y="1570"/>
                  </a:cubicBezTo>
                  <a:cubicBezTo>
                    <a:pt x="1332" y="1570"/>
                    <a:pt x="1332" y="1553"/>
                    <a:pt x="1321" y="1553"/>
                  </a:cubicBezTo>
                  <a:close/>
                  <a:moveTo>
                    <a:pt x="1184" y="2124"/>
                  </a:moveTo>
                  <a:cubicBezTo>
                    <a:pt x="1184" y="2186"/>
                    <a:pt x="1184" y="2255"/>
                    <a:pt x="1178" y="2324"/>
                  </a:cubicBezTo>
                  <a:lnTo>
                    <a:pt x="1178" y="2324"/>
                  </a:lnTo>
                  <a:cubicBezTo>
                    <a:pt x="1180" y="2319"/>
                    <a:pt x="1182" y="2314"/>
                    <a:pt x="1184" y="2309"/>
                  </a:cubicBezTo>
                  <a:lnTo>
                    <a:pt x="1184" y="2124"/>
                  </a:lnTo>
                  <a:close/>
                  <a:moveTo>
                    <a:pt x="990" y="2587"/>
                  </a:moveTo>
                  <a:lnTo>
                    <a:pt x="990" y="2587"/>
                  </a:lnTo>
                  <a:cubicBezTo>
                    <a:pt x="979" y="2592"/>
                    <a:pt x="969" y="2598"/>
                    <a:pt x="962" y="2605"/>
                  </a:cubicBezTo>
                  <a:cubicBezTo>
                    <a:pt x="971" y="2601"/>
                    <a:pt x="980" y="2595"/>
                    <a:pt x="990" y="2587"/>
                  </a:cubicBezTo>
                  <a:close/>
                  <a:moveTo>
                    <a:pt x="1178" y="2324"/>
                  </a:moveTo>
                  <a:lnTo>
                    <a:pt x="1178" y="2324"/>
                  </a:lnTo>
                  <a:cubicBezTo>
                    <a:pt x="1142" y="2420"/>
                    <a:pt x="1058" y="2536"/>
                    <a:pt x="990" y="2587"/>
                  </a:cubicBezTo>
                  <a:lnTo>
                    <a:pt x="990" y="2587"/>
                  </a:lnTo>
                  <a:cubicBezTo>
                    <a:pt x="1038" y="2565"/>
                    <a:pt x="1117" y="2554"/>
                    <a:pt x="1147" y="2494"/>
                  </a:cubicBezTo>
                  <a:lnTo>
                    <a:pt x="1147" y="2494"/>
                  </a:lnTo>
                  <a:cubicBezTo>
                    <a:pt x="1127" y="2555"/>
                    <a:pt x="1095" y="2627"/>
                    <a:pt x="1058" y="2668"/>
                  </a:cubicBezTo>
                  <a:lnTo>
                    <a:pt x="1058" y="2668"/>
                  </a:lnTo>
                  <a:cubicBezTo>
                    <a:pt x="1110" y="2641"/>
                    <a:pt x="1110" y="2638"/>
                    <a:pt x="1110" y="2605"/>
                  </a:cubicBezTo>
                  <a:cubicBezTo>
                    <a:pt x="1153" y="2519"/>
                    <a:pt x="1171" y="2421"/>
                    <a:pt x="1178" y="2324"/>
                  </a:cubicBezTo>
                  <a:close/>
                  <a:moveTo>
                    <a:pt x="1058" y="2668"/>
                  </a:moveTo>
                  <a:cubicBezTo>
                    <a:pt x="1052" y="2671"/>
                    <a:pt x="1044" y="2675"/>
                    <a:pt x="1036" y="2679"/>
                  </a:cubicBezTo>
                  <a:lnTo>
                    <a:pt x="1036" y="2688"/>
                  </a:lnTo>
                  <a:lnTo>
                    <a:pt x="1036" y="2688"/>
                  </a:lnTo>
                  <a:cubicBezTo>
                    <a:pt x="1044" y="2682"/>
                    <a:pt x="1051" y="2676"/>
                    <a:pt x="1058" y="2668"/>
                  </a:cubicBezTo>
                  <a:close/>
                  <a:moveTo>
                    <a:pt x="1036" y="2827"/>
                  </a:moveTo>
                  <a:cubicBezTo>
                    <a:pt x="1036" y="2827"/>
                    <a:pt x="1036" y="2827"/>
                    <a:pt x="1036" y="2827"/>
                  </a:cubicBezTo>
                  <a:lnTo>
                    <a:pt x="1036" y="2827"/>
                  </a:lnTo>
                  <a:close/>
                  <a:moveTo>
                    <a:pt x="1036" y="2827"/>
                  </a:moveTo>
                  <a:cubicBezTo>
                    <a:pt x="1036" y="2827"/>
                    <a:pt x="1036" y="2827"/>
                    <a:pt x="1036" y="2827"/>
                  </a:cubicBezTo>
                  <a:lnTo>
                    <a:pt x="1036" y="2827"/>
                  </a:lnTo>
                  <a:close/>
                  <a:moveTo>
                    <a:pt x="1036" y="2827"/>
                  </a:moveTo>
                  <a:cubicBezTo>
                    <a:pt x="1036" y="2827"/>
                    <a:pt x="1036" y="2827"/>
                    <a:pt x="1036" y="2827"/>
                  </a:cubicBezTo>
                  <a:lnTo>
                    <a:pt x="1036" y="2827"/>
                  </a:lnTo>
                  <a:close/>
                  <a:moveTo>
                    <a:pt x="1036" y="2827"/>
                  </a:moveTo>
                  <a:cubicBezTo>
                    <a:pt x="1036" y="2827"/>
                    <a:pt x="1036" y="2827"/>
                    <a:pt x="1036" y="2827"/>
                  </a:cubicBezTo>
                  <a:lnTo>
                    <a:pt x="1036" y="2827"/>
                  </a:lnTo>
                  <a:close/>
                  <a:moveTo>
                    <a:pt x="1036" y="2827"/>
                  </a:moveTo>
                  <a:cubicBezTo>
                    <a:pt x="1036" y="2827"/>
                    <a:pt x="1036" y="2827"/>
                    <a:pt x="1036" y="2827"/>
                  </a:cubicBezTo>
                  <a:lnTo>
                    <a:pt x="1036" y="2827"/>
                  </a:lnTo>
                  <a:close/>
                  <a:moveTo>
                    <a:pt x="1036" y="2827"/>
                  </a:moveTo>
                  <a:cubicBezTo>
                    <a:pt x="1036" y="2827"/>
                    <a:pt x="1036" y="2827"/>
                    <a:pt x="1036" y="2827"/>
                  </a:cubicBezTo>
                  <a:lnTo>
                    <a:pt x="1036" y="2827"/>
                  </a:lnTo>
                  <a:close/>
                  <a:moveTo>
                    <a:pt x="1036" y="2827"/>
                  </a:moveTo>
                  <a:cubicBezTo>
                    <a:pt x="1036" y="2827"/>
                    <a:pt x="1036" y="2827"/>
                    <a:pt x="1036" y="2827"/>
                  </a:cubicBezTo>
                  <a:lnTo>
                    <a:pt x="1036" y="2827"/>
                  </a:lnTo>
                  <a:close/>
                  <a:moveTo>
                    <a:pt x="1036" y="2827"/>
                  </a:moveTo>
                  <a:cubicBezTo>
                    <a:pt x="1036" y="2827"/>
                    <a:pt x="1036" y="2827"/>
                    <a:pt x="1036" y="2827"/>
                  </a:cubicBezTo>
                  <a:lnTo>
                    <a:pt x="1036" y="2827"/>
                  </a:lnTo>
                  <a:close/>
                  <a:moveTo>
                    <a:pt x="1036" y="2827"/>
                  </a:moveTo>
                  <a:cubicBezTo>
                    <a:pt x="1036" y="2827"/>
                    <a:pt x="1036" y="2827"/>
                    <a:pt x="1036" y="2827"/>
                  </a:cubicBezTo>
                  <a:lnTo>
                    <a:pt x="1036" y="2827"/>
                  </a:lnTo>
                  <a:close/>
                  <a:moveTo>
                    <a:pt x="1036" y="2827"/>
                  </a:moveTo>
                  <a:cubicBezTo>
                    <a:pt x="1036" y="2827"/>
                    <a:pt x="1036" y="2827"/>
                    <a:pt x="1036" y="2827"/>
                  </a:cubicBezTo>
                  <a:lnTo>
                    <a:pt x="1036" y="2827"/>
                  </a:lnTo>
                  <a:close/>
                  <a:moveTo>
                    <a:pt x="1036" y="2827"/>
                  </a:moveTo>
                  <a:cubicBezTo>
                    <a:pt x="1036" y="2827"/>
                    <a:pt x="1036" y="2827"/>
                    <a:pt x="1036" y="2827"/>
                  </a:cubicBezTo>
                  <a:lnTo>
                    <a:pt x="1036" y="2827"/>
                  </a:lnTo>
                  <a:close/>
                  <a:moveTo>
                    <a:pt x="1036" y="2827"/>
                  </a:moveTo>
                  <a:cubicBezTo>
                    <a:pt x="1036" y="2827"/>
                    <a:pt x="1036" y="2827"/>
                    <a:pt x="1036" y="2827"/>
                  </a:cubicBezTo>
                  <a:lnTo>
                    <a:pt x="1036" y="2827"/>
                  </a:lnTo>
                  <a:close/>
                  <a:moveTo>
                    <a:pt x="1036" y="2827"/>
                  </a:moveTo>
                  <a:cubicBezTo>
                    <a:pt x="1036" y="2827"/>
                    <a:pt x="1036" y="2827"/>
                    <a:pt x="1036" y="2827"/>
                  </a:cubicBezTo>
                  <a:lnTo>
                    <a:pt x="1036" y="2827"/>
                  </a:lnTo>
                  <a:close/>
                  <a:moveTo>
                    <a:pt x="1036" y="2827"/>
                  </a:moveTo>
                  <a:cubicBezTo>
                    <a:pt x="1036" y="2827"/>
                    <a:pt x="1036" y="2827"/>
                    <a:pt x="1036" y="2827"/>
                  </a:cubicBezTo>
                  <a:lnTo>
                    <a:pt x="1036" y="2827"/>
                  </a:lnTo>
                  <a:close/>
                  <a:moveTo>
                    <a:pt x="1036" y="2827"/>
                  </a:moveTo>
                  <a:cubicBezTo>
                    <a:pt x="1036" y="2827"/>
                    <a:pt x="1036" y="2827"/>
                    <a:pt x="1036" y="2827"/>
                  </a:cubicBezTo>
                  <a:lnTo>
                    <a:pt x="1036" y="2827"/>
                  </a:lnTo>
                  <a:close/>
                  <a:moveTo>
                    <a:pt x="1036" y="2827"/>
                  </a:moveTo>
                  <a:cubicBezTo>
                    <a:pt x="1036" y="2827"/>
                    <a:pt x="1036" y="2827"/>
                    <a:pt x="1036" y="2827"/>
                  </a:cubicBezTo>
                  <a:lnTo>
                    <a:pt x="1036" y="2827"/>
                  </a:lnTo>
                  <a:close/>
                  <a:moveTo>
                    <a:pt x="1036" y="2827"/>
                  </a:moveTo>
                  <a:cubicBezTo>
                    <a:pt x="1036" y="2827"/>
                    <a:pt x="1036" y="2827"/>
                    <a:pt x="1036" y="2827"/>
                  </a:cubicBezTo>
                  <a:lnTo>
                    <a:pt x="1036" y="2827"/>
                  </a:lnTo>
                  <a:close/>
                  <a:moveTo>
                    <a:pt x="1036" y="2827"/>
                  </a:moveTo>
                  <a:cubicBezTo>
                    <a:pt x="1036" y="2827"/>
                    <a:pt x="1036" y="2827"/>
                    <a:pt x="1036" y="2827"/>
                  </a:cubicBezTo>
                  <a:lnTo>
                    <a:pt x="1036" y="2827"/>
                  </a:lnTo>
                  <a:close/>
                  <a:moveTo>
                    <a:pt x="1036" y="2827"/>
                  </a:moveTo>
                  <a:cubicBezTo>
                    <a:pt x="1036" y="2827"/>
                    <a:pt x="1036" y="2827"/>
                    <a:pt x="1036" y="2827"/>
                  </a:cubicBezTo>
                  <a:lnTo>
                    <a:pt x="1036" y="2827"/>
                  </a:lnTo>
                  <a:close/>
                  <a:moveTo>
                    <a:pt x="1036" y="2827"/>
                  </a:moveTo>
                  <a:cubicBezTo>
                    <a:pt x="1036" y="2827"/>
                    <a:pt x="1036" y="2827"/>
                    <a:pt x="1036" y="2827"/>
                  </a:cubicBezTo>
                  <a:lnTo>
                    <a:pt x="1036" y="2827"/>
                  </a:lnTo>
                  <a:close/>
                  <a:moveTo>
                    <a:pt x="1036" y="2827"/>
                  </a:moveTo>
                  <a:cubicBezTo>
                    <a:pt x="1036" y="2827"/>
                    <a:pt x="1036" y="2827"/>
                    <a:pt x="1036" y="2827"/>
                  </a:cubicBezTo>
                  <a:lnTo>
                    <a:pt x="1036" y="2827"/>
                  </a:lnTo>
                  <a:close/>
                  <a:moveTo>
                    <a:pt x="1036" y="2827"/>
                  </a:moveTo>
                  <a:cubicBezTo>
                    <a:pt x="1036" y="2827"/>
                    <a:pt x="1036" y="2827"/>
                    <a:pt x="1036" y="2827"/>
                  </a:cubicBezTo>
                  <a:lnTo>
                    <a:pt x="1036" y="2827"/>
                  </a:lnTo>
                  <a:close/>
                  <a:moveTo>
                    <a:pt x="1036" y="2827"/>
                  </a:moveTo>
                  <a:cubicBezTo>
                    <a:pt x="1036" y="2827"/>
                    <a:pt x="1036" y="2827"/>
                    <a:pt x="1036" y="2827"/>
                  </a:cubicBezTo>
                  <a:lnTo>
                    <a:pt x="1036" y="2827"/>
                  </a:lnTo>
                  <a:close/>
                  <a:moveTo>
                    <a:pt x="1036" y="2827"/>
                  </a:moveTo>
                  <a:cubicBezTo>
                    <a:pt x="1036" y="2827"/>
                    <a:pt x="1036" y="2827"/>
                    <a:pt x="1036" y="2827"/>
                  </a:cubicBezTo>
                  <a:lnTo>
                    <a:pt x="1036" y="2827"/>
                  </a:lnTo>
                  <a:close/>
                  <a:moveTo>
                    <a:pt x="1036" y="2827"/>
                  </a:moveTo>
                  <a:cubicBezTo>
                    <a:pt x="1036" y="2827"/>
                    <a:pt x="1036" y="2827"/>
                    <a:pt x="1036" y="2827"/>
                  </a:cubicBezTo>
                  <a:lnTo>
                    <a:pt x="1036" y="2827"/>
                  </a:lnTo>
                  <a:close/>
                  <a:moveTo>
                    <a:pt x="1036" y="2827"/>
                  </a:moveTo>
                  <a:cubicBezTo>
                    <a:pt x="1036" y="2827"/>
                    <a:pt x="1036" y="2827"/>
                    <a:pt x="1036" y="2827"/>
                  </a:cubicBezTo>
                  <a:lnTo>
                    <a:pt x="1036" y="2827"/>
                  </a:lnTo>
                  <a:close/>
                  <a:moveTo>
                    <a:pt x="1036" y="2827"/>
                  </a:moveTo>
                  <a:cubicBezTo>
                    <a:pt x="1036" y="2827"/>
                    <a:pt x="1036" y="2827"/>
                    <a:pt x="1036" y="2827"/>
                  </a:cubicBezTo>
                  <a:lnTo>
                    <a:pt x="1036" y="2827"/>
                  </a:lnTo>
                  <a:close/>
                  <a:moveTo>
                    <a:pt x="1036" y="2827"/>
                  </a:moveTo>
                  <a:cubicBezTo>
                    <a:pt x="1036" y="2827"/>
                    <a:pt x="1036" y="2827"/>
                    <a:pt x="1036" y="2827"/>
                  </a:cubicBezTo>
                  <a:lnTo>
                    <a:pt x="1036" y="2827"/>
                  </a:lnTo>
                  <a:close/>
                  <a:moveTo>
                    <a:pt x="1036" y="2827"/>
                  </a:moveTo>
                  <a:cubicBezTo>
                    <a:pt x="1036" y="2827"/>
                    <a:pt x="1036" y="2827"/>
                    <a:pt x="1036" y="2827"/>
                  </a:cubicBezTo>
                  <a:lnTo>
                    <a:pt x="1036" y="2827"/>
                  </a:lnTo>
                  <a:close/>
                  <a:moveTo>
                    <a:pt x="1036" y="2827"/>
                  </a:moveTo>
                  <a:cubicBezTo>
                    <a:pt x="1036" y="2827"/>
                    <a:pt x="1036" y="2827"/>
                    <a:pt x="1036" y="2827"/>
                  </a:cubicBezTo>
                  <a:lnTo>
                    <a:pt x="1036" y="2827"/>
                  </a:lnTo>
                  <a:close/>
                  <a:moveTo>
                    <a:pt x="1036" y="2827"/>
                  </a:moveTo>
                  <a:cubicBezTo>
                    <a:pt x="1036" y="2827"/>
                    <a:pt x="1036" y="2827"/>
                    <a:pt x="1036" y="2827"/>
                  </a:cubicBezTo>
                  <a:lnTo>
                    <a:pt x="1036" y="2827"/>
                  </a:lnTo>
                  <a:close/>
                  <a:moveTo>
                    <a:pt x="1036" y="2827"/>
                  </a:moveTo>
                  <a:cubicBezTo>
                    <a:pt x="1036" y="2827"/>
                    <a:pt x="1036" y="2827"/>
                    <a:pt x="1036" y="2827"/>
                  </a:cubicBezTo>
                  <a:lnTo>
                    <a:pt x="1036" y="2827"/>
                  </a:lnTo>
                  <a:close/>
                  <a:moveTo>
                    <a:pt x="1036" y="2827"/>
                  </a:moveTo>
                  <a:cubicBezTo>
                    <a:pt x="1036" y="2827"/>
                    <a:pt x="1036" y="2827"/>
                    <a:pt x="1036" y="2827"/>
                  </a:cubicBezTo>
                  <a:lnTo>
                    <a:pt x="1036" y="2827"/>
                  </a:lnTo>
                  <a:close/>
                  <a:moveTo>
                    <a:pt x="1036" y="2827"/>
                  </a:moveTo>
                  <a:cubicBezTo>
                    <a:pt x="1036" y="2827"/>
                    <a:pt x="1036" y="2827"/>
                    <a:pt x="1036" y="2827"/>
                  </a:cubicBezTo>
                  <a:lnTo>
                    <a:pt x="1036" y="2827"/>
                  </a:lnTo>
                  <a:close/>
                  <a:moveTo>
                    <a:pt x="1036" y="2827"/>
                  </a:moveTo>
                  <a:cubicBezTo>
                    <a:pt x="1036" y="2827"/>
                    <a:pt x="1036" y="2827"/>
                    <a:pt x="1036" y="2827"/>
                  </a:cubicBezTo>
                  <a:lnTo>
                    <a:pt x="1036" y="2827"/>
                  </a:lnTo>
                  <a:close/>
                  <a:moveTo>
                    <a:pt x="1036" y="2827"/>
                  </a:moveTo>
                  <a:cubicBezTo>
                    <a:pt x="1036" y="2827"/>
                    <a:pt x="1036" y="2827"/>
                    <a:pt x="1036" y="2827"/>
                  </a:cubicBezTo>
                  <a:lnTo>
                    <a:pt x="1036" y="2827"/>
                  </a:lnTo>
                  <a:close/>
                  <a:moveTo>
                    <a:pt x="1036" y="2827"/>
                  </a:moveTo>
                  <a:cubicBezTo>
                    <a:pt x="1036" y="2827"/>
                    <a:pt x="1036" y="2827"/>
                    <a:pt x="1036" y="2827"/>
                  </a:cubicBezTo>
                  <a:lnTo>
                    <a:pt x="1036" y="2827"/>
                  </a:lnTo>
                  <a:close/>
                  <a:moveTo>
                    <a:pt x="1036" y="2827"/>
                  </a:moveTo>
                  <a:cubicBezTo>
                    <a:pt x="1036" y="2827"/>
                    <a:pt x="1036" y="2827"/>
                    <a:pt x="1036" y="2827"/>
                  </a:cubicBezTo>
                  <a:lnTo>
                    <a:pt x="1036" y="2827"/>
                  </a:lnTo>
                  <a:close/>
                  <a:moveTo>
                    <a:pt x="1036" y="2827"/>
                  </a:moveTo>
                  <a:cubicBezTo>
                    <a:pt x="1036" y="2827"/>
                    <a:pt x="1036" y="2827"/>
                    <a:pt x="1036" y="2827"/>
                  </a:cubicBezTo>
                  <a:lnTo>
                    <a:pt x="1036" y="2827"/>
                  </a:lnTo>
                  <a:close/>
                  <a:moveTo>
                    <a:pt x="1036" y="2827"/>
                  </a:moveTo>
                  <a:cubicBezTo>
                    <a:pt x="1036" y="2827"/>
                    <a:pt x="1036" y="2827"/>
                    <a:pt x="1036" y="2827"/>
                  </a:cubicBezTo>
                  <a:lnTo>
                    <a:pt x="1036" y="2827"/>
                  </a:lnTo>
                  <a:close/>
                  <a:moveTo>
                    <a:pt x="14456" y="2827"/>
                  </a:moveTo>
                  <a:lnTo>
                    <a:pt x="14456" y="2827"/>
                  </a:lnTo>
                  <a:cubicBezTo>
                    <a:pt x="14493" y="2827"/>
                    <a:pt x="14567" y="2864"/>
                    <a:pt x="14641" y="2938"/>
                  </a:cubicBezTo>
                  <a:lnTo>
                    <a:pt x="14641" y="3012"/>
                  </a:lnTo>
                  <a:lnTo>
                    <a:pt x="14567" y="2975"/>
                  </a:lnTo>
                  <a:lnTo>
                    <a:pt x="14493" y="2864"/>
                  </a:lnTo>
                  <a:cubicBezTo>
                    <a:pt x="14493" y="2864"/>
                    <a:pt x="14493" y="2827"/>
                    <a:pt x="14456" y="2827"/>
                  </a:cubicBezTo>
                  <a:close/>
                  <a:moveTo>
                    <a:pt x="962" y="3012"/>
                  </a:moveTo>
                  <a:cubicBezTo>
                    <a:pt x="888" y="3049"/>
                    <a:pt x="888" y="3049"/>
                    <a:pt x="888" y="3123"/>
                  </a:cubicBezTo>
                  <a:cubicBezTo>
                    <a:pt x="888" y="3049"/>
                    <a:pt x="961" y="3012"/>
                    <a:pt x="962" y="3012"/>
                  </a:cubicBezTo>
                  <a:close/>
                  <a:moveTo>
                    <a:pt x="925" y="2309"/>
                  </a:moveTo>
                  <a:cubicBezTo>
                    <a:pt x="925" y="2383"/>
                    <a:pt x="851" y="2420"/>
                    <a:pt x="851" y="2457"/>
                  </a:cubicBezTo>
                  <a:lnTo>
                    <a:pt x="851" y="2383"/>
                  </a:lnTo>
                  <a:cubicBezTo>
                    <a:pt x="777" y="2605"/>
                    <a:pt x="740" y="2864"/>
                    <a:pt x="851" y="3123"/>
                  </a:cubicBezTo>
                  <a:cubicBezTo>
                    <a:pt x="851" y="3160"/>
                    <a:pt x="925" y="3160"/>
                    <a:pt x="925" y="3160"/>
                  </a:cubicBezTo>
                  <a:lnTo>
                    <a:pt x="925" y="3307"/>
                  </a:lnTo>
                  <a:cubicBezTo>
                    <a:pt x="925" y="3233"/>
                    <a:pt x="962" y="3233"/>
                    <a:pt x="962" y="3197"/>
                  </a:cubicBezTo>
                  <a:cubicBezTo>
                    <a:pt x="969" y="3184"/>
                    <a:pt x="974" y="3171"/>
                    <a:pt x="980" y="3159"/>
                  </a:cubicBezTo>
                  <a:lnTo>
                    <a:pt x="980" y="3159"/>
                  </a:lnTo>
                  <a:cubicBezTo>
                    <a:pt x="985" y="3160"/>
                    <a:pt x="991" y="3160"/>
                    <a:pt x="999" y="3160"/>
                  </a:cubicBezTo>
                  <a:cubicBezTo>
                    <a:pt x="999" y="3123"/>
                    <a:pt x="1036" y="3012"/>
                    <a:pt x="1036" y="2975"/>
                  </a:cubicBezTo>
                  <a:cubicBezTo>
                    <a:pt x="1035" y="2975"/>
                    <a:pt x="1033" y="2975"/>
                    <a:pt x="1032" y="2975"/>
                  </a:cubicBezTo>
                  <a:lnTo>
                    <a:pt x="1032" y="2975"/>
                  </a:lnTo>
                  <a:cubicBezTo>
                    <a:pt x="1026" y="3034"/>
                    <a:pt x="1012" y="3088"/>
                    <a:pt x="980" y="3159"/>
                  </a:cubicBezTo>
                  <a:lnTo>
                    <a:pt x="980" y="3159"/>
                  </a:lnTo>
                  <a:cubicBezTo>
                    <a:pt x="959" y="3158"/>
                    <a:pt x="947" y="3152"/>
                    <a:pt x="888" y="3123"/>
                  </a:cubicBezTo>
                  <a:cubicBezTo>
                    <a:pt x="851" y="3049"/>
                    <a:pt x="814" y="2975"/>
                    <a:pt x="814" y="2827"/>
                  </a:cubicBezTo>
                  <a:lnTo>
                    <a:pt x="814" y="2827"/>
                  </a:lnTo>
                  <a:cubicBezTo>
                    <a:pt x="850" y="2936"/>
                    <a:pt x="958" y="2973"/>
                    <a:pt x="1032" y="2975"/>
                  </a:cubicBezTo>
                  <a:lnTo>
                    <a:pt x="1032" y="2975"/>
                  </a:lnTo>
                  <a:cubicBezTo>
                    <a:pt x="1033" y="2963"/>
                    <a:pt x="1034" y="2950"/>
                    <a:pt x="1034" y="2938"/>
                  </a:cubicBezTo>
                  <a:lnTo>
                    <a:pt x="1034" y="2938"/>
                  </a:lnTo>
                  <a:cubicBezTo>
                    <a:pt x="1035" y="2938"/>
                    <a:pt x="1035" y="2938"/>
                    <a:pt x="1036" y="2938"/>
                  </a:cubicBezTo>
                  <a:lnTo>
                    <a:pt x="1036" y="2827"/>
                  </a:lnTo>
                  <a:cubicBezTo>
                    <a:pt x="1036" y="2869"/>
                    <a:pt x="1036" y="2904"/>
                    <a:pt x="1034" y="2938"/>
                  </a:cubicBezTo>
                  <a:lnTo>
                    <a:pt x="1034" y="2938"/>
                  </a:lnTo>
                  <a:cubicBezTo>
                    <a:pt x="998" y="2938"/>
                    <a:pt x="962" y="2937"/>
                    <a:pt x="962" y="2864"/>
                  </a:cubicBezTo>
                  <a:cubicBezTo>
                    <a:pt x="999" y="2864"/>
                    <a:pt x="999" y="2864"/>
                    <a:pt x="1036" y="2827"/>
                  </a:cubicBezTo>
                  <a:lnTo>
                    <a:pt x="1036" y="2827"/>
                  </a:lnTo>
                  <a:lnTo>
                    <a:pt x="1036" y="2827"/>
                  </a:lnTo>
                  <a:lnTo>
                    <a:pt x="1110" y="2827"/>
                  </a:lnTo>
                  <a:lnTo>
                    <a:pt x="1110" y="2790"/>
                  </a:lnTo>
                  <a:lnTo>
                    <a:pt x="1036" y="2790"/>
                  </a:lnTo>
                  <a:lnTo>
                    <a:pt x="1036" y="2688"/>
                  </a:lnTo>
                  <a:lnTo>
                    <a:pt x="1036" y="2688"/>
                  </a:lnTo>
                  <a:cubicBezTo>
                    <a:pt x="1025" y="2695"/>
                    <a:pt x="1014" y="2699"/>
                    <a:pt x="1003" y="2699"/>
                  </a:cubicBezTo>
                  <a:cubicBezTo>
                    <a:pt x="990" y="2699"/>
                    <a:pt x="976" y="2693"/>
                    <a:pt x="962" y="2679"/>
                  </a:cubicBezTo>
                  <a:cubicBezTo>
                    <a:pt x="925" y="2605"/>
                    <a:pt x="962" y="2457"/>
                    <a:pt x="962" y="2309"/>
                  </a:cubicBezTo>
                  <a:close/>
                  <a:moveTo>
                    <a:pt x="907" y="3321"/>
                  </a:moveTo>
                  <a:lnTo>
                    <a:pt x="907" y="3321"/>
                  </a:lnTo>
                  <a:cubicBezTo>
                    <a:pt x="907" y="3322"/>
                    <a:pt x="906" y="3323"/>
                    <a:pt x="903" y="3324"/>
                  </a:cubicBezTo>
                  <a:lnTo>
                    <a:pt x="903" y="3324"/>
                  </a:lnTo>
                  <a:lnTo>
                    <a:pt x="907" y="3321"/>
                  </a:lnTo>
                  <a:close/>
                  <a:moveTo>
                    <a:pt x="777" y="3233"/>
                  </a:moveTo>
                  <a:cubicBezTo>
                    <a:pt x="747" y="3284"/>
                    <a:pt x="719" y="3346"/>
                    <a:pt x="698" y="3413"/>
                  </a:cubicBezTo>
                  <a:lnTo>
                    <a:pt x="698" y="3413"/>
                  </a:lnTo>
                  <a:cubicBezTo>
                    <a:pt x="728" y="3409"/>
                    <a:pt x="755" y="3401"/>
                    <a:pt x="777" y="3392"/>
                  </a:cubicBezTo>
                  <a:lnTo>
                    <a:pt x="777" y="3392"/>
                  </a:lnTo>
                  <a:lnTo>
                    <a:pt x="777" y="3418"/>
                  </a:lnTo>
                  <a:lnTo>
                    <a:pt x="866" y="3351"/>
                  </a:lnTo>
                  <a:lnTo>
                    <a:pt x="866" y="3351"/>
                  </a:lnTo>
                  <a:cubicBezTo>
                    <a:pt x="898" y="3365"/>
                    <a:pt x="929" y="3372"/>
                    <a:pt x="957" y="3372"/>
                  </a:cubicBezTo>
                  <a:cubicBezTo>
                    <a:pt x="990" y="3372"/>
                    <a:pt x="1017" y="3363"/>
                    <a:pt x="1036" y="3344"/>
                  </a:cubicBezTo>
                  <a:cubicBezTo>
                    <a:pt x="999" y="3344"/>
                    <a:pt x="962" y="3344"/>
                    <a:pt x="925" y="3307"/>
                  </a:cubicBezTo>
                  <a:lnTo>
                    <a:pt x="907" y="3321"/>
                  </a:lnTo>
                  <a:cubicBezTo>
                    <a:pt x="907" y="3317"/>
                    <a:pt x="888" y="3307"/>
                    <a:pt x="851" y="3307"/>
                  </a:cubicBezTo>
                  <a:cubicBezTo>
                    <a:pt x="876" y="3320"/>
                    <a:pt x="892" y="3324"/>
                    <a:pt x="900" y="3324"/>
                  </a:cubicBezTo>
                  <a:cubicBezTo>
                    <a:pt x="902" y="3324"/>
                    <a:pt x="903" y="3324"/>
                    <a:pt x="903" y="3324"/>
                  </a:cubicBezTo>
                  <a:lnTo>
                    <a:pt x="903" y="3324"/>
                  </a:lnTo>
                  <a:lnTo>
                    <a:pt x="866" y="3351"/>
                  </a:lnTo>
                  <a:lnTo>
                    <a:pt x="866" y="3351"/>
                  </a:lnTo>
                  <a:cubicBezTo>
                    <a:pt x="861" y="3349"/>
                    <a:pt x="856" y="3347"/>
                    <a:pt x="851" y="3344"/>
                  </a:cubicBezTo>
                  <a:cubicBezTo>
                    <a:pt x="834" y="3361"/>
                    <a:pt x="810" y="3378"/>
                    <a:pt x="777" y="3392"/>
                  </a:cubicBezTo>
                  <a:lnTo>
                    <a:pt x="777" y="3392"/>
                  </a:lnTo>
                  <a:lnTo>
                    <a:pt x="777" y="3233"/>
                  </a:lnTo>
                  <a:close/>
                  <a:moveTo>
                    <a:pt x="851" y="3381"/>
                  </a:moveTo>
                  <a:cubicBezTo>
                    <a:pt x="851" y="3523"/>
                    <a:pt x="783" y="3698"/>
                    <a:pt x="680" y="3843"/>
                  </a:cubicBezTo>
                  <a:lnTo>
                    <a:pt x="680" y="3843"/>
                  </a:lnTo>
                  <a:cubicBezTo>
                    <a:pt x="640" y="3704"/>
                    <a:pt x="656" y="3547"/>
                    <a:pt x="698" y="3413"/>
                  </a:cubicBezTo>
                  <a:lnTo>
                    <a:pt x="698" y="3413"/>
                  </a:lnTo>
                  <a:cubicBezTo>
                    <a:pt x="677" y="3416"/>
                    <a:pt x="654" y="3418"/>
                    <a:pt x="629" y="3418"/>
                  </a:cubicBezTo>
                  <a:lnTo>
                    <a:pt x="629" y="3529"/>
                  </a:lnTo>
                  <a:cubicBezTo>
                    <a:pt x="629" y="3566"/>
                    <a:pt x="629" y="3751"/>
                    <a:pt x="666" y="3862"/>
                  </a:cubicBezTo>
                  <a:cubicBezTo>
                    <a:pt x="671" y="3856"/>
                    <a:pt x="676" y="3849"/>
                    <a:pt x="680" y="3843"/>
                  </a:cubicBezTo>
                  <a:lnTo>
                    <a:pt x="680" y="3843"/>
                  </a:lnTo>
                  <a:cubicBezTo>
                    <a:pt x="694" y="3889"/>
                    <a:pt x="713" y="3933"/>
                    <a:pt x="740" y="3973"/>
                  </a:cubicBezTo>
                  <a:cubicBezTo>
                    <a:pt x="740" y="4047"/>
                    <a:pt x="777" y="4047"/>
                    <a:pt x="777" y="4084"/>
                  </a:cubicBezTo>
                  <a:cubicBezTo>
                    <a:pt x="767" y="4094"/>
                    <a:pt x="754" y="4104"/>
                    <a:pt x="740" y="4115"/>
                  </a:cubicBezTo>
                  <a:lnTo>
                    <a:pt x="740" y="4115"/>
                  </a:lnTo>
                  <a:cubicBezTo>
                    <a:pt x="970" y="3984"/>
                    <a:pt x="990" y="3640"/>
                    <a:pt x="925" y="3381"/>
                  </a:cubicBezTo>
                  <a:close/>
                  <a:moveTo>
                    <a:pt x="740" y="4115"/>
                  </a:moveTo>
                  <a:cubicBezTo>
                    <a:pt x="708" y="4134"/>
                    <a:pt x="671" y="4149"/>
                    <a:pt x="629" y="4158"/>
                  </a:cubicBezTo>
                  <a:lnTo>
                    <a:pt x="592" y="4158"/>
                  </a:lnTo>
                  <a:cubicBezTo>
                    <a:pt x="592" y="4226"/>
                    <a:pt x="578" y="4281"/>
                    <a:pt x="567" y="4339"/>
                  </a:cubicBezTo>
                  <a:lnTo>
                    <a:pt x="567" y="4339"/>
                  </a:lnTo>
                  <a:cubicBezTo>
                    <a:pt x="586" y="4314"/>
                    <a:pt x="607" y="4291"/>
                    <a:pt x="629" y="4269"/>
                  </a:cubicBezTo>
                  <a:cubicBezTo>
                    <a:pt x="656" y="4188"/>
                    <a:pt x="703" y="4146"/>
                    <a:pt x="740" y="4115"/>
                  </a:cubicBezTo>
                  <a:close/>
                  <a:moveTo>
                    <a:pt x="567" y="4339"/>
                  </a:moveTo>
                  <a:cubicBezTo>
                    <a:pt x="430" y="4516"/>
                    <a:pt x="393" y="4744"/>
                    <a:pt x="555" y="4971"/>
                  </a:cubicBezTo>
                  <a:lnTo>
                    <a:pt x="592" y="5008"/>
                  </a:lnTo>
                  <a:lnTo>
                    <a:pt x="481" y="5082"/>
                  </a:lnTo>
                  <a:cubicBezTo>
                    <a:pt x="463" y="5120"/>
                    <a:pt x="444" y="5138"/>
                    <a:pt x="430" y="5152"/>
                  </a:cubicBezTo>
                  <a:lnTo>
                    <a:pt x="430" y="5152"/>
                  </a:lnTo>
                  <a:cubicBezTo>
                    <a:pt x="502" y="5128"/>
                    <a:pt x="596" y="5004"/>
                    <a:pt x="629" y="4971"/>
                  </a:cubicBezTo>
                  <a:cubicBezTo>
                    <a:pt x="666" y="4971"/>
                    <a:pt x="740" y="4971"/>
                    <a:pt x="740" y="4897"/>
                  </a:cubicBezTo>
                  <a:cubicBezTo>
                    <a:pt x="814" y="4860"/>
                    <a:pt x="814" y="4786"/>
                    <a:pt x="740" y="4675"/>
                  </a:cubicBezTo>
                  <a:lnTo>
                    <a:pt x="666" y="4675"/>
                  </a:lnTo>
                  <a:lnTo>
                    <a:pt x="666" y="4601"/>
                  </a:lnTo>
                  <a:cubicBezTo>
                    <a:pt x="666" y="4638"/>
                    <a:pt x="629" y="4675"/>
                    <a:pt x="592" y="4712"/>
                  </a:cubicBezTo>
                  <a:lnTo>
                    <a:pt x="592" y="4675"/>
                  </a:lnTo>
                  <a:cubicBezTo>
                    <a:pt x="592" y="4638"/>
                    <a:pt x="592" y="4638"/>
                    <a:pt x="555" y="4601"/>
                  </a:cubicBezTo>
                  <a:lnTo>
                    <a:pt x="555" y="4454"/>
                  </a:lnTo>
                  <a:cubicBezTo>
                    <a:pt x="555" y="4411"/>
                    <a:pt x="561" y="4374"/>
                    <a:pt x="567" y="4339"/>
                  </a:cubicBezTo>
                  <a:close/>
                  <a:moveTo>
                    <a:pt x="430" y="5152"/>
                  </a:moveTo>
                  <a:lnTo>
                    <a:pt x="430" y="5152"/>
                  </a:lnTo>
                  <a:cubicBezTo>
                    <a:pt x="422" y="5155"/>
                    <a:pt x="415" y="5156"/>
                    <a:pt x="407" y="5156"/>
                  </a:cubicBezTo>
                  <a:cubicBezTo>
                    <a:pt x="412" y="5158"/>
                    <a:pt x="416" y="5160"/>
                    <a:pt x="420" y="5162"/>
                  </a:cubicBezTo>
                  <a:lnTo>
                    <a:pt x="420" y="5162"/>
                  </a:lnTo>
                  <a:cubicBezTo>
                    <a:pt x="423" y="5159"/>
                    <a:pt x="426" y="5156"/>
                    <a:pt x="430" y="5152"/>
                  </a:cubicBezTo>
                  <a:close/>
                  <a:moveTo>
                    <a:pt x="13394" y="1"/>
                  </a:moveTo>
                  <a:cubicBezTo>
                    <a:pt x="13388" y="1"/>
                    <a:pt x="13384" y="5"/>
                    <a:pt x="13384" y="17"/>
                  </a:cubicBezTo>
                  <a:cubicBezTo>
                    <a:pt x="13384" y="165"/>
                    <a:pt x="13384" y="350"/>
                    <a:pt x="13421" y="535"/>
                  </a:cubicBezTo>
                  <a:cubicBezTo>
                    <a:pt x="13421" y="572"/>
                    <a:pt x="13384" y="572"/>
                    <a:pt x="13347" y="572"/>
                  </a:cubicBezTo>
                  <a:cubicBezTo>
                    <a:pt x="13310" y="572"/>
                    <a:pt x="13310" y="572"/>
                    <a:pt x="13236" y="535"/>
                  </a:cubicBezTo>
                  <a:lnTo>
                    <a:pt x="13236" y="535"/>
                  </a:lnTo>
                  <a:cubicBezTo>
                    <a:pt x="13236" y="572"/>
                    <a:pt x="13310" y="646"/>
                    <a:pt x="13347" y="646"/>
                  </a:cubicBezTo>
                  <a:cubicBezTo>
                    <a:pt x="13384" y="646"/>
                    <a:pt x="13421" y="609"/>
                    <a:pt x="13421" y="572"/>
                  </a:cubicBezTo>
                  <a:cubicBezTo>
                    <a:pt x="13421" y="572"/>
                    <a:pt x="13495" y="572"/>
                    <a:pt x="13495" y="535"/>
                  </a:cubicBezTo>
                  <a:lnTo>
                    <a:pt x="13495" y="424"/>
                  </a:lnTo>
                  <a:cubicBezTo>
                    <a:pt x="13532" y="461"/>
                    <a:pt x="13569" y="572"/>
                    <a:pt x="13606" y="646"/>
                  </a:cubicBezTo>
                  <a:cubicBezTo>
                    <a:pt x="13680" y="793"/>
                    <a:pt x="13606" y="941"/>
                    <a:pt x="13606" y="1015"/>
                  </a:cubicBezTo>
                  <a:cubicBezTo>
                    <a:pt x="13680" y="978"/>
                    <a:pt x="13680" y="904"/>
                    <a:pt x="13680" y="830"/>
                  </a:cubicBezTo>
                  <a:lnTo>
                    <a:pt x="13680" y="830"/>
                  </a:lnTo>
                  <a:cubicBezTo>
                    <a:pt x="13717" y="941"/>
                    <a:pt x="13717" y="1126"/>
                    <a:pt x="13569" y="1126"/>
                  </a:cubicBezTo>
                  <a:cubicBezTo>
                    <a:pt x="13495" y="1089"/>
                    <a:pt x="13421" y="941"/>
                    <a:pt x="13384" y="830"/>
                  </a:cubicBezTo>
                  <a:lnTo>
                    <a:pt x="13347" y="830"/>
                  </a:lnTo>
                  <a:cubicBezTo>
                    <a:pt x="13347" y="904"/>
                    <a:pt x="13384" y="941"/>
                    <a:pt x="13384" y="978"/>
                  </a:cubicBezTo>
                  <a:lnTo>
                    <a:pt x="13384" y="978"/>
                  </a:lnTo>
                  <a:cubicBezTo>
                    <a:pt x="13384" y="948"/>
                    <a:pt x="13359" y="942"/>
                    <a:pt x="13350" y="920"/>
                  </a:cubicBezTo>
                  <a:lnTo>
                    <a:pt x="13350" y="920"/>
                  </a:lnTo>
                  <a:cubicBezTo>
                    <a:pt x="13391" y="1135"/>
                    <a:pt x="13537" y="1315"/>
                    <a:pt x="13717" y="1459"/>
                  </a:cubicBezTo>
                  <a:cubicBezTo>
                    <a:pt x="13754" y="1496"/>
                    <a:pt x="13791" y="1533"/>
                    <a:pt x="13902" y="1533"/>
                  </a:cubicBezTo>
                  <a:cubicBezTo>
                    <a:pt x="13902" y="1570"/>
                    <a:pt x="13939" y="1644"/>
                    <a:pt x="13976" y="1644"/>
                  </a:cubicBezTo>
                  <a:cubicBezTo>
                    <a:pt x="13976" y="1570"/>
                    <a:pt x="13976" y="1570"/>
                    <a:pt x="13939" y="1570"/>
                  </a:cubicBezTo>
                  <a:lnTo>
                    <a:pt x="13976" y="1570"/>
                  </a:lnTo>
                  <a:lnTo>
                    <a:pt x="13976" y="1644"/>
                  </a:lnTo>
                  <a:cubicBezTo>
                    <a:pt x="13976" y="1681"/>
                    <a:pt x="13939" y="1755"/>
                    <a:pt x="13939" y="1829"/>
                  </a:cubicBezTo>
                  <a:cubicBezTo>
                    <a:pt x="13910" y="1771"/>
                    <a:pt x="13859" y="1736"/>
                    <a:pt x="13838" y="1706"/>
                  </a:cubicBezTo>
                  <a:lnTo>
                    <a:pt x="13838" y="1706"/>
                  </a:lnTo>
                  <a:cubicBezTo>
                    <a:pt x="13909" y="1889"/>
                    <a:pt x="13984" y="2131"/>
                    <a:pt x="14161" y="2272"/>
                  </a:cubicBezTo>
                  <a:cubicBezTo>
                    <a:pt x="14235" y="2309"/>
                    <a:pt x="14271" y="2309"/>
                    <a:pt x="14308" y="2309"/>
                  </a:cubicBezTo>
                  <a:lnTo>
                    <a:pt x="14308" y="2494"/>
                  </a:lnTo>
                  <a:cubicBezTo>
                    <a:pt x="14271" y="2642"/>
                    <a:pt x="14308" y="2827"/>
                    <a:pt x="14419" y="2975"/>
                  </a:cubicBezTo>
                  <a:cubicBezTo>
                    <a:pt x="14345" y="3012"/>
                    <a:pt x="14345" y="3012"/>
                    <a:pt x="14345" y="3049"/>
                  </a:cubicBezTo>
                  <a:lnTo>
                    <a:pt x="14419" y="3049"/>
                  </a:lnTo>
                  <a:cubicBezTo>
                    <a:pt x="14419" y="3012"/>
                    <a:pt x="14419" y="3012"/>
                    <a:pt x="14456" y="2975"/>
                  </a:cubicBezTo>
                  <a:cubicBezTo>
                    <a:pt x="14493" y="3012"/>
                    <a:pt x="14567" y="3049"/>
                    <a:pt x="14678" y="3123"/>
                  </a:cubicBezTo>
                  <a:lnTo>
                    <a:pt x="14678" y="3160"/>
                  </a:lnTo>
                  <a:cubicBezTo>
                    <a:pt x="13186" y="2898"/>
                    <a:pt x="11676" y="2747"/>
                    <a:pt x="10147" y="2747"/>
                  </a:cubicBezTo>
                  <a:cubicBezTo>
                    <a:pt x="9516" y="2747"/>
                    <a:pt x="8882" y="2773"/>
                    <a:pt x="8245" y="2827"/>
                  </a:cubicBezTo>
                  <a:cubicBezTo>
                    <a:pt x="6914" y="2938"/>
                    <a:pt x="5546" y="3160"/>
                    <a:pt x="4178" y="3492"/>
                  </a:cubicBezTo>
                  <a:cubicBezTo>
                    <a:pt x="2995" y="3788"/>
                    <a:pt x="1554" y="4306"/>
                    <a:pt x="629" y="5230"/>
                  </a:cubicBezTo>
                  <a:cubicBezTo>
                    <a:pt x="594" y="5195"/>
                    <a:pt x="494" y="5193"/>
                    <a:pt x="420" y="5162"/>
                  </a:cubicBezTo>
                  <a:lnTo>
                    <a:pt x="420" y="5162"/>
                  </a:lnTo>
                  <a:cubicBezTo>
                    <a:pt x="412" y="5171"/>
                    <a:pt x="407" y="5179"/>
                    <a:pt x="407" y="5193"/>
                  </a:cubicBezTo>
                  <a:cubicBezTo>
                    <a:pt x="407" y="5230"/>
                    <a:pt x="407" y="5230"/>
                    <a:pt x="444" y="5267"/>
                  </a:cubicBezTo>
                  <a:cubicBezTo>
                    <a:pt x="370" y="5267"/>
                    <a:pt x="260" y="5267"/>
                    <a:pt x="223" y="5341"/>
                  </a:cubicBezTo>
                  <a:cubicBezTo>
                    <a:pt x="75" y="5415"/>
                    <a:pt x="1" y="5600"/>
                    <a:pt x="75" y="5747"/>
                  </a:cubicBezTo>
                  <a:cubicBezTo>
                    <a:pt x="90" y="5763"/>
                    <a:pt x="112" y="5772"/>
                    <a:pt x="132" y="5772"/>
                  </a:cubicBezTo>
                  <a:cubicBezTo>
                    <a:pt x="160" y="5772"/>
                    <a:pt x="186" y="5754"/>
                    <a:pt x="186" y="5711"/>
                  </a:cubicBezTo>
                  <a:lnTo>
                    <a:pt x="186" y="5600"/>
                  </a:lnTo>
                  <a:cubicBezTo>
                    <a:pt x="186" y="5600"/>
                    <a:pt x="186" y="5637"/>
                    <a:pt x="112" y="5637"/>
                  </a:cubicBezTo>
                  <a:cubicBezTo>
                    <a:pt x="112" y="5563"/>
                    <a:pt x="186" y="5452"/>
                    <a:pt x="260" y="5378"/>
                  </a:cubicBezTo>
                  <a:cubicBezTo>
                    <a:pt x="303" y="5367"/>
                    <a:pt x="346" y="5362"/>
                    <a:pt x="388" y="5362"/>
                  </a:cubicBezTo>
                  <a:cubicBezTo>
                    <a:pt x="488" y="5362"/>
                    <a:pt x="577" y="5389"/>
                    <a:pt x="629" y="5415"/>
                  </a:cubicBezTo>
                  <a:cubicBezTo>
                    <a:pt x="740" y="5452"/>
                    <a:pt x="814" y="5563"/>
                    <a:pt x="814" y="5637"/>
                  </a:cubicBezTo>
                  <a:cubicBezTo>
                    <a:pt x="851" y="5747"/>
                    <a:pt x="777" y="5784"/>
                    <a:pt x="740" y="5821"/>
                  </a:cubicBezTo>
                  <a:lnTo>
                    <a:pt x="740" y="5895"/>
                  </a:lnTo>
                  <a:cubicBezTo>
                    <a:pt x="592" y="6006"/>
                    <a:pt x="481" y="6154"/>
                    <a:pt x="407" y="6302"/>
                  </a:cubicBezTo>
                  <a:cubicBezTo>
                    <a:pt x="407" y="6302"/>
                    <a:pt x="407" y="6318"/>
                    <a:pt x="418" y="6318"/>
                  </a:cubicBezTo>
                  <a:cubicBezTo>
                    <a:pt x="424" y="6318"/>
                    <a:pt x="432" y="6314"/>
                    <a:pt x="444" y="6302"/>
                  </a:cubicBezTo>
                  <a:cubicBezTo>
                    <a:pt x="1110" y="5563"/>
                    <a:pt x="1775" y="5082"/>
                    <a:pt x="2774" y="4823"/>
                  </a:cubicBezTo>
                  <a:lnTo>
                    <a:pt x="2774" y="4786"/>
                  </a:lnTo>
                  <a:cubicBezTo>
                    <a:pt x="2108" y="4860"/>
                    <a:pt x="1480" y="5193"/>
                    <a:pt x="962" y="5637"/>
                  </a:cubicBezTo>
                  <a:lnTo>
                    <a:pt x="962" y="5600"/>
                  </a:lnTo>
                  <a:cubicBezTo>
                    <a:pt x="962" y="5452"/>
                    <a:pt x="851" y="5341"/>
                    <a:pt x="740" y="5230"/>
                  </a:cubicBezTo>
                  <a:cubicBezTo>
                    <a:pt x="1295" y="4971"/>
                    <a:pt x="1738" y="4638"/>
                    <a:pt x="2293" y="4343"/>
                  </a:cubicBezTo>
                  <a:cubicBezTo>
                    <a:pt x="2848" y="4084"/>
                    <a:pt x="3513" y="3862"/>
                    <a:pt x="4105" y="3714"/>
                  </a:cubicBezTo>
                  <a:cubicBezTo>
                    <a:pt x="5472" y="3344"/>
                    <a:pt x="6951" y="3160"/>
                    <a:pt x="8393" y="3049"/>
                  </a:cubicBezTo>
                  <a:cubicBezTo>
                    <a:pt x="9108" y="3010"/>
                    <a:pt x="9831" y="2990"/>
                    <a:pt x="10558" y="2990"/>
                  </a:cubicBezTo>
                  <a:cubicBezTo>
                    <a:pt x="11935" y="2990"/>
                    <a:pt x="13323" y="3064"/>
                    <a:pt x="14678" y="3233"/>
                  </a:cubicBezTo>
                  <a:lnTo>
                    <a:pt x="14678" y="3307"/>
                  </a:lnTo>
                  <a:cubicBezTo>
                    <a:pt x="14678" y="3334"/>
                    <a:pt x="14697" y="3360"/>
                    <a:pt x="14734" y="3360"/>
                  </a:cubicBezTo>
                  <a:cubicBezTo>
                    <a:pt x="14749" y="3360"/>
                    <a:pt x="14767" y="3355"/>
                    <a:pt x="14789" y="3344"/>
                  </a:cubicBezTo>
                  <a:cubicBezTo>
                    <a:pt x="14789" y="3344"/>
                    <a:pt x="14826" y="3307"/>
                    <a:pt x="14826" y="3233"/>
                  </a:cubicBezTo>
                  <a:cubicBezTo>
                    <a:pt x="14832" y="3235"/>
                    <a:pt x="14837" y="3236"/>
                    <a:pt x="14843" y="3237"/>
                  </a:cubicBezTo>
                  <a:lnTo>
                    <a:pt x="14843" y="3237"/>
                  </a:lnTo>
                  <a:cubicBezTo>
                    <a:pt x="14825" y="3224"/>
                    <a:pt x="14807" y="3214"/>
                    <a:pt x="14789" y="3197"/>
                  </a:cubicBezTo>
                  <a:lnTo>
                    <a:pt x="14715" y="3160"/>
                  </a:lnTo>
                  <a:lnTo>
                    <a:pt x="14789" y="3123"/>
                  </a:lnTo>
                  <a:cubicBezTo>
                    <a:pt x="14842" y="3149"/>
                    <a:pt x="14877" y="3195"/>
                    <a:pt x="14891" y="3246"/>
                  </a:cubicBezTo>
                  <a:lnTo>
                    <a:pt x="14891" y="3246"/>
                  </a:lnTo>
                  <a:cubicBezTo>
                    <a:pt x="14875" y="3243"/>
                    <a:pt x="14859" y="3240"/>
                    <a:pt x="14843" y="3237"/>
                  </a:cubicBezTo>
                  <a:lnTo>
                    <a:pt x="14843" y="3237"/>
                  </a:lnTo>
                  <a:cubicBezTo>
                    <a:pt x="14862" y="3251"/>
                    <a:pt x="14881" y="3269"/>
                    <a:pt x="14900" y="3307"/>
                  </a:cubicBezTo>
                  <a:cubicBezTo>
                    <a:pt x="14900" y="3287"/>
                    <a:pt x="14897" y="3266"/>
                    <a:pt x="14891" y="3246"/>
                  </a:cubicBezTo>
                  <a:lnTo>
                    <a:pt x="14891" y="3246"/>
                  </a:lnTo>
                  <a:cubicBezTo>
                    <a:pt x="15424" y="3350"/>
                    <a:pt x="15955" y="3424"/>
                    <a:pt x="16453" y="3566"/>
                  </a:cubicBezTo>
                  <a:cubicBezTo>
                    <a:pt x="16490" y="3566"/>
                    <a:pt x="16490" y="3492"/>
                    <a:pt x="16453" y="3492"/>
                  </a:cubicBezTo>
                  <a:cubicBezTo>
                    <a:pt x="15989" y="3349"/>
                    <a:pt x="15559" y="3241"/>
                    <a:pt x="15064" y="3167"/>
                  </a:cubicBezTo>
                  <a:lnTo>
                    <a:pt x="15064" y="3167"/>
                  </a:lnTo>
                  <a:cubicBezTo>
                    <a:pt x="15077" y="3158"/>
                    <a:pt x="15085" y="3140"/>
                    <a:pt x="15085" y="3123"/>
                  </a:cubicBezTo>
                  <a:cubicBezTo>
                    <a:pt x="15048" y="2938"/>
                    <a:pt x="14863" y="2679"/>
                    <a:pt x="14678" y="2642"/>
                  </a:cubicBezTo>
                  <a:cubicBezTo>
                    <a:pt x="14660" y="2623"/>
                    <a:pt x="14623" y="2614"/>
                    <a:pt x="14581" y="2614"/>
                  </a:cubicBezTo>
                  <a:cubicBezTo>
                    <a:pt x="14540" y="2614"/>
                    <a:pt x="14493" y="2623"/>
                    <a:pt x="14456" y="2642"/>
                  </a:cubicBezTo>
                  <a:cubicBezTo>
                    <a:pt x="14456" y="2605"/>
                    <a:pt x="14419" y="2568"/>
                    <a:pt x="14419" y="2494"/>
                  </a:cubicBezTo>
                  <a:cubicBezTo>
                    <a:pt x="14530" y="2457"/>
                    <a:pt x="14530" y="2235"/>
                    <a:pt x="14493" y="2124"/>
                  </a:cubicBezTo>
                  <a:cubicBezTo>
                    <a:pt x="14456" y="1940"/>
                    <a:pt x="14345" y="1829"/>
                    <a:pt x="14235" y="1718"/>
                  </a:cubicBezTo>
                  <a:lnTo>
                    <a:pt x="14235" y="1718"/>
                  </a:lnTo>
                  <a:cubicBezTo>
                    <a:pt x="14308" y="1866"/>
                    <a:pt x="14308" y="2050"/>
                    <a:pt x="14308" y="2198"/>
                  </a:cubicBezTo>
                  <a:lnTo>
                    <a:pt x="14271" y="2198"/>
                  </a:lnTo>
                  <a:cubicBezTo>
                    <a:pt x="14161" y="2124"/>
                    <a:pt x="14161" y="2087"/>
                    <a:pt x="14124" y="2013"/>
                  </a:cubicBezTo>
                  <a:cubicBezTo>
                    <a:pt x="14087" y="1940"/>
                    <a:pt x="14087" y="1903"/>
                    <a:pt x="14050" y="1866"/>
                  </a:cubicBezTo>
                  <a:cubicBezTo>
                    <a:pt x="14124" y="1829"/>
                    <a:pt x="14124" y="1718"/>
                    <a:pt x="14161" y="1644"/>
                  </a:cubicBezTo>
                  <a:cubicBezTo>
                    <a:pt x="14271" y="1644"/>
                    <a:pt x="14308" y="1570"/>
                    <a:pt x="14308" y="1533"/>
                  </a:cubicBezTo>
                  <a:cubicBezTo>
                    <a:pt x="14308" y="1533"/>
                    <a:pt x="14308" y="1516"/>
                    <a:pt x="14298" y="1516"/>
                  </a:cubicBezTo>
                  <a:cubicBezTo>
                    <a:pt x="14292" y="1516"/>
                    <a:pt x="14284" y="1521"/>
                    <a:pt x="14271" y="1533"/>
                  </a:cubicBezTo>
                  <a:cubicBezTo>
                    <a:pt x="14235" y="1570"/>
                    <a:pt x="14161" y="1570"/>
                    <a:pt x="14124" y="1570"/>
                  </a:cubicBezTo>
                  <a:lnTo>
                    <a:pt x="14124" y="1496"/>
                  </a:lnTo>
                  <a:cubicBezTo>
                    <a:pt x="14124" y="1348"/>
                    <a:pt x="14050" y="1200"/>
                    <a:pt x="13976" y="1126"/>
                  </a:cubicBezTo>
                  <a:lnTo>
                    <a:pt x="13976" y="1089"/>
                  </a:lnTo>
                  <a:cubicBezTo>
                    <a:pt x="13976" y="1089"/>
                    <a:pt x="13976" y="1056"/>
                    <a:pt x="13965" y="1056"/>
                  </a:cubicBezTo>
                  <a:cubicBezTo>
                    <a:pt x="13959" y="1056"/>
                    <a:pt x="13951" y="1065"/>
                    <a:pt x="13939" y="1089"/>
                  </a:cubicBezTo>
                  <a:lnTo>
                    <a:pt x="13902" y="1089"/>
                  </a:lnTo>
                  <a:lnTo>
                    <a:pt x="13865" y="1015"/>
                  </a:lnTo>
                  <a:lnTo>
                    <a:pt x="13865" y="941"/>
                  </a:lnTo>
                  <a:cubicBezTo>
                    <a:pt x="13865" y="756"/>
                    <a:pt x="13754" y="609"/>
                    <a:pt x="13606" y="535"/>
                  </a:cubicBezTo>
                  <a:cubicBezTo>
                    <a:pt x="13581" y="484"/>
                    <a:pt x="13556" y="434"/>
                    <a:pt x="13530" y="395"/>
                  </a:cubicBezTo>
                  <a:lnTo>
                    <a:pt x="13530" y="395"/>
                  </a:lnTo>
                  <a:cubicBezTo>
                    <a:pt x="13532" y="402"/>
                    <a:pt x="13532" y="411"/>
                    <a:pt x="13532" y="424"/>
                  </a:cubicBezTo>
                  <a:lnTo>
                    <a:pt x="13495" y="387"/>
                  </a:lnTo>
                  <a:cubicBezTo>
                    <a:pt x="13495" y="239"/>
                    <a:pt x="13421" y="165"/>
                    <a:pt x="13421" y="17"/>
                  </a:cubicBezTo>
                  <a:cubicBezTo>
                    <a:pt x="13421" y="17"/>
                    <a:pt x="13405" y="1"/>
                    <a:pt x="13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6"/>
            <p:cNvSpPr/>
            <p:nvPr/>
          </p:nvSpPr>
          <p:spPr>
            <a:xfrm>
              <a:off x="1156575" y="397550"/>
              <a:ext cx="26825" cy="111100"/>
            </a:xfrm>
            <a:custGeom>
              <a:avLst/>
              <a:gdLst/>
              <a:ahLst/>
              <a:cxnLst/>
              <a:rect l="l" t="t" r="r" b="b"/>
              <a:pathLst>
                <a:path w="1073" h="4444" extrusionOk="0">
                  <a:moveTo>
                    <a:pt x="137" y="0"/>
                  </a:moveTo>
                  <a:cubicBezTo>
                    <a:pt x="131" y="0"/>
                    <a:pt x="123" y="4"/>
                    <a:pt x="111" y="17"/>
                  </a:cubicBezTo>
                  <a:cubicBezTo>
                    <a:pt x="0" y="91"/>
                    <a:pt x="37" y="275"/>
                    <a:pt x="148" y="386"/>
                  </a:cubicBezTo>
                  <a:cubicBezTo>
                    <a:pt x="180" y="386"/>
                    <a:pt x="184" y="414"/>
                    <a:pt x="208" y="421"/>
                  </a:cubicBezTo>
                  <a:lnTo>
                    <a:pt x="208" y="421"/>
                  </a:lnTo>
                  <a:cubicBezTo>
                    <a:pt x="210" y="406"/>
                    <a:pt x="214" y="394"/>
                    <a:pt x="222" y="386"/>
                  </a:cubicBezTo>
                  <a:lnTo>
                    <a:pt x="222" y="386"/>
                  </a:lnTo>
                  <a:lnTo>
                    <a:pt x="296" y="423"/>
                  </a:lnTo>
                  <a:cubicBezTo>
                    <a:pt x="316" y="444"/>
                    <a:pt x="343" y="453"/>
                    <a:pt x="370" y="453"/>
                  </a:cubicBezTo>
                  <a:cubicBezTo>
                    <a:pt x="441" y="453"/>
                    <a:pt x="518" y="392"/>
                    <a:pt x="518" y="312"/>
                  </a:cubicBezTo>
                  <a:lnTo>
                    <a:pt x="481" y="238"/>
                  </a:lnTo>
                  <a:cubicBezTo>
                    <a:pt x="427" y="293"/>
                    <a:pt x="392" y="327"/>
                    <a:pt x="363" y="327"/>
                  </a:cubicBezTo>
                  <a:cubicBezTo>
                    <a:pt x="353" y="327"/>
                    <a:pt x="343" y="322"/>
                    <a:pt x="333" y="312"/>
                  </a:cubicBezTo>
                  <a:cubicBezTo>
                    <a:pt x="370" y="238"/>
                    <a:pt x="444" y="238"/>
                    <a:pt x="481" y="164"/>
                  </a:cubicBezTo>
                  <a:cubicBezTo>
                    <a:pt x="481" y="164"/>
                    <a:pt x="481" y="148"/>
                    <a:pt x="459" y="148"/>
                  </a:cubicBezTo>
                  <a:cubicBezTo>
                    <a:pt x="448" y="148"/>
                    <a:pt x="431" y="152"/>
                    <a:pt x="407" y="164"/>
                  </a:cubicBezTo>
                  <a:cubicBezTo>
                    <a:pt x="370" y="201"/>
                    <a:pt x="333" y="238"/>
                    <a:pt x="222" y="238"/>
                  </a:cubicBezTo>
                  <a:lnTo>
                    <a:pt x="185" y="238"/>
                  </a:lnTo>
                  <a:cubicBezTo>
                    <a:pt x="111" y="201"/>
                    <a:pt x="111" y="54"/>
                    <a:pt x="148" y="17"/>
                  </a:cubicBezTo>
                  <a:cubicBezTo>
                    <a:pt x="148" y="17"/>
                    <a:pt x="148" y="0"/>
                    <a:pt x="137" y="0"/>
                  </a:cubicBezTo>
                  <a:close/>
                  <a:moveTo>
                    <a:pt x="208" y="421"/>
                  </a:moveTo>
                  <a:cubicBezTo>
                    <a:pt x="207" y="433"/>
                    <a:pt x="208" y="447"/>
                    <a:pt x="211" y="461"/>
                  </a:cubicBezTo>
                  <a:lnTo>
                    <a:pt x="211" y="461"/>
                  </a:lnTo>
                  <a:cubicBezTo>
                    <a:pt x="214" y="448"/>
                    <a:pt x="218" y="435"/>
                    <a:pt x="222" y="423"/>
                  </a:cubicBezTo>
                  <a:cubicBezTo>
                    <a:pt x="217" y="423"/>
                    <a:pt x="212" y="423"/>
                    <a:pt x="208" y="421"/>
                  </a:cubicBezTo>
                  <a:close/>
                  <a:moveTo>
                    <a:pt x="481" y="941"/>
                  </a:moveTo>
                  <a:cubicBezTo>
                    <a:pt x="481" y="1052"/>
                    <a:pt x="518" y="1089"/>
                    <a:pt x="518" y="1163"/>
                  </a:cubicBezTo>
                  <a:lnTo>
                    <a:pt x="518" y="1274"/>
                  </a:lnTo>
                  <a:cubicBezTo>
                    <a:pt x="481" y="1292"/>
                    <a:pt x="444" y="1301"/>
                    <a:pt x="407" y="1301"/>
                  </a:cubicBezTo>
                  <a:cubicBezTo>
                    <a:pt x="370" y="1301"/>
                    <a:pt x="333" y="1292"/>
                    <a:pt x="296" y="1274"/>
                  </a:cubicBezTo>
                  <a:cubicBezTo>
                    <a:pt x="185" y="1163"/>
                    <a:pt x="185" y="1052"/>
                    <a:pt x="185" y="941"/>
                  </a:cubicBezTo>
                  <a:cubicBezTo>
                    <a:pt x="259" y="941"/>
                    <a:pt x="296" y="978"/>
                    <a:pt x="333" y="978"/>
                  </a:cubicBezTo>
                  <a:cubicBezTo>
                    <a:pt x="370" y="978"/>
                    <a:pt x="444" y="978"/>
                    <a:pt x="481" y="941"/>
                  </a:cubicBezTo>
                  <a:close/>
                  <a:moveTo>
                    <a:pt x="887" y="3714"/>
                  </a:moveTo>
                  <a:lnTo>
                    <a:pt x="887" y="4046"/>
                  </a:lnTo>
                  <a:cubicBezTo>
                    <a:pt x="850" y="4046"/>
                    <a:pt x="776" y="3972"/>
                    <a:pt x="776" y="3972"/>
                  </a:cubicBezTo>
                  <a:cubicBezTo>
                    <a:pt x="739" y="3935"/>
                    <a:pt x="702" y="3899"/>
                    <a:pt x="702" y="3862"/>
                  </a:cubicBezTo>
                  <a:cubicBezTo>
                    <a:pt x="776" y="3862"/>
                    <a:pt x="850" y="3788"/>
                    <a:pt x="887" y="3714"/>
                  </a:cubicBezTo>
                  <a:close/>
                  <a:moveTo>
                    <a:pt x="582" y="407"/>
                  </a:moveTo>
                  <a:cubicBezTo>
                    <a:pt x="571" y="407"/>
                    <a:pt x="555" y="423"/>
                    <a:pt x="555" y="423"/>
                  </a:cubicBezTo>
                  <a:cubicBezTo>
                    <a:pt x="518" y="534"/>
                    <a:pt x="444" y="571"/>
                    <a:pt x="333" y="571"/>
                  </a:cubicBezTo>
                  <a:cubicBezTo>
                    <a:pt x="263" y="571"/>
                    <a:pt x="223" y="513"/>
                    <a:pt x="211" y="461"/>
                  </a:cubicBezTo>
                  <a:lnTo>
                    <a:pt x="211" y="461"/>
                  </a:lnTo>
                  <a:cubicBezTo>
                    <a:pt x="187" y="572"/>
                    <a:pt x="201" y="723"/>
                    <a:pt x="333" y="756"/>
                  </a:cubicBezTo>
                  <a:cubicBezTo>
                    <a:pt x="370" y="768"/>
                    <a:pt x="399" y="772"/>
                    <a:pt x="423" y="772"/>
                  </a:cubicBezTo>
                  <a:cubicBezTo>
                    <a:pt x="472" y="772"/>
                    <a:pt x="505" y="756"/>
                    <a:pt x="555" y="756"/>
                  </a:cubicBezTo>
                  <a:cubicBezTo>
                    <a:pt x="518" y="830"/>
                    <a:pt x="444" y="904"/>
                    <a:pt x="333" y="904"/>
                  </a:cubicBezTo>
                  <a:cubicBezTo>
                    <a:pt x="222" y="904"/>
                    <a:pt x="148" y="756"/>
                    <a:pt x="111" y="645"/>
                  </a:cubicBezTo>
                  <a:cubicBezTo>
                    <a:pt x="111" y="633"/>
                    <a:pt x="103" y="629"/>
                    <a:pt x="92" y="629"/>
                  </a:cubicBezTo>
                  <a:cubicBezTo>
                    <a:pt x="70" y="629"/>
                    <a:pt x="37" y="645"/>
                    <a:pt x="37" y="645"/>
                  </a:cubicBezTo>
                  <a:cubicBezTo>
                    <a:pt x="37" y="756"/>
                    <a:pt x="111" y="793"/>
                    <a:pt x="148" y="904"/>
                  </a:cubicBezTo>
                  <a:cubicBezTo>
                    <a:pt x="148" y="904"/>
                    <a:pt x="111" y="904"/>
                    <a:pt x="111" y="941"/>
                  </a:cubicBezTo>
                  <a:cubicBezTo>
                    <a:pt x="37" y="1126"/>
                    <a:pt x="37" y="1311"/>
                    <a:pt x="222" y="1458"/>
                  </a:cubicBezTo>
                  <a:cubicBezTo>
                    <a:pt x="277" y="1477"/>
                    <a:pt x="324" y="1486"/>
                    <a:pt x="365" y="1486"/>
                  </a:cubicBezTo>
                  <a:cubicBezTo>
                    <a:pt x="407" y="1486"/>
                    <a:pt x="444" y="1477"/>
                    <a:pt x="481" y="1458"/>
                  </a:cubicBezTo>
                  <a:lnTo>
                    <a:pt x="481" y="1495"/>
                  </a:lnTo>
                  <a:lnTo>
                    <a:pt x="481" y="1569"/>
                  </a:lnTo>
                  <a:cubicBezTo>
                    <a:pt x="481" y="1643"/>
                    <a:pt x="481" y="1643"/>
                    <a:pt x="518" y="1643"/>
                  </a:cubicBezTo>
                  <a:cubicBezTo>
                    <a:pt x="555" y="1717"/>
                    <a:pt x="592" y="1828"/>
                    <a:pt x="702" y="1865"/>
                  </a:cubicBezTo>
                  <a:cubicBezTo>
                    <a:pt x="702" y="1902"/>
                    <a:pt x="702" y="1902"/>
                    <a:pt x="666" y="1902"/>
                  </a:cubicBezTo>
                  <a:cubicBezTo>
                    <a:pt x="555" y="1902"/>
                    <a:pt x="481" y="1865"/>
                    <a:pt x="407" y="1754"/>
                  </a:cubicBezTo>
                  <a:cubicBezTo>
                    <a:pt x="407" y="1736"/>
                    <a:pt x="388" y="1726"/>
                    <a:pt x="370" y="1726"/>
                  </a:cubicBezTo>
                  <a:cubicBezTo>
                    <a:pt x="351" y="1726"/>
                    <a:pt x="333" y="1736"/>
                    <a:pt x="333" y="1754"/>
                  </a:cubicBezTo>
                  <a:cubicBezTo>
                    <a:pt x="333" y="1865"/>
                    <a:pt x="370" y="1902"/>
                    <a:pt x="481" y="1939"/>
                  </a:cubicBezTo>
                  <a:lnTo>
                    <a:pt x="407" y="1939"/>
                  </a:lnTo>
                  <a:cubicBezTo>
                    <a:pt x="296" y="1902"/>
                    <a:pt x="185" y="1680"/>
                    <a:pt x="148" y="1569"/>
                  </a:cubicBezTo>
                  <a:cubicBezTo>
                    <a:pt x="148" y="1551"/>
                    <a:pt x="139" y="1542"/>
                    <a:pt x="129" y="1542"/>
                  </a:cubicBezTo>
                  <a:cubicBezTo>
                    <a:pt x="120" y="1542"/>
                    <a:pt x="111" y="1551"/>
                    <a:pt x="111" y="1569"/>
                  </a:cubicBezTo>
                  <a:cubicBezTo>
                    <a:pt x="111" y="1754"/>
                    <a:pt x="185" y="2050"/>
                    <a:pt x="407" y="2087"/>
                  </a:cubicBezTo>
                  <a:cubicBezTo>
                    <a:pt x="370" y="2198"/>
                    <a:pt x="370" y="2309"/>
                    <a:pt x="407" y="2420"/>
                  </a:cubicBezTo>
                  <a:cubicBezTo>
                    <a:pt x="481" y="2494"/>
                    <a:pt x="518" y="2568"/>
                    <a:pt x="555" y="2642"/>
                  </a:cubicBezTo>
                  <a:cubicBezTo>
                    <a:pt x="555" y="2752"/>
                    <a:pt x="518" y="2789"/>
                    <a:pt x="555" y="2863"/>
                  </a:cubicBezTo>
                  <a:cubicBezTo>
                    <a:pt x="555" y="2900"/>
                    <a:pt x="564" y="2919"/>
                    <a:pt x="582" y="2919"/>
                  </a:cubicBezTo>
                  <a:cubicBezTo>
                    <a:pt x="601" y="2919"/>
                    <a:pt x="629" y="2900"/>
                    <a:pt x="666" y="2863"/>
                  </a:cubicBezTo>
                  <a:cubicBezTo>
                    <a:pt x="702" y="2826"/>
                    <a:pt x="702" y="2826"/>
                    <a:pt x="702" y="2789"/>
                  </a:cubicBezTo>
                  <a:lnTo>
                    <a:pt x="702" y="2863"/>
                  </a:lnTo>
                  <a:lnTo>
                    <a:pt x="776" y="2863"/>
                  </a:lnTo>
                  <a:cubicBezTo>
                    <a:pt x="776" y="3011"/>
                    <a:pt x="850" y="3122"/>
                    <a:pt x="850" y="3233"/>
                  </a:cubicBezTo>
                  <a:lnTo>
                    <a:pt x="850" y="3344"/>
                  </a:lnTo>
                  <a:lnTo>
                    <a:pt x="739" y="3344"/>
                  </a:lnTo>
                  <a:lnTo>
                    <a:pt x="592" y="3196"/>
                  </a:lnTo>
                  <a:cubicBezTo>
                    <a:pt x="555" y="3122"/>
                    <a:pt x="518" y="2974"/>
                    <a:pt x="370" y="2937"/>
                  </a:cubicBezTo>
                  <a:cubicBezTo>
                    <a:pt x="370" y="2937"/>
                    <a:pt x="333" y="2937"/>
                    <a:pt x="333" y="2974"/>
                  </a:cubicBezTo>
                  <a:cubicBezTo>
                    <a:pt x="481" y="3122"/>
                    <a:pt x="407" y="3344"/>
                    <a:pt x="592" y="3418"/>
                  </a:cubicBezTo>
                  <a:cubicBezTo>
                    <a:pt x="666" y="3492"/>
                    <a:pt x="702" y="3492"/>
                    <a:pt x="776" y="3492"/>
                  </a:cubicBezTo>
                  <a:cubicBezTo>
                    <a:pt x="776" y="3603"/>
                    <a:pt x="739" y="3751"/>
                    <a:pt x="702" y="3751"/>
                  </a:cubicBezTo>
                  <a:cubicBezTo>
                    <a:pt x="702" y="3751"/>
                    <a:pt x="666" y="3751"/>
                    <a:pt x="666" y="3786"/>
                  </a:cubicBezTo>
                  <a:lnTo>
                    <a:pt x="666" y="3786"/>
                  </a:lnTo>
                  <a:cubicBezTo>
                    <a:pt x="619" y="3711"/>
                    <a:pt x="555" y="3641"/>
                    <a:pt x="555" y="3529"/>
                  </a:cubicBezTo>
                  <a:cubicBezTo>
                    <a:pt x="555" y="3510"/>
                    <a:pt x="536" y="3501"/>
                    <a:pt x="518" y="3501"/>
                  </a:cubicBezTo>
                  <a:cubicBezTo>
                    <a:pt x="499" y="3501"/>
                    <a:pt x="481" y="3510"/>
                    <a:pt x="481" y="3529"/>
                  </a:cubicBezTo>
                  <a:cubicBezTo>
                    <a:pt x="518" y="3751"/>
                    <a:pt x="592" y="3935"/>
                    <a:pt x="776" y="4083"/>
                  </a:cubicBezTo>
                  <a:cubicBezTo>
                    <a:pt x="850" y="4120"/>
                    <a:pt x="887" y="4120"/>
                    <a:pt x="924" y="4120"/>
                  </a:cubicBezTo>
                  <a:cubicBezTo>
                    <a:pt x="924" y="4231"/>
                    <a:pt x="887" y="4305"/>
                    <a:pt x="887" y="4416"/>
                  </a:cubicBezTo>
                  <a:cubicBezTo>
                    <a:pt x="887" y="4435"/>
                    <a:pt x="897" y="4444"/>
                    <a:pt x="906" y="4444"/>
                  </a:cubicBezTo>
                  <a:cubicBezTo>
                    <a:pt x="915" y="4444"/>
                    <a:pt x="924" y="4435"/>
                    <a:pt x="924" y="4416"/>
                  </a:cubicBezTo>
                  <a:cubicBezTo>
                    <a:pt x="1035" y="4305"/>
                    <a:pt x="1072" y="4157"/>
                    <a:pt x="1072" y="4046"/>
                  </a:cubicBezTo>
                  <a:lnTo>
                    <a:pt x="1072" y="3935"/>
                  </a:lnTo>
                  <a:cubicBezTo>
                    <a:pt x="1072" y="3788"/>
                    <a:pt x="1035" y="3677"/>
                    <a:pt x="961" y="3529"/>
                  </a:cubicBezTo>
                  <a:lnTo>
                    <a:pt x="961" y="3418"/>
                  </a:lnTo>
                  <a:cubicBezTo>
                    <a:pt x="961" y="3233"/>
                    <a:pt x="961" y="3011"/>
                    <a:pt x="850" y="2826"/>
                  </a:cubicBezTo>
                  <a:cubicBezTo>
                    <a:pt x="887" y="2752"/>
                    <a:pt x="887" y="2605"/>
                    <a:pt x="887" y="2568"/>
                  </a:cubicBezTo>
                  <a:cubicBezTo>
                    <a:pt x="887" y="2420"/>
                    <a:pt x="850" y="2272"/>
                    <a:pt x="776" y="2124"/>
                  </a:cubicBezTo>
                  <a:lnTo>
                    <a:pt x="776" y="2087"/>
                  </a:lnTo>
                  <a:lnTo>
                    <a:pt x="739" y="2087"/>
                  </a:lnTo>
                  <a:cubicBezTo>
                    <a:pt x="702" y="2235"/>
                    <a:pt x="666" y="2383"/>
                    <a:pt x="666" y="2457"/>
                  </a:cubicBezTo>
                  <a:cubicBezTo>
                    <a:pt x="666" y="2420"/>
                    <a:pt x="592" y="2420"/>
                    <a:pt x="592" y="2383"/>
                  </a:cubicBezTo>
                  <a:cubicBezTo>
                    <a:pt x="555" y="2272"/>
                    <a:pt x="555" y="2198"/>
                    <a:pt x="555" y="2087"/>
                  </a:cubicBezTo>
                  <a:cubicBezTo>
                    <a:pt x="666" y="2087"/>
                    <a:pt x="702" y="2050"/>
                    <a:pt x="776" y="2013"/>
                  </a:cubicBezTo>
                  <a:cubicBezTo>
                    <a:pt x="850" y="2013"/>
                    <a:pt x="887" y="1939"/>
                    <a:pt x="924" y="1902"/>
                  </a:cubicBezTo>
                  <a:lnTo>
                    <a:pt x="924" y="1865"/>
                  </a:lnTo>
                  <a:cubicBezTo>
                    <a:pt x="913" y="1876"/>
                    <a:pt x="909" y="1880"/>
                    <a:pt x="907" y="1880"/>
                  </a:cubicBezTo>
                  <a:cubicBezTo>
                    <a:pt x="903" y="1880"/>
                    <a:pt x="913" y="1854"/>
                    <a:pt x="887" y="1828"/>
                  </a:cubicBezTo>
                  <a:cubicBezTo>
                    <a:pt x="739" y="1717"/>
                    <a:pt x="666" y="1643"/>
                    <a:pt x="592" y="1495"/>
                  </a:cubicBezTo>
                  <a:cubicBezTo>
                    <a:pt x="702" y="1311"/>
                    <a:pt x="702" y="1052"/>
                    <a:pt x="555" y="904"/>
                  </a:cubicBezTo>
                  <a:cubicBezTo>
                    <a:pt x="592" y="867"/>
                    <a:pt x="592" y="793"/>
                    <a:pt x="592" y="719"/>
                  </a:cubicBezTo>
                  <a:cubicBezTo>
                    <a:pt x="592" y="719"/>
                    <a:pt x="592" y="682"/>
                    <a:pt x="555" y="682"/>
                  </a:cubicBezTo>
                  <a:cubicBezTo>
                    <a:pt x="592" y="608"/>
                    <a:pt x="666" y="534"/>
                    <a:pt x="592" y="423"/>
                  </a:cubicBezTo>
                  <a:cubicBezTo>
                    <a:pt x="592" y="411"/>
                    <a:pt x="587" y="407"/>
                    <a:pt x="582" y="4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6"/>
            <p:cNvSpPr/>
            <p:nvPr/>
          </p:nvSpPr>
          <p:spPr>
            <a:xfrm>
              <a:off x="1170425" y="507025"/>
              <a:ext cx="18500" cy="15725"/>
            </a:xfrm>
            <a:custGeom>
              <a:avLst/>
              <a:gdLst/>
              <a:ahLst/>
              <a:cxnLst/>
              <a:rect l="l" t="t" r="r" b="b"/>
              <a:pathLst>
                <a:path w="740" h="629" extrusionOk="0">
                  <a:moveTo>
                    <a:pt x="185" y="0"/>
                  </a:moveTo>
                  <a:lnTo>
                    <a:pt x="185" y="0"/>
                  </a:lnTo>
                  <a:cubicBezTo>
                    <a:pt x="1" y="74"/>
                    <a:pt x="185" y="407"/>
                    <a:pt x="296" y="481"/>
                  </a:cubicBezTo>
                  <a:cubicBezTo>
                    <a:pt x="333" y="555"/>
                    <a:pt x="444" y="629"/>
                    <a:pt x="518" y="629"/>
                  </a:cubicBezTo>
                  <a:cubicBezTo>
                    <a:pt x="555" y="629"/>
                    <a:pt x="555" y="592"/>
                    <a:pt x="629" y="592"/>
                  </a:cubicBezTo>
                  <a:cubicBezTo>
                    <a:pt x="703" y="555"/>
                    <a:pt x="740" y="407"/>
                    <a:pt x="740" y="370"/>
                  </a:cubicBezTo>
                  <a:cubicBezTo>
                    <a:pt x="740" y="259"/>
                    <a:pt x="740" y="111"/>
                    <a:pt x="666" y="37"/>
                  </a:cubicBezTo>
                  <a:lnTo>
                    <a:pt x="666" y="37"/>
                  </a:lnTo>
                  <a:cubicBezTo>
                    <a:pt x="703" y="111"/>
                    <a:pt x="740" y="222"/>
                    <a:pt x="703" y="370"/>
                  </a:cubicBezTo>
                  <a:cubicBezTo>
                    <a:pt x="703" y="444"/>
                    <a:pt x="666" y="481"/>
                    <a:pt x="629" y="555"/>
                  </a:cubicBezTo>
                  <a:cubicBezTo>
                    <a:pt x="629" y="555"/>
                    <a:pt x="596" y="522"/>
                    <a:pt x="574" y="522"/>
                  </a:cubicBezTo>
                  <a:cubicBezTo>
                    <a:pt x="563" y="522"/>
                    <a:pt x="555" y="530"/>
                    <a:pt x="555" y="555"/>
                  </a:cubicBezTo>
                  <a:cubicBezTo>
                    <a:pt x="518" y="555"/>
                    <a:pt x="518" y="592"/>
                    <a:pt x="481" y="592"/>
                  </a:cubicBezTo>
                  <a:cubicBezTo>
                    <a:pt x="407" y="592"/>
                    <a:pt x="407" y="555"/>
                    <a:pt x="370" y="555"/>
                  </a:cubicBezTo>
                  <a:lnTo>
                    <a:pt x="333" y="481"/>
                  </a:lnTo>
                  <a:cubicBezTo>
                    <a:pt x="296" y="444"/>
                    <a:pt x="222" y="370"/>
                    <a:pt x="222" y="296"/>
                  </a:cubicBezTo>
                  <a:cubicBezTo>
                    <a:pt x="259" y="111"/>
                    <a:pt x="259" y="37"/>
                    <a:pt x="1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6"/>
            <p:cNvSpPr/>
            <p:nvPr/>
          </p:nvSpPr>
          <p:spPr>
            <a:xfrm>
              <a:off x="1175975" y="523650"/>
              <a:ext cx="6500" cy="11125"/>
            </a:xfrm>
            <a:custGeom>
              <a:avLst/>
              <a:gdLst/>
              <a:ahLst/>
              <a:cxnLst/>
              <a:rect l="l" t="t" r="r" b="b"/>
              <a:pathLst>
                <a:path w="260" h="445" extrusionOk="0">
                  <a:moveTo>
                    <a:pt x="74" y="1"/>
                  </a:moveTo>
                  <a:lnTo>
                    <a:pt x="74" y="1"/>
                  </a:lnTo>
                  <a:cubicBezTo>
                    <a:pt x="0" y="148"/>
                    <a:pt x="74" y="370"/>
                    <a:pt x="259" y="444"/>
                  </a:cubicBezTo>
                  <a:cubicBezTo>
                    <a:pt x="148" y="333"/>
                    <a:pt x="74" y="185"/>
                    <a:pt x="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1187075" y="523650"/>
              <a:ext cx="4625" cy="12050"/>
            </a:xfrm>
            <a:custGeom>
              <a:avLst/>
              <a:gdLst/>
              <a:ahLst/>
              <a:cxnLst/>
              <a:rect l="l" t="t" r="r" b="b"/>
              <a:pathLst>
                <a:path w="185" h="482" extrusionOk="0">
                  <a:moveTo>
                    <a:pt x="37" y="1"/>
                  </a:moveTo>
                  <a:cubicBezTo>
                    <a:pt x="74" y="112"/>
                    <a:pt x="74" y="185"/>
                    <a:pt x="37" y="259"/>
                  </a:cubicBezTo>
                  <a:cubicBezTo>
                    <a:pt x="37" y="333"/>
                    <a:pt x="0" y="370"/>
                    <a:pt x="0" y="481"/>
                  </a:cubicBezTo>
                  <a:cubicBezTo>
                    <a:pt x="185" y="370"/>
                    <a:pt x="148" y="148"/>
                    <a:pt x="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6"/>
            <p:cNvSpPr/>
            <p:nvPr/>
          </p:nvSpPr>
          <p:spPr>
            <a:xfrm>
              <a:off x="1179675" y="534750"/>
              <a:ext cx="7425" cy="11100"/>
            </a:xfrm>
            <a:custGeom>
              <a:avLst/>
              <a:gdLst/>
              <a:ahLst/>
              <a:cxnLst/>
              <a:rect l="l" t="t" r="r" b="b"/>
              <a:pathLst>
                <a:path w="297" h="444" extrusionOk="0">
                  <a:moveTo>
                    <a:pt x="74" y="0"/>
                  </a:moveTo>
                  <a:cubicBezTo>
                    <a:pt x="0" y="185"/>
                    <a:pt x="74" y="407"/>
                    <a:pt x="296" y="444"/>
                  </a:cubicBezTo>
                  <a:cubicBezTo>
                    <a:pt x="259" y="370"/>
                    <a:pt x="185" y="296"/>
                    <a:pt x="148" y="259"/>
                  </a:cubicBezTo>
                  <a:cubicBezTo>
                    <a:pt x="111" y="185"/>
                    <a:pt x="74" y="74"/>
                    <a:pt x="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6"/>
            <p:cNvSpPr/>
            <p:nvPr/>
          </p:nvSpPr>
          <p:spPr>
            <a:xfrm>
              <a:off x="1184300" y="537525"/>
              <a:ext cx="3725" cy="4650"/>
            </a:xfrm>
            <a:custGeom>
              <a:avLst/>
              <a:gdLst/>
              <a:ahLst/>
              <a:cxnLst/>
              <a:rect l="l" t="t" r="r" b="b"/>
              <a:pathLst>
                <a:path w="149" h="186" extrusionOk="0">
                  <a:moveTo>
                    <a:pt x="74" y="0"/>
                  </a:moveTo>
                  <a:cubicBezTo>
                    <a:pt x="74" y="74"/>
                    <a:pt x="0" y="148"/>
                    <a:pt x="111" y="185"/>
                  </a:cubicBezTo>
                  <a:cubicBezTo>
                    <a:pt x="148" y="148"/>
                    <a:pt x="74" y="74"/>
                    <a:pt x="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6"/>
            <p:cNvSpPr/>
            <p:nvPr/>
          </p:nvSpPr>
          <p:spPr>
            <a:xfrm>
              <a:off x="1183375" y="523650"/>
              <a:ext cx="3725" cy="6500"/>
            </a:xfrm>
            <a:custGeom>
              <a:avLst/>
              <a:gdLst/>
              <a:ahLst/>
              <a:cxnLst/>
              <a:rect l="l" t="t" r="r" b="b"/>
              <a:pathLst>
                <a:path w="149" h="260" extrusionOk="0">
                  <a:moveTo>
                    <a:pt x="37" y="1"/>
                  </a:moveTo>
                  <a:cubicBezTo>
                    <a:pt x="37" y="75"/>
                    <a:pt x="0" y="112"/>
                    <a:pt x="37" y="112"/>
                  </a:cubicBezTo>
                  <a:cubicBezTo>
                    <a:pt x="37" y="148"/>
                    <a:pt x="37" y="185"/>
                    <a:pt x="111" y="259"/>
                  </a:cubicBezTo>
                  <a:lnTo>
                    <a:pt x="148" y="259"/>
                  </a:lnTo>
                  <a:lnTo>
                    <a:pt x="148" y="112"/>
                  </a:lnTo>
                  <a:cubicBezTo>
                    <a:pt x="111" y="112"/>
                    <a:pt x="111" y="75"/>
                    <a:pt x="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1188925" y="539375"/>
              <a:ext cx="7400" cy="26150"/>
            </a:xfrm>
            <a:custGeom>
              <a:avLst/>
              <a:gdLst/>
              <a:ahLst/>
              <a:cxnLst/>
              <a:rect l="l" t="t" r="r" b="b"/>
              <a:pathLst>
                <a:path w="296" h="1046" extrusionOk="0">
                  <a:moveTo>
                    <a:pt x="0" y="0"/>
                  </a:moveTo>
                  <a:cubicBezTo>
                    <a:pt x="185" y="111"/>
                    <a:pt x="148" y="370"/>
                    <a:pt x="0" y="555"/>
                  </a:cubicBezTo>
                  <a:cubicBezTo>
                    <a:pt x="74" y="481"/>
                    <a:pt x="111" y="444"/>
                    <a:pt x="111" y="407"/>
                  </a:cubicBezTo>
                  <a:cubicBezTo>
                    <a:pt x="148" y="444"/>
                    <a:pt x="148" y="555"/>
                    <a:pt x="148" y="629"/>
                  </a:cubicBezTo>
                  <a:lnTo>
                    <a:pt x="148" y="813"/>
                  </a:lnTo>
                  <a:cubicBezTo>
                    <a:pt x="148" y="850"/>
                    <a:pt x="111" y="961"/>
                    <a:pt x="74" y="961"/>
                  </a:cubicBezTo>
                  <a:cubicBezTo>
                    <a:pt x="0" y="961"/>
                    <a:pt x="0" y="961"/>
                    <a:pt x="74" y="998"/>
                  </a:cubicBezTo>
                  <a:cubicBezTo>
                    <a:pt x="96" y="1032"/>
                    <a:pt x="119" y="1045"/>
                    <a:pt x="139" y="1045"/>
                  </a:cubicBezTo>
                  <a:cubicBezTo>
                    <a:pt x="186" y="1045"/>
                    <a:pt x="222" y="976"/>
                    <a:pt x="222" y="924"/>
                  </a:cubicBezTo>
                  <a:cubicBezTo>
                    <a:pt x="296" y="740"/>
                    <a:pt x="185" y="555"/>
                    <a:pt x="148" y="407"/>
                  </a:cubicBezTo>
                  <a:cubicBezTo>
                    <a:pt x="185" y="259"/>
                    <a:pt x="148" y="7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1194450" y="564325"/>
              <a:ext cx="3725" cy="12950"/>
            </a:xfrm>
            <a:custGeom>
              <a:avLst/>
              <a:gdLst/>
              <a:ahLst/>
              <a:cxnLst/>
              <a:rect l="l" t="t" r="r" b="b"/>
              <a:pathLst>
                <a:path w="149" h="518" extrusionOk="0">
                  <a:moveTo>
                    <a:pt x="75" y="0"/>
                  </a:moveTo>
                  <a:cubicBezTo>
                    <a:pt x="112" y="111"/>
                    <a:pt x="112" y="185"/>
                    <a:pt x="112" y="296"/>
                  </a:cubicBezTo>
                  <a:cubicBezTo>
                    <a:pt x="112" y="333"/>
                    <a:pt x="112" y="370"/>
                    <a:pt x="75" y="407"/>
                  </a:cubicBezTo>
                  <a:cubicBezTo>
                    <a:pt x="1" y="481"/>
                    <a:pt x="1" y="481"/>
                    <a:pt x="75" y="518"/>
                  </a:cubicBezTo>
                  <a:cubicBezTo>
                    <a:pt x="149" y="481"/>
                    <a:pt x="149" y="333"/>
                    <a:pt x="149" y="296"/>
                  </a:cubicBezTo>
                  <a:cubicBezTo>
                    <a:pt x="149" y="148"/>
                    <a:pt x="112" y="111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1184300" y="549525"/>
              <a:ext cx="18500" cy="51275"/>
            </a:xfrm>
            <a:custGeom>
              <a:avLst/>
              <a:gdLst/>
              <a:ahLst/>
              <a:cxnLst/>
              <a:rect l="l" t="t" r="r" b="b"/>
              <a:pathLst>
                <a:path w="740" h="2051" extrusionOk="0">
                  <a:moveTo>
                    <a:pt x="37" y="1"/>
                  </a:moveTo>
                  <a:lnTo>
                    <a:pt x="0" y="38"/>
                  </a:lnTo>
                  <a:cubicBezTo>
                    <a:pt x="0" y="186"/>
                    <a:pt x="37" y="407"/>
                    <a:pt x="185" y="518"/>
                  </a:cubicBezTo>
                  <a:cubicBezTo>
                    <a:pt x="222" y="518"/>
                    <a:pt x="222" y="518"/>
                    <a:pt x="296" y="555"/>
                  </a:cubicBezTo>
                  <a:cubicBezTo>
                    <a:pt x="296" y="555"/>
                    <a:pt x="333" y="555"/>
                    <a:pt x="296" y="518"/>
                  </a:cubicBezTo>
                  <a:cubicBezTo>
                    <a:pt x="222" y="407"/>
                    <a:pt x="148" y="370"/>
                    <a:pt x="111" y="223"/>
                  </a:cubicBezTo>
                  <a:cubicBezTo>
                    <a:pt x="37" y="186"/>
                    <a:pt x="111" y="75"/>
                    <a:pt x="37" y="38"/>
                  </a:cubicBezTo>
                  <a:lnTo>
                    <a:pt x="37" y="1"/>
                  </a:lnTo>
                  <a:close/>
                  <a:moveTo>
                    <a:pt x="185" y="518"/>
                  </a:moveTo>
                  <a:lnTo>
                    <a:pt x="185" y="518"/>
                  </a:lnTo>
                  <a:cubicBezTo>
                    <a:pt x="111" y="629"/>
                    <a:pt x="148" y="888"/>
                    <a:pt x="222" y="962"/>
                  </a:cubicBezTo>
                  <a:cubicBezTo>
                    <a:pt x="185" y="1110"/>
                    <a:pt x="185" y="1184"/>
                    <a:pt x="222" y="1332"/>
                  </a:cubicBezTo>
                  <a:cubicBezTo>
                    <a:pt x="296" y="1369"/>
                    <a:pt x="333" y="1480"/>
                    <a:pt x="370" y="1517"/>
                  </a:cubicBezTo>
                  <a:cubicBezTo>
                    <a:pt x="296" y="1628"/>
                    <a:pt x="333" y="1812"/>
                    <a:pt x="407" y="1886"/>
                  </a:cubicBezTo>
                  <a:cubicBezTo>
                    <a:pt x="481" y="1923"/>
                    <a:pt x="518" y="1923"/>
                    <a:pt x="518" y="1923"/>
                  </a:cubicBezTo>
                  <a:lnTo>
                    <a:pt x="518" y="2034"/>
                  </a:lnTo>
                  <a:cubicBezTo>
                    <a:pt x="518" y="2034"/>
                    <a:pt x="518" y="2051"/>
                    <a:pt x="529" y="2051"/>
                  </a:cubicBezTo>
                  <a:cubicBezTo>
                    <a:pt x="534" y="2051"/>
                    <a:pt x="542" y="2047"/>
                    <a:pt x="555" y="2034"/>
                  </a:cubicBezTo>
                  <a:lnTo>
                    <a:pt x="666" y="1923"/>
                  </a:lnTo>
                  <a:cubicBezTo>
                    <a:pt x="666" y="1849"/>
                    <a:pt x="740" y="1812"/>
                    <a:pt x="740" y="1701"/>
                  </a:cubicBezTo>
                  <a:cubicBezTo>
                    <a:pt x="703" y="1701"/>
                    <a:pt x="703" y="1738"/>
                    <a:pt x="666" y="1738"/>
                  </a:cubicBezTo>
                  <a:cubicBezTo>
                    <a:pt x="666" y="1701"/>
                    <a:pt x="703" y="1628"/>
                    <a:pt x="703" y="1554"/>
                  </a:cubicBezTo>
                  <a:cubicBezTo>
                    <a:pt x="703" y="1443"/>
                    <a:pt x="703" y="1295"/>
                    <a:pt x="666" y="1147"/>
                  </a:cubicBezTo>
                  <a:lnTo>
                    <a:pt x="666" y="1554"/>
                  </a:lnTo>
                  <a:cubicBezTo>
                    <a:pt x="666" y="1664"/>
                    <a:pt x="592" y="1701"/>
                    <a:pt x="592" y="1812"/>
                  </a:cubicBezTo>
                  <a:cubicBezTo>
                    <a:pt x="555" y="1812"/>
                    <a:pt x="555" y="1812"/>
                    <a:pt x="518" y="1738"/>
                  </a:cubicBezTo>
                  <a:cubicBezTo>
                    <a:pt x="407" y="1701"/>
                    <a:pt x="370" y="1554"/>
                    <a:pt x="407" y="1480"/>
                  </a:cubicBezTo>
                  <a:cubicBezTo>
                    <a:pt x="481" y="1480"/>
                    <a:pt x="518" y="1517"/>
                    <a:pt x="555" y="1517"/>
                  </a:cubicBezTo>
                  <a:cubicBezTo>
                    <a:pt x="555" y="1517"/>
                    <a:pt x="592" y="1480"/>
                    <a:pt x="555" y="1480"/>
                  </a:cubicBezTo>
                  <a:cubicBezTo>
                    <a:pt x="518" y="1369"/>
                    <a:pt x="370" y="1369"/>
                    <a:pt x="333" y="1295"/>
                  </a:cubicBezTo>
                  <a:cubicBezTo>
                    <a:pt x="296" y="1184"/>
                    <a:pt x="296" y="1110"/>
                    <a:pt x="296" y="962"/>
                  </a:cubicBezTo>
                  <a:lnTo>
                    <a:pt x="296" y="962"/>
                  </a:lnTo>
                  <a:cubicBezTo>
                    <a:pt x="333" y="999"/>
                    <a:pt x="370" y="999"/>
                    <a:pt x="407" y="1073"/>
                  </a:cubicBezTo>
                  <a:cubicBezTo>
                    <a:pt x="407" y="1073"/>
                    <a:pt x="481" y="1073"/>
                    <a:pt x="407" y="999"/>
                  </a:cubicBezTo>
                  <a:cubicBezTo>
                    <a:pt x="370" y="925"/>
                    <a:pt x="296" y="888"/>
                    <a:pt x="222" y="777"/>
                  </a:cubicBezTo>
                  <a:cubicBezTo>
                    <a:pt x="185" y="703"/>
                    <a:pt x="185" y="592"/>
                    <a:pt x="185" y="5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1193525" y="596675"/>
              <a:ext cx="13900" cy="40675"/>
            </a:xfrm>
            <a:custGeom>
              <a:avLst/>
              <a:gdLst/>
              <a:ahLst/>
              <a:cxnLst/>
              <a:rect l="l" t="t" r="r" b="b"/>
              <a:pathLst>
                <a:path w="556" h="1627" extrusionOk="0">
                  <a:moveTo>
                    <a:pt x="38" y="1109"/>
                  </a:moveTo>
                  <a:cubicBezTo>
                    <a:pt x="13" y="1109"/>
                    <a:pt x="21" y="1126"/>
                    <a:pt x="30" y="1126"/>
                  </a:cubicBezTo>
                  <a:cubicBezTo>
                    <a:pt x="34" y="1126"/>
                    <a:pt x="38" y="1122"/>
                    <a:pt x="38" y="1109"/>
                  </a:cubicBezTo>
                  <a:close/>
                  <a:moveTo>
                    <a:pt x="371" y="0"/>
                  </a:moveTo>
                  <a:cubicBezTo>
                    <a:pt x="408" y="148"/>
                    <a:pt x="408" y="296"/>
                    <a:pt x="408" y="407"/>
                  </a:cubicBezTo>
                  <a:cubicBezTo>
                    <a:pt x="371" y="481"/>
                    <a:pt x="334" y="481"/>
                    <a:pt x="297" y="481"/>
                  </a:cubicBezTo>
                  <a:cubicBezTo>
                    <a:pt x="223" y="481"/>
                    <a:pt x="186" y="407"/>
                    <a:pt x="149" y="370"/>
                  </a:cubicBezTo>
                  <a:cubicBezTo>
                    <a:pt x="112" y="296"/>
                    <a:pt x="112" y="148"/>
                    <a:pt x="112" y="0"/>
                  </a:cubicBezTo>
                  <a:lnTo>
                    <a:pt x="112" y="0"/>
                  </a:lnTo>
                  <a:cubicBezTo>
                    <a:pt x="38" y="148"/>
                    <a:pt x="1" y="333"/>
                    <a:pt x="149" y="481"/>
                  </a:cubicBezTo>
                  <a:cubicBezTo>
                    <a:pt x="186" y="518"/>
                    <a:pt x="223" y="555"/>
                    <a:pt x="297" y="555"/>
                  </a:cubicBezTo>
                  <a:lnTo>
                    <a:pt x="334" y="555"/>
                  </a:lnTo>
                  <a:lnTo>
                    <a:pt x="297" y="592"/>
                  </a:lnTo>
                  <a:cubicBezTo>
                    <a:pt x="297" y="580"/>
                    <a:pt x="288" y="575"/>
                    <a:pt x="277" y="575"/>
                  </a:cubicBezTo>
                  <a:cubicBezTo>
                    <a:pt x="256" y="575"/>
                    <a:pt x="223" y="592"/>
                    <a:pt x="223" y="592"/>
                  </a:cubicBezTo>
                  <a:lnTo>
                    <a:pt x="223" y="666"/>
                  </a:lnTo>
                  <a:lnTo>
                    <a:pt x="186" y="703"/>
                  </a:lnTo>
                  <a:cubicBezTo>
                    <a:pt x="186" y="703"/>
                    <a:pt x="186" y="740"/>
                    <a:pt x="223" y="740"/>
                  </a:cubicBezTo>
                  <a:cubicBezTo>
                    <a:pt x="223" y="777"/>
                    <a:pt x="223" y="814"/>
                    <a:pt x="186" y="888"/>
                  </a:cubicBezTo>
                  <a:cubicBezTo>
                    <a:pt x="149" y="962"/>
                    <a:pt x="38" y="1035"/>
                    <a:pt x="38" y="1109"/>
                  </a:cubicBezTo>
                  <a:cubicBezTo>
                    <a:pt x="149" y="1109"/>
                    <a:pt x="186" y="1109"/>
                    <a:pt x="186" y="1072"/>
                  </a:cubicBezTo>
                  <a:cubicBezTo>
                    <a:pt x="223" y="1146"/>
                    <a:pt x="223" y="1294"/>
                    <a:pt x="334" y="1405"/>
                  </a:cubicBezTo>
                  <a:lnTo>
                    <a:pt x="371" y="1442"/>
                  </a:lnTo>
                  <a:cubicBezTo>
                    <a:pt x="334" y="1479"/>
                    <a:pt x="334" y="1516"/>
                    <a:pt x="334" y="1590"/>
                  </a:cubicBezTo>
                  <a:cubicBezTo>
                    <a:pt x="334" y="1627"/>
                    <a:pt x="371" y="1627"/>
                    <a:pt x="371" y="1627"/>
                  </a:cubicBezTo>
                  <a:cubicBezTo>
                    <a:pt x="481" y="1627"/>
                    <a:pt x="518" y="1516"/>
                    <a:pt x="518" y="1442"/>
                  </a:cubicBezTo>
                  <a:cubicBezTo>
                    <a:pt x="518" y="1442"/>
                    <a:pt x="555" y="1442"/>
                    <a:pt x="555" y="1405"/>
                  </a:cubicBezTo>
                  <a:lnTo>
                    <a:pt x="555" y="1331"/>
                  </a:lnTo>
                  <a:cubicBezTo>
                    <a:pt x="555" y="1183"/>
                    <a:pt x="555" y="1072"/>
                    <a:pt x="518" y="962"/>
                  </a:cubicBezTo>
                  <a:lnTo>
                    <a:pt x="518" y="962"/>
                  </a:lnTo>
                  <a:cubicBezTo>
                    <a:pt x="555" y="1109"/>
                    <a:pt x="555" y="1183"/>
                    <a:pt x="518" y="1331"/>
                  </a:cubicBezTo>
                  <a:cubicBezTo>
                    <a:pt x="518" y="1331"/>
                    <a:pt x="518" y="1405"/>
                    <a:pt x="481" y="1405"/>
                  </a:cubicBezTo>
                  <a:cubicBezTo>
                    <a:pt x="408" y="1405"/>
                    <a:pt x="408" y="1331"/>
                    <a:pt x="371" y="1294"/>
                  </a:cubicBezTo>
                  <a:cubicBezTo>
                    <a:pt x="371" y="1294"/>
                    <a:pt x="371" y="1257"/>
                    <a:pt x="334" y="1257"/>
                  </a:cubicBezTo>
                  <a:cubicBezTo>
                    <a:pt x="481" y="1146"/>
                    <a:pt x="408" y="925"/>
                    <a:pt x="334" y="851"/>
                  </a:cubicBezTo>
                  <a:lnTo>
                    <a:pt x="334" y="851"/>
                  </a:lnTo>
                  <a:cubicBezTo>
                    <a:pt x="371" y="962"/>
                    <a:pt x="334" y="1072"/>
                    <a:pt x="297" y="1220"/>
                  </a:cubicBezTo>
                  <a:lnTo>
                    <a:pt x="297" y="1146"/>
                  </a:lnTo>
                  <a:cubicBezTo>
                    <a:pt x="297" y="1109"/>
                    <a:pt x="223" y="1072"/>
                    <a:pt x="223" y="1035"/>
                  </a:cubicBezTo>
                  <a:cubicBezTo>
                    <a:pt x="297" y="925"/>
                    <a:pt x="297" y="851"/>
                    <a:pt x="297" y="740"/>
                  </a:cubicBezTo>
                  <a:cubicBezTo>
                    <a:pt x="371" y="703"/>
                    <a:pt x="408" y="518"/>
                    <a:pt x="481" y="407"/>
                  </a:cubicBezTo>
                  <a:cubicBezTo>
                    <a:pt x="518" y="296"/>
                    <a:pt x="481" y="111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6"/>
            <p:cNvSpPr/>
            <p:nvPr/>
          </p:nvSpPr>
          <p:spPr>
            <a:xfrm>
              <a:off x="1197225" y="632725"/>
              <a:ext cx="17600" cy="42525"/>
            </a:xfrm>
            <a:custGeom>
              <a:avLst/>
              <a:gdLst/>
              <a:ahLst/>
              <a:cxnLst/>
              <a:rect l="l" t="t" r="r" b="b"/>
              <a:pathLst>
                <a:path w="704" h="1701" extrusionOk="0">
                  <a:moveTo>
                    <a:pt x="407" y="0"/>
                  </a:moveTo>
                  <a:lnTo>
                    <a:pt x="407" y="0"/>
                  </a:lnTo>
                  <a:cubicBezTo>
                    <a:pt x="481" y="148"/>
                    <a:pt x="518" y="333"/>
                    <a:pt x="518" y="444"/>
                  </a:cubicBezTo>
                  <a:cubicBezTo>
                    <a:pt x="518" y="518"/>
                    <a:pt x="518" y="555"/>
                    <a:pt x="481" y="592"/>
                  </a:cubicBezTo>
                  <a:cubicBezTo>
                    <a:pt x="223" y="518"/>
                    <a:pt x="38" y="333"/>
                    <a:pt x="112" y="37"/>
                  </a:cubicBezTo>
                  <a:lnTo>
                    <a:pt x="112" y="37"/>
                  </a:lnTo>
                  <a:cubicBezTo>
                    <a:pt x="1" y="333"/>
                    <a:pt x="186" y="629"/>
                    <a:pt x="481" y="703"/>
                  </a:cubicBezTo>
                  <a:cubicBezTo>
                    <a:pt x="407" y="740"/>
                    <a:pt x="407" y="814"/>
                    <a:pt x="407" y="887"/>
                  </a:cubicBezTo>
                  <a:cubicBezTo>
                    <a:pt x="407" y="887"/>
                    <a:pt x="407" y="924"/>
                    <a:pt x="481" y="924"/>
                  </a:cubicBezTo>
                  <a:cubicBezTo>
                    <a:pt x="518" y="924"/>
                    <a:pt x="518" y="887"/>
                    <a:pt x="555" y="887"/>
                  </a:cubicBezTo>
                  <a:cubicBezTo>
                    <a:pt x="666" y="777"/>
                    <a:pt x="666" y="629"/>
                    <a:pt x="666" y="518"/>
                  </a:cubicBezTo>
                  <a:cubicBezTo>
                    <a:pt x="592" y="259"/>
                    <a:pt x="518" y="148"/>
                    <a:pt x="407" y="0"/>
                  </a:cubicBezTo>
                  <a:close/>
                  <a:moveTo>
                    <a:pt x="297" y="703"/>
                  </a:moveTo>
                  <a:cubicBezTo>
                    <a:pt x="223" y="814"/>
                    <a:pt x="223" y="961"/>
                    <a:pt x="297" y="1109"/>
                  </a:cubicBezTo>
                  <a:cubicBezTo>
                    <a:pt x="333" y="1183"/>
                    <a:pt x="407" y="1331"/>
                    <a:pt x="518" y="1368"/>
                  </a:cubicBezTo>
                  <a:lnTo>
                    <a:pt x="370" y="1664"/>
                  </a:lnTo>
                  <a:cubicBezTo>
                    <a:pt x="370" y="1664"/>
                    <a:pt x="370" y="1701"/>
                    <a:pt x="407" y="1701"/>
                  </a:cubicBezTo>
                  <a:cubicBezTo>
                    <a:pt x="555" y="1664"/>
                    <a:pt x="666" y="1479"/>
                    <a:pt x="666" y="1331"/>
                  </a:cubicBezTo>
                  <a:cubicBezTo>
                    <a:pt x="703" y="1146"/>
                    <a:pt x="666" y="998"/>
                    <a:pt x="555" y="887"/>
                  </a:cubicBezTo>
                  <a:lnTo>
                    <a:pt x="555" y="887"/>
                  </a:lnTo>
                  <a:cubicBezTo>
                    <a:pt x="592" y="998"/>
                    <a:pt x="592" y="1146"/>
                    <a:pt x="555" y="1294"/>
                  </a:cubicBezTo>
                  <a:cubicBezTo>
                    <a:pt x="518" y="1257"/>
                    <a:pt x="407" y="1146"/>
                    <a:pt x="370" y="1072"/>
                  </a:cubicBezTo>
                  <a:cubicBezTo>
                    <a:pt x="333" y="961"/>
                    <a:pt x="297" y="814"/>
                    <a:pt x="297" y="7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6"/>
            <p:cNvSpPr/>
            <p:nvPr/>
          </p:nvSpPr>
          <p:spPr>
            <a:xfrm>
              <a:off x="1200925" y="667950"/>
              <a:ext cx="27750" cy="95425"/>
            </a:xfrm>
            <a:custGeom>
              <a:avLst/>
              <a:gdLst/>
              <a:ahLst/>
              <a:cxnLst/>
              <a:rect l="l" t="t" r="r" b="b"/>
              <a:pathLst>
                <a:path w="1110" h="3817" extrusionOk="0">
                  <a:moveTo>
                    <a:pt x="481" y="1401"/>
                  </a:moveTo>
                  <a:cubicBezTo>
                    <a:pt x="518" y="1512"/>
                    <a:pt x="555" y="1549"/>
                    <a:pt x="666" y="1586"/>
                  </a:cubicBezTo>
                  <a:lnTo>
                    <a:pt x="666" y="1623"/>
                  </a:lnTo>
                  <a:cubicBezTo>
                    <a:pt x="631" y="1727"/>
                    <a:pt x="597" y="1798"/>
                    <a:pt x="593" y="1899"/>
                  </a:cubicBezTo>
                  <a:lnTo>
                    <a:pt x="593" y="1899"/>
                  </a:lnTo>
                  <a:cubicBezTo>
                    <a:pt x="617" y="1852"/>
                    <a:pt x="642" y="1795"/>
                    <a:pt x="666" y="1771"/>
                  </a:cubicBezTo>
                  <a:cubicBezTo>
                    <a:pt x="777" y="1955"/>
                    <a:pt x="777" y="2140"/>
                    <a:pt x="740" y="2325"/>
                  </a:cubicBezTo>
                  <a:cubicBezTo>
                    <a:pt x="666" y="2177"/>
                    <a:pt x="592" y="2103"/>
                    <a:pt x="555" y="1955"/>
                  </a:cubicBezTo>
                  <a:cubicBezTo>
                    <a:pt x="566" y="1944"/>
                    <a:pt x="578" y="1926"/>
                    <a:pt x="589" y="1906"/>
                  </a:cubicBezTo>
                  <a:lnTo>
                    <a:pt x="589" y="1906"/>
                  </a:lnTo>
                  <a:cubicBezTo>
                    <a:pt x="590" y="1910"/>
                    <a:pt x="591" y="1914"/>
                    <a:pt x="592" y="1919"/>
                  </a:cubicBezTo>
                  <a:cubicBezTo>
                    <a:pt x="592" y="1912"/>
                    <a:pt x="592" y="1905"/>
                    <a:pt x="593" y="1899"/>
                  </a:cubicBezTo>
                  <a:lnTo>
                    <a:pt x="593" y="1899"/>
                  </a:lnTo>
                  <a:cubicBezTo>
                    <a:pt x="591" y="1901"/>
                    <a:pt x="590" y="1903"/>
                    <a:pt x="589" y="1906"/>
                  </a:cubicBezTo>
                  <a:lnTo>
                    <a:pt x="589" y="1906"/>
                  </a:lnTo>
                  <a:cubicBezTo>
                    <a:pt x="551" y="1760"/>
                    <a:pt x="481" y="1580"/>
                    <a:pt x="481" y="1401"/>
                  </a:cubicBezTo>
                  <a:close/>
                  <a:moveTo>
                    <a:pt x="814" y="2362"/>
                  </a:moveTo>
                  <a:cubicBezTo>
                    <a:pt x="888" y="2473"/>
                    <a:pt x="962" y="2695"/>
                    <a:pt x="925" y="2880"/>
                  </a:cubicBezTo>
                  <a:cubicBezTo>
                    <a:pt x="851" y="2843"/>
                    <a:pt x="851" y="2843"/>
                    <a:pt x="814" y="2843"/>
                  </a:cubicBezTo>
                  <a:lnTo>
                    <a:pt x="666" y="2695"/>
                  </a:lnTo>
                  <a:lnTo>
                    <a:pt x="666" y="2658"/>
                  </a:lnTo>
                  <a:lnTo>
                    <a:pt x="740" y="2658"/>
                  </a:lnTo>
                  <a:cubicBezTo>
                    <a:pt x="777" y="2547"/>
                    <a:pt x="814" y="2473"/>
                    <a:pt x="814" y="2362"/>
                  </a:cubicBezTo>
                  <a:close/>
                  <a:moveTo>
                    <a:pt x="94" y="0"/>
                  </a:moveTo>
                  <a:cubicBezTo>
                    <a:pt x="83" y="0"/>
                    <a:pt x="75" y="8"/>
                    <a:pt x="75" y="33"/>
                  </a:cubicBezTo>
                  <a:cubicBezTo>
                    <a:pt x="1" y="218"/>
                    <a:pt x="38" y="403"/>
                    <a:pt x="149" y="588"/>
                  </a:cubicBezTo>
                  <a:cubicBezTo>
                    <a:pt x="222" y="698"/>
                    <a:pt x="370" y="846"/>
                    <a:pt x="555" y="846"/>
                  </a:cubicBezTo>
                  <a:lnTo>
                    <a:pt x="555" y="809"/>
                  </a:lnTo>
                  <a:lnTo>
                    <a:pt x="444" y="698"/>
                  </a:lnTo>
                  <a:lnTo>
                    <a:pt x="518" y="662"/>
                  </a:lnTo>
                  <a:lnTo>
                    <a:pt x="518" y="588"/>
                  </a:lnTo>
                  <a:cubicBezTo>
                    <a:pt x="592" y="809"/>
                    <a:pt x="592" y="1031"/>
                    <a:pt x="555" y="1253"/>
                  </a:cubicBezTo>
                  <a:cubicBezTo>
                    <a:pt x="444" y="1179"/>
                    <a:pt x="370" y="1031"/>
                    <a:pt x="333" y="883"/>
                  </a:cubicBezTo>
                  <a:lnTo>
                    <a:pt x="259" y="883"/>
                  </a:lnTo>
                  <a:cubicBezTo>
                    <a:pt x="259" y="1068"/>
                    <a:pt x="370" y="1253"/>
                    <a:pt x="518" y="1364"/>
                  </a:cubicBezTo>
                  <a:cubicBezTo>
                    <a:pt x="518" y="1364"/>
                    <a:pt x="518" y="1401"/>
                    <a:pt x="444" y="1401"/>
                  </a:cubicBezTo>
                  <a:cubicBezTo>
                    <a:pt x="407" y="1364"/>
                    <a:pt x="407" y="1327"/>
                    <a:pt x="370" y="1253"/>
                  </a:cubicBezTo>
                  <a:cubicBezTo>
                    <a:pt x="259" y="1105"/>
                    <a:pt x="222" y="994"/>
                    <a:pt x="222" y="809"/>
                  </a:cubicBezTo>
                  <a:lnTo>
                    <a:pt x="185" y="809"/>
                  </a:lnTo>
                  <a:cubicBezTo>
                    <a:pt x="185" y="994"/>
                    <a:pt x="222" y="1253"/>
                    <a:pt x="370" y="1401"/>
                  </a:cubicBezTo>
                  <a:cubicBezTo>
                    <a:pt x="296" y="1734"/>
                    <a:pt x="370" y="2140"/>
                    <a:pt x="666" y="2325"/>
                  </a:cubicBezTo>
                  <a:cubicBezTo>
                    <a:pt x="666" y="2436"/>
                    <a:pt x="629" y="2510"/>
                    <a:pt x="592" y="2621"/>
                  </a:cubicBezTo>
                  <a:cubicBezTo>
                    <a:pt x="555" y="2510"/>
                    <a:pt x="555" y="2436"/>
                    <a:pt x="555" y="2325"/>
                  </a:cubicBezTo>
                  <a:cubicBezTo>
                    <a:pt x="444" y="2473"/>
                    <a:pt x="444" y="2621"/>
                    <a:pt x="555" y="2732"/>
                  </a:cubicBezTo>
                  <a:cubicBezTo>
                    <a:pt x="585" y="2822"/>
                    <a:pt x="689" y="2937"/>
                    <a:pt x="766" y="2937"/>
                  </a:cubicBezTo>
                  <a:cubicBezTo>
                    <a:pt x="784" y="2937"/>
                    <a:pt x="800" y="2931"/>
                    <a:pt x="814" y="2917"/>
                  </a:cubicBezTo>
                  <a:lnTo>
                    <a:pt x="814" y="2917"/>
                  </a:lnTo>
                  <a:lnTo>
                    <a:pt x="777" y="2991"/>
                  </a:lnTo>
                  <a:cubicBezTo>
                    <a:pt x="777" y="2991"/>
                    <a:pt x="777" y="3028"/>
                    <a:pt x="814" y="3028"/>
                  </a:cubicBezTo>
                  <a:lnTo>
                    <a:pt x="851" y="3028"/>
                  </a:lnTo>
                  <a:cubicBezTo>
                    <a:pt x="925" y="3102"/>
                    <a:pt x="925" y="3212"/>
                    <a:pt x="962" y="3286"/>
                  </a:cubicBezTo>
                  <a:lnTo>
                    <a:pt x="962" y="3434"/>
                  </a:lnTo>
                  <a:cubicBezTo>
                    <a:pt x="777" y="3397"/>
                    <a:pt x="555" y="3212"/>
                    <a:pt x="629" y="2991"/>
                  </a:cubicBezTo>
                  <a:lnTo>
                    <a:pt x="629" y="2991"/>
                  </a:lnTo>
                  <a:cubicBezTo>
                    <a:pt x="592" y="3065"/>
                    <a:pt x="592" y="3249"/>
                    <a:pt x="629" y="3360"/>
                  </a:cubicBezTo>
                  <a:cubicBezTo>
                    <a:pt x="714" y="3417"/>
                    <a:pt x="778" y="3496"/>
                    <a:pt x="869" y="3496"/>
                  </a:cubicBezTo>
                  <a:cubicBezTo>
                    <a:pt x="897" y="3496"/>
                    <a:pt x="928" y="3488"/>
                    <a:pt x="962" y="3471"/>
                  </a:cubicBezTo>
                  <a:lnTo>
                    <a:pt x="962" y="3471"/>
                  </a:lnTo>
                  <a:cubicBezTo>
                    <a:pt x="962" y="3604"/>
                    <a:pt x="932" y="3736"/>
                    <a:pt x="847" y="3736"/>
                  </a:cubicBezTo>
                  <a:cubicBezTo>
                    <a:pt x="837" y="3736"/>
                    <a:pt x="826" y="3734"/>
                    <a:pt x="814" y="3730"/>
                  </a:cubicBezTo>
                  <a:lnTo>
                    <a:pt x="777" y="3730"/>
                  </a:lnTo>
                  <a:cubicBezTo>
                    <a:pt x="789" y="3792"/>
                    <a:pt x="826" y="3816"/>
                    <a:pt x="870" y="3816"/>
                  </a:cubicBezTo>
                  <a:cubicBezTo>
                    <a:pt x="958" y="3816"/>
                    <a:pt x="1073" y="3718"/>
                    <a:pt x="1073" y="3619"/>
                  </a:cubicBezTo>
                  <a:cubicBezTo>
                    <a:pt x="1110" y="3397"/>
                    <a:pt x="999" y="3212"/>
                    <a:pt x="925" y="3028"/>
                  </a:cubicBezTo>
                  <a:cubicBezTo>
                    <a:pt x="962" y="2991"/>
                    <a:pt x="999" y="2880"/>
                    <a:pt x="999" y="2806"/>
                  </a:cubicBezTo>
                  <a:cubicBezTo>
                    <a:pt x="999" y="2621"/>
                    <a:pt x="962" y="2473"/>
                    <a:pt x="814" y="2325"/>
                  </a:cubicBezTo>
                  <a:cubicBezTo>
                    <a:pt x="888" y="2103"/>
                    <a:pt x="814" y="1882"/>
                    <a:pt x="703" y="1697"/>
                  </a:cubicBezTo>
                  <a:cubicBezTo>
                    <a:pt x="703" y="1623"/>
                    <a:pt x="703" y="1623"/>
                    <a:pt x="740" y="1586"/>
                  </a:cubicBezTo>
                  <a:cubicBezTo>
                    <a:pt x="777" y="1512"/>
                    <a:pt x="777" y="1364"/>
                    <a:pt x="777" y="1253"/>
                  </a:cubicBezTo>
                  <a:lnTo>
                    <a:pt x="777" y="1253"/>
                  </a:lnTo>
                  <a:cubicBezTo>
                    <a:pt x="777" y="1364"/>
                    <a:pt x="740" y="1401"/>
                    <a:pt x="740" y="1512"/>
                  </a:cubicBezTo>
                  <a:lnTo>
                    <a:pt x="592" y="1364"/>
                  </a:lnTo>
                  <a:cubicBezTo>
                    <a:pt x="925" y="1142"/>
                    <a:pt x="703" y="662"/>
                    <a:pt x="555" y="403"/>
                  </a:cubicBezTo>
                  <a:cubicBezTo>
                    <a:pt x="518" y="292"/>
                    <a:pt x="444" y="218"/>
                    <a:pt x="444" y="70"/>
                  </a:cubicBezTo>
                  <a:cubicBezTo>
                    <a:pt x="444" y="70"/>
                    <a:pt x="428" y="54"/>
                    <a:pt x="417" y="54"/>
                  </a:cubicBezTo>
                  <a:cubicBezTo>
                    <a:pt x="411" y="54"/>
                    <a:pt x="407" y="58"/>
                    <a:pt x="407" y="70"/>
                  </a:cubicBezTo>
                  <a:cubicBezTo>
                    <a:pt x="370" y="144"/>
                    <a:pt x="407" y="255"/>
                    <a:pt x="407" y="329"/>
                  </a:cubicBezTo>
                  <a:cubicBezTo>
                    <a:pt x="444" y="477"/>
                    <a:pt x="407" y="588"/>
                    <a:pt x="370" y="625"/>
                  </a:cubicBezTo>
                  <a:lnTo>
                    <a:pt x="222" y="477"/>
                  </a:lnTo>
                  <a:cubicBezTo>
                    <a:pt x="149" y="329"/>
                    <a:pt x="149" y="218"/>
                    <a:pt x="149" y="33"/>
                  </a:cubicBezTo>
                  <a:cubicBezTo>
                    <a:pt x="149" y="33"/>
                    <a:pt x="116" y="0"/>
                    <a:pt x="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1217575" y="751025"/>
              <a:ext cx="23125" cy="104475"/>
            </a:xfrm>
            <a:custGeom>
              <a:avLst/>
              <a:gdLst/>
              <a:ahLst/>
              <a:cxnLst/>
              <a:rect l="l" t="t" r="r" b="b"/>
              <a:pathLst>
                <a:path w="925" h="4179" extrusionOk="0">
                  <a:moveTo>
                    <a:pt x="370" y="296"/>
                  </a:moveTo>
                  <a:lnTo>
                    <a:pt x="370" y="296"/>
                  </a:lnTo>
                  <a:cubicBezTo>
                    <a:pt x="379" y="308"/>
                    <a:pt x="388" y="319"/>
                    <a:pt x="396" y="330"/>
                  </a:cubicBezTo>
                  <a:lnTo>
                    <a:pt x="396" y="330"/>
                  </a:lnTo>
                  <a:cubicBezTo>
                    <a:pt x="389" y="318"/>
                    <a:pt x="380" y="306"/>
                    <a:pt x="370" y="296"/>
                  </a:cubicBezTo>
                  <a:close/>
                  <a:moveTo>
                    <a:pt x="703" y="3254"/>
                  </a:moveTo>
                  <a:cubicBezTo>
                    <a:pt x="776" y="3328"/>
                    <a:pt x="813" y="3402"/>
                    <a:pt x="813" y="3476"/>
                  </a:cubicBezTo>
                  <a:lnTo>
                    <a:pt x="813" y="3624"/>
                  </a:lnTo>
                  <a:cubicBezTo>
                    <a:pt x="813" y="3631"/>
                    <a:pt x="812" y="3634"/>
                    <a:pt x="810" y="3634"/>
                  </a:cubicBezTo>
                  <a:cubicBezTo>
                    <a:pt x="800" y="3634"/>
                    <a:pt x="776" y="3587"/>
                    <a:pt x="776" y="3587"/>
                  </a:cubicBezTo>
                  <a:cubicBezTo>
                    <a:pt x="776" y="3550"/>
                    <a:pt x="703" y="3476"/>
                    <a:pt x="703" y="3439"/>
                  </a:cubicBezTo>
                  <a:lnTo>
                    <a:pt x="703" y="3254"/>
                  </a:lnTo>
                  <a:close/>
                  <a:moveTo>
                    <a:pt x="0" y="0"/>
                  </a:moveTo>
                  <a:cubicBezTo>
                    <a:pt x="0" y="259"/>
                    <a:pt x="74" y="518"/>
                    <a:pt x="259" y="666"/>
                  </a:cubicBezTo>
                  <a:cubicBezTo>
                    <a:pt x="296" y="703"/>
                    <a:pt x="370" y="740"/>
                    <a:pt x="444" y="740"/>
                  </a:cubicBezTo>
                  <a:lnTo>
                    <a:pt x="444" y="814"/>
                  </a:lnTo>
                  <a:lnTo>
                    <a:pt x="296" y="1073"/>
                  </a:lnTo>
                  <a:cubicBezTo>
                    <a:pt x="296" y="1036"/>
                    <a:pt x="259" y="999"/>
                    <a:pt x="185" y="888"/>
                  </a:cubicBezTo>
                  <a:lnTo>
                    <a:pt x="185" y="888"/>
                  </a:lnTo>
                  <a:cubicBezTo>
                    <a:pt x="185" y="1110"/>
                    <a:pt x="185" y="1405"/>
                    <a:pt x="370" y="1590"/>
                  </a:cubicBezTo>
                  <a:cubicBezTo>
                    <a:pt x="444" y="1627"/>
                    <a:pt x="444" y="1627"/>
                    <a:pt x="481" y="1627"/>
                  </a:cubicBezTo>
                  <a:cubicBezTo>
                    <a:pt x="481" y="1664"/>
                    <a:pt x="444" y="1775"/>
                    <a:pt x="444" y="1812"/>
                  </a:cubicBezTo>
                  <a:cubicBezTo>
                    <a:pt x="259" y="2182"/>
                    <a:pt x="259" y="2514"/>
                    <a:pt x="518" y="2662"/>
                  </a:cubicBezTo>
                  <a:cubicBezTo>
                    <a:pt x="518" y="2736"/>
                    <a:pt x="481" y="2810"/>
                    <a:pt x="444" y="2884"/>
                  </a:cubicBezTo>
                  <a:cubicBezTo>
                    <a:pt x="444" y="2910"/>
                    <a:pt x="461" y="2953"/>
                    <a:pt x="484" y="2953"/>
                  </a:cubicBezTo>
                  <a:cubicBezTo>
                    <a:pt x="495" y="2953"/>
                    <a:pt x="506" y="2944"/>
                    <a:pt x="518" y="2921"/>
                  </a:cubicBezTo>
                  <a:cubicBezTo>
                    <a:pt x="592" y="2884"/>
                    <a:pt x="629" y="2810"/>
                    <a:pt x="666" y="2736"/>
                  </a:cubicBezTo>
                  <a:cubicBezTo>
                    <a:pt x="703" y="2884"/>
                    <a:pt x="813" y="3032"/>
                    <a:pt x="813" y="3180"/>
                  </a:cubicBezTo>
                  <a:lnTo>
                    <a:pt x="813" y="3291"/>
                  </a:lnTo>
                  <a:cubicBezTo>
                    <a:pt x="740" y="3254"/>
                    <a:pt x="703" y="3217"/>
                    <a:pt x="703" y="3180"/>
                  </a:cubicBezTo>
                  <a:lnTo>
                    <a:pt x="703" y="3106"/>
                  </a:lnTo>
                  <a:cubicBezTo>
                    <a:pt x="703" y="3087"/>
                    <a:pt x="693" y="3078"/>
                    <a:pt x="684" y="3078"/>
                  </a:cubicBezTo>
                  <a:cubicBezTo>
                    <a:pt x="675" y="3078"/>
                    <a:pt x="666" y="3087"/>
                    <a:pt x="666" y="3106"/>
                  </a:cubicBezTo>
                  <a:cubicBezTo>
                    <a:pt x="629" y="3254"/>
                    <a:pt x="629" y="3476"/>
                    <a:pt x="703" y="3624"/>
                  </a:cubicBezTo>
                  <a:lnTo>
                    <a:pt x="740" y="3661"/>
                  </a:lnTo>
                  <a:lnTo>
                    <a:pt x="813" y="3661"/>
                  </a:lnTo>
                  <a:lnTo>
                    <a:pt x="813" y="3734"/>
                  </a:lnTo>
                  <a:cubicBezTo>
                    <a:pt x="813" y="3734"/>
                    <a:pt x="830" y="3751"/>
                    <a:pt x="841" y="3751"/>
                  </a:cubicBezTo>
                  <a:cubicBezTo>
                    <a:pt x="846" y="3751"/>
                    <a:pt x="850" y="3747"/>
                    <a:pt x="850" y="3734"/>
                  </a:cubicBezTo>
                  <a:cubicBezTo>
                    <a:pt x="887" y="3661"/>
                    <a:pt x="887" y="3587"/>
                    <a:pt x="887" y="3550"/>
                  </a:cubicBezTo>
                  <a:cubicBezTo>
                    <a:pt x="924" y="3254"/>
                    <a:pt x="850" y="2884"/>
                    <a:pt x="666" y="2662"/>
                  </a:cubicBezTo>
                  <a:lnTo>
                    <a:pt x="666" y="2625"/>
                  </a:lnTo>
                  <a:cubicBezTo>
                    <a:pt x="703" y="2625"/>
                    <a:pt x="776" y="2551"/>
                    <a:pt x="776" y="2514"/>
                  </a:cubicBezTo>
                  <a:cubicBezTo>
                    <a:pt x="813" y="2440"/>
                    <a:pt x="776" y="2330"/>
                    <a:pt x="703" y="2330"/>
                  </a:cubicBezTo>
                  <a:lnTo>
                    <a:pt x="666" y="2330"/>
                  </a:lnTo>
                  <a:lnTo>
                    <a:pt x="666" y="2256"/>
                  </a:lnTo>
                  <a:cubicBezTo>
                    <a:pt x="666" y="2293"/>
                    <a:pt x="666" y="2367"/>
                    <a:pt x="629" y="2440"/>
                  </a:cubicBezTo>
                  <a:cubicBezTo>
                    <a:pt x="555" y="2440"/>
                    <a:pt x="555" y="2367"/>
                    <a:pt x="555" y="2367"/>
                  </a:cubicBezTo>
                  <a:cubicBezTo>
                    <a:pt x="518" y="2330"/>
                    <a:pt x="518" y="2293"/>
                    <a:pt x="518" y="2256"/>
                  </a:cubicBezTo>
                  <a:cubicBezTo>
                    <a:pt x="481" y="2145"/>
                    <a:pt x="481" y="2071"/>
                    <a:pt x="518" y="1960"/>
                  </a:cubicBezTo>
                  <a:cubicBezTo>
                    <a:pt x="666" y="1960"/>
                    <a:pt x="703" y="1738"/>
                    <a:pt x="703" y="1590"/>
                  </a:cubicBezTo>
                  <a:cubicBezTo>
                    <a:pt x="703" y="1405"/>
                    <a:pt x="666" y="1257"/>
                    <a:pt x="555" y="1146"/>
                  </a:cubicBezTo>
                  <a:lnTo>
                    <a:pt x="518" y="1146"/>
                  </a:lnTo>
                  <a:cubicBezTo>
                    <a:pt x="555" y="1257"/>
                    <a:pt x="518" y="1442"/>
                    <a:pt x="481" y="1590"/>
                  </a:cubicBezTo>
                  <a:cubicBezTo>
                    <a:pt x="481" y="1590"/>
                    <a:pt x="444" y="1590"/>
                    <a:pt x="444" y="1553"/>
                  </a:cubicBezTo>
                  <a:cubicBezTo>
                    <a:pt x="370" y="1516"/>
                    <a:pt x="370" y="1405"/>
                    <a:pt x="333" y="1331"/>
                  </a:cubicBezTo>
                  <a:cubicBezTo>
                    <a:pt x="333" y="1257"/>
                    <a:pt x="296" y="1220"/>
                    <a:pt x="296" y="1183"/>
                  </a:cubicBezTo>
                  <a:cubicBezTo>
                    <a:pt x="444" y="1146"/>
                    <a:pt x="518" y="962"/>
                    <a:pt x="518" y="814"/>
                  </a:cubicBezTo>
                  <a:cubicBezTo>
                    <a:pt x="552" y="640"/>
                    <a:pt x="522" y="500"/>
                    <a:pt x="396" y="330"/>
                  </a:cubicBezTo>
                  <a:lnTo>
                    <a:pt x="396" y="330"/>
                  </a:lnTo>
                  <a:cubicBezTo>
                    <a:pt x="444" y="410"/>
                    <a:pt x="444" y="533"/>
                    <a:pt x="444" y="629"/>
                  </a:cubicBezTo>
                  <a:cubicBezTo>
                    <a:pt x="429" y="644"/>
                    <a:pt x="413" y="650"/>
                    <a:pt x="396" y="650"/>
                  </a:cubicBezTo>
                  <a:cubicBezTo>
                    <a:pt x="240" y="650"/>
                    <a:pt x="0" y="101"/>
                    <a:pt x="0" y="0"/>
                  </a:cubicBezTo>
                  <a:close/>
                  <a:moveTo>
                    <a:pt x="740" y="3661"/>
                  </a:moveTo>
                  <a:cubicBezTo>
                    <a:pt x="813" y="3808"/>
                    <a:pt x="740" y="3956"/>
                    <a:pt x="740" y="4104"/>
                  </a:cubicBezTo>
                  <a:lnTo>
                    <a:pt x="740" y="4141"/>
                  </a:lnTo>
                  <a:cubicBezTo>
                    <a:pt x="813" y="4178"/>
                    <a:pt x="813" y="4178"/>
                    <a:pt x="850" y="4178"/>
                  </a:cubicBezTo>
                  <a:cubicBezTo>
                    <a:pt x="850" y="4141"/>
                    <a:pt x="813" y="4141"/>
                    <a:pt x="813" y="4104"/>
                  </a:cubicBezTo>
                  <a:cubicBezTo>
                    <a:pt x="887" y="3956"/>
                    <a:pt x="850" y="3808"/>
                    <a:pt x="740" y="36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1224950" y="852800"/>
              <a:ext cx="27750" cy="16975"/>
            </a:xfrm>
            <a:custGeom>
              <a:avLst/>
              <a:gdLst/>
              <a:ahLst/>
              <a:cxnLst/>
              <a:rect l="l" t="t" r="r" b="b"/>
              <a:pathLst>
                <a:path w="1110" h="679" extrusionOk="0">
                  <a:moveTo>
                    <a:pt x="518" y="441"/>
                  </a:moveTo>
                  <a:cubicBezTo>
                    <a:pt x="518" y="447"/>
                    <a:pt x="518" y="453"/>
                    <a:pt x="519" y="459"/>
                  </a:cubicBezTo>
                  <a:lnTo>
                    <a:pt x="519" y="459"/>
                  </a:lnTo>
                  <a:cubicBezTo>
                    <a:pt x="518" y="452"/>
                    <a:pt x="518" y="446"/>
                    <a:pt x="518" y="441"/>
                  </a:cubicBezTo>
                  <a:close/>
                  <a:moveTo>
                    <a:pt x="519" y="459"/>
                  </a:moveTo>
                  <a:cubicBezTo>
                    <a:pt x="520" y="506"/>
                    <a:pt x="529" y="588"/>
                    <a:pt x="592" y="588"/>
                  </a:cubicBezTo>
                  <a:cubicBezTo>
                    <a:pt x="666" y="588"/>
                    <a:pt x="703" y="588"/>
                    <a:pt x="703" y="514"/>
                  </a:cubicBezTo>
                  <a:lnTo>
                    <a:pt x="555" y="514"/>
                  </a:lnTo>
                  <a:cubicBezTo>
                    <a:pt x="525" y="514"/>
                    <a:pt x="520" y="489"/>
                    <a:pt x="519" y="459"/>
                  </a:cubicBezTo>
                  <a:close/>
                  <a:moveTo>
                    <a:pt x="796" y="0"/>
                  </a:moveTo>
                  <a:cubicBezTo>
                    <a:pt x="785" y="0"/>
                    <a:pt x="777" y="9"/>
                    <a:pt x="777" y="33"/>
                  </a:cubicBezTo>
                  <a:cubicBezTo>
                    <a:pt x="777" y="70"/>
                    <a:pt x="740" y="144"/>
                    <a:pt x="740" y="218"/>
                  </a:cubicBezTo>
                  <a:cubicBezTo>
                    <a:pt x="694" y="195"/>
                    <a:pt x="656" y="186"/>
                    <a:pt x="620" y="186"/>
                  </a:cubicBezTo>
                  <a:cubicBezTo>
                    <a:pt x="539" y="186"/>
                    <a:pt x="473" y="229"/>
                    <a:pt x="371" y="255"/>
                  </a:cubicBezTo>
                  <a:cubicBezTo>
                    <a:pt x="334" y="255"/>
                    <a:pt x="334" y="255"/>
                    <a:pt x="297" y="292"/>
                  </a:cubicBezTo>
                  <a:lnTo>
                    <a:pt x="297" y="329"/>
                  </a:lnTo>
                  <a:cubicBezTo>
                    <a:pt x="149" y="440"/>
                    <a:pt x="38" y="514"/>
                    <a:pt x="1" y="662"/>
                  </a:cubicBezTo>
                  <a:cubicBezTo>
                    <a:pt x="1" y="662"/>
                    <a:pt x="17" y="678"/>
                    <a:pt x="28" y="678"/>
                  </a:cubicBezTo>
                  <a:cubicBezTo>
                    <a:pt x="34" y="678"/>
                    <a:pt x="38" y="674"/>
                    <a:pt x="38" y="662"/>
                  </a:cubicBezTo>
                  <a:cubicBezTo>
                    <a:pt x="149" y="477"/>
                    <a:pt x="334" y="403"/>
                    <a:pt x="518" y="329"/>
                  </a:cubicBezTo>
                  <a:cubicBezTo>
                    <a:pt x="555" y="329"/>
                    <a:pt x="666" y="329"/>
                    <a:pt x="703" y="403"/>
                  </a:cubicBezTo>
                  <a:lnTo>
                    <a:pt x="703" y="514"/>
                  </a:lnTo>
                  <a:lnTo>
                    <a:pt x="740" y="514"/>
                  </a:lnTo>
                  <a:cubicBezTo>
                    <a:pt x="740" y="477"/>
                    <a:pt x="777" y="440"/>
                    <a:pt x="777" y="403"/>
                  </a:cubicBezTo>
                  <a:cubicBezTo>
                    <a:pt x="888" y="440"/>
                    <a:pt x="962" y="514"/>
                    <a:pt x="1073" y="588"/>
                  </a:cubicBezTo>
                  <a:lnTo>
                    <a:pt x="1110" y="588"/>
                  </a:lnTo>
                  <a:cubicBezTo>
                    <a:pt x="1073" y="440"/>
                    <a:pt x="962" y="329"/>
                    <a:pt x="851" y="292"/>
                  </a:cubicBezTo>
                  <a:lnTo>
                    <a:pt x="851" y="33"/>
                  </a:lnTo>
                  <a:cubicBezTo>
                    <a:pt x="851" y="33"/>
                    <a:pt x="818" y="0"/>
                    <a:pt x="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6"/>
            <p:cNvSpPr/>
            <p:nvPr/>
          </p:nvSpPr>
          <p:spPr>
            <a:xfrm>
              <a:off x="286825" y="537525"/>
              <a:ext cx="61025" cy="114625"/>
            </a:xfrm>
            <a:custGeom>
              <a:avLst/>
              <a:gdLst/>
              <a:ahLst/>
              <a:cxnLst/>
              <a:rect l="l" t="t" r="r" b="b"/>
              <a:pathLst>
                <a:path w="2441" h="4585" extrusionOk="0">
                  <a:moveTo>
                    <a:pt x="222" y="0"/>
                  </a:moveTo>
                  <a:cubicBezTo>
                    <a:pt x="215" y="22"/>
                    <a:pt x="209" y="45"/>
                    <a:pt x="205" y="69"/>
                  </a:cubicBezTo>
                  <a:lnTo>
                    <a:pt x="205" y="69"/>
                  </a:lnTo>
                  <a:cubicBezTo>
                    <a:pt x="210" y="47"/>
                    <a:pt x="216" y="24"/>
                    <a:pt x="222" y="0"/>
                  </a:cubicBezTo>
                  <a:close/>
                  <a:moveTo>
                    <a:pt x="528" y="316"/>
                  </a:moveTo>
                  <a:cubicBezTo>
                    <a:pt x="522" y="316"/>
                    <a:pt x="518" y="321"/>
                    <a:pt x="518" y="333"/>
                  </a:cubicBezTo>
                  <a:cubicBezTo>
                    <a:pt x="518" y="370"/>
                    <a:pt x="481" y="370"/>
                    <a:pt x="407" y="444"/>
                  </a:cubicBezTo>
                  <a:lnTo>
                    <a:pt x="481" y="481"/>
                  </a:lnTo>
                  <a:cubicBezTo>
                    <a:pt x="481" y="481"/>
                    <a:pt x="407" y="481"/>
                    <a:pt x="407" y="518"/>
                  </a:cubicBezTo>
                  <a:lnTo>
                    <a:pt x="407" y="555"/>
                  </a:lnTo>
                  <a:cubicBezTo>
                    <a:pt x="481" y="555"/>
                    <a:pt x="481" y="555"/>
                    <a:pt x="518" y="518"/>
                  </a:cubicBezTo>
                  <a:lnTo>
                    <a:pt x="555" y="555"/>
                  </a:lnTo>
                  <a:cubicBezTo>
                    <a:pt x="555" y="518"/>
                    <a:pt x="555" y="518"/>
                    <a:pt x="518" y="481"/>
                  </a:cubicBezTo>
                  <a:cubicBezTo>
                    <a:pt x="555" y="444"/>
                    <a:pt x="555" y="444"/>
                    <a:pt x="555" y="333"/>
                  </a:cubicBezTo>
                  <a:cubicBezTo>
                    <a:pt x="555" y="333"/>
                    <a:pt x="539" y="316"/>
                    <a:pt x="528" y="316"/>
                  </a:cubicBezTo>
                  <a:close/>
                  <a:moveTo>
                    <a:pt x="481" y="887"/>
                  </a:moveTo>
                  <a:lnTo>
                    <a:pt x="481" y="924"/>
                  </a:lnTo>
                  <a:cubicBezTo>
                    <a:pt x="481" y="924"/>
                    <a:pt x="497" y="924"/>
                    <a:pt x="518" y="914"/>
                  </a:cubicBezTo>
                  <a:lnTo>
                    <a:pt x="518" y="914"/>
                  </a:lnTo>
                  <a:lnTo>
                    <a:pt x="518" y="924"/>
                  </a:lnTo>
                  <a:lnTo>
                    <a:pt x="555" y="924"/>
                  </a:lnTo>
                  <a:lnTo>
                    <a:pt x="555" y="887"/>
                  </a:lnTo>
                  <a:cubicBezTo>
                    <a:pt x="542" y="900"/>
                    <a:pt x="529" y="909"/>
                    <a:pt x="518" y="914"/>
                  </a:cubicBezTo>
                  <a:lnTo>
                    <a:pt x="518" y="914"/>
                  </a:lnTo>
                  <a:lnTo>
                    <a:pt x="518" y="887"/>
                  </a:lnTo>
                  <a:close/>
                  <a:moveTo>
                    <a:pt x="693" y="781"/>
                  </a:moveTo>
                  <a:cubicBezTo>
                    <a:pt x="683" y="781"/>
                    <a:pt x="666" y="814"/>
                    <a:pt x="666" y="814"/>
                  </a:cubicBezTo>
                  <a:cubicBezTo>
                    <a:pt x="666" y="850"/>
                    <a:pt x="666" y="887"/>
                    <a:pt x="592" y="887"/>
                  </a:cubicBezTo>
                  <a:lnTo>
                    <a:pt x="666" y="887"/>
                  </a:lnTo>
                  <a:cubicBezTo>
                    <a:pt x="685" y="887"/>
                    <a:pt x="703" y="878"/>
                    <a:pt x="717" y="869"/>
                  </a:cubicBezTo>
                  <a:lnTo>
                    <a:pt x="717" y="869"/>
                  </a:lnTo>
                  <a:cubicBezTo>
                    <a:pt x="712" y="887"/>
                    <a:pt x="703" y="906"/>
                    <a:pt x="703" y="924"/>
                  </a:cubicBezTo>
                  <a:cubicBezTo>
                    <a:pt x="734" y="986"/>
                    <a:pt x="765" y="1048"/>
                    <a:pt x="790" y="1109"/>
                  </a:cubicBezTo>
                  <a:lnTo>
                    <a:pt x="851" y="1109"/>
                  </a:lnTo>
                  <a:cubicBezTo>
                    <a:pt x="777" y="1072"/>
                    <a:pt x="740" y="924"/>
                    <a:pt x="740" y="850"/>
                  </a:cubicBezTo>
                  <a:cubicBezTo>
                    <a:pt x="740" y="850"/>
                    <a:pt x="731" y="860"/>
                    <a:pt x="717" y="869"/>
                  </a:cubicBezTo>
                  <a:lnTo>
                    <a:pt x="717" y="869"/>
                  </a:lnTo>
                  <a:cubicBezTo>
                    <a:pt x="722" y="850"/>
                    <a:pt x="722" y="832"/>
                    <a:pt x="703" y="814"/>
                  </a:cubicBezTo>
                  <a:cubicBezTo>
                    <a:pt x="703" y="789"/>
                    <a:pt x="699" y="781"/>
                    <a:pt x="693" y="781"/>
                  </a:cubicBezTo>
                  <a:close/>
                  <a:moveTo>
                    <a:pt x="937" y="1426"/>
                  </a:moveTo>
                  <a:lnTo>
                    <a:pt x="937" y="1426"/>
                  </a:lnTo>
                  <a:cubicBezTo>
                    <a:pt x="929" y="1426"/>
                    <a:pt x="937" y="1442"/>
                    <a:pt x="962" y="1442"/>
                  </a:cubicBezTo>
                  <a:cubicBezTo>
                    <a:pt x="950" y="1430"/>
                    <a:pt x="941" y="1426"/>
                    <a:pt x="937" y="1426"/>
                  </a:cubicBezTo>
                  <a:close/>
                  <a:moveTo>
                    <a:pt x="948" y="1414"/>
                  </a:moveTo>
                  <a:cubicBezTo>
                    <a:pt x="943" y="1414"/>
                    <a:pt x="943" y="1424"/>
                    <a:pt x="962" y="1442"/>
                  </a:cubicBezTo>
                  <a:cubicBezTo>
                    <a:pt x="962" y="1424"/>
                    <a:pt x="953" y="1414"/>
                    <a:pt x="948" y="1414"/>
                  </a:cubicBezTo>
                  <a:close/>
                  <a:moveTo>
                    <a:pt x="962" y="1442"/>
                  </a:moveTo>
                  <a:cubicBezTo>
                    <a:pt x="925" y="1479"/>
                    <a:pt x="962" y="1553"/>
                    <a:pt x="1036" y="1590"/>
                  </a:cubicBezTo>
                  <a:lnTo>
                    <a:pt x="1036" y="1553"/>
                  </a:lnTo>
                  <a:cubicBezTo>
                    <a:pt x="1036" y="1479"/>
                    <a:pt x="962" y="1479"/>
                    <a:pt x="962" y="1442"/>
                  </a:cubicBezTo>
                  <a:close/>
                  <a:moveTo>
                    <a:pt x="962" y="1656"/>
                  </a:moveTo>
                  <a:cubicBezTo>
                    <a:pt x="962" y="1659"/>
                    <a:pt x="962" y="1661"/>
                    <a:pt x="962" y="1664"/>
                  </a:cubicBezTo>
                  <a:cubicBezTo>
                    <a:pt x="1016" y="1718"/>
                    <a:pt x="1070" y="1732"/>
                    <a:pt x="1110" y="1751"/>
                  </a:cubicBezTo>
                  <a:lnTo>
                    <a:pt x="1110" y="1751"/>
                  </a:lnTo>
                  <a:lnTo>
                    <a:pt x="1110" y="1701"/>
                  </a:lnTo>
                  <a:lnTo>
                    <a:pt x="1073" y="1701"/>
                  </a:lnTo>
                  <a:cubicBezTo>
                    <a:pt x="1046" y="1701"/>
                    <a:pt x="999" y="1681"/>
                    <a:pt x="962" y="1656"/>
                  </a:cubicBezTo>
                  <a:close/>
                  <a:moveTo>
                    <a:pt x="1110" y="1849"/>
                  </a:moveTo>
                  <a:cubicBezTo>
                    <a:pt x="1110" y="1849"/>
                    <a:pt x="1073" y="1849"/>
                    <a:pt x="1073" y="1923"/>
                  </a:cubicBezTo>
                  <a:lnTo>
                    <a:pt x="1073" y="1849"/>
                  </a:lnTo>
                  <a:close/>
                  <a:moveTo>
                    <a:pt x="1405" y="2366"/>
                  </a:moveTo>
                  <a:lnTo>
                    <a:pt x="1405" y="2394"/>
                  </a:lnTo>
                  <a:lnTo>
                    <a:pt x="1405" y="2394"/>
                  </a:lnTo>
                  <a:cubicBezTo>
                    <a:pt x="1449" y="2432"/>
                    <a:pt x="1485" y="2480"/>
                    <a:pt x="1514" y="2535"/>
                  </a:cubicBezTo>
                  <a:lnTo>
                    <a:pt x="1514" y="2535"/>
                  </a:lnTo>
                  <a:cubicBezTo>
                    <a:pt x="1506" y="2503"/>
                    <a:pt x="1474" y="2466"/>
                    <a:pt x="1442" y="2403"/>
                  </a:cubicBezTo>
                  <a:cubicBezTo>
                    <a:pt x="1442" y="2366"/>
                    <a:pt x="1405" y="2366"/>
                    <a:pt x="1405" y="2366"/>
                  </a:cubicBezTo>
                  <a:close/>
                  <a:moveTo>
                    <a:pt x="1514" y="2535"/>
                  </a:moveTo>
                  <a:cubicBezTo>
                    <a:pt x="1516" y="2540"/>
                    <a:pt x="1516" y="2546"/>
                    <a:pt x="1516" y="2551"/>
                  </a:cubicBezTo>
                  <a:cubicBezTo>
                    <a:pt x="1524" y="2562"/>
                    <a:pt x="1531" y="2573"/>
                    <a:pt x="1538" y="2583"/>
                  </a:cubicBezTo>
                  <a:lnTo>
                    <a:pt x="1538" y="2583"/>
                  </a:lnTo>
                  <a:cubicBezTo>
                    <a:pt x="1530" y="2567"/>
                    <a:pt x="1523" y="2551"/>
                    <a:pt x="1514" y="2535"/>
                  </a:cubicBezTo>
                  <a:close/>
                  <a:moveTo>
                    <a:pt x="1538" y="2583"/>
                  </a:moveTo>
                  <a:lnTo>
                    <a:pt x="1538" y="2583"/>
                  </a:lnTo>
                  <a:cubicBezTo>
                    <a:pt x="1575" y="2671"/>
                    <a:pt x="1596" y="2769"/>
                    <a:pt x="1597" y="2859"/>
                  </a:cubicBezTo>
                  <a:lnTo>
                    <a:pt x="1597" y="2859"/>
                  </a:lnTo>
                  <a:cubicBezTo>
                    <a:pt x="1606" y="2851"/>
                    <a:pt x="1614" y="2847"/>
                    <a:pt x="1627" y="2847"/>
                  </a:cubicBezTo>
                  <a:cubicBezTo>
                    <a:pt x="1627" y="2747"/>
                    <a:pt x="1597" y="2677"/>
                    <a:pt x="1538" y="2583"/>
                  </a:cubicBezTo>
                  <a:close/>
                  <a:moveTo>
                    <a:pt x="1697" y="3161"/>
                  </a:moveTo>
                  <a:cubicBezTo>
                    <a:pt x="1683" y="3161"/>
                    <a:pt x="1683" y="3180"/>
                    <a:pt x="1701" y="3217"/>
                  </a:cubicBezTo>
                  <a:cubicBezTo>
                    <a:pt x="1811" y="3282"/>
                    <a:pt x="1894" y="3412"/>
                    <a:pt x="1952" y="3546"/>
                  </a:cubicBezTo>
                  <a:lnTo>
                    <a:pt x="1952" y="3546"/>
                  </a:lnTo>
                  <a:cubicBezTo>
                    <a:pt x="1965" y="3535"/>
                    <a:pt x="1980" y="3524"/>
                    <a:pt x="1997" y="3512"/>
                  </a:cubicBezTo>
                  <a:cubicBezTo>
                    <a:pt x="1960" y="3475"/>
                    <a:pt x="1960" y="3438"/>
                    <a:pt x="1886" y="3401"/>
                  </a:cubicBezTo>
                  <a:cubicBezTo>
                    <a:pt x="1849" y="3291"/>
                    <a:pt x="1812" y="3254"/>
                    <a:pt x="1775" y="3217"/>
                  </a:cubicBezTo>
                  <a:cubicBezTo>
                    <a:pt x="1738" y="3180"/>
                    <a:pt x="1710" y="3161"/>
                    <a:pt x="1697" y="3161"/>
                  </a:cubicBezTo>
                  <a:close/>
                  <a:moveTo>
                    <a:pt x="1996" y="3663"/>
                  </a:moveTo>
                  <a:cubicBezTo>
                    <a:pt x="2012" y="3715"/>
                    <a:pt x="2025" y="3765"/>
                    <a:pt x="2034" y="3808"/>
                  </a:cubicBezTo>
                  <a:cubicBezTo>
                    <a:pt x="2034" y="3734"/>
                    <a:pt x="2017" y="3693"/>
                    <a:pt x="1996" y="3663"/>
                  </a:cubicBezTo>
                  <a:close/>
                  <a:moveTo>
                    <a:pt x="1553" y="3512"/>
                  </a:moveTo>
                  <a:lnTo>
                    <a:pt x="1627" y="3549"/>
                  </a:lnTo>
                  <a:cubicBezTo>
                    <a:pt x="1701" y="3660"/>
                    <a:pt x="1701" y="3771"/>
                    <a:pt x="1701" y="3845"/>
                  </a:cubicBezTo>
                  <a:cubicBezTo>
                    <a:pt x="1664" y="3845"/>
                    <a:pt x="1590" y="3845"/>
                    <a:pt x="1590" y="3808"/>
                  </a:cubicBezTo>
                  <a:cubicBezTo>
                    <a:pt x="1516" y="3771"/>
                    <a:pt x="1479" y="3771"/>
                    <a:pt x="1442" y="3697"/>
                  </a:cubicBezTo>
                  <a:cubicBezTo>
                    <a:pt x="1409" y="3675"/>
                    <a:pt x="1382" y="3649"/>
                    <a:pt x="1360" y="3623"/>
                  </a:cubicBezTo>
                  <a:lnTo>
                    <a:pt x="1360" y="3623"/>
                  </a:lnTo>
                  <a:cubicBezTo>
                    <a:pt x="1363" y="3623"/>
                    <a:pt x="1365" y="3623"/>
                    <a:pt x="1369" y="3623"/>
                  </a:cubicBezTo>
                  <a:lnTo>
                    <a:pt x="1442" y="3660"/>
                  </a:lnTo>
                  <a:cubicBezTo>
                    <a:pt x="1516" y="3660"/>
                    <a:pt x="1516" y="3623"/>
                    <a:pt x="1553" y="3512"/>
                  </a:cubicBezTo>
                  <a:close/>
                  <a:moveTo>
                    <a:pt x="205" y="69"/>
                  </a:moveTo>
                  <a:lnTo>
                    <a:pt x="205" y="69"/>
                  </a:lnTo>
                  <a:cubicBezTo>
                    <a:pt x="174" y="184"/>
                    <a:pt x="148" y="277"/>
                    <a:pt x="148" y="370"/>
                  </a:cubicBezTo>
                  <a:cubicBezTo>
                    <a:pt x="75" y="333"/>
                    <a:pt x="38" y="259"/>
                    <a:pt x="75" y="185"/>
                  </a:cubicBezTo>
                  <a:cubicBezTo>
                    <a:pt x="75" y="185"/>
                    <a:pt x="75" y="169"/>
                    <a:pt x="64" y="169"/>
                  </a:cubicBezTo>
                  <a:cubicBezTo>
                    <a:pt x="58" y="169"/>
                    <a:pt x="50" y="173"/>
                    <a:pt x="38" y="185"/>
                  </a:cubicBezTo>
                  <a:cubicBezTo>
                    <a:pt x="1" y="296"/>
                    <a:pt x="38" y="481"/>
                    <a:pt x="148" y="518"/>
                  </a:cubicBezTo>
                  <a:cubicBezTo>
                    <a:pt x="185" y="629"/>
                    <a:pt x="222" y="666"/>
                    <a:pt x="259" y="740"/>
                  </a:cubicBezTo>
                  <a:cubicBezTo>
                    <a:pt x="259" y="814"/>
                    <a:pt x="333" y="814"/>
                    <a:pt x="333" y="814"/>
                  </a:cubicBezTo>
                  <a:lnTo>
                    <a:pt x="333" y="924"/>
                  </a:lnTo>
                  <a:cubicBezTo>
                    <a:pt x="222" y="887"/>
                    <a:pt x="185" y="850"/>
                    <a:pt x="148" y="814"/>
                  </a:cubicBezTo>
                  <a:cubicBezTo>
                    <a:pt x="148" y="789"/>
                    <a:pt x="140" y="781"/>
                    <a:pt x="129" y="781"/>
                  </a:cubicBezTo>
                  <a:cubicBezTo>
                    <a:pt x="107" y="781"/>
                    <a:pt x="75" y="814"/>
                    <a:pt x="75" y="814"/>
                  </a:cubicBezTo>
                  <a:cubicBezTo>
                    <a:pt x="148" y="887"/>
                    <a:pt x="185" y="924"/>
                    <a:pt x="222" y="998"/>
                  </a:cubicBezTo>
                  <a:cubicBezTo>
                    <a:pt x="222" y="998"/>
                    <a:pt x="185" y="998"/>
                    <a:pt x="185" y="1035"/>
                  </a:cubicBezTo>
                  <a:cubicBezTo>
                    <a:pt x="185" y="1220"/>
                    <a:pt x="222" y="1405"/>
                    <a:pt x="407" y="1479"/>
                  </a:cubicBezTo>
                  <a:lnTo>
                    <a:pt x="592" y="1479"/>
                  </a:lnTo>
                  <a:cubicBezTo>
                    <a:pt x="592" y="1627"/>
                    <a:pt x="629" y="1775"/>
                    <a:pt x="703" y="1849"/>
                  </a:cubicBezTo>
                  <a:lnTo>
                    <a:pt x="629" y="1812"/>
                  </a:lnTo>
                  <a:cubicBezTo>
                    <a:pt x="629" y="1793"/>
                    <a:pt x="611" y="1784"/>
                    <a:pt x="597" y="1784"/>
                  </a:cubicBezTo>
                  <a:cubicBezTo>
                    <a:pt x="583" y="1784"/>
                    <a:pt x="574" y="1793"/>
                    <a:pt x="592" y="1812"/>
                  </a:cubicBezTo>
                  <a:cubicBezTo>
                    <a:pt x="629" y="1923"/>
                    <a:pt x="703" y="1960"/>
                    <a:pt x="777" y="1997"/>
                  </a:cubicBezTo>
                  <a:lnTo>
                    <a:pt x="777" y="2034"/>
                  </a:lnTo>
                  <a:lnTo>
                    <a:pt x="703" y="2034"/>
                  </a:lnTo>
                  <a:cubicBezTo>
                    <a:pt x="555" y="1997"/>
                    <a:pt x="444" y="1849"/>
                    <a:pt x="407" y="1738"/>
                  </a:cubicBezTo>
                  <a:lnTo>
                    <a:pt x="370" y="1738"/>
                  </a:lnTo>
                  <a:cubicBezTo>
                    <a:pt x="407" y="1923"/>
                    <a:pt x="555" y="2144"/>
                    <a:pt x="777" y="2144"/>
                  </a:cubicBezTo>
                  <a:cubicBezTo>
                    <a:pt x="777" y="2218"/>
                    <a:pt x="777" y="2366"/>
                    <a:pt x="814" y="2477"/>
                  </a:cubicBezTo>
                  <a:cubicBezTo>
                    <a:pt x="888" y="2514"/>
                    <a:pt x="925" y="2588"/>
                    <a:pt x="999" y="2662"/>
                  </a:cubicBezTo>
                  <a:cubicBezTo>
                    <a:pt x="999" y="2736"/>
                    <a:pt x="999" y="2847"/>
                    <a:pt x="1073" y="2884"/>
                  </a:cubicBezTo>
                  <a:cubicBezTo>
                    <a:pt x="1073" y="2902"/>
                    <a:pt x="1082" y="2912"/>
                    <a:pt x="1091" y="2912"/>
                  </a:cubicBezTo>
                  <a:cubicBezTo>
                    <a:pt x="1100" y="2912"/>
                    <a:pt x="1110" y="2902"/>
                    <a:pt x="1110" y="2884"/>
                  </a:cubicBezTo>
                  <a:cubicBezTo>
                    <a:pt x="1147" y="2847"/>
                    <a:pt x="1147" y="2773"/>
                    <a:pt x="1147" y="2699"/>
                  </a:cubicBezTo>
                  <a:cubicBezTo>
                    <a:pt x="1147" y="2736"/>
                    <a:pt x="1147" y="2773"/>
                    <a:pt x="1184" y="2847"/>
                  </a:cubicBezTo>
                  <a:lnTo>
                    <a:pt x="1258" y="2847"/>
                  </a:lnTo>
                  <a:lnTo>
                    <a:pt x="1295" y="2773"/>
                  </a:lnTo>
                  <a:cubicBezTo>
                    <a:pt x="1332" y="2884"/>
                    <a:pt x="1369" y="3032"/>
                    <a:pt x="1369" y="3106"/>
                  </a:cubicBezTo>
                  <a:lnTo>
                    <a:pt x="1369" y="3217"/>
                  </a:lnTo>
                  <a:lnTo>
                    <a:pt x="1295" y="3217"/>
                  </a:lnTo>
                  <a:cubicBezTo>
                    <a:pt x="1184" y="3217"/>
                    <a:pt x="1147" y="3143"/>
                    <a:pt x="1110" y="3069"/>
                  </a:cubicBezTo>
                  <a:cubicBezTo>
                    <a:pt x="1036" y="2958"/>
                    <a:pt x="962" y="2884"/>
                    <a:pt x="888" y="2847"/>
                  </a:cubicBezTo>
                  <a:cubicBezTo>
                    <a:pt x="888" y="2847"/>
                    <a:pt x="814" y="2847"/>
                    <a:pt x="888" y="2884"/>
                  </a:cubicBezTo>
                  <a:cubicBezTo>
                    <a:pt x="1036" y="2958"/>
                    <a:pt x="1073" y="3217"/>
                    <a:pt x="1258" y="3291"/>
                  </a:cubicBezTo>
                  <a:cubicBezTo>
                    <a:pt x="1282" y="3291"/>
                    <a:pt x="1323" y="3307"/>
                    <a:pt x="1370" y="3307"/>
                  </a:cubicBezTo>
                  <a:cubicBezTo>
                    <a:pt x="1393" y="3307"/>
                    <a:pt x="1418" y="3303"/>
                    <a:pt x="1442" y="3291"/>
                  </a:cubicBezTo>
                  <a:lnTo>
                    <a:pt x="1442" y="3291"/>
                  </a:lnTo>
                  <a:cubicBezTo>
                    <a:pt x="1442" y="3438"/>
                    <a:pt x="1442" y="3586"/>
                    <a:pt x="1369" y="3586"/>
                  </a:cubicBezTo>
                  <a:cubicBezTo>
                    <a:pt x="1369" y="3586"/>
                    <a:pt x="1354" y="3601"/>
                    <a:pt x="1352" y="3612"/>
                  </a:cubicBezTo>
                  <a:lnTo>
                    <a:pt x="1352" y="3612"/>
                  </a:lnTo>
                  <a:cubicBezTo>
                    <a:pt x="1306" y="3552"/>
                    <a:pt x="1282" y="3487"/>
                    <a:pt x="1258" y="3438"/>
                  </a:cubicBezTo>
                  <a:cubicBezTo>
                    <a:pt x="1258" y="3428"/>
                    <a:pt x="1248" y="3423"/>
                    <a:pt x="1235" y="3423"/>
                  </a:cubicBezTo>
                  <a:cubicBezTo>
                    <a:pt x="1202" y="3423"/>
                    <a:pt x="1147" y="3449"/>
                    <a:pt x="1147" y="3475"/>
                  </a:cubicBezTo>
                  <a:cubicBezTo>
                    <a:pt x="1258" y="3660"/>
                    <a:pt x="1332" y="3845"/>
                    <a:pt x="1516" y="3956"/>
                  </a:cubicBezTo>
                  <a:cubicBezTo>
                    <a:pt x="1590" y="3993"/>
                    <a:pt x="1627" y="3993"/>
                    <a:pt x="1701" y="3993"/>
                  </a:cubicBezTo>
                  <a:lnTo>
                    <a:pt x="1701" y="4252"/>
                  </a:lnTo>
                  <a:cubicBezTo>
                    <a:pt x="1701" y="4252"/>
                    <a:pt x="1734" y="4285"/>
                    <a:pt x="1756" y="4285"/>
                  </a:cubicBezTo>
                  <a:cubicBezTo>
                    <a:pt x="1767" y="4285"/>
                    <a:pt x="1775" y="4276"/>
                    <a:pt x="1775" y="4252"/>
                  </a:cubicBezTo>
                  <a:cubicBezTo>
                    <a:pt x="1812" y="4215"/>
                    <a:pt x="1812" y="4178"/>
                    <a:pt x="1812" y="4141"/>
                  </a:cubicBezTo>
                  <a:cubicBezTo>
                    <a:pt x="1849" y="4214"/>
                    <a:pt x="1886" y="4325"/>
                    <a:pt x="1995" y="4399"/>
                  </a:cubicBezTo>
                  <a:lnTo>
                    <a:pt x="1995" y="4399"/>
                  </a:lnTo>
                  <a:cubicBezTo>
                    <a:pt x="1886" y="4325"/>
                    <a:pt x="1849" y="4214"/>
                    <a:pt x="1849" y="4067"/>
                  </a:cubicBezTo>
                  <a:cubicBezTo>
                    <a:pt x="1873" y="4027"/>
                    <a:pt x="1902" y="4011"/>
                    <a:pt x="1933" y="4011"/>
                  </a:cubicBezTo>
                  <a:cubicBezTo>
                    <a:pt x="2047" y="4011"/>
                    <a:pt x="2190" y="4223"/>
                    <a:pt x="2219" y="4252"/>
                  </a:cubicBezTo>
                  <a:cubicBezTo>
                    <a:pt x="2330" y="4363"/>
                    <a:pt x="2367" y="4437"/>
                    <a:pt x="2441" y="4585"/>
                  </a:cubicBezTo>
                  <a:cubicBezTo>
                    <a:pt x="2404" y="4363"/>
                    <a:pt x="2256" y="4178"/>
                    <a:pt x="2071" y="4030"/>
                  </a:cubicBezTo>
                  <a:cubicBezTo>
                    <a:pt x="2045" y="4004"/>
                    <a:pt x="1963" y="3978"/>
                    <a:pt x="1905" y="3978"/>
                  </a:cubicBezTo>
                  <a:cubicBezTo>
                    <a:pt x="1880" y="3978"/>
                    <a:pt x="1860" y="3982"/>
                    <a:pt x="1849" y="3993"/>
                  </a:cubicBezTo>
                  <a:lnTo>
                    <a:pt x="1849" y="3956"/>
                  </a:lnTo>
                  <a:cubicBezTo>
                    <a:pt x="1849" y="3808"/>
                    <a:pt x="1886" y="3697"/>
                    <a:pt x="1960" y="3623"/>
                  </a:cubicBezTo>
                  <a:cubicBezTo>
                    <a:pt x="1972" y="3636"/>
                    <a:pt x="1985" y="3648"/>
                    <a:pt x="1996" y="3663"/>
                  </a:cubicBezTo>
                  <a:lnTo>
                    <a:pt x="1996" y="3663"/>
                  </a:lnTo>
                  <a:cubicBezTo>
                    <a:pt x="1983" y="3625"/>
                    <a:pt x="1968" y="3585"/>
                    <a:pt x="1952" y="3546"/>
                  </a:cubicBezTo>
                  <a:lnTo>
                    <a:pt x="1952" y="3546"/>
                  </a:lnTo>
                  <a:cubicBezTo>
                    <a:pt x="1876" y="3610"/>
                    <a:pt x="1849" y="3677"/>
                    <a:pt x="1849" y="3771"/>
                  </a:cubicBezTo>
                  <a:cubicBezTo>
                    <a:pt x="1812" y="3623"/>
                    <a:pt x="1775" y="3512"/>
                    <a:pt x="1701" y="3438"/>
                  </a:cubicBezTo>
                  <a:lnTo>
                    <a:pt x="1701" y="3217"/>
                  </a:lnTo>
                  <a:cubicBezTo>
                    <a:pt x="1664" y="3143"/>
                    <a:pt x="1627" y="3143"/>
                    <a:pt x="1590" y="3143"/>
                  </a:cubicBezTo>
                  <a:cubicBezTo>
                    <a:pt x="1590" y="3106"/>
                    <a:pt x="1627" y="3032"/>
                    <a:pt x="1590" y="2958"/>
                  </a:cubicBezTo>
                  <a:cubicBezTo>
                    <a:pt x="1596" y="2927"/>
                    <a:pt x="1598" y="2893"/>
                    <a:pt x="1597" y="2859"/>
                  </a:cubicBezTo>
                  <a:lnTo>
                    <a:pt x="1597" y="2859"/>
                  </a:lnTo>
                  <a:cubicBezTo>
                    <a:pt x="1581" y="2873"/>
                    <a:pt x="1564" y="2897"/>
                    <a:pt x="1516" y="2921"/>
                  </a:cubicBezTo>
                  <a:cubicBezTo>
                    <a:pt x="1479" y="2847"/>
                    <a:pt x="1442" y="2736"/>
                    <a:pt x="1405" y="2699"/>
                  </a:cubicBezTo>
                  <a:cubicBezTo>
                    <a:pt x="1442" y="2588"/>
                    <a:pt x="1405" y="2514"/>
                    <a:pt x="1405" y="2403"/>
                  </a:cubicBezTo>
                  <a:lnTo>
                    <a:pt x="1405" y="2394"/>
                  </a:lnTo>
                  <a:lnTo>
                    <a:pt x="1405" y="2394"/>
                  </a:lnTo>
                  <a:cubicBezTo>
                    <a:pt x="1372" y="2365"/>
                    <a:pt x="1335" y="2343"/>
                    <a:pt x="1295" y="2329"/>
                  </a:cubicBezTo>
                  <a:lnTo>
                    <a:pt x="1258" y="2329"/>
                  </a:lnTo>
                  <a:cubicBezTo>
                    <a:pt x="1258" y="2218"/>
                    <a:pt x="1295" y="2144"/>
                    <a:pt x="1295" y="2108"/>
                  </a:cubicBezTo>
                  <a:cubicBezTo>
                    <a:pt x="1295" y="2053"/>
                    <a:pt x="1275" y="2019"/>
                    <a:pt x="1250" y="2019"/>
                  </a:cubicBezTo>
                  <a:cubicBezTo>
                    <a:pt x="1240" y="2019"/>
                    <a:pt x="1231" y="2024"/>
                    <a:pt x="1221" y="2034"/>
                  </a:cubicBezTo>
                  <a:cubicBezTo>
                    <a:pt x="1147" y="2108"/>
                    <a:pt x="1147" y="2144"/>
                    <a:pt x="1147" y="2181"/>
                  </a:cubicBezTo>
                  <a:lnTo>
                    <a:pt x="1110" y="2144"/>
                  </a:lnTo>
                  <a:lnTo>
                    <a:pt x="1110" y="2292"/>
                  </a:lnTo>
                  <a:lnTo>
                    <a:pt x="1101" y="2276"/>
                  </a:lnTo>
                  <a:lnTo>
                    <a:pt x="1101" y="2276"/>
                  </a:lnTo>
                  <a:cubicBezTo>
                    <a:pt x="1096" y="2317"/>
                    <a:pt x="1087" y="2360"/>
                    <a:pt x="1073" y="2403"/>
                  </a:cubicBezTo>
                  <a:cubicBezTo>
                    <a:pt x="1073" y="2403"/>
                    <a:pt x="1036" y="2366"/>
                    <a:pt x="1036" y="2329"/>
                  </a:cubicBezTo>
                  <a:cubicBezTo>
                    <a:pt x="962" y="2218"/>
                    <a:pt x="925" y="2144"/>
                    <a:pt x="925" y="2034"/>
                  </a:cubicBezTo>
                  <a:cubicBezTo>
                    <a:pt x="962" y="2034"/>
                    <a:pt x="962" y="2034"/>
                    <a:pt x="1034" y="1998"/>
                  </a:cubicBezTo>
                  <a:lnTo>
                    <a:pt x="1034" y="1998"/>
                  </a:lnTo>
                  <a:lnTo>
                    <a:pt x="962" y="2034"/>
                  </a:lnTo>
                  <a:cubicBezTo>
                    <a:pt x="962" y="2108"/>
                    <a:pt x="1036" y="2108"/>
                    <a:pt x="1036" y="2144"/>
                  </a:cubicBezTo>
                  <a:lnTo>
                    <a:pt x="1036" y="2108"/>
                  </a:lnTo>
                  <a:cubicBezTo>
                    <a:pt x="1073" y="2144"/>
                    <a:pt x="1073" y="2181"/>
                    <a:pt x="1073" y="2218"/>
                  </a:cubicBezTo>
                  <a:lnTo>
                    <a:pt x="1101" y="2276"/>
                  </a:lnTo>
                  <a:lnTo>
                    <a:pt x="1101" y="2276"/>
                  </a:lnTo>
                  <a:cubicBezTo>
                    <a:pt x="1110" y="2211"/>
                    <a:pt x="1110" y="2153"/>
                    <a:pt x="1110" y="2108"/>
                  </a:cubicBezTo>
                  <a:lnTo>
                    <a:pt x="1036" y="1997"/>
                  </a:lnTo>
                  <a:cubicBezTo>
                    <a:pt x="1073" y="1997"/>
                    <a:pt x="1110" y="1960"/>
                    <a:pt x="1147" y="1923"/>
                  </a:cubicBezTo>
                  <a:cubicBezTo>
                    <a:pt x="1147" y="1849"/>
                    <a:pt x="1147" y="1849"/>
                    <a:pt x="1110" y="1849"/>
                  </a:cubicBezTo>
                  <a:lnTo>
                    <a:pt x="1147" y="1849"/>
                  </a:lnTo>
                  <a:cubicBezTo>
                    <a:pt x="1221" y="1849"/>
                    <a:pt x="1221" y="1812"/>
                    <a:pt x="1147" y="1775"/>
                  </a:cubicBezTo>
                  <a:cubicBezTo>
                    <a:pt x="1137" y="1765"/>
                    <a:pt x="1124" y="1758"/>
                    <a:pt x="1110" y="1751"/>
                  </a:cubicBezTo>
                  <a:lnTo>
                    <a:pt x="1110" y="1751"/>
                  </a:lnTo>
                  <a:lnTo>
                    <a:pt x="1110" y="1812"/>
                  </a:lnTo>
                  <a:cubicBezTo>
                    <a:pt x="1073" y="1830"/>
                    <a:pt x="1054" y="1839"/>
                    <a:pt x="1036" y="1839"/>
                  </a:cubicBezTo>
                  <a:cubicBezTo>
                    <a:pt x="1017" y="1839"/>
                    <a:pt x="999" y="1830"/>
                    <a:pt x="962" y="1812"/>
                  </a:cubicBezTo>
                  <a:cubicBezTo>
                    <a:pt x="925" y="1775"/>
                    <a:pt x="925" y="1664"/>
                    <a:pt x="925" y="1627"/>
                  </a:cubicBezTo>
                  <a:lnTo>
                    <a:pt x="925" y="1627"/>
                  </a:lnTo>
                  <a:cubicBezTo>
                    <a:pt x="935" y="1637"/>
                    <a:pt x="948" y="1647"/>
                    <a:pt x="962" y="1656"/>
                  </a:cubicBezTo>
                  <a:lnTo>
                    <a:pt x="962" y="1656"/>
                  </a:lnTo>
                  <a:cubicBezTo>
                    <a:pt x="960" y="1548"/>
                    <a:pt x="923" y="1440"/>
                    <a:pt x="851" y="1368"/>
                  </a:cubicBezTo>
                  <a:cubicBezTo>
                    <a:pt x="851" y="1282"/>
                    <a:pt x="826" y="1196"/>
                    <a:pt x="790" y="1109"/>
                  </a:cubicBezTo>
                  <a:lnTo>
                    <a:pt x="777" y="1109"/>
                  </a:lnTo>
                  <a:lnTo>
                    <a:pt x="777" y="1220"/>
                  </a:lnTo>
                  <a:cubicBezTo>
                    <a:pt x="734" y="1264"/>
                    <a:pt x="703" y="1281"/>
                    <a:pt x="670" y="1281"/>
                  </a:cubicBezTo>
                  <a:cubicBezTo>
                    <a:pt x="647" y="1281"/>
                    <a:pt x="623" y="1272"/>
                    <a:pt x="592" y="1257"/>
                  </a:cubicBezTo>
                  <a:cubicBezTo>
                    <a:pt x="518" y="1220"/>
                    <a:pt x="481" y="1072"/>
                    <a:pt x="481" y="924"/>
                  </a:cubicBezTo>
                  <a:lnTo>
                    <a:pt x="407" y="924"/>
                  </a:lnTo>
                  <a:lnTo>
                    <a:pt x="407" y="814"/>
                  </a:lnTo>
                  <a:cubicBezTo>
                    <a:pt x="420" y="817"/>
                    <a:pt x="434" y="818"/>
                    <a:pt x="447" y="818"/>
                  </a:cubicBezTo>
                  <a:cubicBezTo>
                    <a:pt x="586" y="818"/>
                    <a:pt x="734" y="653"/>
                    <a:pt x="666" y="518"/>
                  </a:cubicBezTo>
                  <a:cubicBezTo>
                    <a:pt x="666" y="505"/>
                    <a:pt x="658" y="501"/>
                    <a:pt x="647" y="501"/>
                  </a:cubicBezTo>
                  <a:cubicBezTo>
                    <a:pt x="625" y="501"/>
                    <a:pt x="592" y="518"/>
                    <a:pt x="592" y="518"/>
                  </a:cubicBezTo>
                  <a:cubicBezTo>
                    <a:pt x="592" y="629"/>
                    <a:pt x="518" y="703"/>
                    <a:pt x="407" y="703"/>
                  </a:cubicBezTo>
                  <a:lnTo>
                    <a:pt x="407" y="592"/>
                  </a:lnTo>
                  <a:cubicBezTo>
                    <a:pt x="407" y="555"/>
                    <a:pt x="370" y="518"/>
                    <a:pt x="407" y="444"/>
                  </a:cubicBezTo>
                  <a:lnTo>
                    <a:pt x="370" y="444"/>
                  </a:lnTo>
                  <a:lnTo>
                    <a:pt x="370" y="555"/>
                  </a:lnTo>
                  <a:cubicBezTo>
                    <a:pt x="333" y="518"/>
                    <a:pt x="333" y="481"/>
                    <a:pt x="333" y="444"/>
                  </a:cubicBezTo>
                  <a:lnTo>
                    <a:pt x="370" y="444"/>
                  </a:lnTo>
                  <a:cubicBezTo>
                    <a:pt x="407" y="370"/>
                    <a:pt x="481" y="333"/>
                    <a:pt x="481" y="296"/>
                  </a:cubicBezTo>
                  <a:cubicBezTo>
                    <a:pt x="481" y="296"/>
                    <a:pt x="481" y="280"/>
                    <a:pt x="459" y="280"/>
                  </a:cubicBezTo>
                  <a:cubicBezTo>
                    <a:pt x="448" y="280"/>
                    <a:pt x="432" y="284"/>
                    <a:pt x="407" y="296"/>
                  </a:cubicBezTo>
                  <a:cubicBezTo>
                    <a:pt x="370" y="333"/>
                    <a:pt x="333" y="370"/>
                    <a:pt x="259" y="370"/>
                  </a:cubicBezTo>
                  <a:cubicBezTo>
                    <a:pt x="259" y="333"/>
                    <a:pt x="222" y="333"/>
                    <a:pt x="222" y="296"/>
                  </a:cubicBezTo>
                  <a:lnTo>
                    <a:pt x="222" y="370"/>
                  </a:lnTo>
                  <a:lnTo>
                    <a:pt x="185" y="370"/>
                  </a:lnTo>
                  <a:cubicBezTo>
                    <a:pt x="185" y="281"/>
                    <a:pt x="185" y="168"/>
                    <a:pt x="205" y="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6"/>
            <p:cNvSpPr/>
            <p:nvPr/>
          </p:nvSpPr>
          <p:spPr>
            <a:xfrm>
              <a:off x="332125" y="659750"/>
              <a:ext cx="8325" cy="9950"/>
            </a:xfrm>
            <a:custGeom>
              <a:avLst/>
              <a:gdLst/>
              <a:ahLst/>
              <a:cxnLst/>
              <a:rect l="l" t="t" r="r" b="b"/>
              <a:pathLst>
                <a:path w="333" h="398" extrusionOk="0">
                  <a:moveTo>
                    <a:pt x="51" y="1"/>
                  </a:moveTo>
                  <a:cubicBezTo>
                    <a:pt x="46" y="1"/>
                    <a:pt x="37" y="10"/>
                    <a:pt x="37" y="28"/>
                  </a:cubicBezTo>
                  <a:cubicBezTo>
                    <a:pt x="56" y="10"/>
                    <a:pt x="56" y="1"/>
                    <a:pt x="51" y="1"/>
                  </a:cubicBezTo>
                  <a:close/>
                  <a:moveTo>
                    <a:pt x="37" y="28"/>
                  </a:moveTo>
                  <a:cubicBezTo>
                    <a:pt x="0" y="213"/>
                    <a:pt x="148" y="398"/>
                    <a:pt x="333" y="398"/>
                  </a:cubicBezTo>
                  <a:cubicBezTo>
                    <a:pt x="185" y="287"/>
                    <a:pt x="37" y="176"/>
                    <a:pt x="37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6"/>
            <p:cNvSpPr/>
            <p:nvPr/>
          </p:nvSpPr>
          <p:spPr>
            <a:xfrm>
              <a:off x="337650" y="668775"/>
              <a:ext cx="8350" cy="10175"/>
            </a:xfrm>
            <a:custGeom>
              <a:avLst/>
              <a:gdLst/>
              <a:ahLst/>
              <a:cxnLst/>
              <a:rect l="l" t="t" r="r" b="b"/>
              <a:pathLst>
                <a:path w="334" h="407" extrusionOk="0">
                  <a:moveTo>
                    <a:pt x="1" y="0"/>
                  </a:moveTo>
                  <a:cubicBezTo>
                    <a:pt x="1" y="222"/>
                    <a:pt x="75" y="407"/>
                    <a:pt x="334" y="407"/>
                  </a:cubicBezTo>
                  <a:cubicBezTo>
                    <a:pt x="186" y="259"/>
                    <a:pt x="38" y="18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6"/>
            <p:cNvSpPr/>
            <p:nvPr/>
          </p:nvSpPr>
          <p:spPr>
            <a:xfrm>
              <a:off x="343200" y="671550"/>
              <a:ext cx="2800" cy="3700"/>
            </a:xfrm>
            <a:custGeom>
              <a:avLst/>
              <a:gdLst/>
              <a:ahLst/>
              <a:cxnLst/>
              <a:rect l="l" t="t" r="r" b="b"/>
              <a:pathLst>
                <a:path w="112" h="148" extrusionOk="0">
                  <a:moveTo>
                    <a:pt x="1" y="0"/>
                  </a:moveTo>
                  <a:cubicBezTo>
                    <a:pt x="1" y="74"/>
                    <a:pt x="1" y="111"/>
                    <a:pt x="75" y="111"/>
                  </a:cubicBezTo>
                  <a:cubicBezTo>
                    <a:pt x="75" y="148"/>
                    <a:pt x="75" y="148"/>
                    <a:pt x="112" y="148"/>
                  </a:cubicBezTo>
                  <a:lnTo>
                    <a:pt x="112" y="111"/>
                  </a:lnTo>
                  <a:cubicBezTo>
                    <a:pt x="75" y="111"/>
                    <a:pt x="1" y="7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6"/>
            <p:cNvSpPr/>
            <p:nvPr/>
          </p:nvSpPr>
          <p:spPr>
            <a:xfrm>
              <a:off x="338575" y="659525"/>
              <a:ext cx="3725" cy="4650"/>
            </a:xfrm>
            <a:custGeom>
              <a:avLst/>
              <a:gdLst/>
              <a:ahLst/>
              <a:cxnLst/>
              <a:rect l="l" t="t" r="r" b="b"/>
              <a:pathLst>
                <a:path w="149" h="186" extrusionOk="0">
                  <a:moveTo>
                    <a:pt x="1" y="0"/>
                  </a:moveTo>
                  <a:cubicBezTo>
                    <a:pt x="1" y="37"/>
                    <a:pt x="1" y="74"/>
                    <a:pt x="38" y="74"/>
                  </a:cubicBezTo>
                  <a:cubicBezTo>
                    <a:pt x="38" y="111"/>
                    <a:pt x="112" y="185"/>
                    <a:pt x="112" y="185"/>
                  </a:cubicBezTo>
                  <a:lnTo>
                    <a:pt x="149" y="185"/>
                  </a:lnTo>
                  <a:cubicBezTo>
                    <a:pt x="149" y="111"/>
                    <a:pt x="149" y="74"/>
                    <a:pt x="112" y="74"/>
                  </a:cubicBezTo>
                  <a:cubicBezTo>
                    <a:pt x="112" y="37"/>
                    <a:pt x="38" y="3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6"/>
            <p:cNvSpPr/>
            <p:nvPr/>
          </p:nvSpPr>
          <p:spPr>
            <a:xfrm>
              <a:off x="343200" y="678925"/>
              <a:ext cx="20375" cy="38175"/>
            </a:xfrm>
            <a:custGeom>
              <a:avLst/>
              <a:gdLst/>
              <a:ahLst/>
              <a:cxnLst/>
              <a:rect l="l" t="t" r="r" b="b"/>
              <a:pathLst>
                <a:path w="815" h="1527" extrusionOk="0">
                  <a:moveTo>
                    <a:pt x="38" y="1"/>
                  </a:moveTo>
                  <a:cubicBezTo>
                    <a:pt x="38" y="38"/>
                    <a:pt x="1" y="38"/>
                    <a:pt x="1" y="38"/>
                  </a:cubicBezTo>
                  <a:lnTo>
                    <a:pt x="1" y="149"/>
                  </a:lnTo>
                  <a:cubicBezTo>
                    <a:pt x="1" y="186"/>
                    <a:pt x="38" y="259"/>
                    <a:pt x="112" y="333"/>
                  </a:cubicBezTo>
                  <a:cubicBezTo>
                    <a:pt x="149" y="370"/>
                    <a:pt x="186" y="444"/>
                    <a:pt x="297" y="444"/>
                  </a:cubicBezTo>
                  <a:cubicBezTo>
                    <a:pt x="223" y="592"/>
                    <a:pt x="297" y="814"/>
                    <a:pt x="407" y="925"/>
                  </a:cubicBezTo>
                  <a:cubicBezTo>
                    <a:pt x="334" y="1147"/>
                    <a:pt x="371" y="1295"/>
                    <a:pt x="481" y="1369"/>
                  </a:cubicBezTo>
                  <a:cubicBezTo>
                    <a:pt x="512" y="1460"/>
                    <a:pt x="617" y="1526"/>
                    <a:pt x="736" y="1526"/>
                  </a:cubicBezTo>
                  <a:cubicBezTo>
                    <a:pt x="762" y="1526"/>
                    <a:pt x="788" y="1523"/>
                    <a:pt x="814" y="1516"/>
                  </a:cubicBezTo>
                  <a:lnTo>
                    <a:pt x="814" y="1480"/>
                  </a:lnTo>
                  <a:lnTo>
                    <a:pt x="518" y="1332"/>
                  </a:lnTo>
                  <a:cubicBezTo>
                    <a:pt x="444" y="1258"/>
                    <a:pt x="444" y="1147"/>
                    <a:pt x="444" y="999"/>
                  </a:cubicBezTo>
                  <a:lnTo>
                    <a:pt x="444" y="999"/>
                  </a:lnTo>
                  <a:cubicBezTo>
                    <a:pt x="481" y="1073"/>
                    <a:pt x="518" y="1073"/>
                    <a:pt x="555" y="1073"/>
                  </a:cubicBezTo>
                  <a:lnTo>
                    <a:pt x="555" y="999"/>
                  </a:lnTo>
                  <a:cubicBezTo>
                    <a:pt x="371" y="888"/>
                    <a:pt x="297" y="740"/>
                    <a:pt x="297" y="518"/>
                  </a:cubicBezTo>
                  <a:lnTo>
                    <a:pt x="371" y="518"/>
                  </a:lnTo>
                  <a:lnTo>
                    <a:pt x="371" y="444"/>
                  </a:lnTo>
                  <a:cubicBezTo>
                    <a:pt x="297" y="407"/>
                    <a:pt x="186" y="333"/>
                    <a:pt x="149" y="223"/>
                  </a:cubicBezTo>
                  <a:cubicBezTo>
                    <a:pt x="112" y="186"/>
                    <a:pt x="112" y="149"/>
                    <a:pt x="112" y="75"/>
                  </a:cubicBezTo>
                  <a:cubicBezTo>
                    <a:pt x="112" y="38"/>
                    <a:pt x="38" y="1"/>
                    <a:pt x="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6"/>
            <p:cNvSpPr/>
            <p:nvPr/>
          </p:nvSpPr>
          <p:spPr>
            <a:xfrm>
              <a:off x="323800" y="641950"/>
              <a:ext cx="59100" cy="89175"/>
            </a:xfrm>
            <a:custGeom>
              <a:avLst/>
              <a:gdLst/>
              <a:ahLst/>
              <a:cxnLst/>
              <a:rect l="l" t="t" r="r" b="b"/>
              <a:pathLst>
                <a:path w="2364" h="3567" extrusionOk="0">
                  <a:moveTo>
                    <a:pt x="518" y="1"/>
                  </a:moveTo>
                  <a:cubicBezTo>
                    <a:pt x="518" y="38"/>
                    <a:pt x="555" y="38"/>
                    <a:pt x="555" y="75"/>
                  </a:cubicBezTo>
                  <a:cubicBezTo>
                    <a:pt x="555" y="38"/>
                    <a:pt x="555" y="38"/>
                    <a:pt x="518" y="1"/>
                  </a:cubicBezTo>
                  <a:close/>
                  <a:moveTo>
                    <a:pt x="1627" y="2737"/>
                  </a:moveTo>
                  <a:lnTo>
                    <a:pt x="1627" y="2737"/>
                  </a:lnTo>
                  <a:cubicBezTo>
                    <a:pt x="1627" y="2774"/>
                    <a:pt x="1664" y="2811"/>
                    <a:pt x="1664" y="2848"/>
                  </a:cubicBezTo>
                  <a:cubicBezTo>
                    <a:pt x="1627" y="2811"/>
                    <a:pt x="1627" y="2774"/>
                    <a:pt x="1627" y="2737"/>
                  </a:cubicBezTo>
                  <a:close/>
                  <a:moveTo>
                    <a:pt x="1701" y="2885"/>
                  </a:moveTo>
                  <a:lnTo>
                    <a:pt x="1701" y="2885"/>
                  </a:lnTo>
                  <a:cubicBezTo>
                    <a:pt x="1812" y="2995"/>
                    <a:pt x="1849" y="2995"/>
                    <a:pt x="1886" y="2995"/>
                  </a:cubicBezTo>
                  <a:cubicBezTo>
                    <a:pt x="1886" y="3032"/>
                    <a:pt x="1849" y="3032"/>
                    <a:pt x="1849" y="3069"/>
                  </a:cubicBezTo>
                  <a:lnTo>
                    <a:pt x="1849" y="3180"/>
                  </a:lnTo>
                  <a:cubicBezTo>
                    <a:pt x="1812" y="3143"/>
                    <a:pt x="1812" y="3069"/>
                    <a:pt x="1738" y="3032"/>
                  </a:cubicBezTo>
                  <a:cubicBezTo>
                    <a:pt x="1738" y="2995"/>
                    <a:pt x="1738" y="2959"/>
                    <a:pt x="1701" y="2885"/>
                  </a:cubicBezTo>
                  <a:close/>
                  <a:moveTo>
                    <a:pt x="1812" y="3180"/>
                  </a:moveTo>
                  <a:cubicBezTo>
                    <a:pt x="1812" y="3180"/>
                    <a:pt x="1812" y="3217"/>
                    <a:pt x="1849" y="3217"/>
                  </a:cubicBezTo>
                  <a:lnTo>
                    <a:pt x="1812" y="3291"/>
                  </a:lnTo>
                  <a:lnTo>
                    <a:pt x="1812" y="3180"/>
                  </a:lnTo>
                  <a:close/>
                  <a:moveTo>
                    <a:pt x="1331" y="3143"/>
                  </a:moveTo>
                  <a:cubicBezTo>
                    <a:pt x="1331" y="3217"/>
                    <a:pt x="1368" y="3365"/>
                    <a:pt x="1479" y="3402"/>
                  </a:cubicBezTo>
                  <a:lnTo>
                    <a:pt x="1553" y="3402"/>
                  </a:lnTo>
                  <a:lnTo>
                    <a:pt x="1553" y="3368"/>
                  </a:lnTo>
                  <a:lnTo>
                    <a:pt x="1553" y="3368"/>
                  </a:lnTo>
                  <a:cubicBezTo>
                    <a:pt x="1542" y="3366"/>
                    <a:pt x="1530" y="3365"/>
                    <a:pt x="1516" y="3365"/>
                  </a:cubicBezTo>
                  <a:cubicBezTo>
                    <a:pt x="1405" y="3291"/>
                    <a:pt x="1331" y="3143"/>
                    <a:pt x="1331" y="3143"/>
                  </a:cubicBezTo>
                  <a:close/>
                  <a:moveTo>
                    <a:pt x="37" y="38"/>
                  </a:moveTo>
                  <a:cubicBezTo>
                    <a:pt x="0" y="112"/>
                    <a:pt x="37" y="186"/>
                    <a:pt x="74" y="260"/>
                  </a:cubicBezTo>
                  <a:cubicBezTo>
                    <a:pt x="148" y="371"/>
                    <a:pt x="185" y="445"/>
                    <a:pt x="259" y="481"/>
                  </a:cubicBezTo>
                  <a:cubicBezTo>
                    <a:pt x="333" y="555"/>
                    <a:pt x="407" y="592"/>
                    <a:pt x="518" y="592"/>
                  </a:cubicBezTo>
                  <a:cubicBezTo>
                    <a:pt x="555" y="592"/>
                    <a:pt x="555" y="555"/>
                    <a:pt x="555" y="555"/>
                  </a:cubicBezTo>
                  <a:cubicBezTo>
                    <a:pt x="592" y="629"/>
                    <a:pt x="629" y="666"/>
                    <a:pt x="703" y="777"/>
                  </a:cubicBezTo>
                  <a:cubicBezTo>
                    <a:pt x="703" y="814"/>
                    <a:pt x="703" y="851"/>
                    <a:pt x="740" y="925"/>
                  </a:cubicBezTo>
                  <a:lnTo>
                    <a:pt x="740" y="1147"/>
                  </a:lnTo>
                  <a:cubicBezTo>
                    <a:pt x="777" y="1295"/>
                    <a:pt x="888" y="1406"/>
                    <a:pt x="962" y="1517"/>
                  </a:cubicBezTo>
                  <a:cubicBezTo>
                    <a:pt x="962" y="1591"/>
                    <a:pt x="962" y="1665"/>
                    <a:pt x="925" y="1738"/>
                  </a:cubicBezTo>
                  <a:cubicBezTo>
                    <a:pt x="962" y="1702"/>
                    <a:pt x="999" y="1665"/>
                    <a:pt x="999" y="1591"/>
                  </a:cubicBezTo>
                  <a:lnTo>
                    <a:pt x="999" y="1665"/>
                  </a:lnTo>
                  <a:cubicBezTo>
                    <a:pt x="999" y="1738"/>
                    <a:pt x="1073" y="1849"/>
                    <a:pt x="1110" y="1923"/>
                  </a:cubicBezTo>
                  <a:cubicBezTo>
                    <a:pt x="1110" y="2026"/>
                    <a:pt x="1141" y="2223"/>
                    <a:pt x="1029" y="2223"/>
                  </a:cubicBezTo>
                  <a:cubicBezTo>
                    <a:pt x="1020" y="2223"/>
                    <a:pt x="1010" y="2222"/>
                    <a:pt x="999" y="2219"/>
                  </a:cubicBezTo>
                  <a:cubicBezTo>
                    <a:pt x="999" y="2219"/>
                    <a:pt x="962" y="2219"/>
                    <a:pt x="999" y="2256"/>
                  </a:cubicBezTo>
                  <a:cubicBezTo>
                    <a:pt x="1018" y="2263"/>
                    <a:pt x="1036" y="2266"/>
                    <a:pt x="1051" y="2266"/>
                  </a:cubicBezTo>
                  <a:cubicBezTo>
                    <a:pt x="1123" y="2266"/>
                    <a:pt x="1153" y="2199"/>
                    <a:pt x="1183" y="2108"/>
                  </a:cubicBezTo>
                  <a:lnTo>
                    <a:pt x="1183" y="2071"/>
                  </a:lnTo>
                  <a:cubicBezTo>
                    <a:pt x="1183" y="2108"/>
                    <a:pt x="1257" y="2108"/>
                    <a:pt x="1257" y="2145"/>
                  </a:cubicBezTo>
                  <a:cubicBezTo>
                    <a:pt x="1257" y="2293"/>
                    <a:pt x="1257" y="2441"/>
                    <a:pt x="1294" y="2589"/>
                  </a:cubicBezTo>
                  <a:lnTo>
                    <a:pt x="1294" y="2330"/>
                  </a:lnTo>
                  <a:cubicBezTo>
                    <a:pt x="1294" y="2404"/>
                    <a:pt x="1331" y="2441"/>
                    <a:pt x="1331" y="2515"/>
                  </a:cubicBezTo>
                  <a:cubicBezTo>
                    <a:pt x="1331" y="2626"/>
                    <a:pt x="1294" y="2663"/>
                    <a:pt x="1294" y="2774"/>
                  </a:cubicBezTo>
                  <a:cubicBezTo>
                    <a:pt x="1294" y="2774"/>
                    <a:pt x="1294" y="2790"/>
                    <a:pt x="1305" y="2790"/>
                  </a:cubicBezTo>
                  <a:cubicBezTo>
                    <a:pt x="1311" y="2790"/>
                    <a:pt x="1319" y="2786"/>
                    <a:pt x="1331" y="2774"/>
                  </a:cubicBezTo>
                  <a:lnTo>
                    <a:pt x="1368" y="2700"/>
                  </a:lnTo>
                  <a:cubicBezTo>
                    <a:pt x="1368" y="2848"/>
                    <a:pt x="1479" y="2995"/>
                    <a:pt x="1553" y="3143"/>
                  </a:cubicBezTo>
                  <a:lnTo>
                    <a:pt x="1553" y="3217"/>
                  </a:lnTo>
                  <a:lnTo>
                    <a:pt x="1553" y="3368"/>
                  </a:lnTo>
                  <a:lnTo>
                    <a:pt x="1553" y="3368"/>
                  </a:lnTo>
                  <a:cubicBezTo>
                    <a:pt x="1604" y="3377"/>
                    <a:pt x="1634" y="3402"/>
                    <a:pt x="1664" y="3402"/>
                  </a:cubicBezTo>
                  <a:lnTo>
                    <a:pt x="1664" y="3513"/>
                  </a:lnTo>
                  <a:lnTo>
                    <a:pt x="1701" y="3513"/>
                  </a:lnTo>
                  <a:cubicBezTo>
                    <a:pt x="1775" y="3476"/>
                    <a:pt x="1775" y="3402"/>
                    <a:pt x="1775" y="3365"/>
                  </a:cubicBezTo>
                  <a:cubicBezTo>
                    <a:pt x="1812" y="3365"/>
                    <a:pt x="1849" y="3328"/>
                    <a:pt x="1849" y="3291"/>
                  </a:cubicBezTo>
                  <a:cubicBezTo>
                    <a:pt x="1886" y="3365"/>
                    <a:pt x="1997" y="3476"/>
                    <a:pt x="1997" y="3550"/>
                  </a:cubicBezTo>
                  <a:lnTo>
                    <a:pt x="2034" y="3550"/>
                  </a:lnTo>
                  <a:cubicBezTo>
                    <a:pt x="2034" y="3476"/>
                    <a:pt x="1997" y="3402"/>
                    <a:pt x="1960" y="3328"/>
                  </a:cubicBezTo>
                  <a:cubicBezTo>
                    <a:pt x="1886" y="3217"/>
                    <a:pt x="1849" y="3143"/>
                    <a:pt x="1960" y="3032"/>
                  </a:cubicBezTo>
                  <a:cubicBezTo>
                    <a:pt x="1997" y="3069"/>
                    <a:pt x="2034" y="3069"/>
                    <a:pt x="2071" y="3143"/>
                  </a:cubicBezTo>
                  <a:cubicBezTo>
                    <a:pt x="2182" y="3291"/>
                    <a:pt x="2256" y="3402"/>
                    <a:pt x="2256" y="3550"/>
                  </a:cubicBezTo>
                  <a:cubicBezTo>
                    <a:pt x="2256" y="3550"/>
                    <a:pt x="2289" y="3566"/>
                    <a:pt x="2310" y="3566"/>
                  </a:cubicBezTo>
                  <a:cubicBezTo>
                    <a:pt x="2321" y="3566"/>
                    <a:pt x="2330" y="3562"/>
                    <a:pt x="2330" y="3550"/>
                  </a:cubicBezTo>
                  <a:cubicBezTo>
                    <a:pt x="2364" y="3242"/>
                    <a:pt x="2113" y="2839"/>
                    <a:pt x="1783" y="2839"/>
                  </a:cubicBezTo>
                  <a:cubicBezTo>
                    <a:pt x="1756" y="2839"/>
                    <a:pt x="1729" y="2842"/>
                    <a:pt x="1701" y="2848"/>
                  </a:cubicBezTo>
                  <a:cubicBezTo>
                    <a:pt x="1664" y="2774"/>
                    <a:pt x="1627" y="2663"/>
                    <a:pt x="1627" y="2589"/>
                  </a:cubicBezTo>
                  <a:lnTo>
                    <a:pt x="1627" y="2441"/>
                  </a:lnTo>
                  <a:cubicBezTo>
                    <a:pt x="1738" y="2515"/>
                    <a:pt x="1886" y="2589"/>
                    <a:pt x="1960" y="2774"/>
                  </a:cubicBezTo>
                  <a:cubicBezTo>
                    <a:pt x="1886" y="2589"/>
                    <a:pt x="1775" y="2441"/>
                    <a:pt x="1627" y="2404"/>
                  </a:cubicBezTo>
                  <a:lnTo>
                    <a:pt x="1627" y="2293"/>
                  </a:lnTo>
                  <a:cubicBezTo>
                    <a:pt x="1553" y="2367"/>
                    <a:pt x="1553" y="2404"/>
                    <a:pt x="1553" y="2441"/>
                  </a:cubicBezTo>
                  <a:lnTo>
                    <a:pt x="1553" y="2404"/>
                  </a:lnTo>
                  <a:cubicBezTo>
                    <a:pt x="1516" y="2367"/>
                    <a:pt x="1516" y="2293"/>
                    <a:pt x="1479" y="2256"/>
                  </a:cubicBezTo>
                  <a:lnTo>
                    <a:pt x="1479" y="2256"/>
                  </a:lnTo>
                  <a:cubicBezTo>
                    <a:pt x="1516" y="2293"/>
                    <a:pt x="1590" y="2293"/>
                    <a:pt x="1627" y="2293"/>
                  </a:cubicBezTo>
                  <a:cubicBezTo>
                    <a:pt x="1664" y="2330"/>
                    <a:pt x="1701" y="2330"/>
                    <a:pt x="1738" y="2404"/>
                  </a:cubicBezTo>
                  <a:cubicBezTo>
                    <a:pt x="1886" y="2478"/>
                    <a:pt x="1997" y="2626"/>
                    <a:pt x="2034" y="2811"/>
                  </a:cubicBezTo>
                  <a:cubicBezTo>
                    <a:pt x="1997" y="2515"/>
                    <a:pt x="1738" y="2219"/>
                    <a:pt x="1442" y="2145"/>
                  </a:cubicBezTo>
                  <a:lnTo>
                    <a:pt x="1442" y="2108"/>
                  </a:lnTo>
                  <a:cubicBezTo>
                    <a:pt x="1442" y="2034"/>
                    <a:pt x="1479" y="1886"/>
                    <a:pt x="1479" y="1775"/>
                  </a:cubicBezTo>
                  <a:cubicBezTo>
                    <a:pt x="1479" y="1775"/>
                    <a:pt x="1463" y="1759"/>
                    <a:pt x="1452" y="1759"/>
                  </a:cubicBezTo>
                  <a:cubicBezTo>
                    <a:pt x="1446" y="1759"/>
                    <a:pt x="1442" y="1763"/>
                    <a:pt x="1442" y="1775"/>
                  </a:cubicBezTo>
                  <a:cubicBezTo>
                    <a:pt x="1405" y="1849"/>
                    <a:pt x="1405" y="1923"/>
                    <a:pt x="1331" y="2034"/>
                  </a:cubicBezTo>
                  <a:cubicBezTo>
                    <a:pt x="1294" y="1960"/>
                    <a:pt x="1294" y="1923"/>
                    <a:pt x="1257" y="1886"/>
                  </a:cubicBezTo>
                  <a:cubicBezTo>
                    <a:pt x="1257" y="1775"/>
                    <a:pt x="1183" y="1738"/>
                    <a:pt x="1147" y="1665"/>
                  </a:cubicBezTo>
                  <a:cubicBezTo>
                    <a:pt x="1110" y="1518"/>
                    <a:pt x="1110" y="1334"/>
                    <a:pt x="1146" y="1187"/>
                  </a:cubicBezTo>
                  <a:lnTo>
                    <a:pt x="1146" y="1187"/>
                  </a:lnTo>
                  <a:cubicBezTo>
                    <a:pt x="1206" y="1259"/>
                    <a:pt x="1257" y="1356"/>
                    <a:pt x="1257" y="1480"/>
                  </a:cubicBezTo>
                  <a:cubicBezTo>
                    <a:pt x="1294" y="1332"/>
                    <a:pt x="1257" y="1184"/>
                    <a:pt x="1147" y="1110"/>
                  </a:cubicBezTo>
                  <a:cubicBezTo>
                    <a:pt x="1120" y="1030"/>
                    <a:pt x="1016" y="969"/>
                    <a:pt x="919" y="969"/>
                  </a:cubicBezTo>
                  <a:cubicBezTo>
                    <a:pt x="881" y="969"/>
                    <a:pt x="845" y="978"/>
                    <a:pt x="814" y="999"/>
                  </a:cubicBezTo>
                  <a:cubicBezTo>
                    <a:pt x="888" y="999"/>
                    <a:pt x="925" y="999"/>
                    <a:pt x="962" y="1036"/>
                  </a:cubicBezTo>
                  <a:cubicBezTo>
                    <a:pt x="999" y="1036"/>
                    <a:pt x="1073" y="1110"/>
                    <a:pt x="1110" y="1147"/>
                  </a:cubicBezTo>
                  <a:cubicBezTo>
                    <a:pt x="1113" y="1150"/>
                    <a:pt x="1116" y="1153"/>
                    <a:pt x="1119" y="1157"/>
                  </a:cubicBezTo>
                  <a:lnTo>
                    <a:pt x="1119" y="1157"/>
                  </a:lnTo>
                  <a:cubicBezTo>
                    <a:pt x="1106" y="1158"/>
                    <a:pt x="1089" y="1167"/>
                    <a:pt x="1073" y="1184"/>
                  </a:cubicBezTo>
                  <a:cubicBezTo>
                    <a:pt x="1059" y="1204"/>
                    <a:pt x="1049" y="1223"/>
                    <a:pt x="1040" y="1243"/>
                  </a:cubicBezTo>
                  <a:lnTo>
                    <a:pt x="1040" y="1243"/>
                  </a:lnTo>
                  <a:cubicBezTo>
                    <a:pt x="1063" y="1285"/>
                    <a:pt x="1073" y="1332"/>
                    <a:pt x="1073" y="1369"/>
                  </a:cubicBezTo>
                  <a:cubicBezTo>
                    <a:pt x="1048" y="1361"/>
                    <a:pt x="1027" y="1351"/>
                    <a:pt x="1010" y="1339"/>
                  </a:cubicBezTo>
                  <a:lnTo>
                    <a:pt x="1010" y="1339"/>
                  </a:lnTo>
                  <a:cubicBezTo>
                    <a:pt x="999" y="1398"/>
                    <a:pt x="999" y="1457"/>
                    <a:pt x="999" y="1517"/>
                  </a:cubicBezTo>
                  <a:cubicBezTo>
                    <a:pt x="999" y="1445"/>
                    <a:pt x="990" y="1364"/>
                    <a:pt x="964" y="1296"/>
                  </a:cubicBezTo>
                  <a:lnTo>
                    <a:pt x="964" y="1296"/>
                  </a:lnTo>
                  <a:cubicBezTo>
                    <a:pt x="976" y="1312"/>
                    <a:pt x="991" y="1327"/>
                    <a:pt x="1010" y="1339"/>
                  </a:cubicBezTo>
                  <a:lnTo>
                    <a:pt x="1010" y="1339"/>
                  </a:lnTo>
                  <a:cubicBezTo>
                    <a:pt x="1016" y="1307"/>
                    <a:pt x="1025" y="1275"/>
                    <a:pt x="1040" y="1243"/>
                  </a:cubicBezTo>
                  <a:lnTo>
                    <a:pt x="1040" y="1243"/>
                  </a:lnTo>
                  <a:cubicBezTo>
                    <a:pt x="1017" y="1202"/>
                    <a:pt x="980" y="1165"/>
                    <a:pt x="925" y="1147"/>
                  </a:cubicBezTo>
                  <a:lnTo>
                    <a:pt x="925" y="1147"/>
                  </a:lnTo>
                  <a:cubicBezTo>
                    <a:pt x="925" y="1182"/>
                    <a:pt x="928" y="1213"/>
                    <a:pt x="937" y="1240"/>
                  </a:cubicBezTo>
                  <a:lnTo>
                    <a:pt x="937" y="1240"/>
                  </a:lnTo>
                  <a:cubicBezTo>
                    <a:pt x="947" y="1257"/>
                    <a:pt x="956" y="1276"/>
                    <a:pt x="964" y="1296"/>
                  </a:cubicBezTo>
                  <a:lnTo>
                    <a:pt x="964" y="1296"/>
                  </a:lnTo>
                  <a:cubicBezTo>
                    <a:pt x="952" y="1279"/>
                    <a:pt x="943" y="1261"/>
                    <a:pt x="937" y="1240"/>
                  </a:cubicBezTo>
                  <a:lnTo>
                    <a:pt x="937" y="1240"/>
                  </a:lnTo>
                  <a:cubicBezTo>
                    <a:pt x="909" y="1195"/>
                    <a:pt x="869" y="1161"/>
                    <a:pt x="814" y="1147"/>
                  </a:cubicBezTo>
                  <a:lnTo>
                    <a:pt x="814" y="999"/>
                  </a:lnTo>
                  <a:cubicBezTo>
                    <a:pt x="814" y="962"/>
                    <a:pt x="814" y="962"/>
                    <a:pt x="888" y="925"/>
                  </a:cubicBezTo>
                  <a:lnTo>
                    <a:pt x="925" y="962"/>
                  </a:lnTo>
                  <a:lnTo>
                    <a:pt x="925" y="925"/>
                  </a:lnTo>
                  <a:cubicBezTo>
                    <a:pt x="925" y="851"/>
                    <a:pt x="888" y="851"/>
                    <a:pt x="814" y="851"/>
                  </a:cubicBezTo>
                  <a:cubicBezTo>
                    <a:pt x="777" y="777"/>
                    <a:pt x="740" y="740"/>
                    <a:pt x="703" y="629"/>
                  </a:cubicBezTo>
                  <a:cubicBezTo>
                    <a:pt x="703" y="629"/>
                    <a:pt x="629" y="592"/>
                    <a:pt x="629" y="481"/>
                  </a:cubicBezTo>
                  <a:cubicBezTo>
                    <a:pt x="888" y="481"/>
                    <a:pt x="1110" y="629"/>
                    <a:pt x="1110" y="851"/>
                  </a:cubicBezTo>
                  <a:cubicBezTo>
                    <a:pt x="1140" y="668"/>
                    <a:pt x="968" y="408"/>
                    <a:pt x="761" y="408"/>
                  </a:cubicBezTo>
                  <a:cubicBezTo>
                    <a:pt x="718" y="408"/>
                    <a:pt x="673" y="419"/>
                    <a:pt x="629" y="445"/>
                  </a:cubicBezTo>
                  <a:lnTo>
                    <a:pt x="629" y="223"/>
                  </a:lnTo>
                  <a:cubicBezTo>
                    <a:pt x="629" y="186"/>
                    <a:pt x="703" y="186"/>
                    <a:pt x="740" y="186"/>
                  </a:cubicBezTo>
                  <a:cubicBezTo>
                    <a:pt x="740" y="186"/>
                    <a:pt x="777" y="186"/>
                    <a:pt x="740" y="112"/>
                  </a:cubicBezTo>
                  <a:cubicBezTo>
                    <a:pt x="718" y="68"/>
                    <a:pt x="671" y="51"/>
                    <a:pt x="628" y="51"/>
                  </a:cubicBezTo>
                  <a:cubicBezTo>
                    <a:pt x="598" y="51"/>
                    <a:pt x="570" y="59"/>
                    <a:pt x="555" y="75"/>
                  </a:cubicBezTo>
                  <a:cubicBezTo>
                    <a:pt x="518" y="112"/>
                    <a:pt x="444" y="223"/>
                    <a:pt x="444" y="260"/>
                  </a:cubicBezTo>
                  <a:cubicBezTo>
                    <a:pt x="444" y="297"/>
                    <a:pt x="444" y="408"/>
                    <a:pt x="518" y="445"/>
                  </a:cubicBezTo>
                  <a:cubicBezTo>
                    <a:pt x="518" y="492"/>
                    <a:pt x="491" y="509"/>
                    <a:pt x="455" y="509"/>
                  </a:cubicBezTo>
                  <a:cubicBezTo>
                    <a:pt x="379" y="509"/>
                    <a:pt x="259" y="433"/>
                    <a:pt x="259" y="408"/>
                  </a:cubicBezTo>
                  <a:cubicBezTo>
                    <a:pt x="222" y="371"/>
                    <a:pt x="185" y="297"/>
                    <a:pt x="185" y="260"/>
                  </a:cubicBezTo>
                  <a:cubicBezTo>
                    <a:pt x="148" y="223"/>
                    <a:pt x="148" y="186"/>
                    <a:pt x="148" y="112"/>
                  </a:cubicBezTo>
                  <a:cubicBezTo>
                    <a:pt x="148" y="75"/>
                    <a:pt x="74" y="75"/>
                    <a:pt x="74" y="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6"/>
            <p:cNvSpPr/>
            <p:nvPr/>
          </p:nvSpPr>
          <p:spPr>
            <a:xfrm>
              <a:off x="359850" y="726075"/>
              <a:ext cx="34225" cy="55875"/>
            </a:xfrm>
            <a:custGeom>
              <a:avLst/>
              <a:gdLst/>
              <a:ahLst/>
              <a:cxnLst/>
              <a:rect l="l" t="t" r="r" b="b"/>
              <a:pathLst>
                <a:path w="1369" h="2235" extrusionOk="0">
                  <a:moveTo>
                    <a:pt x="296" y="0"/>
                  </a:moveTo>
                  <a:lnTo>
                    <a:pt x="296" y="0"/>
                  </a:lnTo>
                  <a:cubicBezTo>
                    <a:pt x="329" y="34"/>
                    <a:pt x="359" y="67"/>
                    <a:pt x="385" y="101"/>
                  </a:cubicBezTo>
                  <a:lnTo>
                    <a:pt x="385" y="101"/>
                  </a:lnTo>
                  <a:cubicBezTo>
                    <a:pt x="364" y="61"/>
                    <a:pt x="335" y="26"/>
                    <a:pt x="296" y="0"/>
                  </a:cubicBezTo>
                  <a:close/>
                  <a:moveTo>
                    <a:pt x="259" y="592"/>
                  </a:moveTo>
                  <a:cubicBezTo>
                    <a:pt x="259" y="592"/>
                    <a:pt x="259" y="629"/>
                    <a:pt x="296" y="629"/>
                  </a:cubicBezTo>
                  <a:lnTo>
                    <a:pt x="296" y="592"/>
                  </a:lnTo>
                  <a:close/>
                  <a:moveTo>
                    <a:pt x="0" y="37"/>
                  </a:moveTo>
                  <a:cubicBezTo>
                    <a:pt x="0" y="222"/>
                    <a:pt x="0" y="370"/>
                    <a:pt x="111" y="518"/>
                  </a:cubicBezTo>
                  <a:cubicBezTo>
                    <a:pt x="185" y="555"/>
                    <a:pt x="222" y="555"/>
                    <a:pt x="296" y="555"/>
                  </a:cubicBezTo>
                  <a:cubicBezTo>
                    <a:pt x="324" y="555"/>
                    <a:pt x="342" y="555"/>
                    <a:pt x="353" y="553"/>
                  </a:cubicBezTo>
                  <a:lnTo>
                    <a:pt x="353" y="553"/>
                  </a:lnTo>
                  <a:cubicBezTo>
                    <a:pt x="331" y="578"/>
                    <a:pt x="296" y="603"/>
                    <a:pt x="296" y="629"/>
                  </a:cubicBezTo>
                  <a:cubicBezTo>
                    <a:pt x="296" y="629"/>
                    <a:pt x="296" y="703"/>
                    <a:pt x="259" y="703"/>
                  </a:cubicBezTo>
                  <a:cubicBezTo>
                    <a:pt x="259" y="703"/>
                    <a:pt x="259" y="740"/>
                    <a:pt x="296" y="740"/>
                  </a:cubicBezTo>
                  <a:lnTo>
                    <a:pt x="296" y="887"/>
                  </a:lnTo>
                  <a:lnTo>
                    <a:pt x="296" y="961"/>
                  </a:lnTo>
                  <a:cubicBezTo>
                    <a:pt x="296" y="998"/>
                    <a:pt x="259" y="1072"/>
                    <a:pt x="222" y="1109"/>
                  </a:cubicBezTo>
                  <a:cubicBezTo>
                    <a:pt x="259" y="1072"/>
                    <a:pt x="296" y="1072"/>
                    <a:pt x="370" y="961"/>
                  </a:cubicBezTo>
                  <a:cubicBezTo>
                    <a:pt x="402" y="1056"/>
                    <a:pt x="433" y="1151"/>
                    <a:pt x="511" y="1223"/>
                  </a:cubicBezTo>
                  <a:lnTo>
                    <a:pt x="511" y="1223"/>
                  </a:lnTo>
                  <a:cubicBezTo>
                    <a:pt x="617" y="1082"/>
                    <a:pt x="546" y="916"/>
                    <a:pt x="444" y="814"/>
                  </a:cubicBezTo>
                  <a:lnTo>
                    <a:pt x="444" y="814"/>
                  </a:lnTo>
                  <a:cubicBezTo>
                    <a:pt x="555" y="961"/>
                    <a:pt x="481" y="1072"/>
                    <a:pt x="481" y="1183"/>
                  </a:cubicBezTo>
                  <a:lnTo>
                    <a:pt x="481" y="1146"/>
                  </a:lnTo>
                  <a:cubicBezTo>
                    <a:pt x="444" y="1109"/>
                    <a:pt x="444" y="1072"/>
                    <a:pt x="407" y="998"/>
                  </a:cubicBezTo>
                  <a:cubicBezTo>
                    <a:pt x="444" y="924"/>
                    <a:pt x="407" y="814"/>
                    <a:pt x="407" y="703"/>
                  </a:cubicBezTo>
                  <a:cubicBezTo>
                    <a:pt x="481" y="592"/>
                    <a:pt x="481" y="444"/>
                    <a:pt x="481" y="370"/>
                  </a:cubicBezTo>
                  <a:cubicBezTo>
                    <a:pt x="481" y="266"/>
                    <a:pt x="445" y="181"/>
                    <a:pt x="385" y="101"/>
                  </a:cubicBezTo>
                  <a:lnTo>
                    <a:pt x="385" y="101"/>
                  </a:lnTo>
                  <a:cubicBezTo>
                    <a:pt x="424" y="177"/>
                    <a:pt x="431" y="273"/>
                    <a:pt x="407" y="370"/>
                  </a:cubicBezTo>
                  <a:lnTo>
                    <a:pt x="296" y="444"/>
                  </a:lnTo>
                  <a:cubicBezTo>
                    <a:pt x="285" y="467"/>
                    <a:pt x="270" y="475"/>
                    <a:pt x="252" y="475"/>
                  </a:cubicBezTo>
                  <a:cubicBezTo>
                    <a:pt x="213" y="475"/>
                    <a:pt x="162" y="432"/>
                    <a:pt x="111" y="407"/>
                  </a:cubicBezTo>
                  <a:cubicBezTo>
                    <a:pt x="37" y="333"/>
                    <a:pt x="37" y="185"/>
                    <a:pt x="0" y="37"/>
                  </a:cubicBezTo>
                  <a:close/>
                  <a:moveTo>
                    <a:pt x="511" y="1223"/>
                  </a:moveTo>
                  <a:cubicBezTo>
                    <a:pt x="502" y="1234"/>
                    <a:pt x="492" y="1246"/>
                    <a:pt x="481" y="1257"/>
                  </a:cubicBezTo>
                  <a:cubicBezTo>
                    <a:pt x="555" y="1294"/>
                    <a:pt x="555" y="1331"/>
                    <a:pt x="592" y="1331"/>
                  </a:cubicBezTo>
                  <a:cubicBezTo>
                    <a:pt x="600" y="1339"/>
                    <a:pt x="606" y="1345"/>
                    <a:pt x="612" y="1350"/>
                  </a:cubicBezTo>
                  <a:lnTo>
                    <a:pt x="612" y="1350"/>
                  </a:lnTo>
                  <a:cubicBezTo>
                    <a:pt x="621" y="1329"/>
                    <a:pt x="629" y="1312"/>
                    <a:pt x="629" y="1294"/>
                  </a:cubicBezTo>
                  <a:cubicBezTo>
                    <a:pt x="592" y="1294"/>
                    <a:pt x="592" y="1294"/>
                    <a:pt x="555" y="1257"/>
                  </a:cubicBezTo>
                  <a:cubicBezTo>
                    <a:pt x="539" y="1246"/>
                    <a:pt x="524" y="1235"/>
                    <a:pt x="511" y="1223"/>
                  </a:cubicBezTo>
                  <a:close/>
                  <a:moveTo>
                    <a:pt x="866" y="760"/>
                  </a:moveTo>
                  <a:cubicBezTo>
                    <a:pt x="855" y="760"/>
                    <a:pt x="838" y="764"/>
                    <a:pt x="814" y="777"/>
                  </a:cubicBezTo>
                  <a:cubicBezTo>
                    <a:pt x="740" y="887"/>
                    <a:pt x="740" y="961"/>
                    <a:pt x="740" y="1109"/>
                  </a:cubicBezTo>
                  <a:cubicBezTo>
                    <a:pt x="703" y="998"/>
                    <a:pt x="703" y="961"/>
                    <a:pt x="629" y="924"/>
                  </a:cubicBezTo>
                  <a:lnTo>
                    <a:pt x="629" y="924"/>
                  </a:lnTo>
                  <a:cubicBezTo>
                    <a:pt x="703" y="1072"/>
                    <a:pt x="740" y="1146"/>
                    <a:pt x="703" y="1294"/>
                  </a:cubicBezTo>
                  <a:lnTo>
                    <a:pt x="703" y="1368"/>
                  </a:lnTo>
                  <a:cubicBezTo>
                    <a:pt x="645" y="1368"/>
                    <a:pt x="632" y="1368"/>
                    <a:pt x="612" y="1350"/>
                  </a:cubicBezTo>
                  <a:lnTo>
                    <a:pt x="612" y="1350"/>
                  </a:lnTo>
                  <a:cubicBezTo>
                    <a:pt x="602" y="1374"/>
                    <a:pt x="592" y="1403"/>
                    <a:pt x="592" y="1442"/>
                  </a:cubicBezTo>
                  <a:lnTo>
                    <a:pt x="629" y="1479"/>
                  </a:lnTo>
                  <a:cubicBezTo>
                    <a:pt x="666" y="1442"/>
                    <a:pt x="740" y="1331"/>
                    <a:pt x="740" y="1257"/>
                  </a:cubicBezTo>
                  <a:cubicBezTo>
                    <a:pt x="740" y="1257"/>
                    <a:pt x="740" y="1183"/>
                    <a:pt x="777" y="1183"/>
                  </a:cubicBezTo>
                  <a:lnTo>
                    <a:pt x="777" y="1109"/>
                  </a:lnTo>
                  <a:cubicBezTo>
                    <a:pt x="814" y="1183"/>
                    <a:pt x="814" y="1257"/>
                    <a:pt x="888" y="1294"/>
                  </a:cubicBezTo>
                  <a:lnTo>
                    <a:pt x="814" y="1257"/>
                  </a:lnTo>
                  <a:lnTo>
                    <a:pt x="814" y="1257"/>
                  </a:lnTo>
                  <a:cubicBezTo>
                    <a:pt x="925" y="1405"/>
                    <a:pt x="998" y="1516"/>
                    <a:pt x="998" y="1664"/>
                  </a:cubicBezTo>
                  <a:lnTo>
                    <a:pt x="998" y="1849"/>
                  </a:lnTo>
                  <a:cubicBezTo>
                    <a:pt x="954" y="1871"/>
                    <a:pt x="911" y="1881"/>
                    <a:pt x="871" y="1881"/>
                  </a:cubicBezTo>
                  <a:cubicBezTo>
                    <a:pt x="709" y="1881"/>
                    <a:pt x="584" y="1716"/>
                    <a:pt x="555" y="1479"/>
                  </a:cubicBezTo>
                  <a:lnTo>
                    <a:pt x="555" y="1479"/>
                  </a:lnTo>
                  <a:cubicBezTo>
                    <a:pt x="555" y="1775"/>
                    <a:pt x="740" y="2034"/>
                    <a:pt x="1072" y="2034"/>
                  </a:cubicBezTo>
                  <a:cubicBezTo>
                    <a:pt x="1072" y="2071"/>
                    <a:pt x="998" y="2181"/>
                    <a:pt x="998" y="2218"/>
                  </a:cubicBezTo>
                  <a:cubicBezTo>
                    <a:pt x="998" y="2218"/>
                    <a:pt x="998" y="2235"/>
                    <a:pt x="1020" y="2235"/>
                  </a:cubicBezTo>
                  <a:cubicBezTo>
                    <a:pt x="1031" y="2235"/>
                    <a:pt x="1048" y="2231"/>
                    <a:pt x="1072" y="2218"/>
                  </a:cubicBezTo>
                  <a:cubicBezTo>
                    <a:pt x="1257" y="2034"/>
                    <a:pt x="1146" y="1775"/>
                    <a:pt x="998" y="1516"/>
                  </a:cubicBezTo>
                  <a:lnTo>
                    <a:pt x="998" y="1516"/>
                  </a:lnTo>
                  <a:lnTo>
                    <a:pt x="1109" y="1627"/>
                  </a:lnTo>
                  <a:cubicBezTo>
                    <a:pt x="998" y="1516"/>
                    <a:pt x="925" y="1368"/>
                    <a:pt x="888" y="1183"/>
                  </a:cubicBezTo>
                  <a:lnTo>
                    <a:pt x="888" y="998"/>
                  </a:lnTo>
                  <a:cubicBezTo>
                    <a:pt x="1109" y="1072"/>
                    <a:pt x="1331" y="1183"/>
                    <a:pt x="1368" y="1479"/>
                  </a:cubicBezTo>
                  <a:cubicBezTo>
                    <a:pt x="1368" y="1202"/>
                    <a:pt x="1174" y="958"/>
                    <a:pt x="937" y="958"/>
                  </a:cubicBezTo>
                  <a:cubicBezTo>
                    <a:pt x="921" y="958"/>
                    <a:pt x="904" y="959"/>
                    <a:pt x="888" y="961"/>
                  </a:cubicBezTo>
                  <a:lnTo>
                    <a:pt x="888" y="777"/>
                  </a:lnTo>
                  <a:cubicBezTo>
                    <a:pt x="888" y="777"/>
                    <a:pt x="888" y="760"/>
                    <a:pt x="866" y="7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6"/>
            <p:cNvSpPr/>
            <p:nvPr/>
          </p:nvSpPr>
          <p:spPr>
            <a:xfrm>
              <a:off x="380175" y="777825"/>
              <a:ext cx="12050" cy="22625"/>
            </a:xfrm>
            <a:custGeom>
              <a:avLst/>
              <a:gdLst/>
              <a:ahLst/>
              <a:cxnLst/>
              <a:rect l="l" t="t" r="r" b="b"/>
              <a:pathLst>
                <a:path w="482" h="905" extrusionOk="0">
                  <a:moveTo>
                    <a:pt x="1" y="1"/>
                  </a:moveTo>
                  <a:cubicBezTo>
                    <a:pt x="1" y="149"/>
                    <a:pt x="1" y="296"/>
                    <a:pt x="112" y="370"/>
                  </a:cubicBezTo>
                  <a:cubicBezTo>
                    <a:pt x="185" y="481"/>
                    <a:pt x="296" y="629"/>
                    <a:pt x="370" y="629"/>
                  </a:cubicBezTo>
                  <a:cubicBezTo>
                    <a:pt x="333" y="703"/>
                    <a:pt x="296" y="814"/>
                    <a:pt x="296" y="888"/>
                  </a:cubicBezTo>
                  <a:cubicBezTo>
                    <a:pt x="296" y="888"/>
                    <a:pt x="296" y="904"/>
                    <a:pt x="307" y="904"/>
                  </a:cubicBezTo>
                  <a:cubicBezTo>
                    <a:pt x="313" y="904"/>
                    <a:pt x="321" y="900"/>
                    <a:pt x="333" y="888"/>
                  </a:cubicBezTo>
                  <a:cubicBezTo>
                    <a:pt x="481" y="851"/>
                    <a:pt x="481" y="666"/>
                    <a:pt x="481" y="518"/>
                  </a:cubicBezTo>
                  <a:cubicBezTo>
                    <a:pt x="481" y="333"/>
                    <a:pt x="407" y="185"/>
                    <a:pt x="296" y="111"/>
                  </a:cubicBezTo>
                  <a:lnTo>
                    <a:pt x="296" y="111"/>
                  </a:lnTo>
                  <a:cubicBezTo>
                    <a:pt x="333" y="259"/>
                    <a:pt x="370" y="370"/>
                    <a:pt x="370" y="518"/>
                  </a:cubicBezTo>
                  <a:cubicBezTo>
                    <a:pt x="296" y="481"/>
                    <a:pt x="185" y="444"/>
                    <a:pt x="149" y="333"/>
                  </a:cubicBezTo>
                  <a:cubicBezTo>
                    <a:pt x="75" y="259"/>
                    <a:pt x="1" y="112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6"/>
            <p:cNvSpPr/>
            <p:nvPr/>
          </p:nvSpPr>
          <p:spPr>
            <a:xfrm>
              <a:off x="383025" y="794475"/>
              <a:ext cx="24900" cy="36975"/>
            </a:xfrm>
            <a:custGeom>
              <a:avLst/>
              <a:gdLst/>
              <a:ahLst/>
              <a:cxnLst/>
              <a:rect l="l" t="t" r="r" b="b"/>
              <a:pathLst>
                <a:path w="996" h="1479" extrusionOk="0">
                  <a:moveTo>
                    <a:pt x="367" y="777"/>
                  </a:moveTo>
                  <a:cubicBezTo>
                    <a:pt x="404" y="961"/>
                    <a:pt x="515" y="1109"/>
                    <a:pt x="700" y="1183"/>
                  </a:cubicBezTo>
                  <a:cubicBezTo>
                    <a:pt x="700" y="1245"/>
                    <a:pt x="700" y="1255"/>
                    <a:pt x="657" y="1278"/>
                  </a:cubicBezTo>
                  <a:lnTo>
                    <a:pt x="657" y="1278"/>
                  </a:lnTo>
                  <a:cubicBezTo>
                    <a:pt x="650" y="1261"/>
                    <a:pt x="612" y="1229"/>
                    <a:pt x="589" y="1183"/>
                  </a:cubicBezTo>
                  <a:cubicBezTo>
                    <a:pt x="478" y="1109"/>
                    <a:pt x="404" y="961"/>
                    <a:pt x="367" y="777"/>
                  </a:cubicBezTo>
                  <a:close/>
                  <a:moveTo>
                    <a:pt x="35" y="0"/>
                  </a:moveTo>
                  <a:cubicBezTo>
                    <a:pt x="0" y="308"/>
                    <a:pt x="188" y="711"/>
                    <a:pt x="509" y="711"/>
                  </a:cubicBezTo>
                  <a:cubicBezTo>
                    <a:pt x="535" y="711"/>
                    <a:pt x="561" y="708"/>
                    <a:pt x="589" y="702"/>
                  </a:cubicBezTo>
                  <a:lnTo>
                    <a:pt x="589" y="629"/>
                  </a:lnTo>
                  <a:cubicBezTo>
                    <a:pt x="552" y="629"/>
                    <a:pt x="515" y="592"/>
                    <a:pt x="441" y="592"/>
                  </a:cubicBezTo>
                  <a:cubicBezTo>
                    <a:pt x="441" y="555"/>
                    <a:pt x="515" y="555"/>
                    <a:pt x="515" y="518"/>
                  </a:cubicBezTo>
                  <a:lnTo>
                    <a:pt x="515" y="407"/>
                  </a:lnTo>
                  <a:cubicBezTo>
                    <a:pt x="626" y="629"/>
                    <a:pt x="737" y="887"/>
                    <a:pt x="700" y="1109"/>
                  </a:cubicBezTo>
                  <a:cubicBezTo>
                    <a:pt x="552" y="998"/>
                    <a:pt x="404" y="924"/>
                    <a:pt x="367" y="776"/>
                  </a:cubicBezTo>
                  <a:lnTo>
                    <a:pt x="367" y="776"/>
                  </a:lnTo>
                  <a:cubicBezTo>
                    <a:pt x="367" y="776"/>
                    <a:pt x="367" y="776"/>
                    <a:pt x="367" y="776"/>
                  </a:cubicBezTo>
                  <a:lnTo>
                    <a:pt x="367" y="776"/>
                  </a:lnTo>
                  <a:cubicBezTo>
                    <a:pt x="404" y="1072"/>
                    <a:pt x="589" y="1442"/>
                    <a:pt x="922" y="1479"/>
                  </a:cubicBezTo>
                  <a:cubicBezTo>
                    <a:pt x="959" y="1479"/>
                    <a:pt x="959" y="1442"/>
                    <a:pt x="922" y="1442"/>
                  </a:cubicBezTo>
                  <a:cubicBezTo>
                    <a:pt x="885" y="1368"/>
                    <a:pt x="811" y="1368"/>
                    <a:pt x="774" y="1331"/>
                  </a:cubicBezTo>
                  <a:cubicBezTo>
                    <a:pt x="996" y="1072"/>
                    <a:pt x="737" y="629"/>
                    <a:pt x="552" y="370"/>
                  </a:cubicBezTo>
                  <a:cubicBezTo>
                    <a:pt x="515" y="259"/>
                    <a:pt x="404" y="185"/>
                    <a:pt x="404" y="74"/>
                  </a:cubicBezTo>
                  <a:lnTo>
                    <a:pt x="367" y="74"/>
                  </a:lnTo>
                  <a:cubicBezTo>
                    <a:pt x="367" y="185"/>
                    <a:pt x="367" y="259"/>
                    <a:pt x="404" y="333"/>
                  </a:cubicBezTo>
                  <a:cubicBezTo>
                    <a:pt x="441" y="407"/>
                    <a:pt x="441" y="555"/>
                    <a:pt x="404" y="592"/>
                  </a:cubicBezTo>
                  <a:lnTo>
                    <a:pt x="256" y="444"/>
                  </a:lnTo>
                  <a:cubicBezTo>
                    <a:pt x="182" y="333"/>
                    <a:pt x="71" y="185"/>
                    <a:pt x="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6"/>
            <p:cNvSpPr/>
            <p:nvPr/>
          </p:nvSpPr>
          <p:spPr>
            <a:xfrm>
              <a:off x="405125" y="825900"/>
              <a:ext cx="2800" cy="16125"/>
            </a:xfrm>
            <a:custGeom>
              <a:avLst/>
              <a:gdLst/>
              <a:ahLst/>
              <a:cxnLst/>
              <a:rect l="l" t="t" r="r" b="b"/>
              <a:pathLst>
                <a:path w="112" h="645" extrusionOk="0">
                  <a:moveTo>
                    <a:pt x="75" y="0"/>
                  </a:moveTo>
                  <a:cubicBezTo>
                    <a:pt x="75" y="74"/>
                    <a:pt x="75" y="222"/>
                    <a:pt x="38" y="296"/>
                  </a:cubicBezTo>
                  <a:cubicBezTo>
                    <a:pt x="38" y="407"/>
                    <a:pt x="1" y="481"/>
                    <a:pt x="1" y="629"/>
                  </a:cubicBezTo>
                  <a:cubicBezTo>
                    <a:pt x="1" y="629"/>
                    <a:pt x="1" y="645"/>
                    <a:pt x="12" y="645"/>
                  </a:cubicBezTo>
                  <a:cubicBezTo>
                    <a:pt x="17" y="645"/>
                    <a:pt x="26" y="641"/>
                    <a:pt x="38" y="629"/>
                  </a:cubicBezTo>
                  <a:cubicBezTo>
                    <a:pt x="112" y="444"/>
                    <a:pt x="112" y="185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6"/>
            <p:cNvSpPr/>
            <p:nvPr/>
          </p:nvSpPr>
          <p:spPr>
            <a:xfrm>
              <a:off x="398675" y="828675"/>
              <a:ext cx="12025" cy="22200"/>
            </a:xfrm>
            <a:custGeom>
              <a:avLst/>
              <a:gdLst/>
              <a:ahLst/>
              <a:cxnLst/>
              <a:rect l="l" t="t" r="r" b="b"/>
              <a:pathLst>
                <a:path w="481" h="888" extrusionOk="0">
                  <a:moveTo>
                    <a:pt x="0" y="0"/>
                  </a:moveTo>
                  <a:cubicBezTo>
                    <a:pt x="74" y="370"/>
                    <a:pt x="185" y="702"/>
                    <a:pt x="481" y="887"/>
                  </a:cubicBezTo>
                  <a:cubicBezTo>
                    <a:pt x="296" y="629"/>
                    <a:pt x="74" y="37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6"/>
            <p:cNvSpPr/>
            <p:nvPr/>
          </p:nvSpPr>
          <p:spPr>
            <a:xfrm>
              <a:off x="406975" y="836975"/>
              <a:ext cx="8350" cy="22600"/>
            </a:xfrm>
            <a:custGeom>
              <a:avLst/>
              <a:gdLst/>
              <a:ahLst/>
              <a:cxnLst/>
              <a:rect l="l" t="t" r="r" b="b"/>
              <a:pathLst>
                <a:path w="334" h="904" extrusionOk="0">
                  <a:moveTo>
                    <a:pt x="1" y="1"/>
                  </a:moveTo>
                  <a:cubicBezTo>
                    <a:pt x="186" y="223"/>
                    <a:pt x="223" y="518"/>
                    <a:pt x="149" y="851"/>
                  </a:cubicBezTo>
                  <a:cubicBezTo>
                    <a:pt x="149" y="877"/>
                    <a:pt x="167" y="903"/>
                    <a:pt x="178" y="903"/>
                  </a:cubicBezTo>
                  <a:cubicBezTo>
                    <a:pt x="182" y="903"/>
                    <a:pt x="186" y="899"/>
                    <a:pt x="186" y="888"/>
                  </a:cubicBezTo>
                  <a:cubicBezTo>
                    <a:pt x="334" y="555"/>
                    <a:pt x="223" y="223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6"/>
            <p:cNvSpPr/>
            <p:nvPr/>
          </p:nvSpPr>
          <p:spPr>
            <a:xfrm>
              <a:off x="406050" y="850850"/>
              <a:ext cx="19450" cy="35225"/>
            </a:xfrm>
            <a:custGeom>
              <a:avLst/>
              <a:gdLst/>
              <a:ahLst/>
              <a:cxnLst/>
              <a:rect l="l" t="t" r="r" b="b"/>
              <a:pathLst>
                <a:path w="778" h="1409" extrusionOk="0">
                  <a:moveTo>
                    <a:pt x="555" y="1331"/>
                  </a:moveTo>
                  <a:lnTo>
                    <a:pt x="555" y="1331"/>
                  </a:lnTo>
                  <a:cubicBezTo>
                    <a:pt x="531" y="1331"/>
                    <a:pt x="523" y="1364"/>
                    <a:pt x="531" y="1364"/>
                  </a:cubicBezTo>
                  <a:cubicBezTo>
                    <a:pt x="535" y="1364"/>
                    <a:pt x="543" y="1356"/>
                    <a:pt x="555" y="1331"/>
                  </a:cubicBezTo>
                  <a:close/>
                  <a:moveTo>
                    <a:pt x="334" y="0"/>
                  </a:moveTo>
                  <a:lnTo>
                    <a:pt x="334" y="0"/>
                  </a:lnTo>
                  <a:cubicBezTo>
                    <a:pt x="408" y="74"/>
                    <a:pt x="444" y="185"/>
                    <a:pt x="444" y="259"/>
                  </a:cubicBezTo>
                  <a:lnTo>
                    <a:pt x="444" y="481"/>
                  </a:lnTo>
                  <a:cubicBezTo>
                    <a:pt x="408" y="481"/>
                    <a:pt x="371" y="407"/>
                    <a:pt x="334" y="407"/>
                  </a:cubicBezTo>
                  <a:cubicBezTo>
                    <a:pt x="260" y="407"/>
                    <a:pt x="223" y="370"/>
                    <a:pt x="186" y="333"/>
                  </a:cubicBezTo>
                  <a:cubicBezTo>
                    <a:pt x="75" y="222"/>
                    <a:pt x="38" y="111"/>
                    <a:pt x="38" y="0"/>
                  </a:cubicBezTo>
                  <a:lnTo>
                    <a:pt x="38" y="0"/>
                  </a:lnTo>
                  <a:cubicBezTo>
                    <a:pt x="1" y="148"/>
                    <a:pt x="1" y="296"/>
                    <a:pt x="149" y="370"/>
                  </a:cubicBezTo>
                  <a:cubicBezTo>
                    <a:pt x="179" y="461"/>
                    <a:pt x="310" y="527"/>
                    <a:pt x="396" y="527"/>
                  </a:cubicBezTo>
                  <a:cubicBezTo>
                    <a:pt x="415" y="527"/>
                    <a:pt x="431" y="524"/>
                    <a:pt x="444" y="518"/>
                  </a:cubicBezTo>
                  <a:lnTo>
                    <a:pt x="444" y="518"/>
                  </a:lnTo>
                  <a:cubicBezTo>
                    <a:pt x="444" y="555"/>
                    <a:pt x="444" y="555"/>
                    <a:pt x="408" y="592"/>
                  </a:cubicBezTo>
                  <a:lnTo>
                    <a:pt x="371" y="555"/>
                  </a:lnTo>
                  <a:lnTo>
                    <a:pt x="371" y="592"/>
                  </a:lnTo>
                  <a:cubicBezTo>
                    <a:pt x="371" y="666"/>
                    <a:pt x="408" y="666"/>
                    <a:pt x="444" y="666"/>
                  </a:cubicBezTo>
                  <a:cubicBezTo>
                    <a:pt x="518" y="740"/>
                    <a:pt x="555" y="851"/>
                    <a:pt x="592" y="961"/>
                  </a:cubicBezTo>
                  <a:lnTo>
                    <a:pt x="592" y="1072"/>
                  </a:lnTo>
                  <a:cubicBezTo>
                    <a:pt x="371" y="1072"/>
                    <a:pt x="149" y="925"/>
                    <a:pt x="186" y="666"/>
                  </a:cubicBezTo>
                  <a:lnTo>
                    <a:pt x="186" y="666"/>
                  </a:lnTo>
                  <a:cubicBezTo>
                    <a:pt x="92" y="852"/>
                    <a:pt x="287" y="1143"/>
                    <a:pt x="505" y="1143"/>
                  </a:cubicBezTo>
                  <a:cubicBezTo>
                    <a:pt x="546" y="1143"/>
                    <a:pt x="588" y="1133"/>
                    <a:pt x="629" y="1109"/>
                  </a:cubicBezTo>
                  <a:lnTo>
                    <a:pt x="629" y="1109"/>
                  </a:lnTo>
                  <a:cubicBezTo>
                    <a:pt x="690" y="1230"/>
                    <a:pt x="651" y="1351"/>
                    <a:pt x="595" y="1351"/>
                  </a:cubicBezTo>
                  <a:cubicBezTo>
                    <a:pt x="583" y="1351"/>
                    <a:pt x="569" y="1345"/>
                    <a:pt x="555" y="1331"/>
                  </a:cubicBezTo>
                  <a:lnTo>
                    <a:pt x="555" y="1331"/>
                  </a:lnTo>
                  <a:cubicBezTo>
                    <a:pt x="578" y="1387"/>
                    <a:pt x="606" y="1409"/>
                    <a:pt x="636" y="1409"/>
                  </a:cubicBezTo>
                  <a:cubicBezTo>
                    <a:pt x="705" y="1409"/>
                    <a:pt x="777" y="1287"/>
                    <a:pt x="777" y="1183"/>
                  </a:cubicBezTo>
                  <a:cubicBezTo>
                    <a:pt x="777" y="961"/>
                    <a:pt x="703" y="777"/>
                    <a:pt x="518" y="666"/>
                  </a:cubicBezTo>
                  <a:cubicBezTo>
                    <a:pt x="555" y="592"/>
                    <a:pt x="555" y="555"/>
                    <a:pt x="555" y="481"/>
                  </a:cubicBezTo>
                  <a:cubicBezTo>
                    <a:pt x="555" y="259"/>
                    <a:pt x="444" y="74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6"/>
            <p:cNvSpPr/>
            <p:nvPr/>
          </p:nvSpPr>
          <p:spPr>
            <a:xfrm>
              <a:off x="434600" y="867800"/>
              <a:ext cx="16775" cy="15425"/>
            </a:xfrm>
            <a:custGeom>
              <a:avLst/>
              <a:gdLst/>
              <a:ahLst/>
              <a:cxnLst/>
              <a:rect l="l" t="t" r="r" b="b"/>
              <a:pathLst>
                <a:path w="671" h="617" extrusionOk="0">
                  <a:moveTo>
                    <a:pt x="219" y="0"/>
                  </a:moveTo>
                  <a:cubicBezTo>
                    <a:pt x="172" y="0"/>
                    <a:pt x="137" y="18"/>
                    <a:pt x="116" y="62"/>
                  </a:cubicBezTo>
                  <a:cubicBezTo>
                    <a:pt x="31" y="130"/>
                    <a:pt x="0" y="222"/>
                    <a:pt x="7" y="315"/>
                  </a:cubicBezTo>
                  <a:lnTo>
                    <a:pt x="7" y="315"/>
                  </a:lnTo>
                  <a:cubicBezTo>
                    <a:pt x="16" y="236"/>
                    <a:pt x="52" y="204"/>
                    <a:pt x="116" y="173"/>
                  </a:cubicBezTo>
                  <a:cubicBezTo>
                    <a:pt x="153" y="173"/>
                    <a:pt x="153" y="173"/>
                    <a:pt x="190" y="99"/>
                  </a:cubicBezTo>
                  <a:lnTo>
                    <a:pt x="301" y="99"/>
                  </a:lnTo>
                  <a:lnTo>
                    <a:pt x="338" y="173"/>
                  </a:lnTo>
                  <a:lnTo>
                    <a:pt x="486" y="283"/>
                  </a:lnTo>
                  <a:cubicBezTo>
                    <a:pt x="523" y="357"/>
                    <a:pt x="523" y="394"/>
                    <a:pt x="559" y="468"/>
                  </a:cubicBezTo>
                  <a:cubicBezTo>
                    <a:pt x="559" y="542"/>
                    <a:pt x="596" y="542"/>
                    <a:pt x="596" y="542"/>
                  </a:cubicBezTo>
                  <a:lnTo>
                    <a:pt x="670" y="542"/>
                  </a:lnTo>
                  <a:lnTo>
                    <a:pt x="670" y="468"/>
                  </a:lnTo>
                  <a:lnTo>
                    <a:pt x="670" y="431"/>
                  </a:lnTo>
                  <a:cubicBezTo>
                    <a:pt x="596" y="247"/>
                    <a:pt x="486" y="99"/>
                    <a:pt x="338" y="25"/>
                  </a:cubicBezTo>
                  <a:cubicBezTo>
                    <a:pt x="292" y="9"/>
                    <a:pt x="252" y="0"/>
                    <a:pt x="219" y="0"/>
                  </a:cubicBezTo>
                  <a:close/>
                  <a:moveTo>
                    <a:pt x="7" y="315"/>
                  </a:moveTo>
                  <a:cubicBezTo>
                    <a:pt x="6" y="328"/>
                    <a:pt x="5" y="342"/>
                    <a:pt x="5" y="357"/>
                  </a:cubicBezTo>
                  <a:cubicBezTo>
                    <a:pt x="5" y="431"/>
                    <a:pt x="42" y="542"/>
                    <a:pt x="153" y="616"/>
                  </a:cubicBezTo>
                  <a:cubicBezTo>
                    <a:pt x="73" y="537"/>
                    <a:pt x="15" y="425"/>
                    <a:pt x="7" y="3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6"/>
            <p:cNvSpPr/>
            <p:nvPr/>
          </p:nvSpPr>
          <p:spPr>
            <a:xfrm>
              <a:off x="435625" y="856400"/>
              <a:ext cx="7425" cy="8750"/>
            </a:xfrm>
            <a:custGeom>
              <a:avLst/>
              <a:gdLst/>
              <a:ahLst/>
              <a:cxnLst/>
              <a:rect l="l" t="t" r="r" b="b"/>
              <a:pathLst>
                <a:path w="297" h="350" extrusionOk="0">
                  <a:moveTo>
                    <a:pt x="1" y="0"/>
                  </a:moveTo>
                  <a:cubicBezTo>
                    <a:pt x="149" y="74"/>
                    <a:pt x="297" y="185"/>
                    <a:pt x="297" y="333"/>
                  </a:cubicBezTo>
                  <a:cubicBezTo>
                    <a:pt x="297" y="148"/>
                    <a:pt x="186" y="0"/>
                    <a:pt x="1" y="0"/>
                  </a:cubicBezTo>
                  <a:close/>
                  <a:moveTo>
                    <a:pt x="297" y="333"/>
                  </a:moveTo>
                  <a:cubicBezTo>
                    <a:pt x="272" y="333"/>
                    <a:pt x="280" y="349"/>
                    <a:pt x="288" y="349"/>
                  </a:cubicBezTo>
                  <a:cubicBezTo>
                    <a:pt x="293" y="349"/>
                    <a:pt x="297" y="345"/>
                    <a:pt x="297" y="3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6"/>
            <p:cNvSpPr/>
            <p:nvPr/>
          </p:nvSpPr>
          <p:spPr>
            <a:xfrm>
              <a:off x="429175" y="855475"/>
              <a:ext cx="4625" cy="12025"/>
            </a:xfrm>
            <a:custGeom>
              <a:avLst/>
              <a:gdLst/>
              <a:ahLst/>
              <a:cxnLst/>
              <a:rect l="l" t="t" r="r" b="b"/>
              <a:pathLst>
                <a:path w="185" h="481" extrusionOk="0">
                  <a:moveTo>
                    <a:pt x="74" y="0"/>
                  </a:moveTo>
                  <a:lnTo>
                    <a:pt x="74" y="0"/>
                  </a:lnTo>
                  <a:cubicBezTo>
                    <a:pt x="0" y="148"/>
                    <a:pt x="74" y="370"/>
                    <a:pt x="185" y="481"/>
                  </a:cubicBezTo>
                  <a:cubicBezTo>
                    <a:pt x="111" y="370"/>
                    <a:pt x="74" y="333"/>
                    <a:pt x="74" y="222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6"/>
            <p:cNvSpPr/>
            <p:nvPr/>
          </p:nvSpPr>
          <p:spPr>
            <a:xfrm>
              <a:off x="429175" y="846225"/>
              <a:ext cx="9250" cy="9275"/>
            </a:xfrm>
            <a:custGeom>
              <a:avLst/>
              <a:gdLst/>
              <a:ahLst/>
              <a:cxnLst/>
              <a:rect l="l" t="t" r="r" b="b"/>
              <a:pathLst>
                <a:path w="370" h="371" extrusionOk="0">
                  <a:moveTo>
                    <a:pt x="0" y="0"/>
                  </a:moveTo>
                  <a:cubicBezTo>
                    <a:pt x="111" y="111"/>
                    <a:pt x="259" y="222"/>
                    <a:pt x="370" y="370"/>
                  </a:cubicBezTo>
                  <a:cubicBezTo>
                    <a:pt x="370" y="185"/>
                    <a:pt x="222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6"/>
            <p:cNvSpPr/>
            <p:nvPr/>
          </p:nvSpPr>
          <p:spPr>
            <a:xfrm>
              <a:off x="416225" y="829900"/>
              <a:ext cx="12975" cy="25600"/>
            </a:xfrm>
            <a:custGeom>
              <a:avLst/>
              <a:gdLst/>
              <a:ahLst/>
              <a:cxnLst/>
              <a:rect l="l" t="t" r="r" b="b"/>
              <a:pathLst>
                <a:path w="519" h="1024" extrusionOk="0">
                  <a:moveTo>
                    <a:pt x="134" y="1"/>
                  </a:moveTo>
                  <a:cubicBezTo>
                    <a:pt x="79" y="1"/>
                    <a:pt x="29" y="79"/>
                    <a:pt x="1" y="136"/>
                  </a:cubicBezTo>
                  <a:cubicBezTo>
                    <a:pt x="1" y="321"/>
                    <a:pt x="111" y="506"/>
                    <a:pt x="222" y="616"/>
                  </a:cubicBezTo>
                  <a:cubicBezTo>
                    <a:pt x="296" y="801"/>
                    <a:pt x="370" y="986"/>
                    <a:pt x="518" y="1023"/>
                  </a:cubicBezTo>
                  <a:cubicBezTo>
                    <a:pt x="296" y="875"/>
                    <a:pt x="296" y="653"/>
                    <a:pt x="370" y="469"/>
                  </a:cubicBezTo>
                  <a:lnTo>
                    <a:pt x="370" y="469"/>
                  </a:lnTo>
                  <a:cubicBezTo>
                    <a:pt x="333" y="506"/>
                    <a:pt x="296" y="579"/>
                    <a:pt x="296" y="653"/>
                  </a:cubicBezTo>
                  <a:cubicBezTo>
                    <a:pt x="222" y="579"/>
                    <a:pt x="185" y="469"/>
                    <a:pt x="148" y="321"/>
                  </a:cubicBezTo>
                  <a:cubicBezTo>
                    <a:pt x="148" y="284"/>
                    <a:pt x="111" y="62"/>
                    <a:pt x="185" y="62"/>
                  </a:cubicBezTo>
                  <a:lnTo>
                    <a:pt x="185" y="25"/>
                  </a:lnTo>
                  <a:cubicBezTo>
                    <a:pt x="168" y="8"/>
                    <a:pt x="151" y="1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6"/>
            <p:cNvSpPr/>
            <p:nvPr/>
          </p:nvSpPr>
          <p:spPr>
            <a:xfrm>
              <a:off x="430100" y="849925"/>
              <a:ext cx="1850" cy="3725"/>
            </a:xfrm>
            <a:custGeom>
              <a:avLst/>
              <a:gdLst/>
              <a:ahLst/>
              <a:cxnLst/>
              <a:rect l="l" t="t" r="r" b="b"/>
              <a:pathLst>
                <a:path w="74" h="149" extrusionOk="0">
                  <a:moveTo>
                    <a:pt x="0" y="0"/>
                  </a:moveTo>
                  <a:lnTo>
                    <a:pt x="0" y="74"/>
                  </a:lnTo>
                  <a:cubicBezTo>
                    <a:pt x="0" y="74"/>
                    <a:pt x="37" y="74"/>
                    <a:pt x="74" y="148"/>
                  </a:cubicBezTo>
                  <a:cubicBezTo>
                    <a:pt x="74" y="74"/>
                    <a:pt x="74" y="37"/>
                    <a:pt x="37" y="37"/>
                  </a:cubicBezTo>
                  <a:cubicBezTo>
                    <a:pt x="37" y="0"/>
                    <a:pt x="3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6"/>
            <p:cNvSpPr/>
            <p:nvPr/>
          </p:nvSpPr>
          <p:spPr>
            <a:xfrm>
              <a:off x="431950" y="861000"/>
              <a:ext cx="3700" cy="6500"/>
            </a:xfrm>
            <a:custGeom>
              <a:avLst/>
              <a:gdLst/>
              <a:ahLst/>
              <a:cxnLst/>
              <a:rect l="l" t="t" r="r" b="b"/>
              <a:pathLst>
                <a:path w="148" h="260" extrusionOk="0">
                  <a:moveTo>
                    <a:pt x="0" y="1"/>
                  </a:moveTo>
                  <a:cubicBezTo>
                    <a:pt x="0" y="75"/>
                    <a:pt x="74" y="75"/>
                    <a:pt x="74" y="112"/>
                  </a:cubicBezTo>
                  <a:cubicBezTo>
                    <a:pt x="111" y="149"/>
                    <a:pt x="148" y="186"/>
                    <a:pt x="148" y="260"/>
                  </a:cubicBezTo>
                  <a:cubicBezTo>
                    <a:pt x="148" y="186"/>
                    <a:pt x="148" y="149"/>
                    <a:pt x="111" y="112"/>
                  </a:cubicBezTo>
                  <a:cubicBezTo>
                    <a:pt x="111" y="75"/>
                    <a:pt x="74" y="75"/>
                    <a:pt x="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6"/>
            <p:cNvSpPr/>
            <p:nvPr/>
          </p:nvSpPr>
          <p:spPr>
            <a:xfrm>
              <a:off x="411600" y="817575"/>
              <a:ext cx="3725" cy="12950"/>
            </a:xfrm>
            <a:custGeom>
              <a:avLst/>
              <a:gdLst/>
              <a:ahLst/>
              <a:cxnLst/>
              <a:rect l="l" t="t" r="r" b="b"/>
              <a:pathLst>
                <a:path w="149" h="518" extrusionOk="0">
                  <a:moveTo>
                    <a:pt x="38" y="0"/>
                  </a:moveTo>
                  <a:cubicBezTo>
                    <a:pt x="1" y="37"/>
                    <a:pt x="1" y="185"/>
                    <a:pt x="1" y="259"/>
                  </a:cubicBezTo>
                  <a:cubicBezTo>
                    <a:pt x="1" y="330"/>
                    <a:pt x="46" y="386"/>
                    <a:pt x="89" y="437"/>
                  </a:cubicBezTo>
                  <a:lnTo>
                    <a:pt x="89" y="437"/>
                  </a:lnTo>
                  <a:cubicBezTo>
                    <a:pt x="55" y="373"/>
                    <a:pt x="38" y="298"/>
                    <a:pt x="38" y="222"/>
                  </a:cubicBezTo>
                  <a:cubicBezTo>
                    <a:pt x="38" y="185"/>
                    <a:pt x="112" y="74"/>
                    <a:pt x="38" y="0"/>
                  </a:cubicBezTo>
                  <a:close/>
                  <a:moveTo>
                    <a:pt x="89" y="437"/>
                  </a:moveTo>
                  <a:cubicBezTo>
                    <a:pt x="105" y="467"/>
                    <a:pt x="125" y="494"/>
                    <a:pt x="149" y="518"/>
                  </a:cubicBezTo>
                  <a:cubicBezTo>
                    <a:pt x="135" y="491"/>
                    <a:pt x="113" y="465"/>
                    <a:pt x="89" y="4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6"/>
            <p:cNvSpPr/>
            <p:nvPr/>
          </p:nvSpPr>
          <p:spPr>
            <a:xfrm>
              <a:off x="410675" y="810925"/>
              <a:ext cx="22200" cy="34400"/>
            </a:xfrm>
            <a:custGeom>
              <a:avLst/>
              <a:gdLst/>
              <a:ahLst/>
              <a:cxnLst/>
              <a:rect l="l" t="t" r="r" b="b"/>
              <a:pathLst>
                <a:path w="888" h="1376" extrusionOk="0">
                  <a:moveTo>
                    <a:pt x="37" y="0"/>
                  </a:moveTo>
                  <a:cubicBezTo>
                    <a:pt x="23" y="0"/>
                    <a:pt x="11" y="2"/>
                    <a:pt x="1" y="8"/>
                  </a:cubicBezTo>
                  <a:lnTo>
                    <a:pt x="1" y="81"/>
                  </a:lnTo>
                  <a:cubicBezTo>
                    <a:pt x="31" y="66"/>
                    <a:pt x="68" y="57"/>
                    <a:pt x="104" y="57"/>
                  </a:cubicBezTo>
                  <a:cubicBezTo>
                    <a:pt x="154" y="57"/>
                    <a:pt x="201" y="75"/>
                    <a:pt x="223" y="118"/>
                  </a:cubicBezTo>
                  <a:cubicBezTo>
                    <a:pt x="333" y="229"/>
                    <a:pt x="370" y="303"/>
                    <a:pt x="370" y="414"/>
                  </a:cubicBezTo>
                  <a:cubicBezTo>
                    <a:pt x="296" y="340"/>
                    <a:pt x="259" y="340"/>
                    <a:pt x="223" y="340"/>
                  </a:cubicBezTo>
                  <a:lnTo>
                    <a:pt x="223" y="414"/>
                  </a:lnTo>
                  <a:cubicBezTo>
                    <a:pt x="407" y="525"/>
                    <a:pt x="555" y="673"/>
                    <a:pt x="555" y="858"/>
                  </a:cubicBezTo>
                  <a:lnTo>
                    <a:pt x="444" y="858"/>
                  </a:lnTo>
                  <a:lnTo>
                    <a:pt x="444" y="895"/>
                  </a:lnTo>
                  <a:cubicBezTo>
                    <a:pt x="555" y="932"/>
                    <a:pt x="629" y="1006"/>
                    <a:pt x="703" y="1080"/>
                  </a:cubicBezTo>
                  <a:cubicBezTo>
                    <a:pt x="740" y="1154"/>
                    <a:pt x="740" y="1191"/>
                    <a:pt x="777" y="1265"/>
                  </a:cubicBezTo>
                  <a:cubicBezTo>
                    <a:pt x="777" y="1338"/>
                    <a:pt x="814" y="1375"/>
                    <a:pt x="814" y="1375"/>
                  </a:cubicBezTo>
                  <a:cubicBezTo>
                    <a:pt x="814" y="1338"/>
                    <a:pt x="814" y="1338"/>
                    <a:pt x="888" y="1338"/>
                  </a:cubicBezTo>
                  <a:lnTo>
                    <a:pt x="888" y="1228"/>
                  </a:lnTo>
                  <a:cubicBezTo>
                    <a:pt x="888" y="1191"/>
                    <a:pt x="814" y="1154"/>
                    <a:pt x="777" y="1080"/>
                  </a:cubicBezTo>
                  <a:cubicBezTo>
                    <a:pt x="740" y="1043"/>
                    <a:pt x="703" y="932"/>
                    <a:pt x="592" y="932"/>
                  </a:cubicBezTo>
                  <a:cubicBezTo>
                    <a:pt x="629" y="821"/>
                    <a:pt x="555" y="562"/>
                    <a:pt x="407" y="488"/>
                  </a:cubicBezTo>
                  <a:cubicBezTo>
                    <a:pt x="444" y="340"/>
                    <a:pt x="407" y="266"/>
                    <a:pt x="333" y="155"/>
                  </a:cubicBezTo>
                  <a:cubicBezTo>
                    <a:pt x="270" y="92"/>
                    <a:pt x="123" y="0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6"/>
            <p:cNvSpPr/>
            <p:nvPr/>
          </p:nvSpPr>
          <p:spPr>
            <a:xfrm>
              <a:off x="402350" y="799075"/>
              <a:ext cx="12975" cy="20375"/>
            </a:xfrm>
            <a:custGeom>
              <a:avLst/>
              <a:gdLst/>
              <a:ahLst/>
              <a:cxnLst/>
              <a:rect l="l" t="t" r="r" b="b"/>
              <a:pathLst>
                <a:path w="519" h="815" extrusionOk="0">
                  <a:moveTo>
                    <a:pt x="149" y="1"/>
                  </a:moveTo>
                  <a:cubicBezTo>
                    <a:pt x="112" y="38"/>
                    <a:pt x="112" y="75"/>
                    <a:pt x="112" y="149"/>
                  </a:cubicBezTo>
                  <a:cubicBezTo>
                    <a:pt x="38" y="186"/>
                    <a:pt x="1" y="186"/>
                    <a:pt x="1" y="260"/>
                  </a:cubicBezTo>
                  <a:cubicBezTo>
                    <a:pt x="1" y="260"/>
                    <a:pt x="1" y="293"/>
                    <a:pt x="12" y="293"/>
                  </a:cubicBezTo>
                  <a:cubicBezTo>
                    <a:pt x="17" y="293"/>
                    <a:pt x="26" y="284"/>
                    <a:pt x="38" y="260"/>
                  </a:cubicBezTo>
                  <a:cubicBezTo>
                    <a:pt x="38" y="260"/>
                    <a:pt x="112" y="223"/>
                    <a:pt x="149" y="223"/>
                  </a:cubicBezTo>
                  <a:cubicBezTo>
                    <a:pt x="149" y="408"/>
                    <a:pt x="223" y="703"/>
                    <a:pt x="334" y="814"/>
                  </a:cubicBezTo>
                  <a:cubicBezTo>
                    <a:pt x="297" y="703"/>
                    <a:pt x="223" y="518"/>
                    <a:pt x="223" y="371"/>
                  </a:cubicBezTo>
                  <a:lnTo>
                    <a:pt x="223" y="186"/>
                  </a:lnTo>
                  <a:lnTo>
                    <a:pt x="334" y="186"/>
                  </a:lnTo>
                  <a:cubicBezTo>
                    <a:pt x="371" y="186"/>
                    <a:pt x="482" y="260"/>
                    <a:pt x="482" y="408"/>
                  </a:cubicBezTo>
                  <a:cubicBezTo>
                    <a:pt x="519" y="260"/>
                    <a:pt x="482" y="149"/>
                    <a:pt x="334" y="75"/>
                  </a:cubicBezTo>
                  <a:lnTo>
                    <a:pt x="186" y="75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6"/>
            <p:cNvSpPr/>
            <p:nvPr/>
          </p:nvSpPr>
          <p:spPr>
            <a:xfrm>
              <a:off x="390350" y="762125"/>
              <a:ext cx="17575" cy="38825"/>
            </a:xfrm>
            <a:custGeom>
              <a:avLst/>
              <a:gdLst/>
              <a:ahLst/>
              <a:cxnLst/>
              <a:rect l="l" t="t" r="r" b="b"/>
              <a:pathLst>
                <a:path w="703" h="1553" extrusionOk="0">
                  <a:moveTo>
                    <a:pt x="111" y="0"/>
                  </a:moveTo>
                  <a:cubicBezTo>
                    <a:pt x="74" y="37"/>
                    <a:pt x="0" y="148"/>
                    <a:pt x="0" y="222"/>
                  </a:cubicBezTo>
                  <a:lnTo>
                    <a:pt x="0" y="259"/>
                  </a:lnTo>
                  <a:cubicBezTo>
                    <a:pt x="0" y="407"/>
                    <a:pt x="111" y="592"/>
                    <a:pt x="148" y="702"/>
                  </a:cubicBezTo>
                  <a:cubicBezTo>
                    <a:pt x="111" y="592"/>
                    <a:pt x="74" y="444"/>
                    <a:pt x="74" y="333"/>
                  </a:cubicBezTo>
                  <a:lnTo>
                    <a:pt x="74" y="222"/>
                  </a:lnTo>
                  <a:cubicBezTo>
                    <a:pt x="111" y="222"/>
                    <a:pt x="111" y="222"/>
                    <a:pt x="148" y="259"/>
                  </a:cubicBezTo>
                  <a:cubicBezTo>
                    <a:pt x="185" y="259"/>
                    <a:pt x="185" y="333"/>
                    <a:pt x="185" y="370"/>
                  </a:cubicBezTo>
                  <a:cubicBezTo>
                    <a:pt x="111" y="518"/>
                    <a:pt x="148" y="702"/>
                    <a:pt x="296" y="776"/>
                  </a:cubicBezTo>
                  <a:cubicBezTo>
                    <a:pt x="185" y="629"/>
                    <a:pt x="259" y="555"/>
                    <a:pt x="259" y="407"/>
                  </a:cubicBezTo>
                  <a:lnTo>
                    <a:pt x="259" y="407"/>
                  </a:lnTo>
                  <a:lnTo>
                    <a:pt x="259" y="444"/>
                  </a:lnTo>
                  <a:cubicBezTo>
                    <a:pt x="296" y="518"/>
                    <a:pt x="296" y="555"/>
                    <a:pt x="333" y="592"/>
                  </a:cubicBezTo>
                  <a:cubicBezTo>
                    <a:pt x="313" y="653"/>
                    <a:pt x="315" y="702"/>
                    <a:pt x="333" y="753"/>
                  </a:cubicBezTo>
                  <a:lnTo>
                    <a:pt x="333" y="753"/>
                  </a:lnTo>
                  <a:lnTo>
                    <a:pt x="333" y="739"/>
                  </a:lnTo>
                  <a:lnTo>
                    <a:pt x="333" y="666"/>
                  </a:lnTo>
                  <a:cubicBezTo>
                    <a:pt x="444" y="518"/>
                    <a:pt x="481" y="444"/>
                    <a:pt x="481" y="370"/>
                  </a:cubicBezTo>
                  <a:lnTo>
                    <a:pt x="481" y="370"/>
                  </a:lnTo>
                  <a:cubicBezTo>
                    <a:pt x="444" y="407"/>
                    <a:pt x="407" y="444"/>
                    <a:pt x="407" y="518"/>
                  </a:cubicBezTo>
                  <a:cubicBezTo>
                    <a:pt x="296" y="407"/>
                    <a:pt x="296" y="259"/>
                    <a:pt x="222" y="222"/>
                  </a:cubicBezTo>
                  <a:cubicBezTo>
                    <a:pt x="148" y="222"/>
                    <a:pt x="148" y="185"/>
                    <a:pt x="111" y="185"/>
                  </a:cubicBezTo>
                  <a:cubicBezTo>
                    <a:pt x="111" y="148"/>
                    <a:pt x="148" y="74"/>
                    <a:pt x="148" y="37"/>
                  </a:cubicBezTo>
                  <a:lnTo>
                    <a:pt x="111" y="0"/>
                  </a:lnTo>
                  <a:close/>
                  <a:moveTo>
                    <a:pt x="333" y="753"/>
                  </a:moveTo>
                  <a:lnTo>
                    <a:pt x="333" y="850"/>
                  </a:lnTo>
                  <a:cubicBezTo>
                    <a:pt x="373" y="850"/>
                    <a:pt x="392" y="872"/>
                    <a:pt x="400" y="892"/>
                  </a:cubicBezTo>
                  <a:lnTo>
                    <a:pt x="400" y="892"/>
                  </a:lnTo>
                  <a:cubicBezTo>
                    <a:pt x="402" y="891"/>
                    <a:pt x="405" y="889"/>
                    <a:pt x="407" y="887"/>
                  </a:cubicBezTo>
                  <a:cubicBezTo>
                    <a:pt x="374" y="837"/>
                    <a:pt x="348" y="795"/>
                    <a:pt x="333" y="753"/>
                  </a:cubicBezTo>
                  <a:close/>
                  <a:moveTo>
                    <a:pt x="407" y="961"/>
                  </a:moveTo>
                  <a:lnTo>
                    <a:pt x="407" y="998"/>
                  </a:lnTo>
                  <a:lnTo>
                    <a:pt x="444" y="998"/>
                  </a:lnTo>
                  <a:cubicBezTo>
                    <a:pt x="444" y="998"/>
                    <a:pt x="444" y="961"/>
                    <a:pt x="407" y="961"/>
                  </a:cubicBezTo>
                  <a:close/>
                  <a:moveTo>
                    <a:pt x="400" y="892"/>
                  </a:moveTo>
                  <a:lnTo>
                    <a:pt x="400" y="892"/>
                  </a:lnTo>
                  <a:cubicBezTo>
                    <a:pt x="296" y="968"/>
                    <a:pt x="296" y="1111"/>
                    <a:pt x="296" y="1183"/>
                  </a:cubicBezTo>
                  <a:cubicBezTo>
                    <a:pt x="296" y="1266"/>
                    <a:pt x="331" y="1348"/>
                    <a:pt x="374" y="1418"/>
                  </a:cubicBezTo>
                  <a:lnTo>
                    <a:pt x="374" y="1418"/>
                  </a:lnTo>
                  <a:cubicBezTo>
                    <a:pt x="345" y="1348"/>
                    <a:pt x="333" y="1266"/>
                    <a:pt x="333" y="1183"/>
                  </a:cubicBezTo>
                  <a:cubicBezTo>
                    <a:pt x="407" y="1146"/>
                    <a:pt x="407" y="1109"/>
                    <a:pt x="481" y="1109"/>
                  </a:cubicBezTo>
                  <a:cubicBezTo>
                    <a:pt x="518" y="1109"/>
                    <a:pt x="629" y="1146"/>
                    <a:pt x="629" y="1183"/>
                  </a:cubicBezTo>
                  <a:cubicBezTo>
                    <a:pt x="703" y="1294"/>
                    <a:pt x="703" y="1442"/>
                    <a:pt x="703" y="1516"/>
                  </a:cubicBezTo>
                  <a:lnTo>
                    <a:pt x="703" y="1516"/>
                  </a:lnTo>
                  <a:cubicBezTo>
                    <a:pt x="703" y="1368"/>
                    <a:pt x="703" y="1183"/>
                    <a:pt x="592" y="1109"/>
                  </a:cubicBezTo>
                  <a:cubicBezTo>
                    <a:pt x="518" y="1035"/>
                    <a:pt x="444" y="1035"/>
                    <a:pt x="407" y="1035"/>
                  </a:cubicBezTo>
                  <a:cubicBezTo>
                    <a:pt x="385" y="1035"/>
                    <a:pt x="369" y="1035"/>
                    <a:pt x="358" y="1037"/>
                  </a:cubicBezTo>
                  <a:lnTo>
                    <a:pt x="358" y="1037"/>
                  </a:lnTo>
                  <a:cubicBezTo>
                    <a:pt x="380" y="1006"/>
                    <a:pt x="407" y="984"/>
                    <a:pt x="407" y="961"/>
                  </a:cubicBezTo>
                  <a:lnTo>
                    <a:pt x="407" y="924"/>
                  </a:lnTo>
                  <a:cubicBezTo>
                    <a:pt x="407" y="924"/>
                    <a:pt x="407" y="909"/>
                    <a:pt x="400" y="892"/>
                  </a:cubicBezTo>
                  <a:close/>
                  <a:moveTo>
                    <a:pt x="374" y="1418"/>
                  </a:moveTo>
                  <a:cubicBezTo>
                    <a:pt x="397" y="1473"/>
                    <a:pt x="432" y="1520"/>
                    <a:pt x="481" y="1553"/>
                  </a:cubicBezTo>
                  <a:cubicBezTo>
                    <a:pt x="448" y="1520"/>
                    <a:pt x="408" y="1473"/>
                    <a:pt x="374" y="14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6"/>
            <p:cNvSpPr/>
            <p:nvPr/>
          </p:nvSpPr>
          <p:spPr>
            <a:xfrm>
              <a:off x="374625" y="728025"/>
              <a:ext cx="12975" cy="21175"/>
            </a:xfrm>
            <a:custGeom>
              <a:avLst/>
              <a:gdLst/>
              <a:ahLst/>
              <a:cxnLst/>
              <a:rect l="l" t="t" r="r" b="b"/>
              <a:pathLst>
                <a:path w="519" h="847" extrusionOk="0">
                  <a:moveTo>
                    <a:pt x="175" y="0"/>
                  </a:moveTo>
                  <a:cubicBezTo>
                    <a:pt x="169" y="0"/>
                    <a:pt x="161" y="8"/>
                    <a:pt x="149" y="33"/>
                  </a:cubicBezTo>
                  <a:cubicBezTo>
                    <a:pt x="1" y="107"/>
                    <a:pt x="1" y="292"/>
                    <a:pt x="1" y="440"/>
                  </a:cubicBezTo>
                  <a:cubicBezTo>
                    <a:pt x="1" y="625"/>
                    <a:pt x="112" y="773"/>
                    <a:pt x="186" y="846"/>
                  </a:cubicBezTo>
                  <a:cubicBezTo>
                    <a:pt x="186" y="662"/>
                    <a:pt x="149" y="514"/>
                    <a:pt x="149" y="329"/>
                  </a:cubicBezTo>
                  <a:lnTo>
                    <a:pt x="149" y="329"/>
                  </a:lnTo>
                  <a:cubicBezTo>
                    <a:pt x="223" y="403"/>
                    <a:pt x="334" y="440"/>
                    <a:pt x="371" y="514"/>
                  </a:cubicBezTo>
                  <a:cubicBezTo>
                    <a:pt x="481" y="625"/>
                    <a:pt x="518" y="773"/>
                    <a:pt x="518" y="846"/>
                  </a:cubicBezTo>
                  <a:cubicBezTo>
                    <a:pt x="518" y="699"/>
                    <a:pt x="444" y="588"/>
                    <a:pt x="371" y="477"/>
                  </a:cubicBezTo>
                  <a:cubicBezTo>
                    <a:pt x="334" y="403"/>
                    <a:pt x="186" y="292"/>
                    <a:pt x="112" y="292"/>
                  </a:cubicBezTo>
                  <a:cubicBezTo>
                    <a:pt x="112" y="218"/>
                    <a:pt x="149" y="107"/>
                    <a:pt x="186" y="33"/>
                  </a:cubicBezTo>
                  <a:cubicBezTo>
                    <a:pt x="186" y="33"/>
                    <a:pt x="186" y="0"/>
                    <a:pt x="1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6"/>
            <p:cNvSpPr/>
            <p:nvPr/>
          </p:nvSpPr>
          <p:spPr>
            <a:xfrm>
              <a:off x="354300" y="678925"/>
              <a:ext cx="12050" cy="20375"/>
            </a:xfrm>
            <a:custGeom>
              <a:avLst/>
              <a:gdLst/>
              <a:ahLst/>
              <a:cxnLst/>
              <a:rect l="l" t="t" r="r" b="b"/>
              <a:pathLst>
                <a:path w="482" h="815" extrusionOk="0">
                  <a:moveTo>
                    <a:pt x="0" y="1"/>
                  </a:moveTo>
                  <a:lnTo>
                    <a:pt x="0" y="1"/>
                  </a:lnTo>
                  <a:cubicBezTo>
                    <a:pt x="222" y="259"/>
                    <a:pt x="407" y="518"/>
                    <a:pt x="481" y="814"/>
                  </a:cubicBezTo>
                  <a:cubicBezTo>
                    <a:pt x="444" y="518"/>
                    <a:pt x="296" y="149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6"/>
            <p:cNvSpPr/>
            <p:nvPr/>
          </p:nvSpPr>
          <p:spPr>
            <a:xfrm>
              <a:off x="254475" y="498700"/>
              <a:ext cx="45325" cy="43475"/>
            </a:xfrm>
            <a:custGeom>
              <a:avLst/>
              <a:gdLst/>
              <a:ahLst/>
              <a:cxnLst/>
              <a:rect l="l" t="t" r="r" b="b"/>
              <a:pathLst>
                <a:path w="1813" h="1739" extrusionOk="0">
                  <a:moveTo>
                    <a:pt x="75" y="0"/>
                  </a:moveTo>
                  <a:lnTo>
                    <a:pt x="75" y="0"/>
                  </a:lnTo>
                  <a:cubicBezTo>
                    <a:pt x="1" y="222"/>
                    <a:pt x="333" y="592"/>
                    <a:pt x="518" y="777"/>
                  </a:cubicBezTo>
                  <a:cubicBezTo>
                    <a:pt x="602" y="889"/>
                    <a:pt x="792" y="1000"/>
                    <a:pt x="959" y="1000"/>
                  </a:cubicBezTo>
                  <a:cubicBezTo>
                    <a:pt x="1002" y="1000"/>
                    <a:pt x="1044" y="993"/>
                    <a:pt x="1083" y="976"/>
                  </a:cubicBezTo>
                  <a:lnTo>
                    <a:pt x="1083" y="976"/>
                  </a:lnTo>
                  <a:cubicBezTo>
                    <a:pt x="1073" y="993"/>
                    <a:pt x="1073" y="1025"/>
                    <a:pt x="1073" y="1073"/>
                  </a:cubicBezTo>
                  <a:cubicBezTo>
                    <a:pt x="1110" y="999"/>
                    <a:pt x="1184" y="999"/>
                    <a:pt x="1258" y="999"/>
                  </a:cubicBezTo>
                  <a:cubicBezTo>
                    <a:pt x="1208" y="999"/>
                    <a:pt x="1175" y="982"/>
                    <a:pt x="1148" y="982"/>
                  </a:cubicBezTo>
                  <a:cubicBezTo>
                    <a:pt x="1146" y="982"/>
                    <a:pt x="1144" y="982"/>
                    <a:pt x="1142" y="983"/>
                  </a:cubicBezTo>
                  <a:lnTo>
                    <a:pt x="1142" y="983"/>
                  </a:lnTo>
                  <a:cubicBezTo>
                    <a:pt x="1153" y="968"/>
                    <a:pt x="1162" y="946"/>
                    <a:pt x="1184" y="925"/>
                  </a:cubicBezTo>
                  <a:cubicBezTo>
                    <a:pt x="1258" y="888"/>
                    <a:pt x="1184" y="814"/>
                    <a:pt x="1147" y="814"/>
                  </a:cubicBezTo>
                  <a:cubicBezTo>
                    <a:pt x="1048" y="814"/>
                    <a:pt x="982" y="847"/>
                    <a:pt x="906" y="847"/>
                  </a:cubicBezTo>
                  <a:cubicBezTo>
                    <a:pt x="867" y="847"/>
                    <a:pt x="826" y="838"/>
                    <a:pt x="777" y="814"/>
                  </a:cubicBezTo>
                  <a:cubicBezTo>
                    <a:pt x="629" y="777"/>
                    <a:pt x="555" y="703"/>
                    <a:pt x="444" y="555"/>
                  </a:cubicBezTo>
                  <a:cubicBezTo>
                    <a:pt x="370" y="444"/>
                    <a:pt x="333" y="370"/>
                    <a:pt x="222" y="222"/>
                  </a:cubicBezTo>
                  <a:cubicBezTo>
                    <a:pt x="185" y="148"/>
                    <a:pt x="149" y="37"/>
                    <a:pt x="75" y="0"/>
                  </a:cubicBezTo>
                  <a:close/>
                  <a:moveTo>
                    <a:pt x="1318" y="1387"/>
                  </a:moveTo>
                  <a:cubicBezTo>
                    <a:pt x="1304" y="1387"/>
                    <a:pt x="1295" y="1405"/>
                    <a:pt x="1295" y="1442"/>
                  </a:cubicBezTo>
                  <a:cubicBezTo>
                    <a:pt x="1310" y="1442"/>
                    <a:pt x="1331" y="1430"/>
                    <a:pt x="1353" y="1416"/>
                  </a:cubicBezTo>
                  <a:lnTo>
                    <a:pt x="1353" y="1416"/>
                  </a:lnTo>
                  <a:cubicBezTo>
                    <a:pt x="1358" y="1423"/>
                    <a:pt x="1363" y="1432"/>
                    <a:pt x="1369" y="1442"/>
                  </a:cubicBezTo>
                  <a:cubicBezTo>
                    <a:pt x="1365" y="1432"/>
                    <a:pt x="1361" y="1422"/>
                    <a:pt x="1358" y="1412"/>
                  </a:cubicBezTo>
                  <a:lnTo>
                    <a:pt x="1358" y="1412"/>
                  </a:lnTo>
                  <a:cubicBezTo>
                    <a:pt x="1356" y="1413"/>
                    <a:pt x="1355" y="1414"/>
                    <a:pt x="1353" y="1416"/>
                  </a:cubicBezTo>
                  <a:lnTo>
                    <a:pt x="1353" y="1416"/>
                  </a:lnTo>
                  <a:cubicBezTo>
                    <a:pt x="1340" y="1396"/>
                    <a:pt x="1328" y="1387"/>
                    <a:pt x="1318" y="1387"/>
                  </a:cubicBezTo>
                  <a:close/>
                  <a:moveTo>
                    <a:pt x="1258" y="999"/>
                  </a:moveTo>
                  <a:lnTo>
                    <a:pt x="1258" y="1073"/>
                  </a:lnTo>
                  <a:lnTo>
                    <a:pt x="1258" y="1183"/>
                  </a:lnTo>
                  <a:cubicBezTo>
                    <a:pt x="1291" y="1284"/>
                    <a:pt x="1325" y="1324"/>
                    <a:pt x="1358" y="1412"/>
                  </a:cubicBezTo>
                  <a:lnTo>
                    <a:pt x="1358" y="1412"/>
                  </a:lnTo>
                  <a:cubicBezTo>
                    <a:pt x="1389" y="1392"/>
                    <a:pt x="1422" y="1368"/>
                    <a:pt x="1442" y="1368"/>
                  </a:cubicBezTo>
                  <a:cubicBezTo>
                    <a:pt x="1479" y="1442"/>
                    <a:pt x="1516" y="1442"/>
                    <a:pt x="1590" y="1442"/>
                  </a:cubicBezTo>
                  <a:cubicBezTo>
                    <a:pt x="1590" y="1479"/>
                    <a:pt x="1627" y="1516"/>
                    <a:pt x="1664" y="1516"/>
                  </a:cubicBezTo>
                  <a:cubicBezTo>
                    <a:pt x="1701" y="1553"/>
                    <a:pt x="1775" y="1664"/>
                    <a:pt x="1812" y="1738"/>
                  </a:cubicBezTo>
                  <a:cubicBezTo>
                    <a:pt x="1812" y="1664"/>
                    <a:pt x="1775" y="1627"/>
                    <a:pt x="1701" y="1516"/>
                  </a:cubicBezTo>
                  <a:cubicBezTo>
                    <a:pt x="1775" y="1516"/>
                    <a:pt x="1812" y="1479"/>
                    <a:pt x="1812" y="1442"/>
                  </a:cubicBezTo>
                  <a:cubicBezTo>
                    <a:pt x="1812" y="1442"/>
                    <a:pt x="1812" y="1409"/>
                    <a:pt x="1801" y="1409"/>
                  </a:cubicBezTo>
                  <a:cubicBezTo>
                    <a:pt x="1796" y="1409"/>
                    <a:pt x="1788" y="1418"/>
                    <a:pt x="1775" y="1442"/>
                  </a:cubicBezTo>
                  <a:cubicBezTo>
                    <a:pt x="1738" y="1461"/>
                    <a:pt x="1720" y="1470"/>
                    <a:pt x="1706" y="1470"/>
                  </a:cubicBezTo>
                  <a:cubicBezTo>
                    <a:pt x="1692" y="1470"/>
                    <a:pt x="1683" y="1461"/>
                    <a:pt x="1664" y="1442"/>
                  </a:cubicBezTo>
                  <a:lnTo>
                    <a:pt x="1627" y="1368"/>
                  </a:lnTo>
                  <a:cubicBezTo>
                    <a:pt x="1701" y="1331"/>
                    <a:pt x="1701" y="1183"/>
                    <a:pt x="1701" y="1146"/>
                  </a:cubicBezTo>
                  <a:cubicBezTo>
                    <a:pt x="1701" y="1128"/>
                    <a:pt x="1692" y="1119"/>
                    <a:pt x="1683" y="1119"/>
                  </a:cubicBezTo>
                  <a:cubicBezTo>
                    <a:pt x="1674" y="1119"/>
                    <a:pt x="1664" y="1128"/>
                    <a:pt x="1664" y="1146"/>
                  </a:cubicBezTo>
                  <a:cubicBezTo>
                    <a:pt x="1664" y="1183"/>
                    <a:pt x="1627" y="1294"/>
                    <a:pt x="1516" y="1331"/>
                  </a:cubicBezTo>
                  <a:cubicBezTo>
                    <a:pt x="1502" y="1338"/>
                    <a:pt x="1488" y="1341"/>
                    <a:pt x="1474" y="1341"/>
                  </a:cubicBezTo>
                  <a:cubicBezTo>
                    <a:pt x="1416" y="1341"/>
                    <a:pt x="1361" y="1287"/>
                    <a:pt x="1332" y="1257"/>
                  </a:cubicBezTo>
                  <a:cubicBezTo>
                    <a:pt x="1332" y="1146"/>
                    <a:pt x="1295" y="1073"/>
                    <a:pt x="1258" y="9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6"/>
            <p:cNvSpPr/>
            <p:nvPr/>
          </p:nvSpPr>
          <p:spPr>
            <a:xfrm>
              <a:off x="188850" y="882275"/>
              <a:ext cx="374350" cy="188975"/>
            </a:xfrm>
            <a:custGeom>
              <a:avLst/>
              <a:gdLst/>
              <a:ahLst/>
              <a:cxnLst/>
              <a:rect l="l" t="t" r="r" b="b"/>
              <a:pathLst>
                <a:path w="14974" h="7559" extrusionOk="0">
                  <a:moveTo>
                    <a:pt x="9650" y="185"/>
                  </a:moveTo>
                  <a:cubicBezTo>
                    <a:pt x="9670" y="226"/>
                    <a:pt x="9693" y="263"/>
                    <a:pt x="9716" y="300"/>
                  </a:cubicBezTo>
                  <a:lnTo>
                    <a:pt x="9716" y="300"/>
                  </a:lnTo>
                  <a:cubicBezTo>
                    <a:pt x="9700" y="255"/>
                    <a:pt x="9682" y="217"/>
                    <a:pt x="9650" y="185"/>
                  </a:cubicBezTo>
                  <a:close/>
                  <a:moveTo>
                    <a:pt x="9243" y="0"/>
                  </a:moveTo>
                  <a:cubicBezTo>
                    <a:pt x="9280" y="222"/>
                    <a:pt x="9354" y="407"/>
                    <a:pt x="9539" y="592"/>
                  </a:cubicBezTo>
                  <a:cubicBezTo>
                    <a:pt x="9590" y="617"/>
                    <a:pt x="9659" y="660"/>
                    <a:pt x="9721" y="660"/>
                  </a:cubicBezTo>
                  <a:cubicBezTo>
                    <a:pt x="9749" y="660"/>
                    <a:pt x="9775" y="652"/>
                    <a:pt x="9798" y="629"/>
                  </a:cubicBezTo>
                  <a:lnTo>
                    <a:pt x="9798" y="703"/>
                  </a:lnTo>
                  <a:cubicBezTo>
                    <a:pt x="9798" y="814"/>
                    <a:pt x="9687" y="925"/>
                    <a:pt x="9687" y="998"/>
                  </a:cubicBezTo>
                  <a:cubicBezTo>
                    <a:pt x="9650" y="961"/>
                    <a:pt x="9650" y="888"/>
                    <a:pt x="9613" y="814"/>
                  </a:cubicBezTo>
                  <a:lnTo>
                    <a:pt x="9613" y="814"/>
                  </a:lnTo>
                  <a:cubicBezTo>
                    <a:pt x="9627" y="882"/>
                    <a:pt x="9645" y="969"/>
                    <a:pt x="9671" y="1061"/>
                  </a:cubicBezTo>
                  <a:lnTo>
                    <a:pt x="9671" y="1061"/>
                  </a:lnTo>
                  <a:cubicBezTo>
                    <a:pt x="9801" y="977"/>
                    <a:pt x="9835" y="770"/>
                    <a:pt x="9835" y="629"/>
                  </a:cubicBezTo>
                  <a:cubicBezTo>
                    <a:pt x="9835" y="494"/>
                    <a:pt x="9776" y="399"/>
                    <a:pt x="9716" y="300"/>
                  </a:cubicBezTo>
                  <a:lnTo>
                    <a:pt x="9716" y="300"/>
                  </a:lnTo>
                  <a:cubicBezTo>
                    <a:pt x="9738" y="361"/>
                    <a:pt x="9756" y="433"/>
                    <a:pt x="9798" y="518"/>
                  </a:cubicBezTo>
                  <a:cubicBezTo>
                    <a:pt x="9772" y="561"/>
                    <a:pt x="9743" y="578"/>
                    <a:pt x="9712" y="578"/>
                  </a:cubicBezTo>
                  <a:cubicBezTo>
                    <a:pt x="9609" y="578"/>
                    <a:pt x="9494" y="390"/>
                    <a:pt x="9465" y="333"/>
                  </a:cubicBezTo>
                  <a:cubicBezTo>
                    <a:pt x="9354" y="222"/>
                    <a:pt x="9317" y="74"/>
                    <a:pt x="9243" y="0"/>
                  </a:cubicBezTo>
                  <a:close/>
                  <a:moveTo>
                    <a:pt x="9671" y="1061"/>
                  </a:moveTo>
                  <a:cubicBezTo>
                    <a:pt x="9664" y="1065"/>
                    <a:pt x="9657" y="1069"/>
                    <a:pt x="9650" y="1072"/>
                  </a:cubicBezTo>
                  <a:cubicBezTo>
                    <a:pt x="9674" y="1097"/>
                    <a:pt x="9683" y="1121"/>
                    <a:pt x="9696" y="1145"/>
                  </a:cubicBezTo>
                  <a:lnTo>
                    <a:pt x="9696" y="1145"/>
                  </a:lnTo>
                  <a:cubicBezTo>
                    <a:pt x="9687" y="1117"/>
                    <a:pt x="9678" y="1089"/>
                    <a:pt x="9671" y="1061"/>
                  </a:cubicBezTo>
                  <a:close/>
                  <a:moveTo>
                    <a:pt x="9835" y="961"/>
                  </a:moveTo>
                  <a:lnTo>
                    <a:pt x="9835" y="961"/>
                  </a:lnTo>
                  <a:cubicBezTo>
                    <a:pt x="9909" y="1109"/>
                    <a:pt x="9909" y="1294"/>
                    <a:pt x="9909" y="1442"/>
                  </a:cubicBezTo>
                  <a:cubicBezTo>
                    <a:pt x="9835" y="1368"/>
                    <a:pt x="9724" y="1294"/>
                    <a:pt x="9724" y="1183"/>
                  </a:cubicBezTo>
                  <a:cubicBezTo>
                    <a:pt x="9711" y="1171"/>
                    <a:pt x="9703" y="1158"/>
                    <a:pt x="9696" y="1145"/>
                  </a:cubicBezTo>
                  <a:lnTo>
                    <a:pt x="9696" y="1145"/>
                  </a:lnTo>
                  <a:cubicBezTo>
                    <a:pt x="9738" y="1275"/>
                    <a:pt x="9795" y="1402"/>
                    <a:pt x="9872" y="1479"/>
                  </a:cubicBezTo>
                  <a:cubicBezTo>
                    <a:pt x="9909" y="1516"/>
                    <a:pt x="9982" y="1516"/>
                    <a:pt x="10019" y="1516"/>
                  </a:cubicBezTo>
                  <a:lnTo>
                    <a:pt x="10019" y="1516"/>
                  </a:lnTo>
                  <a:cubicBezTo>
                    <a:pt x="10020" y="1502"/>
                    <a:pt x="10020" y="1489"/>
                    <a:pt x="10020" y="1479"/>
                  </a:cubicBezTo>
                  <a:lnTo>
                    <a:pt x="10020" y="1442"/>
                  </a:lnTo>
                  <a:lnTo>
                    <a:pt x="10020" y="1368"/>
                  </a:lnTo>
                  <a:cubicBezTo>
                    <a:pt x="10020" y="1183"/>
                    <a:pt x="9909" y="1072"/>
                    <a:pt x="9835" y="961"/>
                  </a:cubicBezTo>
                  <a:close/>
                  <a:moveTo>
                    <a:pt x="10019" y="1516"/>
                  </a:moveTo>
                  <a:cubicBezTo>
                    <a:pt x="10019" y="1520"/>
                    <a:pt x="10019" y="1524"/>
                    <a:pt x="10019" y="1528"/>
                  </a:cubicBezTo>
                  <a:lnTo>
                    <a:pt x="10019" y="1528"/>
                  </a:lnTo>
                  <a:cubicBezTo>
                    <a:pt x="10019" y="1523"/>
                    <a:pt x="10020" y="1519"/>
                    <a:pt x="10020" y="1516"/>
                  </a:cubicBezTo>
                  <a:cubicBezTo>
                    <a:pt x="10020" y="1516"/>
                    <a:pt x="10019" y="1516"/>
                    <a:pt x="10019" y="1516"/>
                  </a:cubicBezTo>
                  <a:close/>
                  <a:moveTo>
                    <a:pt x="10019" y="1528"/>
                  </a:moveTo>
                  <a:lnTo>
                    <a:pt x="10019" y="1528"/>
                  </a:lnTo>
                  <a:cubicBezTo>
                    <a:pt x="10016" y="1554"/>
                    <a:pt x="10005" y="1599"/>
                    <a:pt x="10003" y="1637"/>
                  </a:cubicBezTo>
                  <a:lnTo>
                    <a:pt x="10003" y="1637"/>
                  </a:lnTo>
                  <a:cubicBezTo>
                    <a:pt x="10014" y="1599"/>
                    <a:pt x="10018" y="1560"/>
                    <a:pt x="10019" y="1528"/>
                  </a:cubicBezTo>
                  <a:close/>
                  <a:moveTo>
                    <a:pt x="10944" y="1701"/>
                  </a:moveTo>
                  <a:cubicBezTo>
                    <a:pt x="10944" y="1759"/>
                    <a:pt x="10951" y="1817"/>
                    <a:pt x="10961" y="1875"/>
                  </a:cubicBezTo>
                  <a:lnTo>
                    <a:pt x="10961" y="1875"/>
                  </a:lnTo>
                  <a:cubicBezTo>
                    <a:pt x="10957" y="1853"/>
                    <a:pt x="10951" y="1833"/>
                    <a:pt x="10944" y="1812"/>
                  </a:cubicBezTo>
                  <a:lnTo>
                    <a:pt x="10944" y="1701"/>
                  </a:lnTo>
                  <a:close/>
                  <a:moveTo>
                    <a:pt x="10975" y="1944"/>
                  </a:moveTo>
                  <a:lnTo>
                    <a:pt x="10975" y="1944"/>
                  </a:lnTo>
                  <a:cubicBezTo>
                    <a:pt x="10992" y="2025"/>
                    <a:pt x="11010" y="2103"/>
                    <a:pt x="11016" y="2173"/>
                  </a:cubicBezTo>
                  <a:lnTo>
                    <a:pt x="11016" y="2173"/>
                  </a:lnTo>
                  <a:cubicBezTo>
                    <a:pt x="10995" y="2087"/>
                    <a:pt x="10986" y="2013"/>
                    <a:pt x="10975" y="1944"/>
                  </a:cubicBezTo>
                  <a:close/>
                  <a:moveTo>
                    <a:pt x="10003" y="1637"/>
                  </a:moveTo>
                  <a:cubicBezTo>
                    <a:pt x="9986" y="1705"/>
                    <a:pt x="9949" y="1773"/>
                    <a:pt x="9872" y="1812"/>
                  </a:cubicBezTo>
                  <a:cubicBezTo>
                    <a:pt x="9872" y="1886"/>
                    <a:pt x="9909" y="1997"/>
                    <a:pt x="9983" y="2071"/>
                  </a:cubicBezTo>
                  <a:cubicBezTo>
                    <a:pt x="9983" y="2108"/>
                    <a:pt x="10020" y="2182"/>
                    <a:pt x="10057" y="2218"/>
                  </a:cubicBezTo>
                  <a:lnTo>
                    <a:pt x="10093" y="2218"/>
                  </a:lnTo>
                  <a:cubicBezTo>
                    <a:pt x="10004" y="2070"/>
                    <a:pt x="9995" y="1852"/>
                    <a:pt x="10020" y="1701"/>
                  </a:cubicBezTo>
                  <a:cubicBezTo>
                    <a:pt x="10006" y="1687"/>
                    <a:pt x="10003" y="1664"/>
                    <a:pt x="10003" y="1637"/>
                  </a:cubicBezTo>
                  <a:close/>
                  <a:moveTo>
                    <a:pt x="10199" y="2181"/>
                  </a:moveTo>
                  <a:lnTo>
                    <a:pt x="10199" y="2181"/>
                  </a:lnTo>
                  <a:cubicBezTo>
                    <a:pt x="10201" y="2181"/>
                    <a:pt x="10203" y="2182"/>
                    <a:pt x="10205" y="2182"/>
                  </a:cubicBezTo>
                  <a:lnTo>
                    <a:pt x="10205" y="2218"/>
                  </a:lnTo>
                  <a:cubicBezTo>
                    <a:pt x="10205" y="2210"/>
                    <a:pt x="10202" y="2196"/>
                    <a:pt x="10199" y="2181"/>
                  </a:cubicBezTo>
                  <a:close/>
                  <a:moveTo>
                    <a:pt x="11092" y="2292"/>
                  </a:moveTo>
                  <a:lnTo>
                    <a:pt x="11092" y="2366"/>
                  </a:lnTo>
                  <a:cubicBezTo>
                    <a:pt x="11103" y="2333"/>
                    <a:pt x="11114" y="2310"/>
                    <a:pt x="11126" y="2292"/>
                  </a:cubicBezTo>
                  <a:close/>
                  <a:moveTo>
                    <a:pt x="10168" y="2034"/>
                  </a:moveTo>
                  <a:lnTo>
                    <a:pt x="10168" y="2218"/>
                  </a:lnTo>
                  <a:lnTo>
                    <a:pt x="10093" y="2218"/>
                  </a:lnTo>
                  <a:cubicBezTo>
                    <a:pt x="10114" y="2252"/>
                    <a:pt x="10138" y="2283"/>
                    <a:pt x="10168" y="2307"/>
                  </a:cubicBezTo>
                  <a:lnTo>
                    <a:pt x="10168" y="2307"/>
                  </a:lnTo>
                  <a:lnTo>
                    <a:pt x="10168" y="2292"/>
                  </a:lnTo>
                  <a:lnTo>
                    <a:pt x="10180" y="2317"/>
                  </a:lnTo>
                  <a:lnTo>
                    <a:pt x="10180" y="2317"/>
                  </a:lnTo>
                  <a:cubicBezTo>
                    <a:pt x="10176" y="2314"/>
                    <a:pt x="10172" y="2311"/>
                    <a:pt x="10168" y="2307"/>
                  </a:cubicBezTo>
                  <a:lnTo>
                    <a:pt x="10168" y="2307"/>
                  </a:lnTo>
                  <a:lnTo>
                    <a:pt x="10168" y="2403"/>
                  </a:lnTo>
                  <a:lnTo>
                    <a:pt x="10205" y="2366"/>
                  </a:lnTo>
                  <a:lnTo>
                    <a:pt x="10180" y="2317"/>
                  </a:lnTo>
                  <a:lnTo>
                    <a:pt x="10180" y="2317"/>
                  </a:lnTo>
                  <a:cubicBezTo>
                    <a:pt x="10198" y="2331"/>
                    <a:pt x="10218" y="2343"/>
                    <a:pt x="10240" y="2353"/>
                  </a:cubicBezTo>
                  <a:lnTo>
                    <a:pt x="10240" y="2353"/>
                  </a:lnTo>
                  <a:cubicBezTo>
                    <a:pt x="10276" y="2329"/>
                    <a:pt x="10316" y="2283"/>
                    <a:pt x="10316" y="2255"/>
                  </a:cubicBezTo>
                  <a:cubicBezTo>
                    <a:pt x="10316" y="2218"/>
                    <a:pt x="10242" y="2108"/>
                    <a:pt x="10205" y="2108"/>
                  </a:cubicBezTo>
                  <a:cubicBezTo>
                    <a:pt x="10196" y="2108"/>
                    <a:pt x="10189" y="2112"/>
                    <a:pt x="10184" y="2119"/>
                  </a:cubicBezTo>
                  <a:lnTo>
                    <a:pt x="10184" y="2119"/>
                  </a:lnTo>
                  <a:cubicBezTo>
                    <a:pt x="10176" y="2084"/>
                    <a:pt x="10168" y="2051"/>
                    <a:pt x="10168" y="2034"/>
                  </a:cubicBezTo>
                  <a:close/>
                  <a:moveTo>
                    <a:pt x="11346" y="2024"/>
                  </a:moveTo>
                  <a:cubicBezTo>
                    <a:pt x="11405" y="2024"/>
                    <a:pt x="11513" y="2078"/>
                    <a:pt x="11573" y="2108"/>
                  </a:cubicBezTo>
                  <a:cubicBezTo>
                    <a:pt x="11683" y="2218"/>
                    <a:pt x="11720" y="2292"/>
                    <a:pt x="11831" y="2403"/>
                  </a:cubicBezTo>
                  <a:cubicBezTo>
                    <a:pt x="11757" y="2403"/>
                    <a:pt x="11757" y="2366"/>
                    <a:pt x="11720" y="2366"/>
                  </a:cubicBezTo>
                  <a:cubicBezTo>
                    <a:pt x="11683" y="2292"/>
                    <a:pt x="11646" y="2292"/>
                    <a:pt x="11646" y="2255"/>
                  </a:cubicBezTo>
                  <a:cubicBezTo>
                    <a:pt x="11646" y="2255"/>
                    <a:pt x="11573" y="2255"/>
                    <a:pt x="11573" y="2218"/>
                  </a:cubicBezTo>
                  <a:cubicBezTo>
                    <a:pt x="11536" y="2108"/>
                    <a:pt x="11462" y="2071"/>
                    <a:pt x="11314" y="2071"/>
                  </a:cubicBezTo>
                  <a:lnTo>
                    <a:pt x="11314" y="2034"/>
                  </a:lnTo>
                  <a:cubicBezTo>
                    <a:pt x="11321" y="2027"/>
                    <a:pt x="11332" y="2024"/>
                    <a:pt x="11346" y="2024"/>
                  </a:cubicBezTo>
                  <a:close/>
                  <a:moveTo>
                    <a:pt x="11240" y="2218"/>
                  </a:moveTo>
                  <a:cubicBezTo>
                    <a:pt x="11188" y="2244"/>
                    <a:pt x="11154" y="2252"/>
                    <a:pt x="11126" y="2292"/>
                  </a:cubicBezTo>
                  <a:lnTo>
                    <a:pt x="11240" y="2292"/>
                  </a:lnTo>
                  <a:cubicBezTo>
                    <a:pt x="11277" y="2292"/>
                    <a:pt x="11314" y="2366"/>
                    <a:pt x="11314" y="2403"/>
                  </a:cubicBezTo>
                  <a:cubicBezTo>
                    <a:pt x="11314" y="2414"/>
                    <a:pt x="11323" y="2419"/>
                    <a:pt x="11335" y="2419"/>
                  </a:cubicBezTo>
                  <a:cubicBezTo>
                    <a:pt x="11363" y="2419"/>
                    <a:pt x="11403" y="2393"/>
                    <a:pt x="11351" y="2366"/>
                  </a:cubicBezTo>
                  <a:cubicBezTo>
                    <a:pt x="11314" y="2255"/>
                    <a:pt x="11277" y="2218"/>
                    <a:pt x="11240" y="2218"/>
                  </a:cubicBezTo>
                  <a:close/>
                  <a:moveTo>
                    <a:pt x="10240" y="2353"/>
                  </a:moveTo>
                  <a:cubicBezTo>
                    <a:pt x="10227" y="2361"/>
                    <a:pt x="10215" y="2366"/>
                    <a:pt x="10205" y="2366"/>
                  </a:cubicBezTo>
                  <a:lnTo>
                    <a:pt x="10205" y="2403"/>
                  </a:lnTo>
                  <a:lnTo>
                    <a:pt x="10269" y="2447"/>
                  </a:lnTo>
                  <a:lnTo>
                    <a:pt x="10269" y="2447"/>
                  </a:lnTo>
                  <a:cubicBezTo>
                    <a:pt x="10275" y="2418"/>
                    <a:pt x="10279" y="2390"/>
                    <a:pt x="10279" y="2366"/>
                  </a:cubicBezTo>
                  <a:cubicBezTo>
                    <a:pt x="10265" y="2363"/>
                    <a:pt x="10252" y="2358"/>
                    <a:pt x="10240" y="2353"/>
                  </a:cubicBezTo>
                  <a:close/>
                  <a:moveTo>
                    <a:pt x="10316" y="2403"/>
                  </a:moveTo>
                  <a:lnTo>
                    <a:pt x="10316" y="2403"/>
                  </a:lnTo>
                  <a:cubicBezTo>
                    <a:pt x="10342" y="2430"/>
                    <a:pt x="10350" y="2456"/>
                    <a:pt x="10365" y="2469"/>
                  </a:cubicBezTo>
                  <a:lnTo>
                    <a:pt x="10365" y="2469"/>
                  </a:lnTo>
                  <a:cubicBezTo>
                    <a:pt x="10381" y="2467"/>
                    <a:pt x="10397" y="2466"/>
                    <a:pt x="10412" y="2465"/>
                  </a:cubicBezTo>
                  <a:lnTo>
                    <a:pt x="10412" y="2465"/>
                  </a:lnTo>
                  <a:cubicBezTo>
                    <a:pt x="10417" y="2469"/>
                    <a:pt x="10422" y="2473"/>
                    <a:pt x="10426" y="2477"/>
                  </a:cubicBezTo>
                  <a:cubicBezTo>
                    <a:pt x="10422" y="2473"/>
                    <a:pt x="10417" y="2469"/>
                    <a:pt x="10412" y="2465"/>
                  </a:cubicBezTo>
                  <a:lnTo>
                    <a:pt x="10412" y="2465"/>
                  </a:lnTo>
                  <a:cubicBezTo>
                    <a:pt x="10412" y="2465"/>
                    <a:pt x="10412" y="2465"/>
                    <a:pt x="10412" y="2465"/>
                  </a:cubicBezTo>
                  <a:lnTo>
                    <a:pt x="10412" y="2465"/>
                  </a:lnTo>
                  <a:cubicBezTo>
                    <a:pt x="10380" y="2440"/>
                    <a:pt x="10348" y="2436"/>
                    <a:pt x="10316" y="2403"/>
                  </a:cubicBezTo>
                  <a:close/>
                  <a:moveTo>
                    <a:pt x="10353" y="2405"/>
                  </a:moveTo>
                  <a:cubicBezTo>
                    <a:pt x="10353" y="2436"/>
                    <a:pt x="10381" y="2440"/>
                    <a:pt x="10412" y="2465"/>
                  </a:cubicBezTo>
                  <a:lnTo>
                    <a:pt x="10412" y="2465"/>
                  </a:lnTo>
                  <a:cubicBezTo>
                    <a:pt x="10424" y="2464"/>
                    <a:pt x="10435" y="2464"/>
                    <a:pt x="10445" y="2464"/>
                  </a:cubicBezTo>
                  <a:cubicBezTo>
                    <a:pt x="10487" y="2464"/>
                    <a:pt x="10527" y="2468"/>
                    <a:pt x="10566" y="2477"/>
                  </a:cubicBezTo>
                  <a:lnTo>
                    <a:pt x="10611" y="2477"/>
                  </a:lnTo>
                  <a:cubicBezTo>
                    <a:pt x="10546" y="2444"/>
                    <a:pt x="10451" y="2412"/>
                    <a:pt x="10353" y="2405"/>
                  </a:cubicBezTo>
                  <a:close/>
                  <a:moveTo>
                    <a:pt x="11055" y="2440"/>
                  </a:moveTo>
                  <a:lnTo>
                    <a:pt x="11055" y="2477"/>
                  </a:lnTo>
                  <a:lnTo>
                    <a:pt x="10981" y="2477"/>
                  </a:lnTo>
                  <a:cubicBezTo>
                    <a:pt x="10981" y="2477"/>
                    <a:pt x="11055" y="2477"/>
                    <a:pt x="11055" y="2440"/>
                  </a:cubicBezTo>
                  <a:close/>
                  <a:moveTo>
                    <a:pt x="10446" y="21"/>
                  </a:moveTo>
                  <a:cubicBezTo>
                    <a:pt x="10435" y="21"/>
                    <a:pt x="10426" y="25"/>
                    <a:pt x="10426" y="37"/>
                  </a:cubicBezTo>
                  <a:cubicBezTo>
                    <a:pt x="10353" y="185"/>
                    <a:pt x="10353" y="333"/>
                    <a:pt x="10389" y="444"/>
                  </a:cubicBezTo>
                  <a:lnTo>
                    <a:pt x="10389" y="518"/>
                  </a:lnTo>
                  <a:cubicBezTo>
                    <a:pt x="10426" y="629"/>
                    <a:pt x="10537" y="777"/>
                    <a:pt x="10574" y="888"/>
                  </a:cubicBezTo>
                  <a:lnTo>
                    <a:pt x="10574" y="998"/>
                  </a:lnTo>
                  <a:cubicBezTo>
                    <a:pt x="10611" y="1183"/>
                    <a:pt x="10648" y="1368"/>
                    <a:pt x="10833" y="1516"/>
                  </a:cubicBezTo>
                  <a:cubicBezTo>
                    <a:pt x="10796" y="1627"/>
                    <a:pt x="10833" y="1701"/>
                    <a:pt x="10833" y="1812"/>
                  </a:cubicBezTo>
                  <a:cubicBezTo>
                    <a:pt x="10907" y="1922"/>
                    <a:pt x="10944" y="2068"/>
                    <a:pt x="11016" y="2179"/>
                  </a:cubicBezTo>
                  <a:lnTo>
                    <a:pt x="11016" y="2179"/>
                  </a:lnTo>
                  <a:cubicBezTo>
                    <a:pt x="11017" y="2193"/>
                    <a:pt x="11018" y="2206"/>
                    <a:pt x="11018" y="2218"/>
                  </a:cubicBezTo>
                  <a:lnTo>
                    <a:pt x="11018" y="1812"/>
                  </a:lnTo>
                  <a:cubicBezTo>
                    <a:pt x="11092" y="1812"/>
                    <a:pt x="11092" y="1849"/>
                    <a:pt x="11129" y="1886"/>
                  </a:cubicBezTo>
                  <a:cubicBezTo>
                    <a:pt x="11166" y="1923"/>
                    <a:pt x="11240" y="1997"/>
                    <a:pt x="11240" y="2071"/>
                  </a:cubicBezTo>
                  <a:cubicBezTo>
                    <a:pt x="11166" y="2108"/>
                    <a:pt x="11166" y="2182"/>
                    <a:pt x="11240" y="2218"/>
                  </a:cubicBezTo>
                  <a:cubicBezTo>
                    <a:pt x="11258" y="2200"/>
                    <a:pt x="11277" y="2191"/>
                    <a:pt x="11295" y="2191"/>
                  </a:cubicBezTo>
                  <a:cubicBezTo>
                    <a:pt x="11314" y="2191"/>
                    <a:pt x="11332" y="2200"/>
                    <a:pt x="11351" y="2218"/>
                  </a:cubicBezTo>
                  <a:cubicBezTo>
                    <a:pt x="11462" y="2255"/>
                    <a:pt x="11499" y="2366"/>
                    <a:pt x="11610" y="2440"/>
                  </a:cubicBezTo>
                  <a:lnTo>
                    <a:pt x="11166" y="2440"/>
                  </a:lnTo>
                  <a:cubicBezTo>
                    <a:pt x="11166" y="2440"/>
                    <a:pt x="11129" y="2403"/>
                    <a:pt x="11092" y="2403"/>
                  </a:cubicBezTo>
                  <a:lnTo>
                    <a:pt x="11092" y="2366"/>
                  </a:lnTo>
                  <a:cubicBezTo>
                    <a:pt x="11055" y="2366"/>
                    <a:pt x="10981" y="2403"/>
                    <a:pt x="10944" y="2440"/>
                  </a:cubicBezTo>
                  <a:lnTo>
                    <a:pt x="10981" y="2477"/>
                  </a:lnTo>
                  <a:lnTo>
                    <a:pt x="10944" y="2477"/>
                  </a:lnTo>
                  <a:cubicBezTo>
                    <a:pt x="10901" y="2347"/>
                    <a:pt x="10756" y="2294"/>
                    <a:pt x="10606" y="2294"/>
                  </a:cubicBezTo>
                  <a:cubicBezTo>
                    <a:pt x="10500" y="2294"/>
                    <a:pt x="10392" y="2320"/>
                    <a:pt x="10316" y="2366"/>
                  </a:cubicBezTo>
                  <a:lnTo>
                    <a:pt x="10316" y="2403"/>
                  </a:lnTo>
                  <a:cubicBezTo>
                    <a:pt x="10328" y="2403"/>
                    <a:pt x="10340" y="2404"/>
                    <a:pt x="10353" y="2405"/>
                  </a:cubicBezTo>
                  <a:lnTo>
                    <a:pt x="10353" y="2405"/>
                  </a:lnTo>
                  <a:cubicBezTo>
                    <a:pt x="10353" y="2404"/>
                    <a:pt x="10353" y="2404"/>
                    <a:pt x="10353" y="2403"/>
                  </a:cubicBezTo>
                  <a:lnTo>
                    <a:pt x="10685" y="2403"/>
                  </a:lnTo>
                  <a:lnTo>
                    <a:pt x="10944" y="2551"/>
                  </a:lnTo>
                  <a:lnTo>
                    <a:pt x="10944" y="2588"/>
                  </a:lnTo>
                  <a:cubicBezTo>
                    <a:pt x="10981" y="2588"/>
                    <a:pt x="10981" y="2625"/>
                    <a:pt x="11055" y="2625"/>
                  </a:cubicBezTo>
                  <a:lnTo>
                    <a:pt x="10796" y="2625"/>
                  </a:lnTo>
                  <a:cubicBezTo>
                    <a:pt x="10737" y="2546"/>
                    <a:pt x="10656" y="2499"/>
                    <a:pt x="10566" y="2477"/>
                  </a:cubicBezTo>
                  <a:lnTo>
                    <a:pt x="10389" y="2477"/>
                  </a:lnTo>
                  <a:cubicBezTo>
                    <a:pt x="10379" y="2477"/>
                    <a:pt x="10371" y="2474"/>
                    <a:pt x="10365" y="2469"/>
                  </a:cubicBezTo>
                  <a:lnTo>
                    <a:pt x="10365" y="2469"/>
                  </a:lnTo>
                  <a:cubicBezTo>
                    <a:pt x="10349" y="2471"/>
                    <a:pt x="10332" y="2474"/>
                    <a:pt x="10316" y="2477"/>
                  </a:cubicBezTo>
                  <a:lnTo>
                    <a:pt x="10269" y="2447"/>
                  </a:lnTo>
                  <a:lnTo>
                    <a:pt x="10269" y="2447"/>
                  </a:lnTo>
                  <a:cubicBezTo>
                    <a:pt x="10258" y="2505"/>
                    <a:pt x="10242" y="2563"/>
                    <a:pt x="10242" y="2588"/>
                  </a:cubicBezTo>
                  <a:cubicBezTo>
                    <a:pt x="10242" y="2625"/>
                    <a:pt x="10279" y="2625"/>
                    <a:pt x="10353" y="2625"/>
                  </a:cubicBezTo>
                  <a:cubicBezTo>
                    <a:pt x="10353" y="2588"/>
                    <a:pt x="10389" y="2588"/>
                    <a:pt x="10389" y="2551"/>
                  </a:cubicBezTo>
                  <a:lnTo>
                    <a:pt x="10537" y="2551"/>
                  </a:lnTo>
                  <a:cubicBezTo>
                    <a:pt x="10574" y="2588"/>
                    <a:pt x="10574" y="2625"/>
                    <a:pt x="10574" y="2625"/>
                  </a:cubicBezTo>
                  <a:cubicBezTo>
                    <a:pt x="9428" y="2736"/>
                    <a:pt x="8245" y="2921"/>
                    <a:pt x="7099" y="3180"/>
                  </a:cubicBezTo>
                  <a:cubicBezTo>
                    <a:pt x="5842" y="3512"/>
                    <a:pt x="4548" y="3882"/>
                    <a:pt x="3402" y="4437"/>
                  </a:cubicBezTo>
                  <a:cubicBezTo>
                    <a:pt x="2512" y="4847"/>
                    <a:pt x="1496" y="5480"/>
                    <a:pt x="880" y="6275"/>
                  </a:cubicBezTo>
                  <a:lnTo>
                    <a:pt x="880" y="6275"/>
                  </a:lnTo>
                  <a:cubicBezTo>
                    <a:pt x="1229" y="5997"/>
                    <a:pt x="1557" y="5704"/>
                    <a:pt x="1886" y="5435"/>
                  </a:cubicBezTo>
                  <a:cubicBezTo>
                    <a:pt x="2404" y="5065"/>
                    <a:pt x="2958" y="4769"/>
                    <a:pt x="3513" y="4511"/>
                  </a:cubicBezTo>
                  <a:cubicBezTo>
                    <a:pt x="4696" y="3956"/>
                    <a:pt x="5990" y="3586"/>
                    <a:pt x="7284" y="3328"/>
                  </a:cubicBezTo>
                  <a:cubicBezTo>
                    <a:pt x="9037" y="2929"/>
                    <a:pt x="10905" y="2702"/>
                    <a:pt x="12764" y="2702"/>
                  </a:cubicBezTo>
                  <a:cubicBezTo>
                    <a:pt x="13492" y="2702"/>
                    <a:pt x="14219" y="2737"/>
                    <a:pt x="14937" y="2810"/>
                  </a:cubicBezTo>
                  <a:cubicBezTo>
                    <a:pt x="14974" y="2810"/>
                    <a:pt x="14974" y="2736"/>
                    <a:pt x="14937" y="2736"/>
                  </a:cubicBezTo>
                  <a:cubicBezTo>
                    <a:pt x="13865" y="2588"/>
                    <a:pt x="12830" y="2551"/>
                    <a:pt x="11831" y="2551"/>
                  </a:cubicBezTo>
                  <a:lnTo>
                    <a:pt x="11831" y="2477"/>
                  </a:lnTo>
                  <a:cubicBezTo>
                    <a:pt x="11868" y="2551"/>
                    <a:pt x="11905" y="2551"/>
                    <a:pt x="11942" y="2551"/>
                  </a:cubicBezTo>
                  <a:lnTo>
                    <a:pt x="11942" y="2477"/>
                  </a:lnTo>
                  <a:cubicBezTo>
                    <a:pt x="12016" y="2477"/>
                    <a:pt x="12053" y="2477"/>
                    <a:pt x="12053" y="2403"/>
                  </a:cubicBezTo>
                  <a:cubicBezTo>
                    <a:pt x="11942" y="2218"/>
                    <a:pt x="11757" y="2034"/>
                    <a:pt x="11573" y="1997"/>
                  </a:cubicBezTo>
                  <a:lnTo>
                    <a:pt x="11462" y="1997"/>
                  </a:lnTo>
                  <a:cubicBezTo>
                    <a:pt x="11462" y="1923"/>
                    <a:pt x="11425" y="1849"/>
                    <a:pt x="11351" y="1812"/>
                  </a:cubicBezTo>
                  <a:cubicBezTo>
                    <a:pt x="11314" y="1738"/>
                    <a:pt x="11277" y="1664"/>
                    <a:pt x="11166" y="1627"/>
                  </a:cubicBezTo>
                  <a:cubicBezTo>
                    <a:pt x="11166" y="1516"/>
                    <a:pt x="11129" y="1442"/>
                    <a:pt x="11129" y="1368"/>
                  </a:cubicBezTo>
                  <a:cubicBezTo>
                    <a:pt x="11129" y="1350"/>
                    <a:pt x="11120" y="1340"/>
                    <a:pt x="11110" y="1340"/>
                  </a:cubicBezTo>
                  <a:cubicBezTo>
                    <a:pt x="11101" y="1340"/>
                    <a:pt x="11092" y="1350"/>
                    <a:pt x="11092" y="1368"/>
                  </a:cubicBezTo>
                  <a:cubicBezTo>
                    <a:pt x="11092" y="1442"/>
                    <a:pt x="11018" y="1516"/>
                    <a:pt x="11018" y="1553"/>
                  </a:cubicBezTo>
                  <a:cubicBezTo>
                    <a:pt x="11018" y="1516"/>
                    <a:pt x="11018" y="1479"/>
                    <a:pt x="10981" y="1442"/>
                  </a:cubicBezTo>
                  <a:lnTo>
                    <a:pt x="10944" y="1442"/>
                  </a:lnTo>
                  <a:cubicBezTo>
                    <a:pt x="10944" y="1442"/>
                    <a:pt x="10944" y="1479"/>
                    <a:pt x="10907" y="1479"/>
                  </a:cubicBezTo>
                  <a:cubicBezTo>
                    <a:pt x="10833" y="1331"/>
                    <a:pt x="10796" y="1257"/>
                    <a:pt x="10759" y="1109"/>
                  </a:cubicBezTo>
                  <a:lnTo>
                    <a:pt x="10759" y="1072"/>
                  </a:lnTo>
                  <a:cubicBezTo>
                    <a:pt x="10776" y="1055"/>
                    <a:pt x="10798" y="1048"/>
                    <a:pt x="10820" y="1048"/>
                  </a:cubicBezTo>
                  <a:cubicBezTo>
                    <a:pt x="10896" y="1048"/>
                    <a:pt x="10990" y="1127"/>
                    <a:pt x="11018" y="1183"/>
                  </a:cubicBezTo>
                  <a:cubicBezTo>
                    <a:pt x="11129" y="1294"/>
                    <a:pt x="11166" y="1368"/>
                    <a:pt x="11277" y="1368"/>
                  </a:cubicBezTo>
                  <a:cubicBezTo>
                    <a:pt x="11314" y="1368"/>
                    <a:pt x="11314" y="1331"/>
                    <a:pt x="11277" y="1331"/>
                  </a:cubicBezTo>
                  <a:cubicBezTo>
                    <a:pt x="11092" y="1257"/>
                    <a:pt x="11092" y="998"/>
                    <a:pt x="10907" y="961"/>
                  </a:cubicBezTo>
                  <a:lnTo>
                    <a:pt x="10722" y="961"/>
                  </a:lnTo>
                  <a:cubicBezTo>
                    <a:pt x="10722" y="814"/>
                    <a:pt x="10648" y="703"/>
                    <a:pt x="10759" y="703"/>
                  </a:cubicBezTo>
                  <a:cubicBezTo>
                    <a:pt x="10759" y="703"/>
                    <a:pt x="10796" y="629"/>
                    <a:pt x="10759" y="629"/>
                  </a:cubicBezTo>
                  <a:cubicBezTo>
                    <a:pt x="10759" y="592"/>
                    <a:pt x="10722" y="592"/>
                    <a:pt x="10722" y="592"/>
                  </a:cubicBezTo>
                  <a:cubicBezTo>
                    <a:pt x="10611" y="592"/>
                    <a:pt x="10611" y="703"/>
                    <a:pt x="10611" y="777"/>
                  </a:cubicBezTo>
                  <a:cubicBezTo>
                    <a:pt x="10574" y="703"/>
                    <a:pt x="10537" y="555"/>
                    <a:pt x="10537" y="444"/>
                  </a:cubicBezTo>
                  <a:lnTo>
                    <a:pt x="10574" y="444"/>
                  </a:lnTo>
                  <a:cubicBezTo>
                    <a:pt x="10611" y="444"/>
                    <a:pt x="10611" y="444"/>
                    <a:pt x="10648" y="518"/>
                  </a:cubicBezTo>
                  <a:cubicBezTo>
                    <a:pt x="10722" y="555"/>
                    <a:pt x="10759" y="555"/>
                    <a:pt x="10796" y="592"/>
                  </a:cubicBezTo>
                  <a:cubicBezTo>
                    <a:pt x="10907" y="703"/>
                    <a:pt x="10944" y="740"/>
                    <a:pt x="11018" y="888"/>
                  </a:cubicBezTo>
                  <a:cubicBezTo>
                    <a:pt x="11038" y="897"/>
                    <a:pt x="11055" y="902"/>
                    <a:pt x="11069" y="902"/>
                  </a:cubicBezTo>
                  <a:cubicBezTo>
                    <a:pt x="11109" y="902"/>
                    <a:pt x="11129" y="868"/>
                    <a:pt x="11129" y="814"/>
                  </a:cubicBezTo>
                  <a:cubicBezTo>
                    <a:pt x="11018" y="629"/>
                    <a:pt x="10907" y="444"/>
                    <a:pt x="10722" y="370"/>
                  </a:cubicBezTo>
                  <a:cubicBezTo>
                    <a:pt x="10648" y="333"/>
                    <a:pt x="10574" y="333"/>
                    <a:pt x="10537" y="333"/>
                  </a:cubicBezTo>
                  <a:cubicBezTo>
                    <a:pt x="10537" y="222"/>
                    <a:pt x="10537" y="148"/>
                    <a:pt x="10500" y="37"/>
                  </a:cubicBezTo>
                  <a:cubicBezTo>
                    <a:pt x="10500" y="37"/>
                    <a:pt x="10468" y="21"/>
                    <a:pt x="10446" y="21"/>
                  </a:cubicBezTo>
                  <a:close/>
                  <a:moveTo>
                    <a:pt x="2441" y="5731"/>
                  </a:moveTo>
                  <a:cubicBezTo>
                    <a:pt x="1849" y="5916"/>
                    <a:pt x="1295" y="6285"/>
                    <a:pt x="925" y="6803"/>
                  </a:cubicBezTo>
                  <a:cubicBezTo>
                    <a:pt x="888" y="6655"/>
                    <a:pt x="777" y="6507"/>
                    <a:pt x="629" y="6470"/>
                  </a:cubicBezTo>
                  <a:cubicBezTo>
                    <a:pt x="635" y="6465"/>
                    <a:pt x="642" y="6461"/>
                    <a:pt x="648" y="6456"/>
                  </a:cubicBezTo>
                  <a:lnTo>
                    <a:pt x="648" y="6456"/>
                  </a:lnTo>
                  <a:cubicBezTo>
                    <a:pt x="655" y="6460"/>
                    <a:pt x="661" y="6465"/>
                    <a:pt x="666" y="6470"/>
                  </a:cubicBezTo>
                  <a:lnTo>
                    <a:pt x="740" y="6470"/>
                  </a:lnTo>
                  <a:cubicBezTo>
                    <a:pt x="784" y="6404"/>
                    <a:pt x="831" y="6339"/>
                    <a:pt x="880" y="6275"/>
                  </a:cubicBezTo>
                  <a:lnTo>
                    <a:pt x="880" y="6275"/>
                  </a:lnTo>
                  <a:cubicBezTo>
                    <a:pt x="804" y="6337"/>
                    <a:pt x="726" y="6397"/>
                    <a:pt x="648" y="6456"/>
                  </a:cubicBezTo>
                  <a:lnTo>
                    <a:pt x="648" y="6456"/>
                  </a:lnTo>
                  <a:cubicBezTo>
                    <a:pt x="608" y="6433"/>
                    <a:pt x="544" y="6433"/>
                    <a:pt x="481" y="6433"/>
                  </a:cubicBezTo>
                  <a:lnTo>
                    <a:pt x="481" y="6359"/>
                  </a:lnTo>
                  <a:cubicBezTo>
                    <a:pt x="481" y="6285"/>
                    <a:pt x="481" y="6174"/>
                    <a:pt x="555" y="6101"/>
                  </a:cubicBezTo>
                  <a:lnTo>
                    <a:pt x="555" y="6101"/>
                  </a:lnTo>
                  <a:cubicBezTo>
                    <a:pt x="481" y="6174"/>
                    <a:pt x="444" y="6285"/>
                    <a:pt x="444" y="6433"/>
                  </a:cubicBezTo>
                  <a:cubicBezTo>
                    <a:pt x="380" y="6433"/>
                    <a:pt x="316" y="6461"/>
                    <a:pt x="276" y="6516"/>
                  </a:cubicBezTo>
                  <a:lnTo>
                    <a:pt x="276" y="6516"/>
                  </a:lnTo>
                  <a:cubicBezTo>
                    <a:pt x="271" y="6513"/>
                    <a:pt x="265" y="6510"/>
                    <a:pt x="260" y="6507"/>
                  </a:cubicBezTo>
                  <a:cubicBezTo>
                    <a:pt x="223" y="6507"/>
                    <a:pt x="186" y="6507"/>
                    <a:pt x="149" y="6544"/>
                  </a:cubicBezTo>
                  <a:cubicBezTo>
                    <a:pt x="75" y="6618"/>
                    <a:pt x="38" y="6692"/>
                    <a:pt x="38" y="6803"/>
                  </a:cubicBezTo>
                  <a:lnTo>
                    <a:pt x="38" y="6840"/>
                  </a:lnTo>
                  <a:cubicBezTo>
                    <a:pt x="75" y="6877"/>
                    <a:pt x="1" y="6914"/>
                    <a:pt x="223" y="6988"/>
                  </a:cubicBezTo>
                  <a:cubicBezTo>
                    <a:pt x="112" y="6840"/>
                    <a:pt x="186" y="6692"/>
                    <a:pt x="260" y="6544"/>
                  </a:cubicBezTo>
                  <a:cubicBezTo>
                    <a:pt x="264" y="6534"/>
                    <a:pt x="270" y="6525"/>
                    <a:pt x="276" y="6516"/>
                  </a:cubicBezTo>
                  <a:lnTo>
                    <a:pt x="276" y="6516"/>
                  </a:lnTo>
                  <a:cubicBezTo>
                    <a:pt x="322" y="6542"/>
                    <a:pt x="369" y="6576"/>
                    <a:pt x="425" y="6576"/>
                  </a:cubicBezTo>
                  <a:cubicBezTo>
                    <a:pt x="453" y="6576"/>
                    <a:pt x="484" y="6567"/>
                    <a:pt x="518" y="6544"/>
                  </a:cubicBezTo>
                  <a:cubicBezTo>
                    <a:pt x="592" y="6618"/>
                    <a:pt x="703" y="6692"/>
                    <a:pt x="740" y="6803"/>
                  </a:cubicBezTo>
                  <a:cubicBezTo>
                    <a:pt x="777" y="6877"/>
                    <a:pt x="740" y="6914"/>
                    <a:pt x="703" y="7025"/>
                  </a:cubicBezTo>
                  <a:cubicBezTo>
                    <a:pt x="703" y="7025"/>
                    <a:pt x="703" y="7062"/>
                    <a:pt x="740" y="7062"/>
                  </a:cubicBezTo>
                  <a:cubicBezTo>
                    <a:pt x="629" y="7210"/>
                    <a:pt x="555" y="7394"/>
                    <a:pt x="518" y="7542"/>
                  </a:cubicBezTo>
                  <a:cubicBezTo>
                    <a:pt x="518" y="7542"/>
                    <a:pt x="518" y="7559"/>
                    <a:pt x="529" y="7559"/>
                  </a:cubicBezTo>
                  <a:cubicBezTo>
                    <a:pt x="535" y="7559"/>
                    <a:pt x="543" y="7555"/>
                    <a:pt x="555" y="7542"/>
                  </a:cubicBezTo>
                  <a:cubicBezTo>
                    <a:pt x="999" y="6729"/>
                    <a:pt x="1627" y="6174"/>
                    <a:pt x="2441" y="5768"/>
                  </a:cubicBezTo>
                  <a:lnTo>
                    <a:pt x="2441" y="57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6"/>
            <p:cNvSpPr/>
            <p:nvPr/>
          </p:nvSpPr>
          <p:spPr>
            <a:xfrm>
              <a:off x="189775" y="1049650"/>
              <a:ext cx="12975" cy="10100"/>
            </a:xfrm>
            <a:custGeom>
              <a:avLst/>
              <a:gdLst/>
              <a:ahLst/>
              <a:cxnLst/>
              <a:rect l="l" t="t" r="r" b="b"/>
              <a:pathLst>
                <a:path w="519" h="404" extrusionOk="0">
                  <a:moveTo>
                    <a:pt x="322" y="1"/>
                  </a:moveTo>
                  <a:cubicBezTo>
                    <a:pt x="252" y="1"/>
                    <a:pt x="182" y="17"/>
                    <a:pt x="149" y="34"/>
                  </a:cubicBezTo>
                  <a:cubicBezTo>
                    <a:pt x="1" y="145"/>
                    <a:pt x="1" y="293"/>
                    <a:pt x="38" y="404"/>
                  </a:cubicBezTo>
                  <a:cubicBezTo>
                    <a:pt x="112" y="293"/>
                    <a:pt x="149" y="145"/>
                    <a:pt x="223" y="108"/>
                  </a:cubicBezTo>
                  <a:cubicBezTo>
                    <a:pt x="272" y="108"/>
                    <a:pt x="305" y="75"/>
                    <a:pt x="332" y="75"/>
                  </a:cubicBezTo>
                  <a:cubicBezTo>
                    <a:pt x="346" y="75"/>
                    <a:pt x="358" y="83"/>
                    <a:pt x="370" y="108"/>
                  </a:cubicBezTo>
                  <a:cubicBezTo>
                    <a:pt x="407" y="108"/>
                    <a:pt x="481" y="145"/>
                    <a:pt x="518" y="145"/>
                  </a:cubicBezTo>
                  <a:lnTo>
                    <a:pt x="518" y="108"/>
                  </a:lnTo>
                  <a:cubicBezTo>
                    <a:pt x="498" y="26"/>
                    <a:pt x="410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6"/>
            <p:cNvSpPr/>
            <p:nvPr/>
          </p:nvSpPr>
          <p:spPr>
            <a:xfrm>
              <a:off x="252625" y="1022600"/>
              <a:ext cx="126450" cy="58400"/>
            </a:xfrm>
            <a:custGeom>
              <a:avLst/>
              <a:gdLst/>
              <a:ahLst/>
              <a:cxnLst/>
              <a:rect l="l" t="t" r="r" b="b"/>
              <a:pathLst>
                <a:path w="5058" h="2336" extrusionOk="0">
                  <a:moveTo>
                    <a:pt x="4942" y="1"/>
                  </a:moveTo>
                  <a:cubicBezTo>
                    <a:pt x="4934" y="1"/>
                    <a:pt x="4926" y="3"/>
                    <a:pt x="4918" y="7"/>
                  </a:cubicBezTo>
                  <a:cubicBezTo>
                    <a:pt x="4400" y="155"/>
                    <a:pt x="3920" y="192"/>
                    <a:pt x="3402" y="340"/>
                  </a:cubicBezTo>
                  <a:cubicBezTo>
                    <a:pt x="2958" y="487"/>
                    <a:pt x="2478" y="709"/>
                    <a:pt x="2071" y="931"/>
                  </a:cubicBezTo>
                  <a:cubicBezTo>
                    <a:pt x="1332" y="1264"/>
                    <a:pt x="481" y="1670"/>
                    <a:pt x="1" y="2336"/>
                  </a:cubicBezTo>
                  <a:cubicBezTo>
                    <a:pt x="777" y="1818"/>
                    <a:pt x="1516" y="1375"/>
                    <a:pt x="2330" y="931"/>
                  </a:cubicBezTo>
                  <a:cubicBezTo>
                    <a:pt x="2810" y="709"/>
                    <a:pt x="3328" y="487"/>
                    <a:pt x="3809" y="377"/>
                  </a:cubicBezTo>
                  <a:cubicBezTo>
                    <a:pt x="4178" y="303"/>
                    <a:pt x="4622" y="303"/>
                    <a:pt x="4992" y="155"/>
                  </a:cubicBezTo>
                  <a:cubicBezTo>
                    <a:pt x="5058" y="122"/>
                    <a:pt x="5006" y="1"/>
                    <a:pt x="49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6"/>
            <p:cNvSpPr/>
            <p:nvPr/>
          </p:nvSpPr>
          <p:spPr>
            <a:xfrm>
              <a:off x="394050" y="1008875"/>
              <a:ext cx="133100" cy="13900"/>
            </a:xfrm>
            <a:custGeom>
              <a:avLst/>
              <a:gdLst/>
              <a:ahLst/>
              <a:cxnLst/>
              <a:rect l="l" t="t" r="r" b="b"/>
              <a:pathLst>
                <a:path w="5324" h="556" extrusionOk="0">
                  <a:moveTo>
                    <a:pt x="3983" y="0"/>
                  </a:moveTo>
                  <a:cubicBezTo>
                    <a:pt x="3594" y="0"/>
                    <a:pt x="3201" y="41"/>
                    <a:pt x="2847" y="75"/>
                  </a:cubicBezTo>
                  <a:cubicBezTo>
                    <a:pt x="1960" y="112"/>
                    <a:pt x="888" y="112"/>
                    <a:pt x="0" y="556"/>
                  </a:cubicBezTo>
                  <a:cubicBezTo>
                    <a:pt x="924" y="334"/>
                    <a:pt x="1775" y="186"/>
                    <a:pt x="2699" y="149"/>
                  </a:cubicBezTo>
                  <a:cubicBezTo>
                    <a:pt x="2921" y="131"/>
                    <a:pt x="3152" y="121"/>
                    <a:pt x="3378" y="121"/>
                  </a:cubicBezTo>
                  <a:cubicBezTo>
                    <a:pt x="3605" y="121"/>
                    <a:pt x="3827" y="131"/>
                    <a:pt x="4030" y="149"/>
                  </a:cubicBezTo>
                  <a:cubicBezTo>
                    <a:pt x="4437" y="186"/>
                    <a:pt x="4843" y="297"/>
                    <a:pt x="5287" y="334"/>
                  </a:cubicBezTo>
                  <a:cubicBezTo>
                    <a:pt x="5324" y="334"/>
                    <a:pt x="5324" y="297"/>
                    <a:pt x="5287" y="260"/>
                  </a:cubicBezTo>
                  <a:cubicBezTo>
                    <a:pt x="4905" y="59"/>
                    <a:pt x="4446" y="0"/>
                    <a:pt x="39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6"/>
            <p:cNvSpPr/>
            <p:nvPr/>
          </p:nvSpPr>
          <p:spPr>
            <a:xfrm>
              <a:off x="187925" y="953475"/>
              <a:ext cx="392175" cy="180225"/>
            </a:xfrm>
            <a:custGeom>
              <a:avLst/>
              <a:gdLst/>
              <a:ahLst/>
              <a:cxnLst/>
              <a:rect l="l" t="t" r="r" b="b"/>
              <a:pathLst>
                <a:path w="15687" h="7209" extrusionOk="0">
                  <a:moveTo>
                    <a:pt x="14493" y="2328"/>
                  </a:moveTo>
                  <a:lnTo>
                    <a:pt x="14234" y="2587"/>
                  </a:lnTo>
                  <a:cubicBezTo>
                    <a:pt x="14156" y="2665"/>
                    <a:pt x="14041" y="2725"/>
                    <a:pt x="13915" y="2806"/>
                  </a:cubicBezTo>
                  <a:lnTo>
                    <a:pt x="13915" y="2806"/>
                  </a:lnTo>
                  <a:cubicBezTo>
                    <a:pt x="13924" y="2795"/>
                    <a:pt x="13933" y="2784"/>
                    <a:pt x="13939" y="2772"/>
                  </a:cubicBezTo>
                  <a:cubicBezTo>
                    <a:pt x="14123" y="2624"/>
                    <a:pt x="14308" y="2513"/>
                    <a:pt x="14493" y="2328"/>
                  </a:cubicBezTo>
                  <a:close/>
                  <a:moveTo>
                    <a:pt x="13777" y="2902"/>
                  </a:moveTo>
                  <a:cubicBezTo>
                    <a:pt x="13769" y="2908"/>
                    <a:pt x="13761" y="2914"/>
                    <a:pt x="13754" y="2920"/>
                  </a:cubicBezTo>
                  <a:cubicBezTo>
                    <a:pt x="13760" y="2914"/>
                    <a:pt x="13768" y="2908"/>
                    <a:pt x="13777" y="2902"/>
                  </a:cubicBezTo>
                  <a:close/>
                  <a:moveTo>
                    <a:pt x="13453" y="1"/>
                  </a:moveTo>
                  <a:cubicBezTo>
                    <a:pt x="13102" y="1"/>
                    <a:pt x="12752" y="32"/>
                    <a:pt x="12423" y="73"/>
                  </a:cubicBezTo>
                  <a:cubicBezTo>
                    <a:pt x="12386" y="73"/>
                    <a:pt x="12423" y="110"/>
                    <a:pt x="12423" y="110"/>
                  </a:cubicBezTo>
                  <a:cubicBezTo>
                    <a:pt x="13421" y="110"/>
                    <a:pt x="14345" y="110"/>
                    <a:pt x="15233" y="517"/>
                  </a:cubicBezTo>
                  <a:cubicBezTo>
                    <a:pt x="15270" y="664"/>
                    <a:pt x="15344" y="812"/>
                    <a:pt x="15270" y="997"/>
                  </a:cubicBezTo>
                  <a:cubicBezTo>
                    <a:pt x="14480" y="681"/>
                    <a:pt x="13745" y="501"/>
                    <a:pt x="12902" y="501"/>
                  </a:cubicBezTo>
                  <a:cubicBezTo>
                    <a:pt x="12758" y="501"/>
                    <a:pt x="12611" y="506"/>
                    <a:pt x="12460" y="517"/>
                  </a:cubicBezTo>
                  <a:cubicBezTo>
                    <a:pt x="12541" y="513"/>
                    <a:pt x="12621" y="512"/>
                    <a:pt x="12701" y="512"/>
                  </a:cubicBezTo>
                  <a:cubicBezTo>
                    <a:pt x="13576" y="512"/>
                    <a:pt x="14420" y="695"/>
                    <a:pt x="15233" y="1034"/>
                  </a:cubicBezTo>
                  <a:cubicBezTo>
                    <a:pt x="15196" y="1182"/>
                    <a:pt x="15085" y="1293"/>
                    <a:pt x="15011" y="1441"/>
                  </a:cubicBezTo>
                  <a:cubicBezTo>
                    <a:pt x="14789" y="1219"/>
                    <a:pt x="14345" y="1182"/>
                    <a:pt x="14050" y="1071"/>
                  </a:cubicBezTo>
                  <a:cubicBezTo>
                    <a:pt x="13695" y="1020"/>
                    <a:pt x="13322" y="918"/>
                    <a:pt x="12956" y="918"/>
                  </a:cubicBezTo>
                  <a:cubicBezTo>
                    <a:pt x="12952" y="918"/>
                    <a:pt x="12947" y="918"/>
                    <a:pt x="12942" y="918"/>
                  </a:cubicBezTo>
                  <a:lnTo>
                    <a:pt x="12942" y="918"/>
                  </a:lnTo>
                  <a:cubicBezTo>
                    <a:pt x="12938" y="918"/>
                    <a:pt x="12933" y="918"/>
                    <a:pt x="12929" y="918"/>
                  </a:cubicBezTo>
                  <a:cubicBezTo>
                    <a:pt x="12769" y="918"/>
                    <a:pt x="12611" y="939"/>
                    <a:pt x="12460" y="997"/>
                  </a:cubicBezTo>
                  <a:cubicBezTo>
                    <a:pt x="12618" y="941"/>
                    <a:pt x="12779" y="919"/>
                    <a:pt x="12942" y="918"/>
                  </a:cubicBezTo>
                  <a:lnTo>
                    <a:pt x="12942" y="918"/>
                  </a:lnTo>
                  <a:cubicBezTo>
                    <a:pt x="13287" y="920"/>
                    <a:pt x="13638" y="1021"/>
                    <a:pt x="13939" y="1071"/>
                  </a:cubicBezTo>
                  <a:cubicBezTo>
                    <a:pt x="14308" y="1182"/>
                    <a:pt x="14641" y="1256"/>
                    <a:pt x="14974" y="1441"/>
                  </a:cubicBezTo>
                  <a:cubicBezTo>
                    <a:pt x="14900" y="1478"/>
                    <a:pt x="14863" y="1589"/>
                    <a:pt x="14826" y="1626"/>
                  </a:cubicBezTo>
                  <a:cubicBezTo>
                    <a:pt x="14271" y="1219"/>
                    <a:pt x="13384" y="1293"/>
                    <a:pt x="12756" y="1219"/>
                  </a:cubicBezTo>
                  <a:lnTo>
                    <a:pt x="12756" y="1219"/>
                  </a:lnTo>
                  <a:cubicBezTo>
                    <a:pt x="13347" y="1293"/>
                    <a:pt x="14234" y="1293"/>
                    <a:pt x="14789" y="1663"/>
                  </a:cubicBezTo>
                  <a:lnTo>
                    <a:pt x="14641" y="1811"/>
                  </a:lnTo>
                  <a:cubicBezTo>
                    <a:pt x="14291" y="1585"/>
                    <a:pt x="13889" y="1496"/>
                    <a:pt x="13472" y="1496"/>
                  </a:cubicBezTo>
                  <a:cubicBezTo>
                    <a:pt x="13272" y="1496"/>
                    <a:pt x="13069" y="1516"/>
                    <a:pt x="12867" y="1552"/>
                  </a:cubicBezTo>
                  <a:cubicBezTo>
                    <a:pt x="13013" y="1526"/>
                    <a:pt x="13156" y="1514"/>
                    <a:pt x="13296" y="1514"/>
                  </a:cubicBezTo>
                  <a:cubicBezTo>
                    <a:pt x="13754" y="1514"/>
                    <a:pt x="14179" y="1641"/>
                    <a:pt x="14604" y="1811"/>
                  </a:cubicBezTo>
                  <a:lnTo>
                    <a:pt x="14308" y="2106"/>
                  </a:lnTo>
                  <a:cubicBezTo>
                    <a:pt x="13883" y="1881"/>
                    <a:pt x="13356" y="1791"/>
                    <a:pt x="12841" y="1791"/>
                  </a:cubicBezTo>
                  <a:cubicBezTo>
                    <a:pt x="12596" y="1791"/>
                    <a:pt x="12354" y="1812"/>
                    <a:pt x="12127" y="1848"/>
                  </a:cubicBezTo>
                  <a:cubicBezTo>
                    <a:pt x="12271" y="1834"/>
                    <a:pt x="12409" y="1828"/>
                    <a:pt x="12543" y="1828"/>
                  </a:cubicBezTo>
                  <a:cubicBezTo>
                    <a:pt x="13165" y="1828"/>
                    <a:pt x="13693" y="1961"/>
                    <a:pt x="14271" y="2143"/>
                  </a:cubicBezTo>
                  <a:cubicBezTo>
                    <a:pt x="13569" y="2698"/>
                    <a:pt x="12756" y="3215"/>
                    <a:pt x="12423" y="3326"/>
                  </a:cubicBezTo>
                  <a:cubicBezTo>
                    <a:pt x="11129" y="3992"/>
                    <a:pt x="9687" y="4325"/>
                    <a:pt x="8319" y="4620"/>
                  </a:cubicBezTo>
                  <a:cubicBezTo>
                    <a:pt x="6828" y="4983"/>
                    <a:pt x="5103" y="5418"/>
                    <a:pt x="3449" y="5418"/>
                  </a:cubicBezTo>
                  <a:cubicBezTo>
                    <a:pt x="2233" y="5418"/>
                    <a:pt x="1056" y="5183"/>
                    <a:pt x="38" y="4509"/>
                  </a:cubicBezTo>
                  <a:cubicBezTo>
                    <a:pt x="38" y="4509"/>
                    <a:pt x="1" y="4509"/>
                    <a:pt x="1" y="4546"/>
                  </a:cubicBezTo>
                  <a:cubicBezTo>
                    <a:pt x="925" y="5619"/>
                    <a:pt x="2663" y="5656"/>
                    <a:pt x="3957" y="5656"/>
                  </a:cubicBezTo>
                  <a:cubicBezTo>
                    <a:pt x="5805" y="5619"/>
                    <a:pt x="7654" y="5138"/>
                    <a:pt x="9465" y="4694"/>
                  </a:cubicBezTo>
                  <a:cubicBezTo>
                    <a:pt x="10537" y="4399"/>
                    <a:pt x="11536" y="4140"/>
                    <a:pt x="12497" y="3659"/>
                  </a:cubicBezTo>
                  <a:cubicBezTo>
                    <a:pt x="12497" y="3659"/>
                    <a:pt x="12530" y="3676"/>
                    <a:pt x="12552" y="3676"/>
                  </a:cubicBezTo>
                  <a:cubicBezTo>
                    <a:pt x="12563" y="3676"/>
                    <a:pt x="12571" y="3671"/>
                    <a:pt x="12571" y="3659"/>
                  </a:cubicBezTo>
                  <a:cubicBezTo>
                    <a:pt x="13310" y="3289"/>
                    <a:pt x="14308" y="2920"/>
                    <a:pt x="14826" y="2180"/>
                  </a:cubicBezTo>
                  <a:cubicBezTo>
                    <a:pt x="14900" y="2180"/>
                    <a:pt x="14974" y="2106"/>
                    <a:pt x="14900" y="1995"/>
                  </a:cubicBezTo>
                  <a:cubicBezTo>
                    <a:pt x="14900" y="1995"/>
                    <a:pt x="14900" y="1958"/>
                    <a:pt x="14863" y="1958"/>
                  </a:cubicBezTo>
                  <a:cubicBezTo>
                    <a:pt x="15011" y="1811"/>
                    <a:pt x="15159" y="1663"/>
                    <a:pt x="15233" y="1552"/>
                  </a:cubicBezTo>
                  <a:lnTo>
                    <a:pt x="15233" y="1552"/>
                  </a:lnTo>
                  <a:cubicBezTo>
                    <a:pt x="14900" y="2328"/>
                    <a:pt x="14530" y="3031"/>
                    <a:pt x="13976" y="3659"/>
                  </a:cubicBezTo>
                  <a:cubicBezTo>
                    <a:pt x="13310" y="4509"/>
                    <a:pt x="12423" y="5138"/>
                    <a:pt x="11462" y="5656"/>
                  </a:cubicBezTo>
                  <a:cubicBezTo>
                    <a:pt x="9428" y="6654"/>
                    <a:pt x="7136" y="6839"/>
                    <a:pt x="4881" y="7208"/>
                  </a:cubicBezTo>
                  <a:cubicBezTo>
                    <a:pt x="7247" y="7097"/>
                    <a:pt x="9687" y="6728"/>
                    <a:pt x="11831" y="5656"/>
                  </a:cubicBezTo>
                  <a:cubicBezTo>
                    <a:pt x="13717" y="4694"/>
                    <a:pt x="14974" y="3031"/>
                    <a:pt x="15639" y="923"/>
                  </a:cubicBezTo>
                  <a:cubicBezTo>
                    <a:pt x="15686" y="876"/>
                    <a:pt x="15644" y="830"/>
                    <a:pt x="15598" y="830"/>
                  </a:cubicBezTo>
                  <a:cubicBezTo>
                    <a:pt x="15571" y="830"/>
                    <a:pt x="15542" y="846"/>
                    <a:pt x="15528" y="886"/>
                  </a:cubicBezTo>
                  <a:lnTo>
                    <a:pt x="15528" y="664"/>
                  </a:lnTo>
                  <a:cubicBezTo>
                    <a:pt x="15454" y="443"/>
                    <a:pt x="15344" y="258"/>
                    <a:pt x="15048" y="147"/>
                  </a:cubicBezTo>
                  <a:cubicBezTo>
                    <a:pt x="15040" y="143"/>
                    <a:pt x="15032" y="141"/>
                    <a:pt x="15024" y="141"/>
                  </a:cubicBezTo>
                  <a:cubicBezTo>
                    <a:pt x="14966" y="141"/>
                    <a:pt x="14921" y="240"/>
                    <a:pt x="14987" y="283"/>
                  </a:cubicBezTo>
                  <a:lnTo>
                    <a:pt x="14987" y="283"/>
                  </a:lnTo>
                  <a:cubicBezTo>
                    <a:pt x="14516" y="71"/>
                    <a:pt x="13983" y="1"/>
                    <a:pt x="13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6"/>
            <p:cNvSpPr/>
            <p:nvPr/>
          </p:nvSpPr>
          <p:spPr>
            <a:xfrm>
              <a:off x="217500" y="1098550"/>
              <a:ext cx="72125" cy="5575"/>
            </a:xfrm>
            <a:custGeom>
              <a:avLst/>
              <a:gdLst/>
              <a:ahLst/>
              <a:cxnLst/>
              <a:rect l="l" t="t" r="r" b="b"/>
              <a:pathLst>
                <a:path w="2885" h="223" extrusionOk="0">
                  <a:moveTo>
                    <a:pt x="1147" y="185"/>
                  </a:moveTo>
                  <a:cubicBezTo>
                    <a:pt x="1105" y="185"/>
                    <a:pt x="1061" y="186"/>
                    <a:pt x="1016" y="188"/>
                  </a:cubicBezTo>
                  <a:lnTo>
                    <a:pt x="1016" y="188"/>
                  </a:lnTo>
                  <a:cubicBezTo>
                    <a:pt x="1128" y="187"/>
                    <a:pt x="1235" y="185"/>
                    <a:pt x="1332" y="185"/>
                  </a:cubicBezTo>
                  <a:close/>
                  <a:moveTo>
                    <a:pt x="1" y="0"/>
                  </a:moveTo>
                  <a:cubicBezTo>
                    <a:pt x="189" y="165"/>
                    <a:pt x="452" y="195"/>
                    <a:pt x="714" y="195"/>
                  </a:cubicBezTo>
                  <a:cubicBezTo>
                    <a:pt x="816" y="195"/>
                    <a:pt x="919" y="190"/>
                    <a:pt x="1016" y="188"/>
                  </a:cubicBezTo>
                  <a:lnTo>
                    <a:pt x="1016" y="188"/>
                  </a:lnTo>
                  <a:cubicBezTo>
                    <a:pt x="1010" y="188"/>
                    <a:pt x="1005" y="188"/>
                    <a:pt x="999" y="188"/>
                  </a:cubicBezTo>
                  <a:cubicBezTo>
                    <a:pt x="645" y="188"/>
                    <a:pt x="250" y="167"/>
                    <a:pt x="1" y="0"/>
                  </a:cubicBezTo>
                  <a:close/>
                  <a:moveTo>
                    <a:pt x="1332" y="185"/>
                  </a:moveTo>
                  <a:cubicBezTo>
                    <a:pt x="1849" y="222"/>
                    <a:pt x="2367" y="222"/>
                    <a:pt x="2885" y="222"/>
                  </a:cubicBezTo>
                  <a:cubicBezTo>
                    <a:pt x="2811" y="222"/>
                    <a:pt x="2811" y="222"/>
                    <a:pt x="2774" y="1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6"/>
            <p:cNvSpPr/>
            <p:nvPr/>
          </p:nvSpPr>
          <p:spPr>
            <a:xfrm>
              <a:off x="222125" y="1105950"/>
              <a:ext cx="77675" cy="3475"/>
            </a:xfrm>
            <a:custGeom>
              <a:avLst/>
              <a:gdLst/>
              <a:ahLst/>
              <a:cxnLst/>
              <a:rect l="l" t="t" r="r" b="b"/>
              <a:pathLst>
                <a:path w="3107" h="139" extrusionOk="0">
                  <a:moveTo>
                    <a:pt x="3106" y="0"/>
                  </a:moveTo>
                  <a:cubicBezTo>
                    <a:pt x="2589" y="37"/>
                    <a:pt x="2071" y="56"/>
                    <a:pt x="1553" y="56"/>
                  </a:cubicBezTo>
                  <a:cubicBezTo>
                    <a:pt x="1036" y="56"/>
                    <a:pt x="518" y="37"/>
                    <a:pt x="1" y="0"/>
                  </a:cubicBezTo>
                  <a:lnTo>
                    <a:pt x="1" y="0"/>
                  </a:lnTo>
                  <a:cubicBezTo>
                    <a:pt x="628" y="90"/>
                    <a:pt x="1254" y="139"/>
                    <a:pt x="1881" y="139"/>
                  </a:cubicBezTo>
                  <a:cubicBezTo>
                    <a:pt x="2290" y="139"/>
                    <a:pt x="2698" y="118"/>
                    <a:pt x="3106" y="74"/>
                  </a:cubicBezTo>
                  <a:lnTo>
                    <a:pt x="31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6"/>
            <p:cNvSpPr/>
            <p:nvPr/>
          </p:nvSpPr>
          <p:spPr>
            <a:xfrm>
              <a:off x="238775" y="1108725"/>
              <a:ext cx="75700" cy="6500"/>
            </a:xfrm>
            <a:custGeom>
              <a:avLst/>
              <a:gdLst/>
              <a:ahLst/>
              <a:cxnLst/>
              <a:rect l="l" t="t" r="r" b="b"/>
              <a:pathLst>
                <a:path w="3028" h="260" extrusionOk="0">
                  <a:moveTo>
                    <a:pt x="2995" y="0"/>
                  </a:moveTo>
                  <a:cubicBezTo>
                    <a:pt x="3007" y="12"/>
                    <a:pt x="3015" y="17"/>
                    <a:pt x="3019" y="17"/>
                  </a:cubicBezTo>
                  <a:cubicBezTo>
                    <a:pt x="3028" y="17"/>
                    <a:pt x="3019" y="0"/>
                    <a:pt x="2995" y="0"/>
                  </a:cubicBezTo>
                  <a:close/>
                  <a:moveTo>
                    <a:pt x="2995" y="0"/>
                  </a:moveTo>
                  <a:lnTo>
                    <a:pt x="2995" y="0"/>
                  </a:lnTo>
                  <a:cubicBezTo>
                    <a:pt x="2355" y="91"/>
                    <a:pt x="1743" y="155"/>
                    <a:pt x="1134" y="155"/>
                  </a:cubicBezTo>
                  <a:cubicBezTo>
                    <a:pt x="757" y="155"/>
                    <a:pt x="381" y="130"/>
                    <a:pt x="0" y="74"/>
                  </a:cubicBezTo>
                  <a:lnTo>
                    <a:pt x="0" y="74"/>
                  </a:lnTo>
                  <a:cubicBezTo>
                    <a:pt x="468" y="195"/>
                    <a:pt x="944" y="260"/>
                    <a:pt x="1416" y="260"/>
                  </a:cubicBezTo>
                  <a:cubicBezTo>
                    <a:pt x="1952" y="260"/>
                    <a:pt x="2484" y="177"/>
                    <a:pt x="29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6"/>
            <p:cNvSpPr/>
            <p:nvPr/>
          </p:nvSpPr>
          <p:spPr>
            <a:xfrm>
              <a:off x="239700" y="1116700"/>
              <a:ext cx="88750" cy="3125"/>
            </a:xfrm>
            <a:custGeom>
              <a:avLst/>
              <a:gdLst/>
              <a:ahLst/>
              <a:cxnLst/>
              <a:rect l="l" t="t" r="r" b="b"/>
              <a:pathLst>
                <a:path w="3550" h="125" extrusionOk="0">
                  <a:moveTo>
                    <a:pt x="3093" y="0"/>
                  </a:moveTo>
                  <a:cubicBezTo>
                    <a:pt x="2396" y="0"/>
                    <a:pt x="1671" y="82"/>
                    <a:pt x="963" y="82"/>
                  </a:cubicBezTo>
                  <a:cubicBezTo>
                    <a:pt x="637" y="82"/>
                    <a:pt x="314" y="64"/>
                    <a:pt x="0" y="14"/>
                  </a:cubicBezTo>
                  <a:lnTo>
                    <a:pt x="0" y="14"/>
                  </a:lnTo>
                  <a:cubicBezTo>
                    <a:pt x="444" y="125"/>
                    <a:pt x="961" y="125"/>
                    <a:pt x="1479" y="125"/>
                  </a:cubicBezTo>
                  <a:cubicBezTo>
                    <a:pt x="2181" y="88"/>
                    <a:pt x="2847" y="88"/>
                    <a:pt x="3549" y="14"/>
                  </a:cubicBezTo>
                  <a:cubicBezTo>
                    <a:pt x="3399" y="4"/>
                    <a:pt x="3247" y="0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6"/>
            <p:cNvSpPr/>
            <p:nvPr/>
          </p:nvSpPr>
          <p:spPr>
            <a:xfrm>
              <a:off x="252625" y="1117950"/>
              <a:ext cx="84125" cy="5575"/>
            </a:xfrm>
            <a:custGeom>
              <a:avLst/>
              <a:gdLst/>
              <a:ahLst/>
              <a:cxnLst/>
              <a:rect l="l" t="t" r="r" b="b"/>
              <a:pathLst>
                <a:path w="3365" h="223" extrusionOk="0">
                  <a:moveTo>
                    <a:pt x="3365" y="1"/>
                  </a:moveTo>
                  <a:lnTo>
                    <a:pt x="3365" y="1"/>
                  </a:lnTo>
                  <a:cubicBezTo>
                    <a:pt x="2219" y="75"/>
                    <a:pt x="1110" y="223"/>
                    <a:pt x="1" y="223"/>
                  </a:cubicBezTo>
                  <a:cubicBezTo>
                    <a:pt x="1110" y="223"/>
                    <a:pt x="2256" y="186"/>
                    <a:pt x="33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6"/>
            <p:cNvSpPr/>
            <p:nvPr/>
          </p:nvSpPr>
          <p:spPr>
            <a:xfrm>
              <a:off x="486475" y="1019975"/>
              <a:ext cx="63800" cy="37000"/>
            </a:xfrm>
            <a:custGeom>
              <a:avLst/>
              <a:gdLst/>
              <a:ahLst/>
              <a:cxnLst/>
              <a:rect l="l" t="t" r="r" b="b"/>
              <a:pathLst>
                <a:path w="2552" h="1480" extrusionOk="0">
                  <a:moveTo>
                    <a:pt x="2551" y="1"/>
                  </a:moveTo>
                  <a:lnTo>
                    <a:pt x="2551" y="1"/>
                  </a:lnTo>
                  <a:cubicBezTo>
                    <a:pt x="1775" y="592"/>
                    <a:pt x="925" y="1110"/>
                    <a:pt x="0" y="1480"/>
                  </a:cubicBezTo>
                  <a:cubicBezTo>
                    <a:pt x="998" y="1147"/>
                    <a:pt x="1812" y="629"/>
                    <a:pt x="2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6"/>
            <p:cNvSpPr/>
            <p:nvPr/>
          </p:nvSpPr>
          <p:spPr>
            <a:xfrm>
              <a:off x="480925" y="1025525"/>
              <a:ext cx="68425" cy="42550"/>
            </a:xfrm>
            <a:custGeom>
              <a:avLst/>
              <a:gdLst/>
              <a:ahLst/>
              <a:cxnLst/>
              <a:rect l="l" t="t" r="r" b="b"/>
              <a:pathLst>
                <a:path w="2737" h="1702" extrusionOk="0">
                  <a:moveTo>
                    <a:pt x="2662" y="1"/>
                  </a:moveTo>
                  <a:cubicBezTo>
                    <a:pt x="1849" y="703"/>
                    <a:pt x="888" y="1147"/>
                    <a:pt x="0" y="1701"/>
                  </a:cubicBezTo>
                  <a:cubicBezTo>
                    <a:pt x="962" y="1332"/>
                    <a:pt x="1997" y="740"/>
                    <a:pt x="2736" y="38"/>
                  </a:cubicBezTo>
                  <a:cubicBezTo>
                    <a:pt x="2736" y="38"/>
                    <a:pt x="2736" y="1"/>
                    <a:pt x="26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6"/>
            <p:cNvSpPr/>
            <p:nvPr/>
          </p:nvSpPr>
          <p:spPr>
            <a:xfrm>
              <a:off x="468200" y="1054175"/>
              <a:ext cx="62650" cy="28675"/>
            </a:xfrm>
            <a:custGeom>
              <a:avLst/>
              <a:gdLst/>
              <a:ahLst/>
              <a:cxnLst/>
              <a:rect l="l" t="t" r="r" b="b"/>
              <a:pathLst>
                <a:path w="2506" h="1147" extrusionOk="0">
                  <a:moveTo>
                    <a:pt x="17" y="1130"/>
                  </a:moveTo>
                  <a:cubicBezTo>
                    <a:pt x="0" y="1130"/>
                    <a:pt x="17" y="1147"/>
                    <a:pt x="66" y="1147"/>
                  </a:cubicBezTo>
                  <a:cubicBezTo>
                    <a:pt x="41" y="1135"/>
                    <a:pt x="25" y="1130"/>
                    <a:pt x="17" y="1130"/>
                  </a:cubicBezTo>
                  <a:close/>
                  <a:moveTo>
                    <a:pt x="2506" y="1"/>
                  </a:moveTo>
                  <a:lnTo>
                    <a:pt x="2506" y="1"/>
                  </a:lnTo>
                  <a:cubicBezTo>
                    <a:pt x="1656" y="371"/>
                    <a:pt x="842" y="703"/>
                    <a:pt x="66" y="1147"/>
                  </a:cubicBezTo>
                  <a:cubicBezTo>
                    <a:pt x="879" y="851"/>
                    <a:pt x="1729" y="407"/>
                    <a:pt x="2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6"/>
            <p:cNvSpPr/>
            <p:nvPr/>
          </p:nvSpPr>
          <p:spPr>
            <a:xfrm>
              <a:off x="456900" y="1064350"/>
              <a:ext cx="57325" cy="32375"/>
            </a:xfrm>
            <a:custGeom>
              <a:avLst/>
              <a:gdLst/>
              <a:ahLst/>
              <a:cxnLst/>
              <a:rect l="l" t="t" r="r" b="b"/>
              <a:pathLst>
                <a:path w="2293" h="1295" extrusionOk="0">
                  <a:moveTo>
                    <a:pt x="2070" y="186"/>
                  </a:moveTo>
                  <a:cubicBezTo>
                    <a:pt x="1933" y="289"/>
                    <a:pt x="1859" y="328"/>
                    <a:pt x="1760" y="422"/>
                  </a:cubicBezTo>
                  <a:lnTo>
                    <a:pt x="1760" y="422"/>
                  </a:lnTo>
                  <a:cubicBezTo>
                    <a:pt x="1859" y="348"/>
                    <a:pt x="1973" y="259"/>
                    <a:pt x="2070" y="186"/>
                  </a:cubicBezTo>
                  <a:close/>
                  <a:moveTo>
                    <a:pt x="2292" y="0"/>
                  </a:moveTo>
                  <a:cubicBezTo>
                    <a:pt x="2108" y="185"/>
                    <a:pt x="1923" y="333"/>
                    <a:pt x="1738" y="444"/>
                  </a:cubicBezTo>
                  <a:cubicBezTo>
                    <a:pt x="1746" y="436"/>
                    <a:pt x="1753" y="429"/>
                    <a:pt x="1760" y="422"/>
                  </a:cubicBezTo>
                  <a:lnTo>
                    <a:pt x="1760" y="422"/>
                  </a:lnTo>
                  <a:cubicBezTo>
                    <a:pt x="1710" y="460"/>
                    <a:pt x="1664" y="493"/>
                    <a:pt x="1627" y="518"/>
                  </a:cubicBezTo>
                  <a:cubicBezTo>
                    <a:pt x="1553" y="555"/>
                    <a:pt x="1479" y="555"/>
                    <a:pt x="1442" y="592"/>
                  </a:cubicBezTo>
                  <a:lnTo>
                    <a:pt x="1442" y="649"/>
                  </a:lnTo>
                  <a:lnTo>
                    <a:pt x="1442" y="649"/>
                  </a:lnTo>
                  <a:cubicBezTo>
                    <a:pt x="1454" y="642"/>
                    <a:pt x="1467" y="636"/>
                    <a:pt x="1479" y="629"/>
                  </a:cubicBezTo>
                  <a:cubicBezTo>
                    <a:pt x="1812" y="481"/>
                    <a:pt x="2071" y="296"/>
                    <a:pt x="2292" y="0"/>
                  </a:cubicBezTo>
                  <a:close/>
                  <a:moveTo>
                    <a:pt x="1442" y="649"/>
                  </a:moveTo>
                  <a:cubicBezTo>
                    <a:pt x="1384" y="680"/>
                    <a:pt x="1327" y="710"/>
                    <a:pt x="1270" y="740"/>
                  </a:cubicBezTo>
                  <a:lnTo>
                    <a:pt x="1270" y="740"/>
                  </a:lnTo>
                  <a:cubicBezTo>
                    <a:pt x="1327" y="716"/>
                    <a:pt x="1384" y="691"/>
                    <a:pt x="1442" y="666"/>
                  </a:cubicBezTo>
                  <a:lnTo>
                    <a:pt x="1442" y="649"/>
                  </a:lnTo>
                  <a:close/>
                  <a:moveTo>
                    <a:pt x="1270" y="740"/>
                  </a:moveTo>
                  <a:cubicBezTo>
                    <a:pt x="817" y="937"/>
                    <a:pt x="394" y="1130"/>
                    <a:pt x="0" y="1294"/>
                  </a:cubicBezTo>
                  <a:cubicBezTo>
                    <a:pt x="473" y="1137"/>
                    <a:pt x="866" y="952"/>
                    <a:pt x="1270" y="7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6"/>
            <p:cNvSpPr/>
            <p:nvPr/>
          </p:nvSpPr>
          <p:spPr>
            <a:xfrm>
              <a:off x="207350" y="1016300"/>
              <a:ext cx="71175" cy="57325"/>
            </a:xfrm>
            <a:custGeom>
              <a:avLst/>
              <a:gdLst/>
              <a:ahLst/>
              <a:cxnLst/>
              <a:rect l="l" t="t" r="r" b="b"/>
              <a:pathLst>
                <a:path w="2847" h="2293" extrusionOk="0">
                  <a:moveTo>
                    <a:pt x="2847" y="0"/>
                  </a:moveTo>
                  <a:lnTo>
                    <a:pt x="2847" y="0"/>
                  </a:lnTo>
                  <a:cubicBezTo>
                    <a:pt x="2551" y="74"/>
                    <a:pt x="2255" y="222"/>
                    <a:pt x="1997" y="370"/>
                  </a:cubicBezTo>
                  <a:cubicBezTo>
                    <a:pt x="2292" y="259"/>
                    <a:pt x="2588" y="148"/>
                    <a:pt x="2847" y="0"/>
                  </a:cubicBezTo>
                  <a:close/>
                  <a:moveTo>
                    <a:pt x="1997" y="370"/>
                  </a:moveTo>
                  <a:lnTo>
                    <a:pt x="1997" y="370"/>
                  </a:lnTo>
                  <a:cubicBezTo>
                    <a:pt x="1183" y="813"/>
                    <a:pt x="555" y="1516"/>
                    <a:pt x="0" y="2292"/>
                  </a:cubicBezTo>
                  <a:cubicBezTo>
                    <a:pt x="555" y="1516"/>
                    <a:pt x="1257" y="924"/>
                    <a:pt x="1997" y="3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6"/>
            <p:cNvSpPr/>
            <p:nvPr/>
          </p:nvSpPr>
          <p:spPr>
            <a:xfrm>
              <a:off x="218625" y="1035700"/>
              <a:ext cx="43275" cy="37400"/>
            </a:xfrm>
            <a:custGeom>
              <a:avLst/>
              <a:gdLst/>
              <a:ahLst/>
              <a:cxnLst/>
              <a:rect l="l" t="t" r="r" b="b"/>
              <a:pathLst>
                <a:path w="1731" h="1496" extrusionOk="0">
                  <a:moveTo>
                    <a:pt x="1619" y="0"/>
                  </a:moveTo>
                  <a:cubicBezTo>
                    <a:pt x="917" y="333"/>
                    <a:pt x="362" y="888"/>
                    <a:pt x="67" y="1479"/>
                  </a:cubicBezTo>
                  <a:cubicBezTo>
                    <a:pt x="473" y="851"/>
                    <a:pt x="1028" y="407"/>
                    <a:pt x="1656" y="37"/>
                  </a:cubicBezTo>
                  <a:cubicBezTo>
                    <a:pt x="1730" y="37"/>
                    <a:pt x="1656" y="0"/>
                    <a:pt x="1619" y="0"/>
                  </a:cubicBezTo>
                  <a:close/>
                  <a:moveTo>
                    <a:pt x="67" y="1479"/>
                  </a:moveTo>
                  <a:cubicBezTo>
                    <a:pt x="17" y="1479"/>
                    <a:pt x="1" y="1496"/>
                    <a:pt x="17" y="1496"/>
                  </a:cubicBezTo>
                  <a:cubicBezTo>
                    <a:pt x="26" y="1496"/>
                    <a:pt x="42" y="1492"/>
                    <a:pt x="67" y="14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6"/>
            <p:cNvSpPr/>
            <p:nvPr/>
          </p:nvSpPr>
          <p:spPr>
            <a:xfrm>
              <a:off x="225200" y="1038475"/>
              <a:ext cx="50550" cy="42950"/>
            </a:xfrm>
            <a:custGeom>
              <a:avLst/>
              <a:gdLst/>
              <a:ahLst/>
              <a:cxnLst/>
              <a:rect l="l" t="t" r="r" b="b"/>
              <a:pathLst>
                <a:path w="2022" h="1718" extrusionOk="0">
                  <a:moveTo>
                    <a:pt x="1911" y="0"/>
                  </a:moveTo>
                  <a:cubicBezTo>
                    <a:pt x="1135" y="296"/>
                    <a:pt x="432" y="962"/>
                    <a:pt x="26" y="1701"/>
                  </a:cubicBezTo>
                  <a:cubicBezTo>
                    <a:pt x="543" y="962"/>
                    <a:pt x="1172" y="444"/>
                    <a:pt x="1948" y="37"/>
                  </a:cubicBezTo>
                  <a:cubicBezTo>
                    <a:pt x="2022" y="37"/>
                    <a:pt x="1948" y="0"/>
                    <a:pt x="1911" y="0"/>
                  </a:cubicBezTo>
                  <a:close/>
                  <a:moveTo>
                    <a:pt x="26" y="1701"/>
                  </a:moveTo>
                  <a:cubicBezTo>
                    <a:pt x="1" y="1701"/>
                    <a:pt x="9" y="1717"/>
                    <a:pt x="17" y="1717"/>
                  </a:cubicBezTo>
                  <a:cubicBezTo>
                    <a:pt x="21" y="1717"/>
                    <a:pt x="26" y="1713"/>
                    <a:pt x="26" y="17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6"/>
            <p:cNvSpPr/>
            <p:nvPr/>
          </p:nvSpPr>
          <p:spPr>
            <a:xfrm>
              <a:off x="234150" y="1042450"/>
              <a:ext cx="46925" cy="43175"/>
            </a:xfrm>
            <a:custGeom>
              <a:avLst/>
              <a:gdLst/>
              <a:ahLst/>
              <a:cxnLst/>
              <a:rect l="l" t="t" r="r" b="b"/>
              <a:pathLst>
                <a:path w="1877" h="1727" extrusionOk="0">
                  <a:moveTo>
                    <a:pt x="1823" y="1"/>
                  </a:moveTo>
                  <a:cubicBezTo>
                    <a:pt x="1810" y="1"/>
                    <a:pt x="1793" y="8"/>
                    <a:pt x="1775" y="26"/>
                  </a:cubicBezTo>
                  <a:cubicBezTo>
                    <a:pt x="1035" y="285"/>
                    <a:pt x="370" y="987"/>
                    <a:pt x="0" y="1727"/>
                  </a:cubicBezTo>
                  <a:cubicBezTo>
                    <a:pt x="259" y="1394"/>
                    <a:pt x="555" y="1024"/>
                    <a:pt x="851" y="766"/>
                  </a:cubicBezTo>
                  <a:cubicBezTo>
                    <a:pt x="1146" y="470"/>
                    <a:pt x="1516" y="285"/>
                    <a:pt x="1849" y="63"/>
                  </a:cubicBezTo>
                  <a:cubicBezTo>
                    <a:pt x="1877" y="63"/>
                    <a:pt x="1863" y="1"/>
                    <a:pt x="18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6"/>
            <p:cNvSpPr/>
            <p:nvPr/>
          </p:nvSpPr>
          <p:spPr>
            <a:xfrm>
              <a:off x="240000" y="1048625"/>
              <a:ext cx="49625" cy="38350"/>
            </a:xfrm>
            <a:custGeom>
              <a:avLst/>
              <a:gdLst/>
              <a:ahLst/>
              <a:cxnLst/>
              <a:rect l="l" t="t" r="r" b="b"/>
              <a:pathLst>
                <a:path w="1985" h="1534" extrusionOk="0">
                  <a:moveTo>
                    <a:pt x="1911" y="1"/>
                  </a:moveTo>
                  <a:cubicBezTo>
                    <a:pt x="1134" y="334"/>
                    <a:pt x="506" y="888"/>
                    <a:pt x="25" y="1517"/>
                  </a:cubicBezTo>
                  <a:cubicBezTo>
                    <a:pt x="543" y="888"/>
                    <a:pt x="1171" y="445"/>
                    <a:pt x="1911" y="38"/>
                  </a:cubicBezTo>
                  <a:cubicBezTo>
                    <a:pt x="1985" y="38"/>
                    <a:pt x="1911" y="1"/>
                    <a:pt x="1911" y="1"/>
                  </a:cubicBezTo>
                  <a:close/>
                  <a:moveTo>
                    <a:pt x="25" y="1517"/>
                  </a:moveTo>
                  <a:cubicBezTo>
                    <a:pt x="0" y="1517"/>
                    <a:pt x="9" y="1533"/>
                    <a:pt x="17" y="1533"/>
                  </a:cubicBezTo>
                  <a:cubicBezTo>
                    <a:pt x="21" y="1533"/>
                    <a:pt x="25" y="1529"/>
                    <a:pt x="25" y="151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6"/>
            <p:cNvSpPr/>
            <p:nvPr/>
          </p:nvSpPr>
          <p:spPr>
            <a:xfrm>
              <a:off x="272050" y="993175"/>
              <a:ext cx="20350" cy="10200"/>
            </a:xfrm>
            <a:custGeom>
              <a:avLst/>
              <a:gdLst/>
              <a:ahLst/>
              <a:cxnLst/>
              <a:rect l="l" t="t" r="r" b="b"/>
              <a:pathLst>
                <a:path w="814" h="408" extrusionOk="0">
                  <a:moveTo>
                    <a:pt x="813" y="1"/>
                  </a:moveTo>
                  <a:lnTo>
                    <a:pt x="813" y="1"/>
                  </a:lnTo>
                  <a:cubicBezTo>
                    <a:pt x="518" y="75"/>
                    <a:pt x="222" y="223"/>
                    <a:pt x="0" y="407"/>
                  </a:cubicBezTo>
                  <a:cubicBezTo>
                    <a:pt x="259" y="223"/>
                    <a:pt x="555" y="75"/>
                    <a:pt x="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6"/>
            <p:cNvSpPr/>
            <p:nvPr/>
          </p:nvSpPr>
          <p:spPr>
            <a:xfrm>
              <a:off x="278500" y="1001500"/>
              <a:ext cx="13900" cy="6500"/>
            </a:xfrm>
            <a:custGeom>
              <a:avLst/>
              <a:gdLst/>
              <a:ahLst/>
              <a:cxnLst/>
              <a:rect l="l" t="t" r="r" b="b"/>
              <a:pathLst>
                <a:path w="556" h="260" extrusionOk="0">
                  <a:moveTo>
                    <a:pt x="555" y="0"/>
                  </a:moveTo>
                  <a:lnTo>
                    <a:pt x="555" y="0"/>
                  </a:lnTo>
                  <a:cubicBezTo>
                    <a:pt x="371" y="37"/>
                    <a:pt x="186" y="111"/>
                    <a:pt x="1" y="259"/>
                  </a:cubicBezTo>
                  <a:lnTo>
                    <a:pt x="5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6"/>
            <p:cNvSpPr/>
            <p:nvPr/>
          </p:nvSpPr>
          <p:spPr>
            <a:xfrm>
              <a:off x="288300" y="1017200"/>
              <a:ext cx="20725" cy="9650"/>
            </a:xfrm>
            <a:custGeom>
              <a:avLst/>
              <a:gdLst/>
              <a:ahLst/>
              <a:cxnLst/>
              <a:rect l="l" t="t" r="r" b="b"/>
              <a:pathLst>
                <a:path w="829" h="386" extrusionOk="0">
                  <a:moveTo>
                    <a:pt x="792" y="1"/>
                  </a:moveTo>
                  <a:cubicBezTo>
                    <a:pt x="496" y="38"/>
                    <a:pt x="274" y="186"/>
                    <a:pt x="53" y="334"/>
                  </a:cubicBezTo>
                  <a:cubicBezTo>
                    <a:pt x="0" y="360"/>
                    <a:pt x="22" y="386"/>
                    <a:pt x="52" y="386"/>
                  </a:cubicBezTo>
                  <a:cubicBezTo>
                    <a:pt x="65" y="386"/>
                    <a:pt x="79" y="382"/>
                    <a:pt x="89" y="371"/>
                  </a:cubicBezTo>
                  <a:cubicBezTo>
                    <a:pt x="311" y="223"/>
                    <a:pt x="533" y="149"/>
                    <a:pt x="829" y="38"/>
                  </a:cubicBezTo>
                  <a:cubicBezTo>
                    <a:pt x="829" y="38"/>
                    <a:pt x="829" y="1"/>
                    <a:pt x="7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6"/>
            <p:cNvSpPr/>
            <p:nvPr/>
          </p:nvSpPr>
          <p:spPr>
            <a:xfrm>
              <a:off x="295150" y="1034350"/>
              <a:ext cx="850" cy="450"/>
            </a:xfrm>
            <a:custGeom>
              <a:avLst/>
              <a:gdLst/>
              <a:ahLst/>
              <a:cxnLst/>
              <a:rect l="l" t="t" r="r" b="b"/>
              <a:pathLst>
                <a:path w="34" h="18" extrusionOk="0">
                  <a:moveTo>
                    <a:pt x="25" y="1"/>
                  </a:moveTo>
                  <a:lnTo>
                    <a:pt x="25" y="1"/>
                  </a:lnTo>
                  <a:cubicBezTo>
                    <a:pt x="21" y="1"/>
                    <a:pt x="13" y="5"/>
                    <a:pt x="0" y="17"/>
                  </a:cubicBezTo>
                  <a:cubicBezTo>
                    <a:pt x="25" y="17"/>
                    <a:pt x="33" y="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6"/>
            <p:cNvSpPr/>
            <p:nvPr/>
          </p:nvSpPr>
          <p:spPr>
            <a:xfrm>
              <a:off x="299775" y="1031075"/>
              <a:ext cx="22200" cy="8350"/>
            </a:xfrm>
            <a:custGeom>
              <a:avLst/>
              <a:gdLst/>
              <a:ahLst/>
              <a:cxnLst/>
              <a:rect l="l" t="t" r="r" b="b"/>
              <a:pathLst>
                <a:path w="888" h="334" extrusionOk="0">
                  <a:moveTo>
                    <a:pt x="887" y="1"/>
                  </a:moveTo>
                  <a:cubicBezTo>
                    <a:pt x="555" y="111"/>
                    <a:pt x="259" y="185"/>
                    <a:pt x="0" y="333"/>
                  </a:cubicBezTo>
                  <a:cubicBezTo>
                    <a:pt x="259" y="222"/>
                    <a:pt x="555" y="112"/>
                    <a:pt x="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6"/>
            <p:cNvSpPr/>
            <p:nvPr/>
          </p:nvSpPr>
          <p:spPr>
            <a:xfrm>
              <a:off x="296075" y="1024600"/>
              <a:ext cx="23125" cy="11125"/>
            </a:xfrm>
            <a:custGeom>
              <a:avLst/>
              <a:gdLst/>
              <a:ahLst/>
              <a:cxnLst/>
              <a:rect l="l" t="t" r="r" b="b"/>
              <a:pathLst>
                <a:path w="925" h="445" extrusionOk="0">
                  <a:moveTo>
                    <a:pt x="851" y="1"/>
                  </a:moveTo>
                  <a:cubicBezTo>
                    <a:pt x="666" y="38"/>
                    <a:pt x="481" y="112"/>
                    <a:pt x="296" y="223"/>
                  </a:cubicBezTo>
                  <a:cubicBezTo>
                    <a:pt x="185" y="260"/>
                    <a:pt x="0" y="297"/>
                    <a:pt x="0" y="407"/>
                  </a:cubicBezTo>
                  <a:lnTo>
                    <a:pt x="0" y="444"/>
                  </a:lnTo>
                  <a:lnTo>
                    <a:pt x="37" y="444"/>
                  </a:lnTo>
                  <a:cubicBezTo>
                    <a:pt x="37" y="407"/>
                    <a:pt x="222" y="370"/>
                    <a:pt x="296" y="370"/>
                  </a:cubicBezTo>
                  <a:cubicBezTo>
                    <a:pt x="333" y="297"/>
                    <a:pt x="407" y="297"/>
                    <a:pt x="481" y="260"/>
                  </a:cubicBezTo>
                  <a:cubicBezTo>
                    <a:pt x="592" y="223"/>
                    <a:pt x="740" y="112"/>
                    <a:pt x="851" y="75"/>
                  </a:cubicBezTo>
                  <a:cubicBezTo>
                    <a:pt x="925" y="1"/>
                    <a:pt x="888" y="1"/>
                    <a:pt x="8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6"/>
            <p:cNvSpPr/>
            <p:nvPr/>
          </p:nvSpPr>
          <p:spPr>
            <a:xfrm>
              <a:off x="293300" y="1004275"/>
              <a:ext cx="19425" cy="11125"/>
            </a:xfrm>
            <a:custGeom>
              <a:avLst/>
              <a:gdLst/>
              <a:ahLst/>
              <a:cxnLst/>
              <a:rect l="l" t="t" r="r" b="b"/>
              <a:pathLst>
                <a:path w="777" h="445" extrusionOk="0">
                  <a:moveTo>
                    <a:pt x="777" y="0"/>
                  </a:moveTo>
                  <a:lnTo>
                    <a:pt x="777" y="0"/>
                  </a:lnTo>
                  <a:cubicBezTo>
                    <a:pt x="481" y="148"/>
                    <a:pt x="259" y="296"/>
                    <a:pt x="0" y="444"/>
                  </a:cubicBezTo>
                  <a:cubicBezTo>
                    <a:pt x="259" y="296"/>
                    <a:pt x="518" y="185"/>
                    <a:pt x="7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6"/>
            <p:cNvSpPr/>
            <p:nvPr/>
          </p:nvSpPr>
          <p:spPr>
            <a:xfrm>
              <a:off x="446725" y="956200"/>
              <a:ext cx="16650" cy="3725"/>
            </a:xfrm>
            <a:custGeom>
              <a:avLst/>
              <a:gdLst/>
              <a:ahLst/>
              <a:cxnLst/>
              <a:rect l="l" t="t" r="r" b="b"/>
              <a:pathLst>
                <a:path w="666" h="149" extrusionOk="0">
                  <a:moveTo>
                    <a:pt x="666" y="1"/>
                  </a:moveTo>
                  <a:cubicBezTo>
                    <a:pt x="444" y="38"/>
                    <a:pt x="222" y="38"/>
                    <a:pt x="38" y="75"/>
                  </a:cubicBezTo>
                  <a:cubicBezTo>
                    <a:pt x="1" y="75"/>
                    <a:pt x="1" y="149"/>
                    <a:pt x="38" y="149"/>
                  </a:cubicBezTo>
                  <a:lnTo>
                    <a:pt x="185" y="149"/>
                  </a:lnTo>
                  <a:cubicBezTo>
                    <a:pt x="296" y="149"/>
                    <a:pt x="481" y="75"/>
                    <a:pt x="6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6"/>
            <p:cNvSpPr/>
            <p:nvPr/>
          </p:nvSpPr>
          <p:spPr>
            <a:xfrm>
              <a:off x="437100" y="967775"/>
              <a:ext cx="6875" cy="2700"/>
            </a:xfrm>
            <a:custGeom>
              <a:avLst/>
              <a:gdLst/>
              <a:ahLst/>
              <a:cxnLst/>
              <a:rect l="l" t="t" r="r" b="b"/>
              <a:pathLst>
                <a:path w="275" h="108" extrusionOk="0">
                  <a:moveTo>
                    <a:pt x="164" y="0"/>
                  </a:moveTo>
                  <a:cubicBezTo>
                    <a:pt x="117" y="0"/>
                    <a:pt x="71" y="19"/>
                    <a:pt x="53" y="55"/>
                  </a:cubicBezTo>
                  <a:lnTo>
                    <a:pt x="275" y="55"/>
                  </a:lnTo>
                  <a:cubicBezTo>
                    <a:pt x="256" y="19"/>
                    <a:pt x="210" y="0"/>
                    <a:pt x="164" y="0"/>
                  </a:cubicBezTo>
                  <a:close/>
                  <a:moveTo>
                    <a:pt x="53" y="55"/>
                  </a:moveTo>
                  <a:cubicBezTo>
                    <a:pt x="1" y="82"/>
                    <a:pt x="22" y="108"/>
                    <a:pt x="52" y="108"/>
                  </a:cubicBezTo>
                  <a:cubicBezTo>
                    <a:pt x="65" y="108"/>
                    <a:pt x="79" y="103"/>
                    <a:pt x="90" y="92"/>
                  </a:cubicBezTo>
                  <a:lnTo>
                    <a:pt x="53" y="5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6"/>
            <p:cNvSpPr/>
            <p:nvPr/>
          </p:nvSpPr>
          <p:spPr>
            <a:xfrm>
              <a:off x="454125" y="966375"/>
              <a:ext cx="15725" cy="3725"/>
            </a:xfrm>
            <a:custGeom>
              <a:avLst/>
              <a:gdLst/>
              <a:ahLst/>
              <a:cxnLst/>
              <a:rect l="l" t="t" r="r" b="b"/>
              <a:pathLst>
                <a:path w="629" h="149" extrusionOk="0">
                  <a:moveTo>
                    <a:pt x="555" y="1"/>
                  </a:moveTo>
                  <a:cubicBezTo>
                    <a:pt x="370" y="1"/>
                    <a:pt x="222" y="1"/>
                    <a:pt x="37" y="38"/>
                  </a:cubicBezTo>
                  <a:cubicBezTo>
                    <a:pt x="0" y="38"/>
                    <a:pt x="0" y="111"/>
                    <a:pt x="37" y="111"/>
                  </a:cubicBezTo>
                  <a:cubicBezTo>
                    <a:pt x="111" y="111"/>
                    <a:pt x="111" y="148"/>
                    <a:pt x="148" y="148"/>
                  </a:cubicBezTo>
                  <a:lnTo>
                    <a:pt x="111" y="111"/>
                  </a:lnTo>
                  <a:cubicBezTo>
                    <a:pt x="222" y="111"/>
                    <a:pt x="444" y="111"/>
                    <a:pt x="555" y="38"/>
                  </a:cubicBezTo>
                  <a:cubicBezTo>
                    <a:pt x="629" y="38"/>
                    <a:pt x="629" y="1"/>
                    <a:pt x="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6"/>
            <p:cNvSpPr/>
            <p:nvPr/>
          </p:nvSpPr>
          <p:spPr>
            <a:xfrm>
              <a:off x="437475" y="976650"/>
              <a:ext cx="37000" cy="3625"/>
            </a:xfrm>
            <a:custGeom>
              <a:avLst/>
              <a:gdLst/>
              <a:ahLst/>
              <a:cxnLst/>
              <a:rect l="l" t="t" r="r" b="b"/>
              <a:pathLst>
                <a:path w="1480" h="145" extrusionOk="0">
                  <a:moveTo>
                    <a:pt x="770" y="0"/>
                  </a:moveTo>
                  <a:cubicBezTo>
                    <a:pt x="492" y="0"/>
                    <a:pt x="215" y="47"/>
                    <a:pt x="1" y="144"/>
                  </a:cubicBezTo>
                  <a:cubicBezTo>
                    <a:pt x="223" y="144"/>
                    <a:pt x="481" y="107"/>
                    <a:pt x="740" y="107"/>
                  </a:cubicBezTo>
                  <a:cubicBezTo>
                    <a:pt x="888" y="107"/>
                    <a:pt x="1052" y="124"/>
                    <a:pt x="1222" y="124"/>
                  </a:cubicBezTo>
                  <a:cubicBezTo>
                    <a:pt x="1307" y="124"/>
                    <a:pt x="1393" y="119"/>
                    <a:pt x="1480" y="107"/>
                  </a:cubicBezTo>
                  <a:cubicBezTo>
                    <a:pt x="1270" y="37"/>
                    <a:pt x="1020" y="0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6"/>
            <p:cNvSpPr/>
            <p:nvPr/>
          </p:nvSpPr>
          <p:spPr>
            <a:xfrm>
              <a:off x="438400" y="985775"/>
              <a:ext cx="18525" cy="3725"/>
            </a:xfrm>
            <a:custGeom>
              <a:avLst/>
              <a:gdLst/>
              <a:ahLst/>
              <a:cxnLst/>
              <a:rect l="l" t="t" r="r" b="b"/>
              <a:pathLst>
                <a:path w="741" h="149" extrusionOk="0">
                  <a:moveTo>
                    <a:pt x="740" y="1"/>
                  </a:moveTo>
                  <a:cubicBezTo>
                    <a:pt x="444" y="1"/>
                    <a:pt x="223" y="1"/>
                    <a:pt x="1" y="149"/>
                  </a:cubicBezTo>
                  <a:cubicBezTo>
                    <a:pt x="223" y="112"/>
                    <a:pt x="444" y="75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6"/>
            <p:cNvSpPr/>
            <p:nvPr/>
          </p:nvSpPr>
          <p:spPr>
            <a:xfrm>
              <a:off x="431025" y="996750"/>
              <a:ext cx="30525" cy="2925"/>
            </a:xfrm>
            <a:custGeom>
              <a:avLst/>
              <a:gdLst/>
              <a:ahLst/>
              <a:cxnLst/>
              <a:rect l="l" t="t" r="r" b="b"/>
              <a:pathLst>
                <a:path w="1221" h="117" extrusionOk="0">
                  <a:moveTo>
                    <a:pt x="566" y="1"/>
                  </a:moveTo>
                  <a:cubicBezTo>
                    <a:pt x="368" y="1"/>
                    <a:pt x="172" y="30"/>
                    <a:pt x="0" y="117"/>
                  </a:cubicBezTo>
                  <a:cubicBezTo>
                    <a:pt x="444" y="117"/>
                    <a:pt x="813" y="80"/>
                    <a:pt x="1220" y="80"/>
                  </a:cubicBezTo>
                  <a:cubicBezTo>
                    <a:pt x="1022" y="40"/>
                    <a:pt x="793" y="1"/>
                    <a:pt x="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6"/>
            <p:cNvSpPr/>
            <p:nvPr/>
          </p:nvSpPr>
          <p:spPr>
            <a:xfrm>
              <a:off x="365400" y="1007975"/>
              <a:ext cx="27750" cy="7425"/>
            </a:xfrm>
            <a:custGeom>
              <a:avLst/>
              <a:gdLst/>
              <a:ahLst/>
              <a:cxnLst/>
              <a:rect l="l" t="t" r="r" b="b"/>
              <a:pathLst>
                <a:path w="1110" h="297" extrusionOk="0">
                  <a:moveTo>
                    <a:pt x="1109" y="0"/>
                  </a:moveTo>
                  <a:cubicBezTo>
                    <a:pt x="740" y="0"/>
                    <a:pt x="333" y="111"/>
                    <a:pt x="0" y="296"/>
                  </a:cubicBezTo>
                  <a:lnTo>
                    <a:pt x="1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6"/>
            <p:cNvSpPr/>
            <p:nvPr/>
          </p:nvSpPr>
          <p:spPr>
            <a:xfrm>
              <a:off x="370000" y="1001000"/>
              <a:ext cx="25925" cy="6075"/>
            </a:xfrm>
            <a:custGeom>
              <a:avLst/>
              <a:gdLst/>
              <a:ahLst/>
              <a:cxnLst/>
              <a:rect l="l" t="t" r="r" b="b"/>
              <a:pathLst>
                <a:path w="1037" h="243" extrusionOk="0">
                  <a:moveTo>
                    <a:pt x="823" y="1"/>
                  </a:moveTo>
                  <a:cubicBezTo>
                    <a:pt x="520" y="1"/>
                    <a:pt x="273" y="122"/>
                    <a:pt x="1" y="242"/>
                  </a:cubicBezTo>
                  <a:cubicBezTo>
                    <a:pt x="334" y="94"/>
                    <a:pt x="629" y="57"/>
                    <a:pt x="1036" y="20"/>
                  </a:cubicBezTo>
                  <a:cubicBezTo>
                    <a:pt x="962" y="7"/>
                    <a:pt x="891" y="1"/>
                    <a:pt x="8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6"/>
            <p:cNvSpPr/>
            <p:nvPr/>
          </p:nvSpPr>
          <p:spPr>
            <a:xfrm>
              <a:off x="370125" y="993175"/>
              <a:ext cx="21175" cy="5575"/>
            </a:xfrm>
            <a:custGeom>
              <a:avLst/>
              <a:gdLst/>
              <a:ahLst/>
              <a:cxnLst/>
              <a:rect l="l" t="t" r="r" b="b"/>
              <a:pathLst>
                <a:path w="847" h="223" extrusionOk="0">
                  <a:moveTo>
                    <a:pt x="8" y="206"/>
                  </a:moveTo>
                  <a:lnTo>
                    <a:pt x="8" y="206"/>
                  </a:lnTo>
                  <a:cubicBezTo>
                    <a:pt x="0" y="206"/>
                    <a:pt x="8" y="223"/>
                    <a:pt x="33" y="223"/>
                  </a:cubicBezTo>
                  <a:cubicBezTo>
                    <a:pt x="21" y="210"/>
                    <a:pt x="12" y="206"/>
                    <a:pt x="8" y="206"/>
                  </a:cubicBezTo>
                  <a:close/>
                  <a:moveTo>
                    <a:pt x="846" y="1"/>
                  </a:moveTo>
                  <a:cubicBezTo>
                    <a:pt x="551" y="1"/>
                    <a:pt x="292" y="75"/>
                    <a:pt x="33" y="223"/>
                  </a:cubicBezTo>
                  <a:cubicBezTo>
                    <a:pt x="329" y="149"/>
                    <a:pt x="551" y="75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6"/>
            <p:cNvSpPr/>
            <p:nvPr/>
          </p:nvSpPr>
          <p:spPr>
            <a:xfrm>
              <a:off x="365400" y="988550"/>
              <a:ext cx="17575" cy="3725"/>
            </a:xfrm>
            <a:custGeom>
              <a:avLst/>
              <a:gdLst/>
              <a:ahLst/>
              <a:cxnLst/>
              <a:rect l="l" t="t" r="r" b="b"/>
              <a:pathLst>
                <a:path w="703" h="149" extrusionOk="0">
                  <a:moveTo>
                    <a:pt x="703" y="1"/>
                  </a:moveTo>
                  <a:lnTo>
                    <a:pt x="703" y="1"/>
                  </a:lnTo>
                  <a:cubicBezTo>
                    <a:pt x="407" y="38"/>
                    <a:pt x="222" y="75"/>
                    <a:pt x="0" y="149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6"/>
            <p:cNvSpPr/>
            <p:nvPr/>
          </p:nvSpPr>
          <p:spPr>
            <a:xfrm>
              <a:off x="357075" y="979325"/>
              <a:ext cx="24975" cy="8325"/>
            </a:xfrm>
            <a:custGeom>
              <a:avLst/>
              <a:gdLst/>
              <a:ahLst/>
              <a:cxnLst/>
              <a:rect l="l" t="t" r="r" b="b"/>
              <a:pathLst>
                <a:path w="999" h="333" extrusionOk="0">
                  <a:moveTo>
                    <a:pt x="999" y="0"/>
                  </a:moveTo>
                  <a:cubicBezTo>
                    <a:pt x="666" y="74"/>
                    <a:pt x="333" y="185"/>
                    <a:pt x="0" y="333"/>
                  </a:cubicBezTo>
                  <a:cubicBezTo>
                    <a:pt x="333" y="222"/>
                    <a:pt x="666" y="185"/>
                    <a:pt x="999" y="37"/>
                  </a:cubicBezTo>
                  <a:lnTo>
                    <a:pt x="9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6"/>
            <p:cNvSpPr/>
            <p:nvPr/>
          </p:nvSpPr>
          <p:spPr>
            <a:xfrm>
              <a:off x="361700" y="969150"/>
              <a:ext cx="30525" cy="5575"/>
            </a:xfrm>
            <a:custGeom>
              <a:avLst/>
              <a:gdLst/>
              <a:ahLst/>
              <a:cxnLst/>
              <a:rect l="l" t="t" r="r" b="b"/>
              <a:pathLst>
                <a:path w="1221" h="223" extrusionOk="0">
                  <a:moveTo>
                    <a:pt x="1220" y="0"/>
                  </a:moveTo>
                  <a:lnTo>
                    <a:pt x="1220" y="0"/>
                  </a:lnTo>
                  <a:cubicBezTo>
                    <a:pt x="814" y="37"/>
                    <a:pt x="407" y="111"/>
                    <a:pt x="0" y="222"/>
                  </a:cubicBezTo>
                  <a:cubicBezTo>
                    <a:pt x="444" y="185"/>
                    <a:pt x="851" y="111"/>
                    <a:pt x="12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6"/>
            <p:cNvSpPr/>
            <p:nvPr/>
          </p:nvSpPr>
          <p:spPr>
            <a:xfrm>
              <a:off x="357075" y="965450"/>
              <a:ext cx="27750" cy="5575"/>
            </a:xfrm>
            <a:custGeom>
              <a:avLst/>
              <a:gdLst/>
              <a:ahLst/>
              <a:cxnLst/>
              <a:rect l="l" t="t" r="r" b="b"/>
              <a:pathLst>
                <a:path w="1110" h="223" extrusionOk="0">
                  <a:moveTo>
                    <a:pt x="1109" y="1"/>
                  </a:moveTo>
                  <a:cubicBezTo>
                    <a:pt x="740" y="1"/>
                    <a:pt x="370" y="148"/>
                    <a:pt x="0" y="222"/>
                  </a:cubicBezTo>
                  <a:cubicBezTo>
                    <a:pt x="444" y="148"/>
                    <a:pt x="814" y="75"/>
                    <a:pt x="1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6"/>
            <p:cNvSpPr/>
            <p:nvPr/>
          </p:nvSpPr>
          <p:spPr>
            <a:xfrm>
              <a:off x="194700" y="1080975"/>
              <a:ext cx="125425" cy="53725"/>
            </a:xfrm>
            <a:custGeom>
              <a:avLst/>
              <a:gdLst/>
              <a:ahLst/>
              <a:cxnLst/>
              <a:rect l="l" t="t" r="r" b="b"/>
              <a:pathLst>
                <a:path w="5017" h="2149" extrusionOk="0">
                  <a:moveTo>
                    <a:pt x="136" y="1"/>
                  </a:moveTo>
                  <a:cubicBezTo>
                    <a:pt x="99" y="38"/>
                    <a:pt x="99" y="38"/>
                    <a:pt x="99" y="75"/>
                  </a:cubicBezTo>
                  <a:cubicBezTo>
                    <a:pt x="99" y="63"/>
                    <a:pt x="87" y="58"/>
                    <a:pt x="72" y="58"/>
                  </a:cubicBezTo>
                  <a:cubicBezTo>
                    <a:pt x="42" y="58"/>
                    <a:pt x="1" y="75"/>
                    <a:pt x="26" y="75"/>
                  </a:cubicBezTo>
                  <a:cubicBezTo>
                    <a:pt x="358" y="777"/>
                    <a:pt x="1135" y="1332"/>
                    <a:pt x="1800" y="1702"/>
                  </a:cubicBezTo>
                  <a:cubicBezTo>
                    <a:pt x="2334" y="2011"/>
                    <a:pt x="2953" y="2149"/>
                    <a:pt x="3576" y="2149"/>
                  </a:cubicBezTo>
                  <a:cubicBezTo>
                    <a:pt x="3773" y="2149"/>
                    <a:pt x="3971" y="2135"/>
                    <a:pt x="4166" y="2108"/>
                  </a:cubicBezTo>
                  <a:cubicBezTo>
                    <a:pt x="4240" y="2108"/>
                    <a:pt x="4240" y="1997"/>
                    <a:pt x="4166" y="1997"/>
                  </a:cubicBezTo>
                  <a:cubicBezTo>
                    <a:pt x="4018" y="1997"/>
                    <a:pt x="3907" y="1997"/>
                    <a:pt x="3833" y="1923"/>
                  </a:cubicBezTo>
                  <a:cubicBezTo>
                    <a:pt x="3907" y="1886"/>
                    <a:pt x="4092" y="1849"/>
                    <a:pt x="4277" y="1849"/>
                  </a:cubicBezTo>
                  <a:cubicBezTo>
                    <a:pt x="4573" y="1849"/>
                    <a:pt x="4795" y="1849"/>
                    <a:pt x="5017" y="1813"/>
                  </a:cubicBezTo>
                  <a:lnTo>
                    <a:pt x="5017" y="1739"/>
                  </a:lnTo>
                  <a:cubicBezTo>
                    <a:pt x="4721" y="1813"/>
                    <a:pt x="4425" y="1813"/>
                    <a:pt x="4166" y="1813"/>
                  </a:cubicBezTo>
                  <a:cubicBezTo>
                    <a:pt x="3907" y="1813"/>
                    <a:pt x="3723" y="1923"/>
                    <a:pt x="3501" y="1923"/>
                  </a:cubicBezTo>
                  <a:cubicBezTo>
                    <a:pt x="2946" y="1886"/>
                    <a:pt x="2392" y="1849"/>
                    <a:pt x="1837" y="1554"/>
                  </a:cubicBezTo>
                  <a:cubicBezTo>
                    <a:pt x="1246" y="1258"/>
                    <a:pt x="543" y="740"/>
                    <a:pt x="136" y="223"/>
                  </a:cubicBezTo>
                  <a:lnTo>
                    <a:pt x="136" y="186"/>
                  </a:lnTo>
                  <a:cubicBezTo>
                    <a:pt x="321" y="445"/>
                    <a:pt x="1098" y="703"/>
                    <a:pt x="1283" y="740"/>
                  </a:cubicBezTo>
                  <a:cubicBezTo>
                    <a:pt x="1800" y="814"/>
                    <a:pt x="2355" y="814"/>
                    <a:pt x="2872" y="888"/>
                  </a:cubicBezTo>
                  <a:cubicBezTo>
                    <a:pt x="3150" y="888"/>
                    <a:pt x="3445" y="907"/>
                    <a:pt x="3741" y="907"/>
                  </a:cubicBezTo>
                  <a:cubicBezTo>
                    <a:pt x="4037" y="907"/>
                    <a:pt x="4333" y="888"/>
                    <a:pt x="4610" y="814"/>
                  </a:cubicBezTo>
                  <a:cubicBezTo>
                    <a:pt x="4647" y="814"/>
                    <a:pt x="4647" y="777"/>
                    <a:pt x="4610" y="777"/>
                  </a:cubicBezTo>
                  <a:cubicBezTo>
                    <a:pt x="4274" y="713"/>
                    <a:pt x="3917" y="698"/>
                    <a:pt x="3554" y="698"/>
                  </a:cubicBezTo>
                  <a:cubicBezTo>
                    <a:pt x="3213" y="698"/>
                    <a:pt x="2867" y="711"/>
                    <a:pt x="2529" y="711"/>
                  </a:cubicBezTo>
                  <a:cubicBezTo>
                    <a:pt x="2396" y="711"/>
                    <a:pt x="2263" y="709"/>
                    <a:pt x="2133" y="703"/>
                  </a:cubicBezTo>
                  <a:cubicBezTo>
                    <a:pt x="1800" y="703"/>
                    <a:pt x="1504" y="629"/>
                    <a:pt x="1209" y="592"/>
                  </a:cubicBezTo>
                  <a:cubicBezTo>
                    <a:pt x="913" y="556"/>
                    <a:pt x="136" y="334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6"/>
            <p:cNvSpPr/>
            <p:nvPr/>
          </p:nvSpPr>
          <p:spPr>
            <a:xfrm>
              <a:off x="392200" y="1113325"/>
              <a:ext cx="15725" cy="3725"/>
            </a:xfrm>
            <a:custGeom>
              <a:avLst/>
              <a:gdLst/>
              <a:ahLst/>
              <a:cxnLst/>
              <a:rect l="l" t="t" r="r" b="b"/>
              <a:pathLst>
                <a:path w="629" h="149" extrusionOk="0">
                  <a:moveTo>
                    <a:pt x="185" y="1"/>
                  </a:moveTo>
                  <a:cubicBezTo>
                    <a:pt x="74" y="1"/>
                    <a:pt x="37" y="38"/>
                    <a:pt x="0" y="75"/>
                  </a:cubicBezTo>
                  <a:cubicBezTo>
                    <a:pt x="0" y="75"/>
                    <a:pt x="0" y="149"/>
                    <a:pt x="37" y="149"/>
                  </a:cubicBezTo>
                  <a:cubicBezTo>
                    <a:pt x="222" y="149"/>
                    <a:pt x="444" y="149"/>
                    <a:pt x="629" y="38"/>
                  </a:cubicBezTo>
                  <a:lnTo>
                    <a:pt x="629" y="1"/>
                  </a:lnTo>
                  <a:cubicBezTo>
                    <a:pt x="444" y="38"/>
                    <a:pt x="333" y="75"/>
                    <a:pt x="148" y="75"/>
                  </a:cubicBezTo>
                  <a:cubicBezTo>
                    <a:pt x="148" y="38"/>
                    <a:pt x="148" y="38"/>
                    <a:pt x="1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6"/>
            <p:cNvSpPr/>
            <p:nvPr/>
          </p:nvSpPr>
          <p:spPr>
            <a:xfrm>
              <a:off x="396000" y="1101325"/>
              <a:ext cx="16550" cy="6500"/>
            </a:xfrm>
            <a:custGeom>
              <a:avLst/>
              <a:gdLst/>
              <a:ahLst/>
              <a:cxnLst/>
              <a:rect l="l" t="t" r="r" b="b"/>
              <a:pathLst>
                <a:path w="662" h="260" extrusionOk="0">
                  <a:moveTo>
                    <a:pt x="8" y="226"/>
                  </a:moveTo>
                  <a:lnTo>
                    <a:pt x="8" y="226"/>
                  </a:lnTo>
                  <a:cubicBezTo>
                    <a:pt x="0" y="226"/>
                    <a:pt x="8" y="259"/>
                    <a:pt x="33" y="259"/>
                  </a:cubicBezTo>
                  <a:cubicBezTo>
                    <a:pt x="21" y="234"/>
                    <a:pt x="13" y="226"/>
                    <a:pt x="8" y="226"/>
                  </a:cubicBezTo>
                  <a:close/>
                  <a:moveTo>
                    <a:pt x="662" y="0"/>
                  </a:moveTo>
                  <a:cubicBezTo>
                    <a:pt x="588" y="0"/>
                    <a:pt x="477" y="74"/>
                    <a:pt x="366" y="111"/>
                  </a:cubicBezTo>
                  <a:cubicBezTo>
                    <a:pt x="255" y="148"/>
                    <a:pt x="107" y="148"/>
                    <a:pt x="33" y="259"/>
                  </a:cubicBezTo>
                  <a:cubicBezTo>
                    <a:pt x="255" y="259"/>
                    <a:pt x="477" y="185"/>
                    <a:pt x="662" y="74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6"/>
            <p:cNvSpPr/>
            <p:nvPr/>
          </p:nvSpPr>
          <p:spPr>
            <a:xfrm>
              <a:off x="402350" y="1092075"/>
              <a:ext cx="12975" cy="4650"/>
            </a:xfrm>
            <a:custGeom>
              <a:avLst/>
              <a:gdLst/>
              <a:ahLst/>
              <a:cxnLst/>
              <a:rect l="l" t="t" r="r" b="b"/>
              <a:pathLst>
                <a:path w="519" h="186" extrusionOk="0">
                  <a:moveTo>
                    <a:pt x="519" y="1"/>
                  </a:moveTo>
                  <a:lnTo>
                    <a:pt x="519" y="1"/>
                  </a:lnTo>
                  <a:cubicBezTo>
                    <a:pt x="334" y="75"/>
                    <a:pt x="149" y="148"/>
                    <a:pt x="1" y="185"/>
                  </a:cubicBezTo>
                  <a:cubicBezTo>
                    <a:pt x="186" y="148"/>
                    <a:pt x="334" y="112"/>
                    <a:pt x="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6"/>
            <p:cNvSpPr/>
            <p:nvPr/>
          </p:nvSpPr>
          <p:spPr>
            <a:xfrm>
              <a:off x="405125" y="1081900"/>
              <a:ext cx="16675" cy="8350"/>
            </a:xfrm>
            <a:custGeom>
              <a:avLst/>
              <a:gdLst/>
              <a:ahLst/>
              <a:cxnLst/>
              <a:rect l="l" t="t" r="r" b="b"/>
              <a:pathLst>
                <a:path w="667" h="334" extrusionOk="0">
                  <a:moveTo>
                    <a:pt x="666" y="1"/>
                  </a:moveTo>
                  <a:lnTo>
                    <a:pt x="666" y="1"/>
                  </a:lnTo>
                  <a:cubicBezTo>
                    <a:pt x="408" y="38"/>
                    <a:pt x="149" y="186"/>
                    <a:pt x="1" y="334"/>
                  </a:cubicBezTo>
                  <a:cubicBezTo>
                    <a:pt x="223" y="186"/>
                    <a:pt x="408" y="112"/>
                    <a:pt x="6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6"/>
            <p:cNvSpPr/>
            <p:nvPr/>
          </p:nvSpPr>
          <p:spPr>
            <a:xfrm>
              <a:off x="405125" y="1078225"/>
              <a:ext cx="15750" cy="6475"/>
            </a:xfrm>
            <a:custGeom>
              <a:avLst/>
              <a:gdLst/>
              <a:ahLst/>
              <a:cxnLst/>
              <a:rect l="l" t="t" r="r" b="b"/>
              <a:pathLst>
                <a:path w="630" h="259" extrusionOk="0">
                  <a:moveTo>
                    <a:pt x="629" y="0"/>
                  </a:moveTo>
                  <a:cubicBezTo>
                    <a:pt x="408" y="0"/>
                    <a:pt x="149" y="111"/>
                    <a:pt x="1" y="185"/>
                  </a:cubicBezTo>
                  <a:lnTo>
                    <a:pt x="1" y="259"/>
                  </a:lnTo>
                  <a:cubicBezTo>
                    <a:pt x="223" y="185"/>
                    <a:pt x="445" y="111"/>
                    <a:pt x="6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6"/>
            <p:cNvSpPr/>
            <p:nvPr/>
          </p:nvSpPr>
          <p:spPr>
            <a:xfrm>
              <a:off x="1039175" y="934450"/>
              <a:ext cx="13900" cy="9775"/>
            </a:xfrm>
            <a:custGeom>
              <a:avLst/>
              <a:gdLst/>
              <a:ahLst/>
              <a:cxnLst/>
              <a:rect l="l" t="t" r="r" b="b"/>
              <a:pathLst>
                <a:path w="556" h="391" extrusionOk="0">
                  <a:moveTo>
                    <a:pt x="306" y="0"/>
                  </a:moveTo>
                  <a:cubicBezTo>
                    <a:pt x="255" y="0"/>
                    <a:pt x="210" y="8"/>
                    <a:pt x="186" y="21"/>
                  </a:cubicBezTo>
                  <a:cubicBezTo>
                    <a:pt x="38" y="95"/>
                    <a:pt x="1" y="279"/>
                    <a:pt x="38" y="390"/>
                  </a:cubicBezTo>
                  <a:cubicBezTo>
                    <a:pt x="1" y="279"/>
                    <a:pt x="75" y="131"/>
                    <a:pt x="223" y="131"/>
                  </a:cubicBezTo>
                  <a:cubicBezTo>
                    <a:pt x="333" y="95"/>
                    <a:pt x="407" y="95"/>
                    <a:pt x="444" y="95"/>
                  </a:cubicBezTo>
                  <a:cubicBezTo>
                    <a:pt x="518" y="95"/>
                    <a:pt x="518" y="131"/>
                    <a:pt x="555" y="131"/>
                  </a:cubicBezTo>
                  <a:cubicBezTo>
                    <a:pt x="531" y="33"/>
                    <a:pt x="407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6"/>
            <p:cNvSpPr/>
            <p:nvPr/>
          </p:nvSpPr>
          <p:spPr>
            <a:xfrm>
              <a:off x="1100275" y="932975"/>
              <a:ext cx="143950" cy="40825"/>
            </a:xfrm>
            <a:custGeom>
              <a:avLst/>
              <a:gdLst/>
              <a:ahLst/>
              <a:cxnLst/>
              <a:rect l="l" t="t" r="r" b="b"/>
              <a:pathLst>
                <a:path w="5758" h="1633" extrusionOk="0">
                  <a:moveTo>
                    <a:pt x="9" y="1599"/>
                  </a:moveTo>
                  <a:lnTo>
                    <a:pt x="9" y="1599"/>
                  </a:lnTo>
                  <a:cubicBezTo>
                    <a:pt x="1" y="1599"/>
                    <a:pt x="9" y="1632"/>
                    <a:pt x="34" y="1632"/>
                  </a:cubicBezTo>
                  <a:cubicBezTo>
                    <a:pt x="21" y="1608"/>
                    <a:pt x="13" y="1599"/>
                    <a:pt x="9" y="1599"/>
                  </a:cubicBezTo>
                  <a:close/>
                  <a:moveTo>
                    <a:pt x="5673" y="1"/>
                  </a:moveTo>
                  <a:cubicBezTo>
                    <a:pt x="5666" y="1"/>
                    <a:pt x="5660" y="2"/>
                    <a:pt x="5653" y="6"/>
                  </a:cubicBezTo>
                  <a:cubicBezTo>
                    <a:pt x="5173" y="80"/>
                    <a:pt x="4655" y="43"/>
                    <a:pt x="4211" y="80"/>
                  </a:cubicBezTo>
                  <a:cubicBezTo>
                    <a:pt x="3731" y="154"/>
                    <a:pt x="3287" y="264"/>
                    <a:pt x="2807" y="412"/>
                  </a:cubicBezTo>
                  <a:cubicBezTo>
                    <a:pt x="1882" y="708"/>
                    <a:pt x="847" y="967"/>
                    <a:pt x="34" y="1632"/>
                  </a:cubicBezTo>
                  <a:cubicBezTo>
                    <a:pt x="958" y="1189"/>
                    <a:pt x="1845" y="819"/>
                    <a:pt x="2770" y="560"/>
                  </a:cubicBezTo>
                  <a:cubicBezTo>
                    <a:pt x="3250" y="412"/>
                    <a:pt x="3731" y="264"/>
                    <a:pt x="4248" y="227"/>
                  </a:cubicBezTo>
                  <a:cubicBezTo>
                    <a:pt x="4729" y="190"/>
                    <a:pt x="5210" y="227"/>
                    <a:pt x="5690" y="154"/>
                  </a:cubicBezTo>
                  <a:cubicBezTo>
                    <a:pt x="5758" y="154"/>
                    <a:pt x="5733" y="1"/>
                    <a:pt x="56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6"/>
            <p:cNvSpPr/>
            <p:nvPr/>
          </p:nvSpPr>
          <p:spPr>
            <a:xfrm>
              <a:off x="1261000" y="930300"/>
              <a:ext cx="143300" cy="17625"/>
            </a:xfrm>
            <a:custGeom>
              <a:avLst/>
              <a:gdLst/>
              <a:ahLst/>
              <a:cxnLst/>
              <a:rect l="l" t="t" r="r" b="b"/>
              <a:pathLst>
                <a:path w="5732" h="705" extrusionOk="0">
                  <a:moveTo>
                    <a:pt x="1659" y="1"/>
                  </a:moveTo>
                  <a:cubicBezTo>
                    <a:pt x="1090" y="1"/>
                    <a:pt x="524" y="59"/>
                    <a:pt x="1" y="261"/>
                  </a:cubicBezTo>
                  <a:cubicBezTo>
                    <a:pt x="657" y="190"/>
                    <a:pt x="1313" y="164"/>
                    <a:pt x="1979" y="164"/>
                  </a:cubicBezTo>
                  <a:cubicBezTo>
                    <a:pt x="2363" y="164"/>
                    <a:pt x="2751" y="173"/>
                    <a:pt x="3143" y="187"/>
                  </a:cubicBezTo>
                  <a:cubicBezTo>
                    <a:pt x="3550" y="261"/>
                    <a:pt x="3957" y="261"/>
                    <a:pt x="4400" y="334"/>
                  </a:cubicBezTo>
                  <a:cubicBezTo>
                    <a:pt x="4807" y="445"/>
                    <a:pt x="5214" y="630"/>
                    <a:pt x="5657" y="704"/>
                  </a:cubicBezTo>
                  <a:cubicBezTo>
                    <a:pt x="5731" y="704"/>
                    <a:pt x="5731" y="667"/>
                    <a:pt x="5731" y="630"/>
                  </a:cubicBezTo>
                  <a:cubicBezTo>
                    <a:pt x="4992" y="113"/>
                    <a:pt x="3920" y="150"/>
                    <a:pt x="3069" y="76"/>
                  </a:cubicBezTo>
                  <a:cubicBezTo>
                    <a:pt x="2614" y="42"/>
                    <a:pt x="2136" y="1"/>
                    <a:pt x="1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6"/>
            <p:cNvSpPr/>
            <p:nvPr/>
          </p:nvSpPr>
          <p:spPr>
            <a:xfrm>
              <a:off x="1030875" y="883200"/>
              <a:ext cx="432450" cy="157150"/>
            </a:xfrm>
            <a:custGeom>
              <a:avLst/>
              <a:gdLst/>
              <a:ahLst/>
              <a:cxnLst/>
              <a:rect l="l" t="t" r="r" b="b"/>
              <a:pathLst>
                <a:path w="17298" h="6286" extrusionOk="0">
                  <a:moveTo>
                    <a:pt x="15988" y="2435"/>
                  </a:moveTo>
                  <a:cubicBezTo>
                    <a:pt x="15845" y="2521"/>
                    <a:pt x="15671" y="2671"/>
                    <a:pt x="15639" y="2736"/>
                  </a:cubicBezTo>
                  <a:cubicBezTo>
                    <a:pt x="15380" y="2884"/>
                    <a:pt x="15195" y="2921"/>
                    <a:pt x="14973" y="2995"/>
                  </a:cubicBezTo>
                  <a:lnTo>
                    <a:pt x="15269" y="2884"/>
                  </a:lnTo>
                  <a:cubicBezTo>
                    <a:pt x="15373" y="2779"/>
                    <a:pt x="15675" y="2609"/>
                    <a:pt x="15988" y="2435"/>
                  </a:cubicBezTo>
                  <a:close/>
                  <a:moveTo>
                    <a:pt x="13938" y="0"/>
                  </a:moveTo>
                  <a:cubicBezTo>
                    <a:pt x="13901" y="0"/>
                    <a:pt x="13901" y="37"/>
                    <a:pt x="13938" y="37"/>
                  </a:cubicBezTo>
                  <a:cubicBezTo>
                    <a:pt x="15010" y="185"/>
                    <a:pt x="15971" y="296"/>
                    <a:pt x="16859" y="888"/>
                  </a:cubicBezTo>
                  <a:cubicBezTo>
                    <a:pt x="16896" y="1035"/>
                    <a:pt x="16896" y="1146"/>
                    <a:pt x="16822" y="1331"/>
                  </a:cubicBezTo>
                  <a:cubicBezTo>
                    <a:pt x="15897" y="851"/>
                    <a:pt x="14973" y="555"/>
                    <a:pt x="13901" y="518"/>
                  </a:cubicBezTo>
                  <a:lnTo>
                    <a:pt x="13901" y="518"/>
                  </a:lnTo>
                  <a:cubicBezTo>
                    <a:pt x="14936" y="592"/>
                    <a:pt x="15897" y="888"/>
                    <a:pt x="16785" y="1405"/>
                  </a:cubicBezTo>
                  <a:cubicBezTo>
                    <a:pt x="16711" y="1516"/>
                    <a:pt x="16600" y="1664"/>
                    <a:pt x="16452" y="1775"/>
                  </a:cubicBezTo>
                  <a:cubicBezTo>
                    <a:pt x="16230" y="1479"/>
                    <a:pt x="15787" y="1405"/>
                    <a:pt x="15491" y="1294"/>
                  </a:cubicBezTo>
                  <a:cubicBezTo>
                    <a:pt x="15059" y="1140"/>
                    <a:pt x="14577" y="935"/>
                    <a:pt x="14107" y="935"/>
                  </a:cubicBezTo>
                  <a:cubicBezTo>
                    <a:pt x="14013" y="935"/>
                    <a:pt x="13920" y="943"/>
                    <a:pt x="13827" y="961"/>
                  </a:cubicBezTo>
                  <a:lnTo>
                    <a:pt x="13827" y="961"/>
                  </a:lnTo>
                  <a:cubicBezTo>
                    <a:pt x="13912" y="945"/>
                    <a:pt x="13996" y="937"/>
                    <a:pt x="14080" y="937"/>
                  </a:cubicBezTo>
                  <a:cubicBezTo>
                    <a:pt x="14549" y="937"/>
                    <a:pt x="15009" y="1169"/>
                    <a:pt x="15417" y="1294"/>
                  </a:cubicBezTo>
                  <a:cubicBezTo>
                    <a:pt x="15787" y="1442"/>
                    <a:pt x="16082" y="1516"/>
                    <a:pt x="16341" y="1775"/>
                  </a:cubicBezTo>
                  <a:cubicBezTo>
                    <a:pt x="16304" y="1812"/>
                    <a:pt x="16230" y="1849"/>
                    <a:pt x="16156" y="1886"/>
                  </a:cubicBezTo>
                  <a:cubicBezTo>
                    <a:pt x="15602" y="1442"/>
                    <a:pt x="14677" y="1331"/>
                    <a:pt x="14049" y="1220"/>
                  </a:cubicBezTo>
                  <a:lnTo>
                    <a:pt x="14049" y="1220"/>
                  </a:lnTo>
                  <a:cubicBezTo>
                    <a:pt x="14419" y="1294"/>
                    <a:pt x="14788" y="1442"/>
                    <a:pt x="15195" y="1516"/>
                  </a:cubicBezTo>
                  <a:cubicBezTo>
                    <a:pt x="15528" y="1627"/>
                    <a:pt x="15897" y="1701"/>
                    <a:pt x="16119" y="1960"/>
                  </a:cubicBezTo>
                  <a:cubicBezTo>
                    <a:pt x="16082" y="1997"/>
                    <a:pt x="15971" y="2034"/>
                    <a:pt x="15934" y="2071"/>
                  </a:cubicBezTo>
                  <a:cubicBezTo>
                    <a:pt x="15502" y="1731"/>
                    <a:pt x="14966" y="1572"/>
                    <a:pt x="14435" y="1572"/>
                  </a:cubicBezTo>
                  <a:cubicBezTo>
                    <a:pt x="14331" y="1572"/>
                    <a:pt x="14226" y="1578"/>
                    <a:pt x="14123" y="1590"/>
                  </a:cubicBezTo>
                  <a:cubicBezTo>
                    <a:pt x="14788" y="1590"/>
                    <a:pt x="15343" y="1775"/>
                    <a:pt x="15897" y="2071"/>
                  </a:cubicBezTo>
                  <a:cubicBezTo>
                    <a:pt x="15787" y="2181"/>
                    <a:pt x="15676" y="2218"/>
                    <a:pt x="15528" y="2329"/>
                  </a:cubicBezTo>
                  <a:cubicBezTo>
                    <a:pt x="14989" y="1970"/>
                    <a:pt x="14328" y="1780"/>
                    <a:pt x="13703" y="1780"/>
                  </a:cubicBezTo>
                  <a:cubicBezTo>
                    <a:pt x="13557" y="1780"/>
                    <a:pt x="13413" y="1791"/>
                    <a:pt x="13273" y="1812"/>
                  </a:cubicBezTo>
                  <a:cubicBezTo>
                    <a:pt x="14086" y="1812"/>
                    <a:pt x="14788" y="2034"/>
                    <a:pt x="15491" y="2366"/>
                  </a:cubicBezTo>
                  <a:cubicBezTo>
                    <a:pt x="14603" y="2884"/>
                    <a:pt x="13531" y="3254"/>
                    <a:pt x="13199" y="3328"/>
                  </a:cubicBezTo>
                  <a:cubicBezTo>
                    <a:pt x="11683" y="3808"/>
                    <a:pt x="10093" y="3882"/>
                    <a:pt x="8503" y="4030"/>
                  </a:cubicBezTo>
                  <a:cubicBezTo>
                    <a:pt x="7566" y="4121"/>
                    <a:pt x="6616" y="4185"/>
                    <a:pt x="5677" y="4185"/>
                  </a:cubicBezTo>
                  <a:cubicBezTo>
                    <a:pt x="5096" y="4185"/>
                    <a:pt x="4521" y="4160"/>
                    <a:pt x="3956" y="4104"/>
                  </a:cubicBezTo>
                  <a:cubicBezTo>
                    <a:pt x="2551" y="3993"/>
                    <a:pt x="1146" y="3697"/>
                    <a:pt x="37" y="2736"/>
                  </a:cubicBezTo>
                  <a:cubicBezTo>
                    <a:pt x="37" y="2736"/>
                    <a:pt x="0" y="2736"/>
                    <a:pt x="0" y="2773"/>
                  </a:cubicBezTo>
                  <a:cubicBezTo>
                    <a:pt x="887" y="3993"/>
                    <a:pt x="2736" y="4252"/>
                    <a:pt x="4104" y="4400"/>
                  </a:cubicBezTo>
                  <a:cubicBezTo>
                    <a:pt x="4657" y="4455"/>
                    <a:pt x="5210" y="4477"/>
                    <a:pt x="5763" y="4477"/>
                  </a:cubicBezTo>
                  <a:cubicBezTo>
                    <a:pt x="7059" y="4477"/>
                    <a:pt x="8354" y="4355"/>
                    <a:pt x="9649" y="4252"/>
                  </a:cubicBezTo>
                  <a:cubicBezTo>
                    <a:pt x="10943" y="4178"/>
                    <a:pt x="12200" y="3993"/>
                    <a:pt x="13457" y="3586"/>
                  </a:cubicBezTo>
                  <a:lnTo>
                    <a:pt x="13494" y="3660"/>
                  </a:lnTo>
                  <a:cubicBezTo>
                    <a:pt x="14308" y="3402"/>
                    <a:pt x="15454" y="3143"/>
                    <a:pt x="16119" y="2551"/>
                  </a:cubicBezTo>
                  <a:cubicBezTo>
                    <a:pt x="16230" y="2551"/>
                    <a:pt x="16267" y="2440"/>
                    <a:pt x="16267" y="2403"/>
                  </a:cubicBezTo>
                  <a:cubicBezTo>
                    <a:pt x="16267" y="2403"/>
                    <a:pt x="16267" y="2366"/>
                    <a:pt x="16230" y="2366"/>
                  </a:cubicBezTo>
                  <a:cubicBezTo>
                    <a:pt x="16230" y="2366"/>
                    <a:pt x="16230" y="2292"/>
                    <a:pt x="16156" y="2292"/>
                  </a:cubicBezTo>
                  <a:cubicBezTo>
                    <a:pt x="16452" y="2108"/>
                    <a:pt x="16674" y="1886"/>
                    <a:pt x="16859" y="1664"/>
                  </a:cubicBezTo>
                  <a:lnTo>
                    <a:pt x="16859" y="1664"/>
                  </a:lnTo>
                  <a:cubicBezTo>
                    <a:pt x="16341" y="2477"/>
                    <a:pt x="15750" y="3291"/>
                    <a:pt x="15010" y="3919"/>
                  </a:cubicBezTo>
                  <a:cubicBezTo>
                    <a:pt x="14123" y="4659"/>
                    <a:pt x="13088" y="5176"/>
                    <a:pt x="12016" y="5546"/>
                  </a:cubicBezTo>
                  <a:cubicBezTo>
                    <a:pt x="9649" y="6285"/>
                    <a:pt x="7246" y="6137"/>
                    <a:pt x="4806" y="6174"/>
                  </a:cubicBezTo>
                  <a:cubicBezTo>
                    <a:pt x="5634" y="6237"/>
                    <a:pt x="6478" y="6278"/>
                    <a:pt x="7323" y="6278"/>
                  </a:cubicBezTo>
                  <a:cubicBezTo>
                    <a:pt x="8971" y="6278"/>
                    <a:pt x="10624" y="6121"/>
                    <a:pt x="12163" y="5657"/>
                  </a:cubicBezTo>
                  <a:cubicBezTo>
                    <a:pt x="14419" y="4954"/>
                    <a:pt x="16082" y="3475"/>
                    <a:pt x="17191" y="1405"/>
                  </a:cubicBezTo>
                  <a:cubicBezTo>
                    <a:pt x="17297" y="1299"/>
                    <a:pt x="17270" y="1212"/>
                    <a:pt x="17233" y="1212"/>
                  </a:cubicBezTo>
                  <a:cubicBezTo>
                    <a:pt x="17218" y="1212"/>
                    <a:pt x="17202" y="1226"/>
                    <a:pt x="17191" y="1257"/>
                  </a:cubicBezTo>
                  <a:cubicBezTo>
                    <a:pt x="17191" y="1282"/>
                    <a:pt x="17175" y="1290"/>
                    <a:pt x="17164" y="1303"/>
                  </a:cubicBezTo>
                  <a:lnTo>
                    <a:pt x="17164" y="1303"/>
                  </a:lnTo>
                  <a:cubicBezTo>
                    <a:pt x="17263" y="1015"/>
                    <a:pt x="17215" y="696"/>
                    <a:pt x="16785" y="481"/>
                  </a:cubicBezTo>
                  <a:cubicBezTo>
                    <a:pt x="16767" y="463"/>
                    <a:pt x="16749" y="456"/>
                    <a:pt x="16733" y="456"/>
                  </a:cubicBezTo>
                  <a:cubicBezTo>
                    <a:pt x="16682" y="456"/>
                    <a:pt x="16646" y="527"/>
                    <a:pt x="16674" y="555"/>
                  </a:cubicBezTo>
                  <a:cubicBezTo>
                    <a:pt x="16711" y="592"/>
                    <a:pt x="16785" y="629"/>
                    <a:pt x="16785" y="703"/>
                  </a:cubicBezTo>
                  <a:cubicBezTo>
                    <a:pt x="15971" y="148"/>
                    <a:pt x="14862" y="0"/>
                    <a:pt x="139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6"/>
            <p:cNvSpPr/>
            <p:nvPr/>
          </p:nvSpPr>
          <p:spPr>
            <a:xfrm>
              <a:off x="1062300" y="985775"/>
              <a:ext cx="79500" cy="15750"/>
            </a:xfrm>
            <a:custGeom>
              <a:avLst/>
              <a:gdLst/>
              <a:ahLst/>
              <a:cxnLst/>
              <a:rect l="l" t="t" r="r" b="b"/>
              <a:pathLst>
                <a:path w="3180" h="630" extrusionOk="0">
                  <a:moveTo>
                    <a:pt x="0" y="1"/>
                  </a:moveTo>
                  <a:cubicBezTo>
                    <a:pt x="222" y="297"/>
                    <a:pt x="666" y="297"/>
                    <a:pt x="1035" y="334"/>
                  </a:cubicBezTo>
                  <a:cubicBezTo>
                    <a:pt x="1399" y="390"/>
                    <a:pt x="1742" y="446"/>
                    <a:pt x="2096" y="486"/>
                  </a:cubicBezTo>
                  <a:lnTo>
                    <a:pt x="2096" y="486"/>
                  </a:lnTo>
                  <a:cubicBezTo>
                    <a:pt x="1908" y="451"/>
                    <a:pt x="1717" y="414"/>
                    <a:pt x="1516" y="371"/>
                  </a:cubicBezTo>
                  <a:cubicBezTo>
                    <a:pt x="1035" y="297"/>
                    <a:pt x="370" y="334"/>
                    <a:pt x="0" y="1"/>
                  </a:cubicBezTo>
                  <a:close/>
                  <a:moveTo>
                    <a:pt x="2953" y="623"/>
                  </a:moveTo>
                  <a:cubicBezTo>
                    <a:pt x="2963" y="629"/>
                    <a:pt x="2979" y="629"/>
                    <a:pt x="2995" y="629"/>
                  </a:cubicBezTo>
                  <a:cubicBezTo>
                    <a:pt x="2981" y="627"/>
                    <a:pt x="2967" y="625"/>
                    <a:pt x="2953" y="623"/>
                  </a:cubicBezTo>
                  <a:close/>
                  <a:moveTo>
                    <a:pt x="2096" y="486"/>
                  </a:moveTo>
                  <a:lnTo>
                    <a:pt x="2096" y="486"/>
                  </a:lnTo>
                  <a:cubicBezTo>
                    <a:pt x="2377" y="537"/>
                    <a:pt x="2653" y="580"/>
                    <a:pt x="2953" y="623"/>
                  </a:cubicBezTo>
                  <a:lnTo>
                    <a:pt x="2953" y="623"/>
                  </a:lnTo>
                  <a:cubicBezTo>
                    <a:pt x="2949" y="621"/>
                    <a:pt x="2946" y="618"/>
                    <a:pt x="2944" y="614"/>
                  </a:cubicBezTo>
                  <a:lnTo>
                    <a:pt x="2944" y="614"/>
                  </a:lnTo>
                  <a:cubicBezTo>
                    <a:pt x="3018" y="624"/>
                    <a:pt x="3096" y="629"/>
                    <a:pt x="3180" y="629"/>
                  </a:cubicBezTo>
                  <a:cubicBezTo>
                    <a:pt x="3069" y="629"/>
                    <a:pt x="2995" y="556"/>
                    <a:pt x="2958" y="556"/>
                  </a:cubicBezTo>
                  <a:lnTo>
                    <a:pt x="2958" y="556"/>
                  </a:lnTo>
                  <a:cubicBezTo>
                    <a:pt x="2943" y="586"/>
                    <a:pt x="2940" y="604"/>
                    <a:pt x="2944" y="614"/>
                  </a:cubicBezTo>
                  <a:lnTo>
                    <a:pt x="2944" y="614"/>
                  </a:lnTo>
                  <a:cubicBezTo>
                    <a:pt x="2758" y="591"/>
                    <a:pt x="2599" y="545"/>
                    <a:pt x="2440" y="519"/>
                  </a:cubicBezTo>
                  <a:cubicBezTo>
                    <a:pt x="2324" y="510"/>
                    <a:pt x="2209" y="498"/>
                    <a:pt x="2096" y="4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6"/>
            <p:cNvSpPr/>
            <p:nvPr/>
          </p:nvSpPr>
          <p:spPr>
            <a:xfrm>
              <a:off x="1065975" y="994100"/>
              <a:ext cx="81375" cy="12975"/>
            </a:xfrm>
            <a:custGeom>
              <a:avLst/>
              <a:gdLst/>
              <a:ahLst/>
              <a:cxnLst/>
              <a:rect l="l" t="t" r="r" b="b"/>
              <a:pathLst>
                <a:path w="3255" h="519" extrusionOk="0">
                  <a:moveTo>
                    <a:pt x="1" y="1"/>
                  </a:moveTo>
                  <a:cubicBezTo>
                    <a:pt x="1036" y="296"/>
                    <a:pt x="2145" y="481"/>
                    <a:pt x="3254" y="518"/>
                  </a:cubicBezTo>
                  <a:lnTo>
                    <a:pt x="3254" y="481"/>
                  </a:lnTo>
                  <a:cubicBezTo>
                    <a:pt x="2145" y="333"/>
                    <a:pt x="1036" y="223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6"/>
            <p:cNvSpPr/>
            <p:nvPr/>
          </p:nvSpPr>
          <p:spPr>
            <a:xfrm>
              <a:off x="1082625" y="1003350"/>
              <a:ext cx="80425" cy="8475"/>
            </a:xfrm>
            <a:custGeom>
              <a:avLst/>
              <a:gdLst/>
              <a:ahLst/>
              <a:cxnLst/>
              <a:rect l="l" t="t" r="r" b="b"/>
              <a:pathLst>
                <a:path w="3217" h="339" extrusionOk="0">
                  <a:moveTo>
                    <a:pt x="0" y="0"/>
                  </a:moveTo>
                  <a:lnTo>
                    <a:pt x="0" y="0"/>
                  </a:lnTo>
                  <a:cubicBezTo>
                    <a:pt x="771" y="221"/>
                    <a:pt x="1562" y="338"/>
                    <a:pt x="2374" y="338"/>
                  </a:cubicBezTo>
                  <a:cubicBezTo>
                    <a:pt x="2653" y="338"/>
                    <a:pt x="2934" y="325"/>
                    <a:pt x="3217" y="296"/>
                  </a:cubicBezTo>
                  <a:cubicBezTo>
                    <a:pt x="2145" y="296"/>
                    <a:pt x="1073" y="22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6"/>
            <p:cNvSpPr/>
            <p:nvPr/>
          </p:nvSpPr>
          <p:spPr>
            <a:xfrm>
              <a:off x="1081700" y="1007050"/>
              <a:ext cx="95225" cy="12950"/>
            </a:xfrm>
            <a:custGeom>
              <a:avLst/>
              <a:gdLst/>
              <a:ahLst/>
              <a:cxnLst/>
              <a:rect l="l" t="t" r="r" b="b"/>
              <a:pathLst>
                <a:path w="3809" h="518" extrusionOk="0">
                  <a:moveTo>
                    <a:pt x="0" y="0"/>
                  </a:moveTo>
                  <a:lnTo>
                    <a:pt x="0" y="0"/>
                  </a:lnTo>
                  <a:cubicBezTo>
                    <a:pt x="555" y="222"/>
                    <a:pt x="1147" y="259"/>
                    <a:pt x="1701" y="333"/>
                  </a:cubicBezTo>
                  <a:cubicBezTo>
                    <a:pt x="2404" y="407"/>
                    <a:pt x="3106" y="518"/>
                    <a:pt x="3808" y="518"/>
                  </a:cubicBezTo>
                  <a:cubicBezTo>
                    <a:pt x="2551" y="259"/>
                    <a:pt x="1220" y="37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6"/>
            <p:cNvSpPr/>
            <p:nvPr/>
          </p:nvSpPr>
          <p:spPr>
            <a:xfrm>
              <a:off x="1094650" y="1016300"/>
              <a:ext cx="89675" cy="5800"/>
            </a:xfrm>
            <a:custGeom>
              <a:avLst/>
              <a:gdLst/>
              <a:ahLst/>
              <a:cxnLst/>
              <a:rect l="l" t="t" r="r" b="b"/>
              <a:pathLst>
                <a:path w="3587" h="232" extrusionOk="0">
                  <a:moveTo>
                    <a:pt x="0" y="0"/>
                  </a:moveTo>
                  <a:lnTo>
                    <a:pt x="0" y="0"/>
                  </a:lnTo>
                  <a:cubicBezTo>
                    <a:pt x="986" y="154"/>
                    <a:pt x="1997" y="231"/>
                    <a:pt x="2992" y="231"/>
                  </a:cubicBezTo>
                  <a:cubicBezTo>
                    <a:pt x="3191" y="231"/>
                    <a:pt x="3389" y="228"/>
                    <a:pt x="3586" y="222"/>
                  </a:cubicBezTo>
                  <a:cubicBezTo>
                    <a:pt x="2403" y="185"/>
                    <a:pt x="1183" y="14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6"/>
            <p:cNvSpPr/>
            <p:nvPr/>
          </p:nvSpPr>
          <p:spPr>
            <a:xfrm>
              <a:off x="1354350" y="953425"/>
              <a:ext cx="73050" cy="27775"/>
            </a:xfrm>
            <a:custGeom>
              <a:avLst/>
              <a:gdLst/>
              <a:ahLst/>
              <a:cxnLst/>
              <a:rect l="l" t="t" r="r" b="b"/>
              <a:pathLst>
                <a:path w="2922" h="1111" extrusionOk="0">
                  <a:moveTo>
                    <a:pt x="2921" y="1"/>
                  </a:moveTo>
                  <a:lnTo>
                    <a:pt x="2921" y="1"/>
                  </a:lnTo>
                  <a:cubicBezTo>
                    <a:pt x="1997" y="519"/>
                    <a:pt x="999" y="888"/>
                    <a:pt x="1" y="1110"/>
                  </a:cubicBezTo>
                  <a:cubicBezTo>
                    <a:pt x="999" y="925"/>
                    <a:pt x="2034" y="556"/>
                    <a:pt x="29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6"/>
            <p:cNvSpPr/>
            <p:nvPr/>
          </p:nvSpPr>
          <p:spPr>
            <a:xfrm>
              <a:off x="1345125" y="959900"/>
              <a:ext cx="79500" cy="33300"/>
            </a:xfrm>
            <a:custGeom>
              <a:avLst/>
              <a:gdLst/>
              <a:ahLst/>
              <a:cxnLst/>
              <a:rect l="l" t="t" r="r" b="b"/>
              <a:pathLst>
                <a:path w="3180" h="1332" extrusionOk="0">
                  <a:moveTo>
                    <a:pt x="3143" y="1"/>
                  </a:moveTo>
                  <a:cubicBezTo>
                    <a:pt x="2181" y="592"/>
                    <a:pt x="1072" y="851"/>
                    <a:pt x="0" y="1332"/>
                  </a:cubicBezTo>
                  <a:cubicBezTo>
                    <a:pt x="1109" y="1110"/>
                    <a:pt x="2218" y="666"/>
                    <a:pt x="3180" y="38"/>
                  </a:cubicBezTo>
                  <a:cubicBezTo>
                    <a:pt x="3180" y="38"/>
                    <a:pt x="3180" y="1"/>
                    <a:pt x="31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6"/>
            <p:cNvSpPr/>
            <p:nvPr/>
          </p:nvSpPr>
          <p:spPr>
            <a:xfrm>
              <a:off x="1330425" y="984850"/>
              <a:ext cx="70175" cy="21300"/>
            </a:xfrm>
            <a:custGeom>
              <a:avLst/>
              <a:gdLst/>
              <a:ahLst/>
              <a:cxnLst/>
              <a:rect l="l" t="t" r="r" b="b"/>
              <a:pathLst>
                <a:path w="2807" h="852" extrusionOk="0">
                  <a:moveTo>
                    <a:pt x="9" y="818"/>
                  </a:moveTo>
                  <a:lnTo>
                    <a:pt x="9" y="818"/>
                  </a:lnTo>
                  <a:cubicBezTo>
                    <a:pt x="1" y="818"/>
                    <a:pt x="9" y="851"/>
                    <a:pt x="34" y="851"/>
                  </a:cubicBezTo>
                  <a:cubicBezTo>
                    <a:pt x="21" y="827"/>
                    <a:pt x="13" y="818"/>
                    <a:pt x="9" y="818"/>
                  </a:cubicBezTo>
                  <a:close/>
                  <a:moveTo>
                    <a:pt x="2806" y="1"/>
                  </a:moveTo>
                  <a:lnTo>
                    <a:pt x="2806" y="1"/>
                  </a:lnTo>
                  <a:cubicBezTo>
                    <a:pt x="1882" y="297"/>
                    <a:pt x="921" y="519"/>
                    <a:pt x="34" y="851"/>
                  </a:cubicBezTo>
                  <a:cubicBezTo>
                    <a:pt x="995" y="666"/>
                    <a:pt x="1919" y="334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6"/>
            <p:cNvSpPr/>
            <p:nvPr/>
          </p:nvSpPr>
          <p:spPr>
            <a:xfrm>
              <a:off x="1315550" y="993175"/>
              <a:ext cx="66550" cy="24050"/>
            </a:xfrm>
            <a:custGeom>
              <a:avLst/>
              <a:gdLst/>
              <a:ahLst/>
              <a:cxnLst/>
              <a:rect l="l" t="t" r="r" b="b"/>
              <a:pathLst>
                <a:path w="2662" h="962" extrusionOk="0">
                  <a:moveTo>
                    <a:pt x="2403" y="112"/>
                  </a:moveTo>
                  <a:cubicBezTo>
                    <a:pt x="2362" y="132"/>
                    <a:pt x="2324" y="152"/>
                    <a:pt x="2289" y="173"/>
                  </a:cubicBezTo>
                  <a:lnTo>
                    <a:pt x="2289" y="173"/>
                  </a:lnTo>
                  <a:lnTo>
                    <a:pt x="2403" y="112"/>
                  </a:lnTo>
                  <a:close/>
                  <a:moveTo>
                    <a:pt x="2662" y="1"/>
                  </a:moveTo>
                  <a:cubicBezTo>
                    <a:pt x="2440" y="149"/>
                    <a:pt x="2255" y="260"/>
                    <a:pt x="2033" y="333"/>
                  </a:cubicBezTo>
                  <a:cubicBezTo>
                    <a:pt x="2114" y="280"/>
                    <a:pt x="2194" y="226"/>
                    <a:pt x="2289" y="173"/>
                  </a:cubicBezTo>
                  <a:lnTo>
                    <a:pt x="2289" y="173"/>
                  </a:lnTo>
                  <a:lnTo>
                    <a:pt x="1849" y="407"/>
                  </a:lnTo>
                  <a:cubicBezTo>
                    <a:pt x="1738" y="407"/>
                    <a:pt x="1701" y="444"/>
                    <a:pt x="1590" y="444"/>
                  </a:cubicBezTo>
                  <a:lnTo>
                    <a:pt x="1590" y="481"/>
                  </a:lnTo>
                  <a:cubicBezTo>
                    <a:pt x="1109" y="703"/>
                    <a:pt x="555" y="888"/>
                    <a:pt x="0" y="962"/>
                  </a:cubicBezTo>
                  <a:cubicBezTo>
                    <a:pt x="592" y="888"/>
                    <a:pt x="1146" y="703"/>
                    <a:pt x="1701" y="444"/>
                  </a:cubicBezTo>
                  <a:cubicBezTo>
                    <a:pt x="2070" y="370"/>
                    <a:pt x="2403" y="223"/>
                    <a:pt x="26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6"/>
            <p:cNvSpPr/>
            <p:nvPr/>
          </p:nvSpPr>
          <p:spPr>
            <a:xfrm>
              <a:off x="1053975" y="911850"/>
              <a:ext cx="84125" cy="48075"/>
            </a:xfrm>
            <a:custGeom>
              <a:avLst/>
              <a:gdLst/>
              <a:ahLst/>
              <a:cxnLst/>
              <a:rect l="l" t="t" r="r" b="b"/>
              <a:pathLst>
                <a:path w="3365" h="1923" extrusionOk="0">
                  <a:moveTo>
                    <a:pt x="3365" y="0"/>
                  </a:moveTo>
                  <a:lnTo>
                    <a:pt x="3365" y="0"/>
                  </a:lnTo>
                  <a:cubicBezTo>
                    <a:pt x="3069" y="111"/>
                    <a:pt x="2773" y="185"/>
                    <a:pt x="2403" y="296"/>
                  </a:cubicBezTo>
                  <a:cubicBezTo>
                    <a:pt x="2736" y="259"/>
                    <a:pt x="3032" y="148"/>
                    <a:pt x="3365" y="0"/>
                  </a:cubicBezTo>
                  <a:close/>
                  <a:moveTo>
                    <a:pt x="2403" y="296"/>
                  </a:moveTo>
                  <a:cubicBezTo>
                    <a:pt x="1479" y="666"/>
                    <a:pt x="703" y="1220"/>
                    <a:pt x="0" y="1923"/>
                  </a:cubicBezTo>
                  <a:cubicBezTo>
                    <a:pt x="740" y="1257"/>
                    <a:pt x="1590" y="740"/>
                    <a:pt x="2403" y="2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6"/>
            <p:cNvSpPr/>
            <p:nvPr/>
          </p:nvSpPr>
          <p:spPr>
            <a:xfrm>
              <a:off x="1067825" y="930325"/>
              <a:ext cx="49025" cy="31450"/>
            </a:xfrm>
            <a:custGeom>
              <a:avLst/>
              <a:gdLst/>
              <a:ahLst/>
              <a:cxnLst/>
              <a:rect l="l" t="t" r="r" b="b"/>
              <a:pathLst>
                <a:path w="1961" h="1258" extrusionOk="0">
                  <a:moveTo>
                    <a:pt x="1886" y="1"/>
                  </a:moveTo>
                  <a:cubicBezTo>
                    <a:pt x="1110" y="186"/>
                    <a:pt x="445" y="666"/>
                    <a:pt x="1" y="1258"/>
                  </a:cubicBezTo>
                  <a:cubicBezTo>
                    <a:pt x="555" y="703"/>
                    <a:pt x="1221" y="333"/>
                    <a:pt x="1886" y="75"/>
                  </a:cubicBezTo>
                  <a:cubicBezTo>
                    <a:pt x="1960" y="75"/>
                    <a:pt x="1886" y="1"/>
                    <a:pt x="18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6"/>
            <p:cNvSpPr/>
            <p:nvPr/>
          </p:nvSpPr>
          <p:spPr>
            <a:xfrm>
              <a:off x="1072450" y="934025"/>
              <a:ext cx="59175" cy="36075"/>
            </a:xfrm>
            <a:custGeom>
              <a:avLst/>
              <a:gdLst/>
              <a:ahLst/>
              <a:cxnLst/>
              <a:rect l="l" t="t" r="r" b="b"/>
              <a:pathLst>
                <a:path w="2367" h="1443" extrusionOk="0">
                  <a:moveTo>
                    <a:pt x="2256" y="1"/>
                  </a:moveTo>
                  <a:cubicBezTo>
                    <a:pt x="1406" y="222"/>
                    <a:pt x="592" y="740"/>
                    <a:pt x="1" y="1442"/>
                  </a:cubicBezTo>
                  <a:cubicBezTo>
                    <a:pt x="666" y="777"/>
                    <a:pt x="1443" y="333"/>
                    <a:pt x="2330" y="38"/>
                  </a:cubicBezTo>
                  <a:cubicBezTo>
                    <a:pt x="2367" y="38"/>
                    <a:pt x="2330" y="1"/>
                    <a:pt x="2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6"/>
            <p:cNvSpPr/>
            <p:nvPr/>
          </p:nvSpPr>
          <p:spPr>
            <a:xfrm>
              <a:off x="1080775" y="938400"/>
              <a:ext cx="56225" cy="37250"/>
            </a:xfrm>
            <a:custGeom>
              <a:avLst/>
              <a:gdLst/>
              <a:ahLst/>
              <a:cxnLst/>
              <a:rect l="l" t="t" r="r" b="b"/>
              <a:pathLst>
                <a:path w="2249" h="1490" extrusionOk="0">
                  <a:moveTo>
                    <a:pt x="2184" y="0"/>
                  </a:moveTo>
                  <a:cubicBezTo>
                    <a:pt x="2173" y="0"/>
                    <a:pt x="2160" y="3"/>
                    <a:pt x="2145" y="10"/>
                  </a:cubicBezTo>
                  <a:cubicBezTo>
                    <a:pt x="1368" y="232"/>
                    <a:pt x="518" y="787"/>
                    <a:pt x="0" y="1489"/>
                  </a:cubicBezTo>
                  <a:cubicBezTo>
                    <a:pt x="703" y="898"/>
                    <a:pt x="1368" y="491"/>
                    <a:pt x="2219" y="47"/>
                  </a:cubicBezTo>
                  <a:cubicBezTo>
                    <a:pt x="2248" y="47"/>
                    <a:pt x="2231" y="0"/>
                    <a:pt x="21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6"/>
            <p:cNvSpPr/>
            <p:nvPr/>
          </p:nvSpPr>
          <p:spPr>
            <a:xfrm>
              <a:off x="1087250" y="946975"/>
              <a:ext cx="57325" cy="31450"/>
            </a:xfrm>
            <a:custGeom>
              <a:avLst/>
              <a:gdLst/>
              <a:ahLst/>
              <a:cxnLst/>
              <a:rect l="l" t="t" r="r" b="b"/>
              <a:pathLst>
                <a:path w="2293" h="1258" extrusionOk="0">
                  <a:moveTo>
                    <a:pt x="2218" y="0"/>
                  </a:moveTo>
                  <a:cubicBezTo>
                    <a:pt x="1405" y="185"/>
                    <a:pt x="592" y="629"/>
                    <a:pt x="0" y="1257"/>
                  </a:cubicBezTo>
                  <a:cubicBezTo>
                    <a:pt x="666" y="703"/>
                    <a:pt x="1442" y="333"/>
                    <a:pt x="2218" y="37"/>
                  </a:cubicBezTo>
                  <a:cubicBezTo>
                    <a:pt x="2292" y="37"/>
                    <a:pt x="2218" y="0"/>
                    <a:pt x="2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6"/>
            <p:cNvSpPr/>
            <p:nvPr/>
          </p:nvSpPr>
          <p:spPr>
            <a:xfrm>
              <a:off x="1132850" y="892425"/>
              <a:ext cx="25575" cy="7850"/>
            </a:xfrm>
            <a:custGeom>
              <a:avLst/>
              <a:gdLst/>
              <a:ahLst/>
              <a:cxnLst/>
              <a:rect l="l" t="t" r="r" b="b"/>
              <a:pathLst>
                <a:path w="1023" h="314" extrusionOk="0">
                  <a:moveTo>
                    <a:pt x="1023" y="1"/>
                  </a:moveTo>
                  <a:cubicBezTo>
                    <a:pt x="616" y="1"/>
                    <a:pt x="321" y="149"/>
                    <a:pt x="25" y="297"/>
                  </a:cubicBezTo>
                  <a:cubicBezTo>
                    <a:pt x="358" y="149"/>
                    <a:pt x="690" y="38"/>
                    <a:pt x="1023" y="1"/>
                  </a:cubicBezTo>
                  <a:close/>
                  <a:moveTo>
                    <a:pt x="25" y="297"/>
                  </a:moveTo>
                  <a:cubicBezTo>
                    <a:pt x="0" y="297"/>
                    <a:pt x="8" y="313"/>
                    <a:pt x="17" y="313"/>
                  </a:cubicBezTo>
                  <a:cubicBezTo>
                    <a:pt x="21" y="313"/>
                    <a:pt x="25" y="309"/>
                    <a:pt x="25" y="2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6"/>
            <p:cNvSpPr/>
            <p:nvPr/>
          </p:nvSpPr>
          <p:spPr>
            <a:xfrm>
              <a:off x="1140850" y="900750"/>
              <a:ext cx="15725" cy="4650"/>
            </a:xfrm>
            <a:custGeom>
              <a:avLst/>
              <a:gdLst/>
              <a:ahLst/>
              <a:cxnLst/>
              <a:rect l="l" t="t" r="r" b="b"/>
              <a:pathLst>
                <a:path w="629" h="186" extrusionOk="0">
                  <a:moveTo>
                    <a:pt x="629" y="1"/>
                  </a:moveTo>
                  <a:lnTo>
                    <a:pt x="629" y="1"/>
                  </a:lnTo>
                  <a:cubicBezTo>
                    <a:pt x="407" y="38"/>
                    <a:pt x="185" y="75"/>
                    <a:pt x="1" y="186"/>
                  </a:cubicBezTo>
                  <a:cubicBezTo>
                    <a:pt x="222" y="75"/>
                    <a:pt x="407" y="38"/>
                    <a:pt x="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6"/>
            <p:cNvSpPr/>
            <p:nvPr/>
          </p:nvSpPr>
          <p:spPr>
            <a:xfrm>
              <a:off x="1147700" y="918325"/>
              <a:ext cx="22750" cy="6750"/>
            </a:xfrm>
            <a:custGeom>
              <a:avLst/>
              <a:gdLst/>
              <a:ahLst/>
              <a:cxnLst/>
              <a:rect l="l" t="t" r="r" b="b"/>
              <a:pathLst>
                <a:path w="910" h="270" extrusionOk="0">
                  <a:moveTo>
                    <a:pt x="873" y="0"/>
                  </a:moveTo>
                  <a:cubicBezTo>
                    <a:pt x="614" y="0"/>
                    <a:pt x="318" y="74"/>
                    <a:pt x="59" y="222"/>
                  </a:cubicBezTo>
                  <a:cubicBezTo>
                    <a:pt x="0" y="222"/>
                    <a:pt x="36" y="269"/>
                    <a:pt x="71" y="269"/>
                  </a:cubicBezTo>
                  <a:cubicBezTo>
                    <a:pt x="80" y="269"/>
                    <a:pt x="89" y="266"/>
                    <a:pt x="96" y="259"/>
                  </a:cubicBezTo>
                  <a:cubicBezTo>
                    <a:pt x="355" y="185"/>
                    <a:pt x="651" y="111"/>
                    <a:pt x="910" y="37"/>
                  </a:cubicBezTo>
                  <a:cubicBezTo>
                    <a:pt x="910" y="37"/>
                    <a:pt x="910" y="0"/>
                    <a:pt x="8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6"/>
            <p:cNvSpPr/>
            <p:nvPr/>
          </p:nvSpPr>
          <p:spPr>
            <a:xfrm>
              <a:off x="1153800" y="933100"/>
              <a:ext cx="950" cy="25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37" y="1"/>
                  </a:moveTo>
                  <a:lnTo>
                    <a:pt x="37" y="1"/>
                  </a:lnTo>
                  <a:cubicBezTo>
                    <a:pt x="0" y="1"/>
                    <a:pt x="37" y="1"/>
                    <a:pt x="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6"/>
            <p:cNvSpPr/>
            <p:nvPr/>
          </p:nvSpPr>
          <p:spPr>
            <a:xfrm>
              <a:off x="1158400" y="934025"/>
              <a:ext cx="24075" cy="4650"/>
            </a:xfrm>
            <a:custGeom>
              <a:avLst/>
              <a:gdLst/>
              <a:ahLst/>
              <a:cxnLst/>
              <a:rect l="l" t="t" r="r" b="b"/>
              <a:pathLst>
                <a:path w="963" h="186" extrusionOk="0">
                  <a:moveTo>
                    <a:pt x="962" y="1"/>
                  </a:moveTo>
                  <a:cubicBezTo>
                    <a:pt x="629" y="38"/>
                    <a:pt x="297" y="112"/>
                    <a:pt x="1" y="185"/>
                  </a:cubicBezTo>
                  <a:cubicBezTo>
                    <a:pt x="297" y="148"/>
                    <a:pt x="629" y="38"/>
                    <a:pt x="9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6"/>
            <p:cNvSpPr/>
            <p:nvPr/>
          </p:nvSpPr>
          <p:spPr>
            <a:xfrm>
              <a:off x="1154725" y="926625"/>
              <a:ext cx="24975" cy="8350"/>
            </a:xfrm>
            <a:custGeom>
              <a:avLst/>
              <a:gdLst/>
              <a:ahLst/>
              <a:cxnLst/>
              <a:rect l="l" t="t" r="r" b="b"/>
              <a:pathLst>
                <a:path w="999" h="334" extrusionOk="0">
                  <a:moveTo>
                    <a:pt x="961" y="1"/>
                  </a:moveTo>
                  <a:cubicBezTo>
                    <a:pt x="776" y="75"/>
                    <a:pt x="555" y="112"/>
                    <a:pt x="370" y="149"/>
                  </a:cubicBezTo>
                  <a:cubicBezTo>
                    <a:pt x="259" y="223"/>
                    <a:pt x="74" y="223"/>
                    <a:pt x="0" y="297"/>
                  </a:cubicBezTo>
                  <a:lnTo>
                    <a:pt x="0" y="334"/>
                  </a:lnTo>
                  <a:lnTo>
                    <a:pt x="74" y="334"/>
                  </a:lnTo>
                  <a:cubicBezTo>
                    <a:pt x="74" y="260"/>
                    <a:pt x="444" y="223"/>
                    <a:pt x="518" y="223"/>
                  </a:cubicBezTo>
                  <a:cubicBezTo>
                    <a:pt x="629" y="149"/>
                    <a:pt x="813" y="112"/>
                    <a:pt x="961" y="75"/>
                  </a:cubicBezTo>
                  <a:cubicBezTo>
                    <a:pt x="998" y="75"/>
                    <a:pt x="961" y="1"/>
                    <a:pt x="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6"/>
            <p:cNvSpPr/>
            <p:nvPr/>
          </p:nvSpPr>
          <p:spPr>
            <a:xfrm>
              <a:off x="1154725" y="906300"/>
              <a:ext cx="22200" cy="7425"/>
            </a:xfrm>
            <a:custGeom>
              <a:avLst/>
              <a:gdLst/>
              <a:ahLst/>
              <a:cxnLst/>
              <a:rect l="l" t="t" r="r" b="b"/>
              <a:pathLst>
                <a:path w="888" h="297" extrusionOk="0">
                  <a:moveTo>
                    <a:pt x="887" y="0"/>
                  </a:moveTo>
                  <a:cubicBezTo>
                    <a:pt x="592" y="111"/>
                    <a:pt x="333" y="185"/>
                    <a:pt x="0" y="296"/>
                  </a:cubicBezTo>
                  <a:cubicBezTo>
                    <a:pt x="259" y="222"/>
                    <a:pt x="592" y="148"/>
                    <a:pt x="8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6"/>
            <p:cNvSpPr/>
            <p:nvPr/>
          </p:nvSpPr>
          <p:spPr>
            <a:xfrm>
              <a:off x="1324775" y="879500"/>
              <a:ext cx="20250" cy="2800"/>
            </a:xfrm>
            <a:custGeom>
              <a:avLst/>
              <a:gdLst/>
              <a:ahLst/>
              <a:cxnLst/>
              <a:rect l="l" t="t" r="r" b="b"/>
              <a:pathLst>
                <a:path w="810" h="112" extrusionOk="0">
                  <a:moveTo>
                    <a:pt x="777" y="0"/>
                  </a:moveTo>
                  <a:cubicBezTo>
                    <a:pt x="789" y="25"/>
                    <a:pt x="798" y="33"/>
                    <a:pt x="802" y="33"/>
                  </a:cubicBezTo>
                  <a:cubicBezTo>
                    <a:pt x="810" y="33"/>
                    <a:pt x="802" y="0"/>
                    <a:pt x="777" y="0"/>
                  </a:cubicBezTo>
                  <a:close/>
                  <a:moveTo>
                    <a:pt x="38" y="0"/>
                  </a:moveTo>
                  <a:cubicBezTo>
                    <a:pt x="1" y="0"/>
                    <a:pt x="38" y="74"/>
                    <a:pt x="38" y="74"/>
                  </a:cubicBezTo>
                  <a:cubicBezTo>
                    <a:pt x="112" y="74"/>
                    <a:pt x="260" y="111"/>
                    <a:pt x="370" y="111"/>
                  </a:cubicBezTo>
                  <a:cubicBezTo>
                    <a:pt x="296" y="111"/>
                    <a:pt x="260" y="74"/>
                    <a:pt x="186" y="74"/>
                  </a:cubicBezTo>
                  <a:cubicBezTo>
                    <a:pt x="407" y="74"/>
                    <a:pt x="592" y="74"/>
                    <a:pt x="7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6"/>
            <p:cNvSpPr/>
            <p:nvPr/>
          </p:nvSpPr>
          <p:spPr>
            <a:xfrm>
              <a:off x="1315175" y="887400"/>
              <a:ext cx="16100" cy="2150"/>
            </a:xfrm>
            <a:custGeom>
              <a:avLst/>
              <a:gdLst/>
              <a:ahLst/>
              <a:cxnLst/>
              <a:rect l="l" t="t" r="r" b="b"/>
              <a:pathLst>
                <a:path w="644" h="86" extrusionOk="0">
                  <a:moveTo>
                    <a:pt x="118" y="1"/>
                  </a:moveTo>
                  <a:cubicBezTo>
                    <a:pt x="89" y="1"/>
                    <a:pt x="64" y="5"/>
                    <a:pt x="52" y="17"/>
                  </a:cubicBezTo>
                  <a:cubicBezTo>
                    <a:pt x="163" y="17"/>
                    <a:pt x="274" y="17"/>
                    <a:pt x="422" y="54"/>
                  </a:cubicBezTo>
                  <a:lnTo>
                    <a:pt x="644" y="54"/>
                  </a:lnTo>
                  <a:cubicBezTo>
                    <a:pt x="533" y="17"/>
                    <a:pt x="422" y="17"/>
                    <a:pt x="274" y="17"/>
                  </a:cubicBezTo>
                  <a:cubicBezTo>
                    <a:pt x="249" y="17"/>
                    <a:pt x="175" y="1"/>
                    <a:pt x="118" y="1"/>
                  </a:cubicBezTo>
                  <a:close/>
                  <a:moveTo>
                    <a:pt x="52" y="17"/>
                  </a:moveTo>
                  <a:cubicBezTo>
                    <a:pt x="1" y="43"/>
                    <a:pt x="20" y="86"/>
                    <a:pt x="49" y="86"/>
                  </a:cubicBezTo>
                  <a:cubicBezTo>
                    <a:pt x="62" y="86"/>
                    <a:pt x="77" y="77"/>
                    <a:pt x="89" y="54"/>
                  </a:cubicBezTo>
                  <a:cubicBezTo>
                    <a:pt x="52" y="54"/>
                    <a:pt x="52" y="54"/>
                    <a:pt x="52" y="1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6"/>
            <p:cNvSpPr/>
            <p:nvPr/>
          </p:nvSpPr>
          <p:spPr>
            <a:xfrm>
              <a:off x="1334950" y="888750"/>
              <a:ext cx="14800" cy="3700"/>
            </a:xfrm>
            <a:custGeom>
              <a:avLst/>
              <a:gdLst/>
              <a:ahLst/>
              <a:cxnLst/>
              <a:rect l="l" t="t" r="r" b="b"/>
              <a:pathLst>
                <a:path w="592" h="148" extrusionOk="0">
                  <a:moveTo>
                    <a:pt x="74" y="111"/>
                  </a:moveTo>
                  <a:lnTo>
                    <a:pt x="148" y="148"/>
                  </a:lnTo>
                  <a:cubicBezTo>
                    <a:pt x="123" y="135"/>
                    <a:pt x="106" y="122"/>
                    <a:pt x="93" y="111"/>
                  </a:cubicBezTo>
                  <a:lnTo>
                    <a:pt x="93" y="111"/>
                  </a:lnTo>
                  <a:cubicBezTo>
                    <a:pt x="87" y="111"/>
                    <a:pt x="81" y="111"/>
                    <a:pt x="74" y="111"/>
                  </a:cubicBezTo>
                  <a:close/>
                  <a:moveTo>
                    <a:pt x="37" y="0"/>
                  </a:moveTo>
                  <a:cubicBezTo>
                    <a:pt x="0" y="0"/>
                    <a:pt x="0" y="74"/>
                    <a:pt x="37" y="74"/>
                  </a:cubicBezTo>
                  <a:cubicBezTo>
                    <a:pt x="62" y="74"/>
                    <a:pt x="70" y="90"/>
                    <a:pt x="93" y="111"/>
                  </a:cubicBezTo>
                  <a:lnTo>
                    <a:pt x="93" y="111"/>
                  </a:lnTo>
                  <a:cubicBezTo>
                    <a:pt x="270" y="113"/>
                    <a:pt x="413" y="148"/>
                    <a:pt x="592" y="148"/>
                  </a:cubicBezTo>
                  <a:cubicBezTo>
                    <a:pt x="555" y="111"/>
                    <a:pt x="555" y="74"/>
                    <a:pt x="555" y="74"/>
                  </a:cubicBezTo>
                  <a:cubicBezTo>
                    <a:pt x="370" y="74"/>
                    <a:pt x="185" y="0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6"/>
            <p:cNvSpPr/>
            <p:nvPr/>
          </p:nvSpPr>
          <p:spPr>
            <a:xfrm>
              <a:off x="1312775" y="898350"/>
              <a:ext cx="39750" cy="6125"/>
            </a:xfrm>
            <a:custGeom>
              <a:avLst/>
              <a:gdLst/>
              <a:ahLst/>
              <a:cxnLst/>
              <a:rect l="l" t="t" r="r" b="b"/>
              <a:pathLst>
                <a:path w="1590" h="245" extrusionOk="0">
                  <a:moveTo>
                    <a:pt x="539" y="1"/>
                  </a:moveTo>
                  <a:cubicBezTo>
                    <a:pt x="350" y="1"/>
                    <a:pt x="166" y="21"/>
                    <a:pt x="0" y="60"/>
                  </a:cubicBezTo>
                  <a:cubicBezTo>
                    <a:pt x="148" y="78"/>
                    <a:pt x="277" y="78"/>
                    <a:pt x="402" y="78"/>
                  </a:cubicBezTo>
                  <a:cubicBezTo>
                    <a:pt x="527" y="78"/>
                    <a:pt x="647" y="78"/>
                    <a:pt x="776" y="97"/>
                  </a:cubicBezTo>
                  <a:cubicBezTo>
                    <a:pt x="1072" y="134"/>
                    <a:pt x="1294" y="171"/>
                    <a:pt x="1590" y="245"/>
                  </a:cubicBezTo>
                  <a:cubicBezTo>
                    <a:pt x="1275" y="75"/>
                    <a:pt x="897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6"/>
            <p:cNvSpPr/>
            <p:nvPr/>
          </p:nvSpPr>
          <p:spPr>
            <a:xfrm>
              <a:off x="1311850" y="907775"/>
              <a:ext cx="20350" cy="2250"/>
            </a:xfrm>
            <a:custGeom>
              <a:avLst/>
              <a:gdLst/>
              <a:ahLst/>
              <a:cxnLst/>
              <a:rect l="l" t="t" r="r" b="b"/>
              <a:pathLst>
                <a:path w="814" h="90" extrusionOk="0">
                  <a:moveTo>
                    <a:pt x="449" y="1"/>
                  </a:moveTo>
                  <a:cubicBezTo>
                    <a:pt x="296" y="1"/>
                    <a:pt x="143" y="28"/>
                    <a:pt x="0" y="89"/>
                  </a:cubicBezTo>
                  <a:cubicBezTo>
                    <a:pt x="259" y="52"/>
                    <a:pt x="555" y="52"/>
                    <a:pt x="813" y="52"/>
                  </a:cubicBezTo>
                  <a:cubicBezTo>
                    <a:pt x="697" y="19"/>
                    <a:pt x="573" y="1"/>
                    <a:pt x="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6"/>
            <p:cNvSpPr/>
            <p:nvPr/>
          </p:nvSpPr>
          <p:spPr>
            <a:xfrm>
              <a:off x="1303525" y="916700"/>
              <a:ext cx="32375" cy="3500"/>
            </a:xfrm>
            <a:custGeom>
              <a:avLst/>
              <a:gdLst/>
              <a:ahLst/>
              <a:cxnLst/>
              <a:rect l="l" t="t" r="r" b="b"/>
              <a:pathLst>
                <a:path w="1295" h="140" extrusionOk="0">
                  <a:moveTo>
                    <a:pt x="518" y="1"/>
                  </a:moveTo>
                  <a:cubicBezTo>
                    <a:pt x="338" y="1"/>
                    <a:pt x="161" y="21"/>
                    <a:pt x="0" y="65"/>
                  </a:cubicBezTo>
                  <a:cubicBezTo>
                    <a:pt x="407" y="102"/>
                    <a:pt x="888" y="102"/>
                    <a:pt x="1294" y="139"/>
                  </a:cubicBezTo>
                  <a:cubicBezTo>
                    <a:pt x="1070" y="49"/>
                    <a:pt x="792" y="1"/>
                    <a:pt x="5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6"/>
            <p:cNvSpPr/>
            <p:nvPr/>
          </p:nvSpPr>
          <p:spPr>
            <a:xfrm>
              <a:off x="1230500" y="920750"/>
              <a:ext cx="31450" cy="4050"/>
            </a:xfrm>
            <a:custGeom>
              <a:avLst/>
              <a:gdLst/>
              <a:ahLst/>
              <a:cxnLst/>
              <a:rect l="l" t="t" r="r" b="b"/>
              <a:pathLst>
                <a:path w="1258" h="162" extrusionOk="0">
                  <a:moveTo>
                    <a:pt x="969" y="1"/>
                  </a:moveTo>
                  <a:cubicBezTo>
                    <a:pt x="657" y="1"/>
                    <a:pt x="340" y="49"/>
                    <a:pt x="1" y="162"/>
                  </a:cubicBezTo>
                  <a:lnTo>
                    <a:pt x="1258" y="14"/>
                  </a:lnTo>
                  <a:cubicBezTo>
                    <a:pt x="1162" y="5"/>
                    <a:pt x="1066" y="1"/>
                    <a:pt x="9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6"/>
            <p:cNvSpPr/>
            <p:nvPr/>
          </p:nvSpPr>
          <p:spPr>
            <a:xfrm>
              <a:off x="1237900" y="913450"/>
              <a:ext cx="27750" cy="3050"/>
            </a:xfrm>
            <a:custGeom>
              <a:avLst/>
              <a:gdLst/>
              <a:ahLst/>
              <a:cxnLst/>
              <a:rect l="l" t="t" r="r" b="b"/>
              <a:pathLst>
                <a:path w="1110" h="122" extrusionOk="0">
                  <a:moveTo>
                    <a:pt x="765" y="0"/>
                  </a:moveTo>
                  <a:cubicBezTo>
                    <a:pt x="500" y="0"/>
                    <a:pt x="232" y="70"/>
                    <a:pt x="0" y="121"/>
                  </a:cubicBezTo>
                  <a:cubicBezTo>
                    <a:pt x="370" y="47"/>
                    <a:pt x="740" y="47"/>
                    <a:pt x="1110" y="47"/>
                  </a:cubicBezTo>
                  <a:cubicBezTo>
                    <a:pt x="997" y="14"/>
                    <a:pt x="881" y="0"/>
                    <a:pt x="7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6"/>
            <p:cNvSpPr/>
            <p:nvPr/>
          </p:nvSpPr>
          <p:spPr>
            <a:xfrm>
              <a:off x="1238925" y="905375"/>
              <a:ext cx="23025" cy="3725"/>
            </a:xfrm>
            <a:custGeom>
              <a:avLst/>
              <a:gdLst/>
              <a:ahLst/>
              <a:cxnLst/>
              <a:rect l="l" t="t" r="r" b="b"/>
              <a:pathLst>
                <a:path w="921" h="149" extrusionOk="0">
                  <a:moveTo>
                    <a:pt x="9" y="116"/>
                  </a:moveTo>
                  <a:lnTo>
                    <a:pt x="9" y="116"/>
                  </a:lnTo>
                  <a:cubicBezTo>
                    <a:pt x="1" y="116"/>
                    <a:pt x="9" y="148"/>
                    <a:pt x="33" y="148"/>
                  </a:cubicBezTo>
                  <a:cubicBezTo>
                    <a:pt x="21" y="124"/>
                    <a:pt x="13" y="116"/>
                    <a:pt x="9" y="116"/>
                  </a:cubicBezTo>
                  <a:close/>
                  <a:moveTo>
                    <a:pt x="921" y="1"/>
                  </a:moveTo>
                  <a:cubicBezTo>
                    <a:pt x="588" y="1"/>
                    <a:pt x="329" y="37"/>
                    <a:pt x="33" y="148"/>
                  </a:cubicBezTo>
                  <a:cubicBezTo>
                    <a:pt x="329" y="74"/>
                    <a:pt x="662" y="37"/>
                    <a:pt x="9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6"/>
            <p:cNvSpPr/>
            <p:nvPr/>
          </p:nvSpPr>
          <p:spPr>
            <a:xfrm>
              <a:off x="1234200" y="900375"/>
              <a:ext cx="18500" cy="1325"/>
            </a:xfrm>
            <a:custGeom>
              <a:avLst/>
              <a:gdLst/>
              <a:ahLst/>
              <a:cxnLst/>
              <a:rect l="l" t="t" r="r" b="b"/>
              <a:pathLst>
                <a:path w="740" h="53" extrusionOk="0">
                  <a:moveTo>
                    <a:pt x="536" y="0"/>
                  </a:moveTo>
                  <a:cubicBezTo>
                    <a:pt x="367" y="0"/>
                    <a:pt x="184" y="26"/>
                    <a:pt x="1" y="53"/>
                  </a:cubicBezTo>
                  <a:cubicBezTo>
                    <a:pt x="222" y="53"/>
                    <a:pt x="518" y="53"/>
                    <a:pt x="740" y="16"/>
                  </a:cubicBezTo>
                  <a:cubicBezTo>
                    <a:pt x="675" y="5"/>
                    <a:pt x="607" y="0"/>
                    <a:pt x="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6"/>
            <p:cNvSpPr/>
            <p:nvPr/>
          </p:nvSpPr>
          <p:spPr>
            <a:xfrm>
              <a:off x="1227725" y="890575"/>
              <a:ext cx="25900" cy="4650"/>
            </a:xfrm>
            <a:custGeom>
              <a:avLst/>
              <a:gdLst/>
              <a:ahLst/>
              <a:cxnLst/>
              <a:rect l="l" t="t" r="r" b="b"/>
              <a:pathLst>
                <a:path w="1036" h="186" extrusionOk="0">
                  <a:moveTo>
                    <a:pt x="1036" y="1"/>
                  </a:moveTo>
                  <a:cubicBezTo>
                    <a:pt x="666" y="38"/>
                    <a:pt x="370" y="112"/>
                    <a:pt x="1" y="186"/>
                  </a:cubicBezTo>
                  <a:cubicBezTo>
                    <a:pt x="370" y="112"/>
                    <a:pt x="666" y="112"/>
                    <a:pt x="1036" y="38"/>
                  </a:cubicBezTo>
                  <a:lnTo>
                    <a:pt x="10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6"/>
            <p:cNvSpPr/>
            <p:nvPr/>
          </p:nvSpPr>
          <p:spPr>
            <a:xfrm>
              <a:off x="1234200" y="882000"/>
              <a:ext cx="32375" cy="1450"/>
            </a:xfrm>
            <a:custGeom>
              <a:avLst/>
              <a:gdLst/>
              <a:ahLst/>
              <a:cxnLst/>
              <a:rect l="l" t="t" r="r" b="b"/>
              <a:pathLst>
                <a:path w="1295" h="58" extrusionOk="0">
                  <a:moveTo>
                    <a:pt x="1043" y="1"/>
                  </a:moveTo>
                  <a:cubicBezTo>
                    <a:pt x="699" y="1"/>
                    <a:pt x="326" y="48"/>
                    <a:pt x="1" y="48"/>
                  </a:cubicBezTo>
                  <a:cubicBezTo>
                    <a:pt x="204" y="48"/>
                    <a:pt x="426" y="57"/>
                    <a:pt x="648" y="57"/>
                  </a:cubicBezTo>
                  <a:cubicBezTo>
                    <a:pt x="869" y="57"/>
                    <a:pt x="1091" y="48"/>
                    <a:pt x="1295" y="11"/>
                  </a:cubicBezTo>
                  <a:cubicBezTo>
                    <a:pt x="1213" y="4"/>
                    <a:pt x="1129" y="1"/>
                    <a:pt x="1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6"/>
            <p:cNvSpPr/>
            <p:nvPr/>
          </p:nvSpPr>
          <p:spPr>
            <a:xfrm>
              <a:off x="1230500" y="877275"/>
              <a:ext cx="30525" cy="3175"/>
            </a:xfrm>
            <a:custGeom>
              <a:avLst/>
              <a:gdLst/>
              <a:ahLst/>
              <a:cxnLst/>
              <a:rect l="l" t="t" r="r" b="b"/>
              <a:pathLst>
                <a:path w="1221" h="127" extrusionOk="0">
                  <a:moveTo>
                    <a:pt x="910" y="1"/>
                  </a:moveTo>
                  <a:cubicBezTo>
                    <a:pt x="616" y="1"/>
                    <a:pt x="298" y="35"/>
                    <a:pt x="1" y="89"/>
                  </a:cubicBezTo>
                  <a:lnTo>
                    <a:pt x="1" y="126"/>
                  </a:lnTo>
                  <a:cubicBezTo>
                    <a:pt x="370" y="52"/>
                    <a:pt x="814" y="52"/>
                    <a:pt x="1221" y="15"/>
                  </a:cubicBezTo>
                  <a:cubicBezTo>
                    <a:pt x="1122" y="5"/>
                    <a:pt x="1017" y="1"/>
                    <a:pt x="9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6"/>
            <p:cNvSpPr/>
            <p:nvPr/>
          </p:nvSpPr>
          <p:spPr>
            <a:xfrm>
              <a:off x="1041500" y="962675"/>
              <a:ext cx="125575" cy="67500"/>
            </a:xfrm>
            <a:custGeom>
              <a:avLst/>
              <a:gdLst/>
              <a:ahLst/>
              <a:cxnLst/>
              <a:rect l="l" t="t" r="r" b="b"/>
              <a:pathLst>
                <a:path w="5023" h="2700" extrusionOk="0">
                  <a:moveTo>
                    <a:pt x="130" y="1"/>
                  </a:moveTo>
                  <a:cubicBezTo>
                    <a:pt x="93" y="75"/>
                    <a:pt x="93" y="75"/>
                    <a:pt x="93" y="112"/>
                  </a:cubicBezTo>
                  <a:lnTo>
                    <a:pt x="93" y="75"/>
                  </a:lnTo>
                  <a:cubicBezTo>
                    <a:pt x="93" y="38"/>
                    <a:pt x="65" y="19"/>
                    <a:pt x="42" y="19"/>
                  </a:cubicBezTo>
                  <a:cubicBezTo>
                    <a:pt x="19" y="19"/>
                    <a:pt x="0" y="38"/>
                    <a:pt x="19" y="75"/>
                  </a:cubicBezTo>
                  <a:cubicBezTo>
                    <a:pt x="64" y="204"/>
                    <a:pt x="121" y="328"/>
                    <a:pt x="189" y="448"/>
                  </a:cubicBezTo>
                  <a:lnTo>
                    <a:pt x="189" y="448"/>
                  </a:lnTo>
                  <a:cubicBezTo>
                    <a:pt x="130" y="398"/>
                    <a:pt x="83" y="347"/>
                    <a:pt x="56" y="296"/>
                  </a:cubicBezTo>
                  <a:lnTo>
                    <a:pt x="56" y="333"/>
                  </a:lnTo>
                  <a:cubicBezTo>
                    <a:pt x="314" y="888"/>
                    <a:pt x="1054" y="1480"/>
                    <a:pt x="1608" y="1923"/>
                  </a:cubicBezTo>
                  <a:cubicBezTo>
                    <a:pt x="1722" y="1999"/>
                    <a:pt x="1837" y="2064"/>
                    <a:pt x="1954" y="2120"/>
                  </a:cubicBezTo>
                  <a:lnTo>
                    <a:pt x="1954" y="2120"/>
                  </a:lnTo>
                  <a:cubicBezTo>
                    <a:pt x="1819" y="2039"/>
                    <a:pt x="1691" y="1949"/>
                    <a:pt x="1571" y="1849"/>
                  </a:cubicBezTo>
                  <a:cubicBezTo>
                    <a:pt x="1053" y="1483"/>
                    <a:pt x="509" y="1016"/>
                    <a:pt x="189" y="448"/>
                  </a:cubicBezTo>
                  <a:lnTo>
                    <a:pt x="189" y="448"/>
                  </a:lnTo>
                  <a:cubicBezTo>
                    <a:pt x="522" y="733"/>
                    <a:pt x="1261" y="1004"/>
                    <a:pt x="1387" y="1036"/>
                  </a:cubicBezTo>
                  <a:cubicBezTo>
                    <a:pt x="1904" y="1184"/>
                    <a:pt x="2385" y="1258"/>
                    <a:pt x="2902" y="1295"/>
                  </a:cubicBezTo>
                  <a:cubicBezTo>
                    <a:pt x="3366" y="1382"/>
                    <a:pt x="3874" y="1514"/>
                    <a:pt x="4357" y="1514"/>
                  </a:cubicBezTo>
                  <a:cubicBezTo>
                    <a:pt x="4491" y="1514"/>
                    <a:pt x="4623" y="1504"/>
                    <a:pt x="4751" y="1480"/>
                  </a:cubicBezTo>
                  <a:cubicBezTo>
                    <a:pt x="4788" y="1480"/>
                    <a:pt x="4788" y="1443"/>
                    <a:pt x="4751" y="1443"/>
                  </a:cubicBezTo>
                  <a:cubicBezTo>
                    <a:pt x="3975" y="1184"/>
                    <a:pt x="3050" y="1184"/>
                    <a:pt x="2200" y="1036"/>
                  </a:cubicBezTo>
                  <a:cubicBezTo>
                    <a:pt x="1830" y="999"/>
                    <a:pt x="1424" y="888"/>
                    <a:pt x="1091" y="740"/>
                  </a:cubicBezTo>
                  <a:cubicBezTo>
                    <a:pt x="869" y="666"/>
                    <a:pt x="93" y="333"/>
                    <a:pt x="130" y="1"/>
                  </a:cubicBezTo>
                  <a:close/>
                  <a:moveTo>
                    <a:pt x="4140" y="2445"/>
                  </a:moveTo>
                  <a:cubicBezTo>
                    <a:pt x="3995" y="2445"/>
                    <a:pt x="3839" y="2478"/>
                    <a:pt x="3716" y="2478"/>
                  </a:cubicBezTo>
                  <a:cubicBezTo>
                    <a:pt x="3739" y="2485"/>
                    <a:pt x="3764" y="2492"/>
                    <a:pt x="3789" y="2497"/>
                  </a:cubicBezTo>
                  <a:lnTo>
                    <a:pt x="3789" y="2497"/>
                  </a:lnTo>
                  <a:cubicBezTo>
                    <a:pt x="3862" y="2487"/>
                    <a:pt x="3934" y="2478"/>
                    <a:pt x="4012" y="2478"/>
                  </a:cubicBezTo>
                  <a:cubicBezTo>
                    <a:pt x="4159" y="2478"/>
                    <a:pt x="4270" y="2552"/>
                    <a:pt x="4418" y="2552"/>
                  </a:cubicBezTo>
                  <a:cubicBezTo>
                    <a:pt x="4445" y="2557"/>
                    <a:pt x="4472" y="2562"/>
                    <a:pt x="4499" y="2566"/>
                  </a:cubicBezTo>
                  <a:lnTo>
                    <a:pt x="4499" y="2566"/>
                  </a:lnTo>
                  <a:cubicBezTo>
                    <a:pt x="4441" y="2542"/>
                    <a:pt x="4389" y="2511"/>
                    <a:pt x="4344" y="2478"/>
                  </a:cubicBezTo>
                  <a:cubicBezTo>
                    <a:pt x="4283" y="2453"/>
                    <a:pt x="4213" y="2445"/>
                    <a:pt x="4140" y="2445"/>
                  </a:cubicBezTo>
                  <a:close/>
                  <a:moveTo>
                    <a:pt x="4989" y="2572"/>
                  </a:moveTo>
                  <a:cubicBezTo>
                    <a:pt x="4981" y="2572"/>
                    <a:pt x="4973" y="2576"/>
                    <a:pt x="4973" y="2589"/>
                  </a:cubicBezTo>
                  <a:cubicBezTo>
                    <a:pt x="5022" y="2589"/>
                    <a:pt x="5006" y="2572"/>
                    <a:pt x="4989" y="2572"/>
                  </a:cubicBezTo>
                  <a:close/>
                  <a:moveTo>
                    <a:pt x="4499" y="2566"/>
                  </a:moveTo>
                  <a:cubicBezTo>
                    <a:pt x="4578" y="2598"/>
                    <a:pt x="4667" y="2618"/>
                    <a:pt x="4765" y="2618"/>
                  </a:cubicBezTo>
                  <a:cubicBezTo>
                    <a:pt x="4831" y="2618"/>
                    <a:pt x="4900" y="2609"/>
                    <a:pt x="4973" y="2589"/>
                  </a:cubicBezTo>
                  <a:cubicBezTo>
                    <a:pt x="4815" y="2589"/>
                    <a:pt x="4657" y="2589"/>
                    <a:pt x="4499" y="2566"/>
                  </a:cubicBezTo>
                  <a:close/>
                  <a:moveTo>
                    <a:pt x="1954" y="2120"/>
                  </a:moveTo>
                  <a:cubicBezTo>
                    <a:pt x="2568" y="2490"/>
                    <a:pt x="3321" y="2669"/>
                    <a:pt x="4048" y="2700"/>
                  </a:cubicBezTo>
                  <a:cubicBezTo>
                    <a:pt x="4159" y="2700"/>
                    <a:pt x="4159" y="2552"/>
                    <a:pt x="4048" y="2552"/>
                  </a:cubicBezTo>
                  <a:cubicBezTo>
                    <a:pt x="3990" y="2522"/>
                    <a:pt x="3885" y="2516"/>
                    <a:pt x="3789" y="2497"/>
                  </a:cubicBezTo>
                  <a:lnTo>
                    <a:pt x="3789" y="2497"/>
                  </a:lnTo>
                  <a:cubicBezTo>
                    <a:pt x="3694" y="2510"/>
                    <a:pt x="3599" y="2525"/>
                    <a:pt x="3493" y="2525"/>
                  </a:cubicBezTo>
                  <a:cubicBezTo>
                    <a:pt x="3447" y="2525"/>
                    <a:pt x="3398" y="2522"/>
                    <a:pt x="3346" y="2515"/>
                  </a:cubicBezTo>
                  <a:cubicBezTo>
                    <a:pt x="2876" y="2427"/>
                    <a:pt x="2406" y="2338"/>
                    <a:pt x="1954" y="21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6"/>
            <p:cNvSpPr/>
            <p:nvPr/>
          </p:nvSpPr>
          <p:spPr>
            <a:xfrm>
              <a:off x="1244375" y="1025850"/>
              <a:ext cx="16650" cy="3950"/>
            </a:xfrm>
            <a:custGeom>
              <a:avLst/>
              <a:gdLst/>
              <a:ahLst/>
              <a:cxnLst/>
              <a:rect l="l" t="t" r="r" b="b"/>
              <a:pathLst>
                <a:path w="666" h="158" extrusionOk="0">
                  <a:moveTo>
                    <a:pt x="148" y="8"/>
                  </a:moveTo>
                  <a:cubicBezTo>
                    <a:pt x="148" y="8"/>
                    <a:pt x="148" y="8"/>
                    <a:pt x="148" y="8"/>
                  </a:cubicBezTo>
                  <a:lnTo>
                    <a:pt x="148" y="8"/>
                  </a:lnTo>
                  <a:cubicBezTo>
                    <a:pt x="159" y="12"/>
                    <a:pt x="172" y="18"/>
                    <a:pt x="185" y="25"/>
                  </a:cubicBezTo>
                  <a:cubicBezTo>
                    <a:pt x="173" y="12"/>
                    <a:pt x="160" y="8"/>
                    <a:pt x="148" y="8"/>
                  </a:cubicBezTo>
                  <a:close/>
                  <a:moveTo>
                    <a:pt x="107" y="0"/>
                  </a:moveTo>
                  <a:cubicBezTo>
                    <a:pt x="74" y="0"/>
                    <a:pt x="44" y="18"/>
                    <a:pt x="0" y="62"/>
                  </a:cubicBezTo>
                  <a:lnTo>
                    <a:pt x="0" y="136"/>
                  </a:lnTo>
                  <a:cubicBezTo>
                    <a:pt x="95" y="149"/>
                    <a:pt x="185" y="158"/>
                    <a:pt x="270" y="158"/>
                  </a:cubicBezTo>
                  <a:cubicBezTo>
                    <a:pt x="416" y="158"/>
                    <a:pt x="549" y="132"/>
                    <a:pt x="666" y="62"/>
                  </a:cubicBezTo>
                  <a:lnTo>
                    <a:pt x="666" y="25"/>
                  </a:lnTo>
                  <a:cubicBezTo>
                    <a:pt x="573" y="43"/>
                    <a:pt x="481" y="52"/>
                    <a:pt x="384" y="52"/>
                  </a:cubicBezTo>
                  <a:cubicBezTo>
                    <a:pt x="287" y="52"/>
                    <a:pt x="185" y="43"/>
                    <a:pt x="74" y="25"/>
                  </a:cubicBezTo>
                  <a:cubicBezTo>
                    <a:pt x="99" y="25"/>
                    <a:pt x="123" y="8"/>
                    <a:pt x="148" y="8"/>
                  </a:cubicBezTo>
                  <a:lnTo>
                    <a:pt x="148" y="8"/>
                  </a:lnTo>
                  <a:cubicBezTo>
                    <a:pt x="133" y="3"/>
                    <a:pt x="120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6"/>
            <p:cNvSpPr/>
            <p:nvPr/>
          </p:nvSpPr>
          <p:spPr>
            <a:xfrm>
              <a:off x="1249200" y="1016300"/>
              <a:ext cx="20150" cy="3700"/>
            </a:xfrm>
            <a:custGeom>
              <a:avLst/>
              <a:gdLst/>
              <a:ahLst/>
              <a:cxnLst/>
              <a:rect l="l" t="t" r="r" b="b"/>
              <a:pathLst>
                <a:path w="806" h="148" extrusionOk="0">
                  <a:moveTo>
                    <a:pt x="17" y="115"/>
                  </a:moveTo>
                  <a:cubicBezTo>
                    <a:pt x="0" y="115"/>
                    <a:pt x="17" y="148"/>
                    <a:pt x="66" y="148"/>
                  </a:cubicBezTo>
                  <a:cubicBezTo>
                    <a:pt x="41" y="123"/>
                    <a:pt x="25" y="115"/>
                    <a:pt x="17" y="115"/>
                  </a:cubicBezTo>
                  <a:close/>
                  <a:moveTo>
                    <a:pt x="805" y="0"/>
                  </a:moveTo>
                  <a:cubicBezTo>
                    <a:pt x="510" y="37"/>
                    <a:pt x="288" y="74"/>
                    <a:pt x="66" y="148"/>
                  </a:cubicBezTo>
                  <a:cubicBezTo>
                    <a:pt x="288" y="148"/>
                    <a:pt x="547" y="148"/>
                    <a:pt x="805" y="37"/>
                  </a:cubicBezTo>
                  <a:lnTo>
                    <a:pt x="8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6"/>
            <p:cNvSpPr/>
            <p:nvPr/>
          </p:nvSpPr>
          <p:spPr>
            <a:xfrm>
              <a:off x="1257300" y="1007975"/>
              <a:ext cx="13900" cy="2800"/>
            </a:xfrm>
            <a:custGeom>
              <a:avLst/>
              <a:gdLst/>
              <a:ahLst/>
              <a:cxnLst/>
              <a:rect l="l" t="t" r="r" b="b"/>
              <a:pathLst>
                <a:path w="556" h="112" extrusionOk="0">
                  <a:moveTo>
                    <a:pt x="555" y="0"/>
                  </a:moveTo>
                  <a:cubicBezTo>
                    <a:pt x="371" y="0"/>
                    <a:pt x="186" y="37"/>
                    <a:pt x="1" y="111"/>
                  </a:cubicBezTo>
                  <a:cubicBezTo>
                    <a:pt x="186" y="37"/>
                    <a:pt x="371" y="37"/>
                    <a:pt x="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6"/>
            <p:cNvSpPr/>
            <p:nvPr/>
          </p:nvSpPr>
          <p:spPr>
            <a:xfrm>
              <a:off x="1261000" y="999475"/>
              <a:ext cx="19450" cy="4825"/>
            </a:xfrm>
            <a:custGeom>
              <a:avLst/>
              <a:gdLst/>
              <a:ahLst/>
              <a:cxnLst/>
              <a:rect l="l" t="t" r="r" b="b"/>
              <a:pathLst>
                <a:path w="778" h="193" extrusionOk="0">
                  <a:moveTo>
                    <a:pt x="671" y="0"/>
                  </a:moveTo>
                  <a:cubicBezTo>
                    <a:pt x="440" y="0"/>
                    <a:pt x="193" y="96"/>
                    <a:pt x="1" y="192"/>
                  </a:cubicBezTo>
                  <a:cubicBezTo>
                    <a:pt x="223" y="118"/>
                    <a:pt x="518" y="8"/>
                    <a:pt x="777" y="8"/>
                  </a:cubicBezTo>
                  <a:cubicBezTo>
                    <a:pt x="742" y="3"/>
                    <a:pt x="707" y="0"/>
                    <a:pt x="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6"/>
            <p:cNvSpPr/>
            <p:nvPr/>
          </p:nvSpPr>
          <p:spPr>
            <a:xfrm>
              <a:off x="1262850" y="993175"/>
              <a:ext cx="18525" cy="5575"/>
            </a:xfrm>
            <a:custGeom>
              <a:avLst/>
              <a:gdLst/>
              <a:ahLst/>
              <a:cxnLst/>
              <a:rect l="l" t="t" r="r" b="b"/>
              <a:pathLst>
                <a:path w="741" h="223" extrusionOk="0">
                  <a:moveTo>
                    <a:pt x="703" y="1"/>
                  </a:moveTo>
                  <a:cubicBezTo>
                    <a:pt x="481" y="38"/>
                    <a:pt x="259" y="75"/>
                    <a:pt x="1" y="186"/>
                  </a:cubicBezTo>
                  <a:lnTo>
                    <a:pt x="1" y="223"/>
                  </a:lnTo>
                  <a:cubicBezTo>
                    <a:pt x="259" y="186"/>
                    <a:pt x="481" y="149"/>
                    <a:pt x="703" y="38"/>
                  </a:cubicBezTo>
                  <a:cubicBezTo>
                    <a:pt x="740" y="38"/>
                    <a:pt x="703" y="1"/>
                    <a:pt x="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6"/>
            <p:cNvSpPr/>
            <p:nvPr/>
          </p:nvSpPr>
          <p:spPr>
            <a:xfrm>
              <a:off x="621675" y="223075"/>
              <a:ext cx="25550" cy="6875"/>
            </a:xfrm>
            <a:custGeom>
              <a:avLst/>
              <a:gdLst/>
              <a:ahLst/>
              <a:cxnLst/>
              <a:rect l="l" t="t" r="r" b="b"/>
              <a:pathLst>
                <a:path w="1022" h="275" extrusionOk="0">
                  <a:moveTo>
                    <a:pt x="988" y="8"/>
                  </a:moveTo>
                  <a:cubicBezTo>
                    <a:pt x="1001" y="33"/>
                    <a:pt x="1009" y="41"/>
                    <a:pt x="1013" y="41"/>
                  </a:cubicBezTo>
                  <a:cubicBezTo>
                    <a:pt x="1021" y="41"/>
                    <a:pt x="1013" y="8"/>
                    <a:pt x="988" y="8"/>
                  </a:cubicBezTo>
                  <a:close/>
                  <a:moveTo>
                    <a:pt x="858" y="1"/>
                  </a:moveTo>
                  <a:cubicBezTo>
                    <a:pt x="585" y="1"/>
                    <a:pt x="352" y="97"/>
                    <a:pt x="64" y="193"/>
                  </a:cubicBezTo>
                  <a:cubicBezTo>
                    <a:pt x="1" y="193"/>
                    <a:pt x="46" y="274"/>
                    <a:pt x="83" y="274"/>
                  </a:cubicBezTo>
                  <a:cubicBezTo>
                    <a:pt x="90" y="274"/>
                    <a:pt x="96" y="272"/>
                    <a:pt x="101" y="267"/>
                  </a:cubicBezTo>
                  <a:cubicBezTo>
                    <a:pt x="397" y="156"/>
                    <a:pt x="692" y="119"/>
                    <a:pt x="988" y="8"/>
                  </a:cubicBezTo>
                  <a:cubicBezTo>
                    <a:pt x="944" y="3"/>
                    <a:pt x="900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6"/>
            <p:cNvSpPr/>
            <p:nvPr/>
          </p:nvSpPr>
          <p:spPr>
            <a:xfrm>
              <a:off x="679650" y="211200"/>
              <a:ext cx="31450" cy="5625"/>
            </a:xfrm>
            <a:custGeom>
              <a:avLst/>
              <a:gdLst/>
              <a:ahLst/>
              <a:cxnLst/>
              <a:rect l="l" t="t" r="r" b="b"/>
              <a:pathLst>
                <a:path w="1258" h="225" extrusionOk="0">
                  <a:moveTo>
                    <a:pt x="949" y="1"/>
                  </a:moveTo>
                  <a:cubicBezTo>
                    <a:pt x="622" y="1"/>
                    <a:pt x="280" y="113"/>
                    <a:pt x="0" y="224"/>
                  </a:cubicBezTo>
                  <a:cubicBezTo>
                    <a:pt x="407" y="76"/>
                    <a:pt x="850" y="76"/>
                    <a:pt x="1257" y="39"/>
                  </a:cubicBezTo>
                  <a:cubicBezTo>
                    <a:pt x="1158" y="12"/>
                    <a:pt x="1054" y="1"/>
                    <a:pt x="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6"/>
            <p:cNvSpPr/>
            <p:nvPr/>
          </p:nvSpPr>
          <p:spPr>
            <a:xfrm>
              <a:off x="693500" y="216800"/>
              <a:ext cx="24050" cy="4650"/>
            </a:xfrm>
            <a:custGeom>
              <a:avLst/>
              <a:gdLst/>
              <a:ahLst/>
              <a:cxnLst/>
              <a:rect l="l" t="t" r="r" b="b"/>
              <a:pathLst>
                <a:path w="962" h="186" extrusionOk="0">
                  <a:moveTo>
                    <a:pt x="962" y="0"/>
                  </a:moveTo>
                  <a:lnTo>
                    <a:pt x="962" y="0"/>
                  </a:lnTo>
                  <a:cubicBezTo>
                    <a:pt x="629" y="74"/>
                    <a:pt x="333" y="185"/>
                    <a:pt x="1" y="185"/>
                  </a:cubicBezTo>
                  <a:cubicBezTo>
                    <a:pt x="333" y="185"/>
                    <a:pt x="629" y="148"/>
                    <a:pt x="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6"/>
            <p:cNvSpPr/>
            <p:nvPr/>
          </p:nvSpPr>
          <p:spPr>
            <a:xfrm>
              <a:off x="606625" y="102050"/>
              <a:ext cx="104475" cy="100575"/>
            </a:xfrm>
            <a:custGeom>
              <a:avLst/>
              <a:gdLst/>
              <a:ahLst/>
              <a:cxnLst/>
              <a:rect l="l" t="t" r="r" b="b"/>
              <a:pathLst>
                <a:path w="4179" h="4023" extrusionOk="0">
                  <a:moveTo>
                    <a:pt x="1898" y="3908"/>
                  </a:moveTo>
                  <a:cubicBezTo>
                    <a:pt x="1890" y="3908"/>
                    <a:pt x="1874" y="3913"/>
                    <a:pt x="1849" y="3925"/>
                  </a:cubicBezTo>
                  <a:cubicBezTo>
                    <a:pt x="1898" y="3925"/>
                    <a:pt x="1915" y="3908"/>
                    <a:pt x="1898" y="3908"/>
                  </a:cubicBezTo>
                  <a:close/>
                  <a:moveTo>
                    <a:pt x="2322" y="0"/>
                  </a:moveTo>
                  <a:cubicBezTo>
                    <a:pt x="2190" y="0"/>
                    <a:pt x="2057" y="14"/>
                    <a:pt x="1923" y="43"/>
                  </a:cubicBezTo>
                  <a:cubicBezTo>
                    <a:pt x="888" y="302"/>
                    <a:pt x="0" y="1115"/>
                    <a:pt x="148" y="2224"/>
                  </a:cubicBezTo>
                  <a:cubicBezTo>
                    <a:pt x="180" y="2891"/>
                    <a:pt x="703" y="4023"/>
                    <a:pt x="1460" y="4023"/>
                  </a:cubicBezTo>
                  <a:cubicBezTo>
                    <a:pt x="1584" y="4023"/>
                    <a:pt x="1714" y="3992"/>
                    <a:pt x="1849" y="3925"/>
                  </a:cubicBezTo>
                  <a:cubicBezTo>
                    <a:pt x="1479" y="3888"/>
                    <a:pt x="1221" y="3740"/>
                    <a:pt x="999" y="3629"/>
                  </a:cubicBezTo>
                  <a:cubicBezTo>
                    <a:pt x="1073" y="3629"/>
                    <a:pt x="1110" y="3555"/>
                    <a:pt x="1221" y="3555"/>
                  </a:cubicBezTo>
                  <a:lnTo>
                    <a:pt x="1221" y="3518"/>
                  </a:lnTo>
                  <a:cubicBezTo>
                    <a:pt x="1110" y="3518"/>
                    <a:pt x="1036" y="3518"/>
                    <a:pt x="925" y="3555"/>
                  </a:cubicBezTo>
                  <a:lnTo>
                    <a:pt x="814" y="3444"/>
                  </a:lnTo>
                  <a:cubicBezTo>
                    <a:pt x="888" y="3444"/>
                    <a:pt x="925" y="3444"/>
                    <a:pt x="999" y="3370"/>
                  </a:cubicBezTo>
                  <a:lnTo>
                    <a:pt x="999" y="3333"/>
                  </a:lnTo>
                  <a:cubicBezTo>
                    <a:pt x="888" y="3333"/>
                    <a:pt x="851" y="3333"/>
                    <a:pt x="740" y="3370"/>
                  </a:cubicBezTo>
                  <a:cubicBezTo>
                    <a:pt x="629" y="3259"/>
                    <a:pt x="518" y="3112"/>
                    <a:pt x="481" y="2927"/>
                  </a:cubicBezTo>
                  <a:cubicBezTo>
                    <a:pt x="555" y="2927"/>
                    <a:pt x="666" y="2890"/>
                    <a:pt x="740" y="2890"/>
                  </a:cubicBezTo>
                  <a:lnTo>
                    <a:pt x="740" y="2816"/>
                  </a:lnTo>
                  <a:lnTo>
                    <a:pt x="666" y="2816"/>
                  </a:lnTo>
                  <a:cubicBezTo>
                    <a:pt x="592" y="2816"/>
                    <a:pt x="518" y="2779"/>
                    <a:pt x="481" y="2779"/>
                  </a:cubicBezTo>
                  <a:cubicBezTo>
                    <a:pt x="407" y="2594"/>
                    <a:pt x="370" y="2372"/>
                    <a:pt x="333" y="2150"/>
                  </a:cubicBezTo>
                  <a:cubicBezTo>
                    <a:pt x="259" y="1152"/>
                    <a:pt x="1110" y="376"/>
                    <a:pt x="2034" y="191"/>
                  </a:cubicBezTo>
                  <a:cubicBezTo>
                    <a:pt x="2141" y="172"/>
                    <a:pt x="2245" y="164"/>
                    <a:pt x="2347" y="164"/>
                  </a:cubicBezTo>
                  <a:cubicBezTo>
                    <a:pt x="3266" y="164"/>
                    <a:pt x="3949" y="889"/>
                    <a:pt x="3882" y="1855"/>
                  </a:cubicBezTo>
                  <a:cubicBezTo>
                    <a:pt x="3845" y="2705"/>
                    <a:pt x="3291" y="3555"/>
                    <a:pt x="2478" y="3740"/>
                  </a:cubicBezTo>
                  <a:cubicBezTo>
                    <a:pt x="2367" y="3814"/>
                    <a:pt x="2404" y="3925"/>
                    <a:pt x="2514" y="3925"/>
                  </a:cubicBezTo>
                  <a:cubicBezTo>
                    <a:pt x="3513" y="3814"/>
                    <a:pt x="4178" y="2557"/>
                    <a:pt x="4067" y="1596"/>
                  </a:cubicBezTo>
                  <a:cubicBezTo>
                    <a:pt x="4003" y="630"/>
                    <a:pt x="3210" y="0"/>
                    <a:pt x="2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6"/>
            <p:cNvSpPr/>
            <p:nvPr/>
          </p:nvSpPr>
          <p:spPr>
            <a:xfrm>
              <a:off x="620500" y="111175"/>
              <a:ext cx="73950" cy="74850"/>
            </a:xfrm>
            <a:custGeom>
              <a:avLst/>
              <a:gdLst/>
              <a:ahLst/>
              <a:cxnLst/>
              <a:rect l="l" t="t" r="r" b="b"/>
              <a:pathLst>
                <a:path w="2958" h="2994" extrusionOk="0">
                  <a:moveTo>
                    <a:pt x="1614" y="374"/>
                  </a:moveTo>
                  <a:cubicBezTo>
                    <a:pt x="2345" y="374"/>
                    <a:pt x="2769" y="940"/>
                    <a:pt x="2699" y="1637"/>
                  </a:cubicBezTo>
                  <a:cubicBezTo>
                    <a:pt x="2662" y="2266"/>
                    <a:pt x="2181" y="2857"/>
                    <a:pt x="1479" y="2931"/>
                  </a:cubicBezTo>
                  <a:lnTo>
                    <a:pt x="1220" y="2931"/>
                  </a:lnTo>
                  <a:cubicBezTo>
                    <a:pt x="259" y="2414"/>
                    <a:pt x="518" y="1490"/>
                    <a:pt x="813" y="676"/>
                  </a:cubicBezTo>
                  <a:cubicBezTo>
                    <a:pt x="998" y="528"/>
                    <a:pt x="1220" y="417"/>
                    <a:pt x="1479" y="380"/>
                  </a:cubicBezTo>
                  <a:cubicBezTo>
                    <a:pt x="1525" y="376"/>
                    <a:pt x="1570" y="374"/>
                    <a:pt x="1614" y="374"/>
                  </a:cubicBezTo>
                  <a:close/>
                  <a:moveTo>
                    <a:pt x="1583" y="1"/>
                  </a:moveTo>
                  <a:cubicBezTo>
                    <a:pt x="962" y="1"/>
                    <a:pt x="301" y="359"/>
                    <a:pt x="148" y="972"/>
                  </a:cubicBezTo>
                  <a:cubicBezTo>
                    <a:pt x="148" y="1055"/>
                    <a:pt x="210" y="1097"/>
                    <a:pt x="257" y="1097"/>
                  </a:cubicBezTo>
                  <a:cubicBezTo>
                    <a:pt x="273" y="1097"/>
                    <a:pt x="287" y="1092"/>
                    <a:pt x="296" y="1083"/>
                  </a:cubicBezTo>
                  <a:cubicBezTo>
                    <a:pt x="407" y="898"/>
                    <a:pt x="555" y="750"/>
                    <a:pt x="702" y="602"/>
                  </a:cubicBezTo>
                  <a:lnTo>
                    <a:pt x="702" y="602"/>
                  </a:lnTo>
                  <a:cubicBezTo>
                    <a:pt x="370" y="1268"/>
                    <a:pt x="222" y="2303"/>
                    <a:pt x="887" y="2747"/>
                  </a:cubicBezTo>
                  <a:cubicBezTo>
                    <a:pt x="296" y="2451"/>
                    <a:pt x="37" y="1674"/>
                    <a:pt x="407" y="1009"/>
                  </a:cubicBezTo>
                  <a:cubicBezTo>
                    <a:pt x="407" y="972"/>
                    <a:pt x="370" y="972"/>
                    <a:pt x="370" y="972"/>
                  </a:cubicBezTo>
                  <a:lnTo>
                    <a:pt x="370" y="972"/>
                  </a:lnTo>
                  <a:cubicBezTo>
                    <a:pt x="0" y="1637"/>
                    <a:pt x="185" y="2525"/>
                    <a:pt x="924" y="2820"/>
                  </a:cubicBezTo>
                  <a:cubicBezTo>
                    <a:pt x="1126" y="2939"/>
                    <a:pt x="1328" y="2993"/>
                    <a:pt x="1522" y="2993"/>
                  </a:cubicBezTo>
                  <a:cubicBezTo>
                    <a:pt x="1930" y="2993"/>
                    <a:pt x="2300" y="2753"/>
                    <a:pt x="2551" y="2377"/>
                  </a:cubicBezTo>
                  <a:cubicBezTo>
                    <a:pt x="2662" y="2340"/>
                    <a:pt x="2736" y="2266"/>
                    <a:pt x="2847" y="2192"/>
                  </a:cubicBezTo>
                  <a:cubicBezTo>
                    <a:pt x="2847" y="2192"/>
                    <a:pt x="2847" y="2155"/>
                    <a:pt x="2773" y="2155"/>
                  </a:cubicBezTo>
                  <a:cubicBezTo>
                    <a:pt x="2736" y="2155"/>
                    <a:pt x="2662" y="2192"/>
                    <a:pt x="2588" y="2229"/>
                  </a:cubicBezTo>
                  <a:cubicBezTo>
                    <a:pt x="2662" y="2192"/>
                    <a:pt x="2662" y="2155"/>
                    <a:pt x="2699" y="2081"/>
                  </a:cubicBezTo>
                  <a:cubicBezTo>
                    <a:pt x="2736" y="2044"/>
                    <a:pt x="2773" y="2007"/>
                    <a:pt x="2847" y="1896"/>
                  </a:cubicBezTo>
                  <a:cubicBezTo>
                    <a:pt x="2847" y="1896"/>
                    <a:pt x="2847" y="1859"/>
                    <a:pt x="2773" y="1859"/>
                  </a:cubicBezTo>
                  <a:cubicBezTo>
                    <a:pt x="2773" y="1859"/>
                    <a:pt x="2736" y="1859"/>
                    <a:pt x="2736" y="1896"/>
                  </a:cubicBezTo>
                  <a:cubicBezTo>
                    <a:pt x="2736" y="1859"/>
                    <a:pt x="2736" y="1822"/>
                    <a:pt x="2773" y="1748"/>
                  </a:cubicBezTo>
                  <a:cubicBezTo>
                    <a:pt x="2773" y="1711"/>
                    <a:pt x="2847" y="1711"/>
                    <a:pt x="2847" y="1674"/>
                  </a:cubicBezTo>
                  <a:cubicBezTo>
                    <a:pt x="2884" y="1637"/>
                    <a:pt x="2921" y="1600"/>
                    <a:pt x="2958" y="1490"/>
                  </a:cubicBezTo>
                  <a:cubicBezTo>
                    <a:pt x="2958" y="1490"/>
                    <a:pt x="2958" y="1453"/>
                    <a:pt x="2921" y="1453"/>
                  </a:cubicBezTo>
                  <a:cubicBezTo>
                    <a:pt x="2886" y="1487"/>
                    <a:pt x="2818" y="1489"/>
                    <a:pt x="2810" y="1521"/>
                  </a:cubicBezTo>
                  <a:lnTo>
                    <a:pt x="2810" y="1521"/>
                  </a:lnTo>
                  <a:cubicBezTo>
                    <a:pt x="2882" y="894"/>
                    <a:pt x="2623" y="232"/>
                    <a:pt x="1959" y="48"/>
                  </a:cubicBezTo>
                  <a:cubicBezTo>
                    <a:pt x="1839" y="16"/>
                    <a:pt x="1712" y="1"/>
                    <a:pt x="15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6"/>
            <p:cNvSpPr/>
            <p:nvPr/>
          </p:nvSpPr>
          <p:spPr>
            <a:xfrm>
              <a:off x="638050" y="192775"/>
              <a:ext cx="9175" cy="1550"/>
            </a:xfrm>
            <a:custGeom>
              <a:avLst/>
              <a:gdLst/>
              <a:ahLst/>
              <a:cxnLst/>
              <a:rect l="l" t="t" r="r" b="b"/>
              <a:pathLst>
                <a:path w="367" h="62" extrusionOk="0">
                  <a:moveTo>
                    <a:pt x="333" y="0"/>
                  </a:moveTo>
                  <a:cubicBezTo>
                    <a:pt x="346" y="12"/>
                    <a:pt x="354" y="17"/>
                    <a:pt x="358" y="17"/>
                  </a:cubicBezTo>
                  <a:cubicBezTo>
                    <a:pt x="366" y="17"/>
                    <a:pt x="358" y="0"/>
                    <a:pt x="333" y="0"/>
                  </a:cubicBezTo>
                  <a:close/>
                  <a:moveTo>
                    <a:pt x="333" y="0"/>
                  </a:moveTo>
                  <a:cubicBezTo>
                    <a:pt x="222" y="0"/>
                    <a:pt x="74" y="37"/>
                    <a:pt x="0" y="37"/>
                  </a:cubicBezTo>
                  <a:cubicBezTo>
                    <a:pt x="62" y="52"/>
                    <a:pt x="110" y="61"/>
                    <a:pt x="154" y="61"/>
                  </a:cubicBezTo>
                  <a:cubicBezTo>
                    <a:pt x="216" y="61"/>
                    <a:pt x="268" y="43"/>
                    <a:pt x="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6"/>
            <p:cNvSpPr/>
            <p:nvPr/>
          </p:nvSpPr>
          <p:spPr>
            <a:xfrm>
              <a:off x="647300" y="195550"/>
              <a:ext cx="7400" cy="1850"/>
            </a:xfrm>
            <a:custGeom>
              <a:avLst/>
              <a:gdLst/>
              <a:ahLst/>
              <a:cxnLst/>
              <a:rect l="l" t="t" r="r" b="b"/>
              <a:pathLst>
                <a:path w="296" h="74" extrusionOk="0">
                  <a:moveTo>
                    <a:pt x="296" y="74"/>
                  </a:moveTo>
                  <a:cubicBezTo>
                    <a:pt x="296" y="74"/>
                    <a:pt x="296" y="0"/>
                    <a:pt x="296" y="74"/>
                  </a:cubicBez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6"/>
            <p:cNvSpPr/>
            <p:nvPr/>
          </p:nvSpPr>
          <p:spPr>
            <a:xfrm>
              <a:off x="657450" y="190000"/>
              <a:ext cx="21300" cy="9250"/>
            </a:xfrm>
            <a:custGeom>
              <a:avLst/>
              <a:gdLst/>
              <a:ahLst/>
              <a:cxnLst/>
              <a:rect l="l" t="t" r="r" b="b"/>
              <a:pathLst>
                <a:path w="852" h="370" extrusionOk="0">
                  <a:moveTo>
                    <a:pt x="851" y="0"/>
                  </a:moveTo>
                  <a:cubicBezTo>
                    <a:pt x="666" y="37"/>
                    <a:pt x="481" y="111"/>
                    <a:pt x="334" y="185"/>
                  </a:cubicBezTo>
                  <a:cubicBezTo>
                    <a:pt x="297" y="185"/>
                    <a:pt x="297" y="222"/>
                    <a:pt x="223" y="222"/>
                  </a:cubicBezTo>
                  <a:cubicBezTo>
                    <a:pt x="149" y="296"/>
                    <a:pt x="75" y="296"/>
                    <a:pt x="1" y="370"/>
                  </a:cubicBezTo>
                  <a:cubicBezTo>
                    <a:pt x="112" y="370"/>
                    <a:pt x="149" y="333"/>
                    <a:pt x="223" y="333"/>
                  </a:cubicBezTo>
                  <a:cubicBezTo>
                    <a:pt x="334" y="296"/>
                    <a:pt x="371" y="296"/>
                    <a:pt x="481" y="222"/>
                  </a:cubicBezTo>
                  <a:lnTo>
                    <a:pt x="481" y="185"/>
                  </a:lnTo>
                  <a:cubicBezTo>
                    <a:pt x="592" y="148"/>
                    <a:pt x="740" y="111"/>
                    <a:pt x="851" y="37"/>
                  </a:cubicBezTo>
                  <a:lnTo>
                    <a:pt x="8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6"/>
            <p:cNvSpPr/>
            <p:nvPr/>
          </p:nvSpPr>
          <p:spPr>
            <a:xfrm>
              <a:off x="671950" y="181675"/>
              <a:ext cx="10500" cy="4125"/>
            </a:xfrm>
            <a:custGeom>
              <a:avLst/>
              <a:gdLst/>
              <a:ahLst/>
              <a:cxnLst/>
              <a:rect l="l" t="t" r="r" b="b"/>
              <a:pathLst>
                <a:path w="420" h="165" extrusionOk="0">
                  <a:moveTo>
                    <a:pt x="419" y="0"/>
                  </a:moveTo>
                  <a:cubicBezTo>
                    <a:pt x="234" y="0"/>
                    <a:pt x="123" y="111"/>
                    <a:pt x="49" y="148"/>
                  </a:cubicBezTo>
                  <a:cubicBezTo>
                    <a:pt x="160" y="148"/>
                    <a:pt x="271" y="111"/>
                    <a:pt x="419" y="74"/>
                  </a:cubicBezTo>
                  <a:lnTo>
                    <a:pt x="419" y="0"/>
                  </a:lnTo>
                  <a:close/>
                  <a:moveTo>
                    <a:pt x="49" y="148"/>
                  </a:moveTo>
                  <a:cubicBezTo>
                    <a:pt x="0" y="148"/>
                    <a:pt x="16" y="165"/>
                    <a:pt x="33" y="165"/>
                  </a:cubicBezTo>
                  <a:cubicBezTo>
                    <a:pt x="41" y="165"/>
                    <a:pt x="49" y="161"/>
                    <a:pt x="49" y="1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6"/>
            <p:cNvSpPr/>
            <p:nvPr/>
          </p:nvSpPr>
          <p:spPr>
            <a:xfrm>
              <a:off x="218425" y="475600"/>
              <a:ext cx="30525" cy="8150"/>
            </a:xfrm>
            <a:custGeom>
              <a:avLst/>
              <a:gdLst/>
              <a:ahLst/>
              <a:cxnLst/>
              <a:rect l="l" t="t" r="r" b="b"/>
              <a:pathLst>
                <a:path w="1221" h="326" extrusionOk="0">
                  <a:moveTo>
                    <a:pt x="1" y="0"/>
                  </a:moveTo>
                  <a:lnTo>
                    <a:pt x="1" y="0"/>
                  </a:lnTo>
                  <a:cubicBezTo>
                    <a:pt x="114" y="81"/>
                    <a:pt x="234" y="154"/>
                    <a:pt x="361" y="206"/>
                  </a:cubicBezTo>
                  <a:lnTo>
                    <a:pt x="361" y="206"/>
                  </a:lnTo>
                  <a:cubicBezTo>
                    <a:pt x="353" y="207"/>
                    <a:pt x="347" y="222"/>
                    <a:pt x="370" y="222"/>
                  </a:cubicBezTo>
                  <a:cubicBezTo>
                    <a:pt x="370" y="215"/>
                    <a:pt x="369" y="211"/>
                    <a:pt x="367" y="208"/>
                  </a:cubicBezTo>
                  <a:lnTo>
                    <a:pt x="367" y="208"/>
                  </a:lnTo>
                  <a:cubicBezTo>
                    <a:pt x="477" y="252"/>
                    <a:pt x="592" y="278"/>
                    <a:pt x="712" y="278"/>
                  </a:cubicBezTo>
                  <a:cubicBezTo>
                    <a:pt x="769" y="278"/>
                    <a:pt x="828" y="272"/>
                    <a:pt x="888" y="259"/>
                  </a:cubicBezTo>
                  <a:lnTo>
                    <a:pt x="888" y="259"/>
                  </a:lnTo>
                  <a:cubicBezTo>
                    <a:pt x="888" y="259"/>
                    <a:pt x="888" y="259"/>
                    <a:pt x="888" y="259"/>
                  </a:cubicBezTo>
                  <a:cubicBezTo>
                    <a:pt x="999" y="259"/>
                    <a:pt x="1073" y="222"/>
                    <a:pt x="1184" y="222"/>
                  </a:cubicBezTo>
                  <a:cubicBezTo>
                    <a:pt x="1221" y="222"/>
                    <a:pt x="1184" y="185"/>
                    <a:pt x="1184" y="185"/>
                  </a:cubicBezTo>
                  <a:lnTo>
                    <a:pt x="629" y="185"/>
                  </a:lnTo>
                  <a:cubicBezTo>
                    <a:pt x="444" y="148"/>
                    <a:pt x="186" y="74"/>
                    <a:pt x="1" y="0"/>
                  </a:cubicBezTo>
                  <a:close/>
                  <a:moveTo>
                    <a:pt x="370" y="222"/>
                  </a:moveTo>
                  <a:cubicBezTo>
                    <a:pt x="456" y="286"/>
                    <a:pt x="555" y="326"/>
                    <a:pt x="658" y="326"/>
                  </a:cubicBezTo>
                  <a:cubicBezTo>
                    <a:pt x="733" y="326"/>
                    <a:pt x="811" y="305"/>
                    <a:pt x="888" y="259"/>
                  </a:cubicBezTo>
                  <a:lnTo>
                    <a:pt x="888" y="259"/>
                  </a:lnTo>
                  <a:cubicBezTo>
                    <a:pt x="819" y="282"/>
                    <a:pt x="758" y="291"/>
                    <a:pt x="701" y="291"/>
                  </a:cubicBezTo>
                  <a:cubicBezTo>
                    <a:pt x="575" y="291"/>
                    <a:pt x="473" y="247"/>
                    <a:pt x="370" y="2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6"/>
            <p:cNvSpPr/>
            <p:nvPr/>
          </p:nvSpPr>
          <p:spPr>
            <a:xfrm>
              <a:off x="211950" y="448775"/>
              <a:ext cx="22225" cy="12400"/>
            </a:xfrm>
            <a:custGeom>
              <a:avLst/>
              <a:gdLst/>
              <a:ahLst/>
              <a:cxnLst/>
              <a:rect l="l" t="t" r="r" b="b"/>
              <a:pathLst>
                <a:path w="889" h="496" extrusionOk="0">
                  <a:moveTo>
                    <a:pt x="1" y="1"/>
                  </a:moveTo>
                  <a:lnTo>
                    <a:pt x="1" y="1"/>
                  </a:lnTo>
                  <a:cubicBezTo>
                    <a:pt x="130" y="290"/>
                    <a:pt x="426" y="496"/>
                    <a:pt x="696" y="496"/>
                  </a:cubicBezTo>
                  <a:cubicBezTo>
                    <a:pt x="736" y="496"/>
                    <a:pt x="776" y="491"/>
                    <a:pt x="814" y="482"/>
                  </a:cubicBezTo>
                  <a:cubicBezTo>
                    <a:pt x="888" y="482"/>
                    <a:pt x="814" y="408"/>
                    <a:pt x="814" y="408"/>
                  </a:cubicBezTo>
                  <a:cubicBezTo>
                    <a:pt x="519" y="371"/>
                    <a:pt x="223" y="29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6"/>
            <p:cNvSpPr/>
            <p:nvPr/>
          </p:nvSpPr>
          <p:spPr>
            <a:xfrm>
              <a:off x="217500" y="444175"/>
              <a:ext cx="17600" cy="10600"/>
            </a:xfrm>
            <a:custGeom>
              <a:avLst/>
              <a:gdLst/>
              <a:ahLst/>
              <a:cxnLst/>
              <a:rect l="l" t="t" r="r" b="b"/>
              <a:pathLst>
                <a:path w="704" h="424" extrusionOk="0">
                  <a:moveTo>
                    <a:pt x="1" y="0"/>
                  </a:moveTo>
                  <a:lnTo>
                    <a:pt x="1" y="0"/>
                  </a:lnTo>
                  <a:cubicBezTo>
                    <a:pt x="127" y="252"/>
                    <a:pt x="306" y="423"/>
                    <a:pt x="562" y="423"/>
                  </a:cubicBezTo>
                  <a:cubicBezTo>
                    <a:pt x="606" y="423"/>
                    <a:pt x="654" y="418"/>
                    <a:pt x="703" y="407"/>
                  </a:cubicBezTo>
                  <a:cubicBezTo>
                    <a:pt x="407" y="370"/>
                    <a:pt x="149" y="22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6"/>
            <p:cNvSpPr/>
            <p:nvPr/>
          </p:nvSpPr>
          <p:spPr>
            <a:xfrm>
              <a:off x="218425" y="437700"/>
              <a:ext cx="22225" cy="12350"/>
            </a:xfrm>
            <a:custGeom>
              <a:avLst/>
              <a:gdLst/>
              <a:ahLst/>
              <a:cxnLst/>
              <a:rect l="l" t="t" r="r" b="b"/>
              <a:pathLst>
                <a:path w="889" h="494" extrusionOk="0">
                  <a:moveTo>
                    <a:pt x="1" y="1"/>
                  </a:moveTo>
                  <a:lnTo>
                    <a:pt x="1" y="1"/>
                  </a:lnTo>
                  <a:cubicBezTo>
                    <a:pt x="164" y="262"/>
                    <a:pt x="443" y="494"/>
                    <a:pt x="760" y="494"/>
                  </a:cubicBezTo>
                  <a:cubicBezTo>
                    <a:pt x="802" y="494"/>
                    <a:pt x="845" y="490"/>
                    <a:pt x="888" y="481"/>
                  </a:cubicBezTo>
                  <a:cubicBezTo>
                    <a:pt x="518" y="444"/>
                    <a:pt x="186" y="296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6"/>
            <p:cNvSpPr/>
            <p:nvPr/>
          </p:nvSpPr>
          <p:spPr>
            <a:xfrm>
              <a:off x="229800" y="434550"/>
              <a:ext cx="16375" cy="8825"/>
            </a:xfrm>
            <a:custGeom>
              <a:avLst/>
              <a:gdLst/>
              <a:ahLst/>
              <a:cxnLst/>
              <a:rect l="l" t="t" r="r" b="b"/>
              <a:pathLst>
                <a:path w="655" h="353" extrusionOk="0">
                  <a:moveTo>
                    <a:pt x="33" y="0"/>
                  </a:moveTo>
                  <a:cubicBezTo>
                    <a:pt x="11" y="0"/>
                    <a:pt x="0" y="26"/>
                    <a:pt x="26" y="52"/>
                  </a:cubicBezTo>
                  <a:cubicBezTo>
                    <a:pt x="195" y="187"/>
                    <a:pt x="394" y="353"/>
                    <a:pt x="596" y="353"/>
                  </a:cubicBezTo>
                  <a:cubicBezTo>
                    <a:pt x="616" y="353"/>
                    <a:pt x="635" y="351"/>
                    <a:pt x="655" y="348"/>
                  </a:cubicBezTo>
                  <a:cubicBezTo>
                    <a:pt x="433" y="311"/>
                    <a:pt x="248" y="200"/>
                    <a:pt x="63" y="15"/>
                  </a:cubicBezTo>
                  <a:cubicBezTo>
                    <a:pt x="53" y="5"/>
                    <a:pt x="42" y="0"/>
                    <a:pt x="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6"/>
            <p:cNvSpPr/>
            <p:nvPr/>
          </p:nvSpPr>
          <p:spPr>
            <a:xfrm>
              <a:off x="271125" y="468200"/>
              <a:ext cx="25900" cy="3375"/>
            </a:xfrm>
            <a:custGeom>
              <a:avLst/>
              <a:gdLst/>
              <a:ahLst/>
              <a:cxnLst/>
              <a:rect l="l" t="t" r="r" b="b"/>
              <a:pathLst>
                <a:path w="1036" h="135" extrusionOk="0">
                  <a:moveTo>
                    <a:pt x="1035" y="0"/>
                  </a:moveTo>
                  <a:cubicBezTo>
                    <a:pt x="868" y="50"/>
                    <a:pt x="701" y="70"/>
                    <a:pt x="541" y="70"/>
                  </a:cubicBezTo>
                  <a:cubicBezTo>
                    <a:pt x="347" y="70"/>
                    <a:pt x="162" y="41"/>
                    <a:pt x="0" y="0"/>
                  </a:cubicBezTo>
                  <a:lnTo>
                    <a:pt x="0" y="0"/>
                  </a:lnTo>
                  <a:cubicBezTo>
                    <a:pt x="159" y="100"/>
                    <a:pt x="339" y="135"/>
                    <a:pt x="529" y="135"/>
                  </a:cubicBezTo>
                  <a:cubicBezTo>
                    <a:pt x="693" y="135"/>
                    <a:pt x="864" y="109"/>
                    <a:pt x="1035" y="74"/>
                  </a:cubicBezTo>
                  <a:lnTo>
                    <a:pt x="10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6"/>
            <p:cNvSpPr/>
            <p:nvPr/>
          </p:nvSpPr>
          <p:spPr>
            <a:xfrm>
              <a:off x="277575" y="458950"/>
              <a:ext cx="28675" cy="9825"/>
            </a:xfrm>
            <a:custGeom>
              <a:avLst/>
              <a:gdLst/>
              <a:ahLst/>
              <a:cxnLst/>
              <a:rect l="l" t="t" r="r" b="b"/>
              <a:pathLst>
                <a:path w="1147" h="393" extrusionOk="0">
                  <a:moveTo>
                    <a:pt x="38" y="1"/>
                  </a:moveTo>
                  <a:cubicBezTo>
                    <a:pt x="1" y="1"/>
                    <a:pt x="1" y="1"/>
                    <a:pt x="1" y="75"/>
                  </a:cubicBezTo>
                  <a:cubicBezTo>
                    <a:pt x="143" y="264"/>
                    <a:pt x="422" y="393"/>
                    <a:pt x="691" y="393"/>
                  </a:cubicBezTo>
                  <a:cubicBezTo>
                    <a:pt x="842" y="393"/>
                    <a:pt x="990" y="352"/>
                    <a:pt x="1110" y="259"/>
                  </a:cubicBezTo>
                  <a:cubicBezTo>
                    <a:pt x="1147" y="259"/>
                    <a:pt x="1110" y="186"/>
                    <a:pt x="1073" y="186"/>
                  </a:cubicBezTo>
                  <a:cubicBezTo>
                    <a:pt x="938" y="240"/>
                    <a:pt x="822" y="274"/>
                    <a:pt x="698" y="274"/>
                  </a:cubicBezTo>
                  <a:cubicBezTo>
                    <a:pt x="652" y="274"/>
                    <a:pt x="605" y="269"/>
                    <a:pt x="555" y="259"/>
                  </a:cubicBezTo>
                  <a:cubicBezTo>
                    <a:pt x="371" y="186"/>
                    <a:pt x="223" y="112"/>
                    <a:pt x="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6"/>
            <p:cNvSpPr/>
            <p:nvPr/>
          </p:nvSpPr>
          <p:spPr>
            <a:xfrm>
              <a:off x="286125" y="455550"/>
              <a:ext cx="26600" cy="7725"/>
            </a:xfrm>
            <a:custGeom>
              <a:avLst/>
              <a:gdLst/>
              <a:ahLst/>
              <a:cxnLst/>
              <a:rect l="l" t="t" r="r" b="b"/>
              <a:pathLst>
                <a:path w="1064" h="309" extrusionOk="0">
                  <a:moveTo>
                    <a:pt x="40" y="1"/>
                  </a:moveTo>
                  <a:cubicBezTo>
                    <a:pt x="15" y="1"/>
                    <a:pt x="1" y="72"/>
                    <a:pt x="29" y="100"/>
                  </a:cubicBezTo>
                  <a:cubicBezTo>
                    <a:pt x="185" y="204"/>
                    <a:pt x="453" y="309"/>
                    <a:pt x="701" y="309"/>
                  </a:cubicBezTo>
                  <a:cubicBezTo>
                    <a:pt x="804" y="309"/>
                    <a:pt x="903" y="291"/>
                    <a:pt x="990" y="248"/>
                  </a:cubicBezTo>
                  <a:cubicBezTo>
                    <a:pt x="1064" y="248"/>
                    <a:pt x="990" y="211"/>
                    <a:pt x="990" y="211"/>
                  </a:cubicBezTo>
                  <a:cubicBezTo>
                    <a:pt x="694" y="211"/>
                    <a:pt x="361" y="211"/>
                    <a:pt x="66" y="26"/>
                  </a:cubicBezTo>
                  <a:cubicBezTo>
                    <a:pt x="57" y="8"/>
                    <a:pt x="48" y="1"/>
                    <a:pt x="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309150" y="440275"/>
              <a:ext cx="27600" cy="11725"/>
            </a:xfrm>
            <a:custGeom>
              <a:avLst/>
              <a:gdLst/>
              <a:ahLst/>
              <a:cxnLst/>
              <a:rect l="l" t="t" r="r" b="b"/>
              <a:pathLst>
                <a:path w="1104" h="469" extrusionOk="0">
                  <a:moveTo>
                    <a:pt x="54" y="1"/>
                  </a:moveTo>
                  <a:cubicBezTo>
                    <a:pt x="23" y="1"/>
                    <a:pt x="0" y="87"/>
                    <a:pt x="32" y="119"/>
                  </a:cubicBezTo>
                  <a:cubicBezTo>
                    <a:pt x="282" y="307"/>
                    <a:pt x="613" y="468"/>
                    <a:pt x="932" y="468"/>
                  </a:cubicBezTo>
                  <a:cubicBezTo>
                    <a:pt x="990" y="468"/>
                    <a:pt x="1048" y="463"/>
                    <a:pt x="1104" y="452"/>
                  </a:cubicBezTo>
                  <a:lnTo>
                    <a:pt x="1104" y="378"/>
                  </a:lnTo>
                  <a:cubicBezTo>
                    <a:pt x="734" y="341"/>
                    <a:pt x="402" y="267"/>
                    <a:pt x="69" y="8"/>
                  </a:cubicBezTo>
                  <a:cubicBezTo>
                    <a:pt x="64" y="3"/>
                    <a:pt x="59" y="1"/>
                    <a:pt x="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315775" y="432275"/>
              <a:ext cx="29300" cy="13975"/>
            </a:xfrm>
            <a:custGeom>
              <a:avLst/>
              <a:gdLst/>
              <a:ahLst/>
              <a:cxnLst/>
              <a:rect l="l" t="t" r="r" b="b"/>
              <a:pathLst>
                <a:path w="1172" h="559" extrusionOk="0">
                  <a:moveTo>
                    <a:pt x="43" y="1"/>
                  </a:moveTo>
                  <a:cubicBezTo>
                    <a:pt x="10" y="1"/>
                    <a:pt x="0" y="44"/>
                    <a:pt x="26" y="69"/>
                  </a:cubicBezTo>
                  <a:cubicBezTo>
                    <a:pt x="191" y="345"/>
                    <a:pt x="540" y="558"/>
                    <a:pt x="860" y="558"/>
                  </a:cubicBezTo>
                  <a:cubicBezTo>
                    <a:pt x="970" y="558"/>
                    <a:pt x="1077" y="533"/>
                    <a:pt x="1172" y="476"/>
                  </a:cubicBezTo>
                  <a:lnTo>
                    <a:pt x="1172" y="439"/>
                  </a:lnTo>
                  <a:cubicBezTo>
                    <a:pt x="987" y="439"/>
                    <a:pt x="802" y="439"/>
                    <a:pt x="617" y="402"/>
                  </a:cubicBezTo>
                  <a:cubicBezTo>
                    <a:pt x="358" y="328"/>
                    <a:pt x="247" y="217"/>
                    <a:pt x="100" y="32"/>
                  </a:cubicBezTo>
                  <a:cubicBezTo>
                    <a:pt x="77" y="10"/>
                    <a:pt x="57" y="1"/>
                    <a:pt x="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321575" y="429925"/>
              <a:ext cx="30900" cy="13950"/>
            </a:xfrm>
            <a:custGeom>
              <a:avLst/>
              <a:gdLst/>
              <a:ahLst/>
              <a:cxnLst/>
              <a:rect l="l" t="t" r="r" b="b"/>
              <a:pathLst>
                <a:path w="1236" h="558" extrusionOk="0">
                  <a:moveTo>
                    <a:pt x="52" y="0"/>
                  </a:moveTo>
                  <a:cubicBezTo>
                    <a:pt x="22" y="0"/>
                    <a:pt x="0" y="26"/>
                    <a:pt x="52" y="53"/>
                  </a:cubicBezTo>
                  <a:cubicBezTo>
                    <a:pt x="252" y="338"/>
                    <a:pt x="584" y="557"/>
                    <a:pt x="930" y="557"/>
                  </a:cubicBezTo>
                  <a:cubicBezTo>
                    <a:pt x="1031" y="557"/>
                    <a:pt x="1134" y="538"/>
                    <a:pt x="1236" y="496"/>
                  </a:cubicBezTo>
                  <a:cubicBezTo>
                    <a:pt x="792" y="496"/>
                    <a:pt x="385" y="385"/>
                    <a:pt x="89" y="16"/>
                  </a:cubicBezTo>
                  <a:cubicBezTo>
                    <a:pt x="79" y="5"/>
                    <a:pt x="65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339875" y="429125"/>
              <a:ext cx="20925" cy="7725"/>
            </a:xfrm>
            <a:custGeom>
              <a:avLst/>
              <a:gdLst/>
              <a:ahLst/>
              <a:cxnLst/>
              <a:rect l="l" t="t" r="r" b="b"/>
              <a:pathLst>
                <a:path w="837" h="309" extrusionOk="0">
                  <a:moveTo>
                    <a:pt x="73" y="1"/>
                  </a:moveTo>
                  <a:cubicBezTo>
                    <a:pt x="37" y="1"/>
                    <a:pt x="0" y="55"/>
                    <a:pt x="60" y="85"/>
                  </a:cubicBezTo>
                  <a:cubicBezTo>
                    <a:pt x="228" y="196"/>
                    <a:pt x="437" y="308"/>
                    <a:pt x="642" y="308"/>
                  </a:cubicBezTo>
                  <a:cubicBezTo>
                    <a:pt x="708" y="308"/>
                    <a:pt x="773" y="296"/>
                    <a:pt x="836" y="269"/>
                  </a:cubicBezTo>
                  <a:cubicBezTo>
                    <a:pt x="577" y="195"/>
                    <a:pt x="319" y="158"/>
                    <a:pt x="97" y="11"/>
                  </a:cubicBezTo>
                  <a:cubicBezTo>
                    <a:pt x="90" y="4"/>
                    <a:pt x="81" y="1"/>
                    <a:pt x="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365400" y="408125"/>
              <a:ext cx="31450" cy="11250"/>
            </a:xfrm>
            <a:custGeom>
              <a:avLst/>
              <a:gdLst/>
              <a:ahLst/>
              <a:cxnLst/>
              <a:rect l="l" t="t" r="r" b="b"/>
              <a:pathLst>
                <a:path w="1258" h="450" extrusionOk="0">
                  <a:moveTo>
                    <a:pt x="0" y="0"/>
                  </a:moveTo>
                  <a:cubicBezTo>
                    <a:pt x="266" y="300"/>
                    <a:pt x="682" y="449"/>
                    <a:pt x="1086" y="449"/>
                  </a:cubicBezTo>
                  <a:cubicBezTo>
                    <a:pt x="1131" y="449"/>
                    <a:pt x="1176" y="448"/>
                    <a:pt x="1220" y="444"/>
                  </a:cubicBezTo>
                  <a:cubicBezTo>
                    <a:pt x="1257" y="444"/>
                    <a:pt x="1220" y="370"/>
                    <a:pt x="1220" y="370"/>
                  </a:cubicBezTo>
                  <a:cubicBezTo>
                    <a:pt x="776" y="333"/>
                    <a:pt x="407" y="18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374875" y="398525"/>
              <a:ext cx="35625" cy="15050"/>
            </a:xfrm>
            <a:custGeom>
              <a:avLst/>
              <a:gdLst/>
              <a:ahLst/>
              <a:cxnLst/>
              <a:rect l="l" t="t" r="r" b="b"/>
              <a:pathLst>
                <a:path w="1425" h="602" extrusionOk="0">
                  <a:moveTo>
                    <a:pt x="51" y="0"/>
                  </a:moveTo>
                  <a:cubicBezTo>
                    <a:pt x="13" y="0"/>
                    <a:pt x="1" y="34"/>
                    <a:pt x="28" y="89"/>
                  </a:cubicBezTo>
                  <a:cubicBezTo>
                    <a:pt x="343" y="341"/>
                    <a:pt x="766" y="593"/>
                    <a:pt x="1159" y="593"/>
                  </a:cubicBezTo>
                  <a:cubicBezTo>
                    <a:pt x="1227" y="593"/>
                    <a:pt x="1293" y="585"/>
                    <a:pt x="1359" y="569"/>
                  </a:cubicBezTo>
                  <a:cubicBezTo>
                    <a:pt x="915" y="495"/>
                    <a:pt x="434" y="384"/>
                    <a:pt x="102" y="15"/>
                  </a:cubicBezTo>
                  <a:cubicBezTo>
                    <a:pt x="82" y="5"/>
                    <a:pt x="65" y="0"/>
                    <a:pt x="51" y="0"/>
                  </a:cubicBezTo>
                  <a:close/>
                  <a:moveTo>
                    <a:pt x="1359" y="569"/>
                  </a:moveTo>
                  <a:cubicBezTo>
                    <a:pt x="1383" y="594"/>
                    <a:pt x="1400" y="602"/>
                    <a:pt x="1408" y="602"/>
                  </a:cubicBezTo>
                  <a:cubicBezTo>
                    <a:pt x="1424" y="602"/>
                    <a:pt x="1408" y="569"/>
                    <a:pt x="1359" y="5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383875" y="397025"/>
              <a:ext cx="28575" cy="13375"/>
            </a:xfrm>
            <a:custGeom>
              <a:avLst/>
              <a:gdLst/>
              <a:ahLst/>
              <a:cxnLst/>
              <a:rect l="l" t="t" r="r" b="b"/>
              <a:pathLst>
                <a:path w="1143" h="535" extrusionOk="0">
                  <a:moveTo>
                    <a:pt x="1" y="1"/>
                  </a:moveTo>
                  <a:cubicBezTo>
                    <a:pt x="275" y="309"/>
                    <a:pt x="644" y="522"/>
                    <a:pt x="1021" y="522"/>
                  </a:cubicBezTo>
                  <a:cubicBezTo>
                    <a:pt x="1050" y="522"/>
                    <a:pt x="1080" y="521"/>
                    <a:pt x="1110" y="518"/>
                  </a:cubicBezTo>
                  <a:cubicBezTo>
                    <a:pt x="703" y="407"/>
                    <a:pt x="333" y="259"/>
                    <a:pt x="1" y="1"/>
                  </a:cubicBezTo>
                  <a:close/>
                  <a:moveTo>
                    <a:pt x="1110" y="518"/>
                  </a:moveTo>
                  <a:cubicBezTo>
                    <a:pt x="1122" y="531"/>
                    <a:pt x="1130" y="535"/>
                    <a:pt x="1134" y="535"/>
                  </a:cubicBezTo>
                  <a:cubicBezTo>
                    <a:pt x="1143" y="535"/>
                    <a:pt x="1134" y="518"/>
                    <a:pt x="1110" y="5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388675" y="389375"/>
              <a:ext cx="31275" cy="19000"/>
            </a:xfrm>
            <a:custGeom>
              <a:avLst/>
              <a:gdLst/>
              <a:ahLst/>
              <a:cxnLst/>
              <a:rect l="l" t="t" r="r" b="b"/>
              <a:pathLst>
                <a:path w="1251" h="760" extrusionOk="0">
                  <a:moveTo>
                    <a:pt x="65" y="1"/>
                  </a:moveTo>
                  <a:cubicBezTo>
                    <a:pt x="19" y="1"/>
                    <a:pt x="1" y="48"/>
                    <a:pt x="30" y="48"/>
                  </a:cubicBezTo>
                  <a:cubicBezTo>
                    <a:pt x="150" y="138"/>
                    <a:pt x="850" y="759"/>
                    <a:pt x="1133" y="759"/>
                  </a:cubicBezTo>
                  <a:cubicBezTo>
                    <a:pt x="1200" y="759"/>
                    <a:pt x="1243" y="724"/>
                    <a:pt x="1250" y="639"/>
                  </a:cubicBezTo>
                  <a:lnTo>
                    <a:pt x="1250" y="639"/>
                  </a:lnTo>
                  <a:cubicBezTo>
                    <a:pt x="1222" y="657"/>
                    <a:pt x="1190" y="664"/>
                    <a:pt x="1155" y="664"/>
                  </a:cubicBezTo>
                  <a:cubicBezTo>
                    <a:pt x="969" y="664"/>
                    <a:pt x="721" y="443"/>
                    <a:pt x="659" y="381"/>
                  </a:cubicBezTo>
                  <a:cubicBezTo>
                    <a:pt x="474" y="233"/>
                    <a:pt x="289" y="159"/>
                    <a:pt x="104" y="11"/>
                  </a:cubicBezTo>
                  <a:cubicBezTo>
                    <a:pt x="90" y="3"/>
                    <a:pt x="76" y="1"/>
                    <a:pt x="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399150" y="384650"/>
              <a:ext cx="30975" cy="18875"/>
            </a:xfrm>
            <a:custGeom>
              <a:avLst/>
              <a:gdLst/>
              <a:ahLst/>
              <a:cxnLst/>
              <a:rect l="l" t="t" r="r" b="b"/>
              <a:pathLst>
                <a:path w="1239" h="755" extrusionOk="0">
                  <a:moveTo>
                    <a:pt x="58" y="0"/>
                  </a:moveTo>
                  <a:cubicBezTo>
                    <a:pt x="26" y="0"/>
                    <a:pt x="1" y="35"/>
                    <a:pt x="55" y="89"/>
                  </a:cubicBezTo>
                  <a:cubicBezTo>
                    <a:pt x="314" y="459"/>
                    <a:pt x="720" y="717"/>
                    <a:pt x="1238" y="754"/>
                  </a:cubicBezTo>
                  <a:cubicBezTo>
                    <a:pt x="831" y="644"/>
                    <a:pt x="425" y="385"/>
                    <a:pt x="92" y="15"/>
                  </a:cubicBezTo>
                  <a:cubicBezTo>
                    <a:pt x="82" y="5"/>
                    <a:pt x="70" y="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417700" y="374475"/>
              <a:ext cx="31825" cy="19800"/>
            </a:xfrm>
            <a:custGeom>
              <a:avLst/>
              <a:gdLst/>
              <a:ahLst/>
              <a:cxnLst/>
              <a:rect l="l" t="t" r="r" b="b"/>
              <a:pathLst>
                <a:path w="1273" h="792" extrusionOk="0">
                  <a:moveTo>
                    <a:pt x="68" y="0"/>
                  </a:moveTo>
                  <a:cubicBezTo>
                    <a:pt x="40" y="0"/>
                    <a:pt x="0" y="26"/>
                    <a:pt x="52" y="52"/>
                  </a:cubicBezTo>
                  <a:cubicBezTo>
                    <a:pt x="311" y="533"/>
                    <a:pt x="792" y="792"/>
                    <a:pt x="1272" y="792"/>
                  </a:cubicBezTo>
                  <a:lnTo>
                    <a:pt x="1272" y="755"/>
                  </a:lnTo>
                  <a:cubicBezTo>
                    <a:pt x="829" y="681"/>
                    <a:pt x="348" y="385"/>
                    <a:pt x="89" y="15"/>
                  </a:cubicBezTo>
                  <a:cubicBezTo>
                    <a:pt x="89" y="4"/>
                    <a:pt x="80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426400" y="370775"/>
              <a:ext cx="32375" cy="17925"/>
            </a:xfrm>
            <a:custGeom>
              <a:avLst/>
              <a:gdLst/>
              <a:ahLst/>
              <a:cxnLst/>
              <a:rect l="l" t="t" r="r" b="b"/>
              <a:pathLst>
                <a:path w="1295" h="717" extrusionOk="0">
                  <a:moveTo>
                    <a:pt x="59" y="0"/>
                  </a:moveTo>
                  <a:cubicBezTo>
                    <a:pt x="37" y="0"/>
                    <a:pt x="0" y="26"/>
                    <a:pt x="0" y="52"/>
                  </a:cubicBezTo>
                  <a:cubicBezTo>
                    <a:pt x="247" y="423"/>
                    <a:pt x="650" y="717"/>
                    <a:pt x="1056" y="717"/>
                  </a:cubicBezTo>
                  <a:cubicBezTo>
                    <a:pt x="1135" y="717"/>
                    <a:pt x="1215" y="705"/>
                    <a:pt x="1294" y="681"/>
                  </a:cubicBezTo>
                  <a:cubicBezTo>
                    <a:pt x="814" y="681"/>
                    <a:pt x="333" y="459"/>
                    <a:pt x="74" y="15"/>
                  </a:cubicBezTo>
                  <a:cubicBezTo>
                    <a:pt x="74" y="5"/>
                    <a:pt x="68" y="0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438400" y="367575"/>
              <a:ext cx="37000" cy="15975"/>
            </a:xfrm>
            <a:custGeom>
              <a:avLst/>
              <a:gdLst/>
              <a:ahLst/>
              <a:cxnLst/>
              <a:rect l="l" t="t" r="r" b="b"/>
              <a:pathLst>
                <a:path w="1480" h="639" extrusionOk="0">
                  <a:moveTo>
                    <a:pt x="41" y="1"/>
                  </a:moveTo>
                  <a:cubicBezTo>
                    <a:pt x="18" y="1"/>
                    <a:pt x="1" y="44"/>
                    <a:pt x="1" y="70"/>
                  </a:cubicBezTo>
                  <a:cubicBezTo>
                    <a:pt x="323" y="424"/>
                    <a:pt x="786" y="638"/>
                    <a:pt x="1242" y="638"/>
                  </a:cubicBezTo>
                  <a:cubicBezTo>
                    <a:pt x="1309" y="638"/>
                    <a:pt x="1376" y="634"/>
                    <a:pt x="1443" y="624"/>
                  </a:cubicBezTo>
                  <a:cubicBezTo>
                    <a:pt x="1480" y="624"/>
                    <a:pt x="1443" y="513"/>
                    <a:pt x="1369" y="513"/>
                  </a:cubicBezTo>
                  <a:cubicBezTo>
                    <a:pt x="851" y="513"/>
                    <a:pt x="407" y="402"/>
                    <a:pt x="75" y="33"/>
                  </a:cubicBezTo>
                  <a:cubicBezTo>
                    <a:pt x="63" y="10"/>
                    <a:pt x="52" y="1"/>
                    <a:pt x="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469950" y="348975"/>
              <a:ext cx="35025" cy="22200"/>
            </a:xfrm>
            <a:custGeom>
              <a:avLst/>
              <a:gdLst/>
              <a:ahLst/>
              <a:cxnLst/>
              <a:rect l="l" t="t" r="r" b="b"/>
              <a:pathLst>
                <a:path w="1401" h="888" extrusionOk="0">
                  <a:moveTo>
                    <a:pt x="255" y="0"/>
                  </a:moveTo>
                  <a:cubicBezTo>
                    <a:pt x="402" y="259"/>
                    <a:pt x="587" y="444"/>
                    <a:pt x="772" y="555"/>
                  </a:cubicBezTo>
                  <a:cubicBezTo>
                    <a:pt x="550" y="481"/>
                    <a:pt x="292" y="333"/>
                    <a:pt x="70" y="185"/>
                  </a:cubicBezTo>
                  <a:cubicBezTo>
                    <a:pt x="65" y="180"/>
                    <a:pt x="59" y="178"/>
                    <a:pt x="54" y="178"/>
                  </a:cubicBezTo>
                  <a:cubicBezTo>
                    <a:pt x="24" y="178"/>
                    <a:pt x="1" y="264"/>
                    <a:pt x="33" y="296"/>
                  </a:cubicBezTo>
                  <a:cubicBezTo>
                    <a:pt x="402" y="555"/>
                    <a:pt x="809" y="850"/>
                    <a:pt x="1290" y="887"/>
                  </a:cubicBezTo>
                  <a:cubicBezTo>
                    <a:pt x="1327" y="887"/>
                    <a:pt x="1327" y="850"/>
                    <a:pt x="1290" y="850"/>
                  </a:cubicBezTo>
                  <a:lnTo>
                    <a:pt x="1401" y="850"/>
                  </a:lnTo>
                  <a:cubicBezTo>
                    <a:pt x="957" y="703"/>
                    <a:pt x="587" y="444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500325" y="330875"/>
              <a:ext cx="30525" cy="30125"/>
            </a:xfrm>
            <a:custGeom>
              <a:avLst/>
              <a:gdLst/>
              <a:ahLst/>
              <a:cxnLst/>
              <a:rect l="l" t="t" r="r" b="b"/>
              <a:pathLst>
                <a:path w="1221" h="1205" extrusionOk="0">
                  <a:moveTo>
                    <a:pt x="17" y="0"/>
                  </a:moveTo>
                  <a:lnTo>
                    <a:pt x="17" y="0"/>
                  </a:lnTo>
                  <a:cubicBezTo>
                    <a:pt x="14" y="0"/>
                    <a:pt x="1" y="36"/>
                    <a:pt x="1" y="59"/>
                  </a:cubicBezTo>
                  <a:cubicBezTo>
                    <a:pt x="15" y="15"/>
                    <a:pt x="18" y="0"/>
                    <a:pt x="17" y="0"/>
                  </a:cubicBezTo>
                  <a:close/>
                  <a:moveTo>
                    <a:pt x="1" y="59"/>
                  </a:moveTo>
                  <a:lnTo>
                    <a:pt x="1" y="59"/>
                  </a:lnTo>
                  <a:cubicBezTo>
                    <a:pt x="334" y="502"/>
                    <a:pt x="703" y="872"/>
                    <a:pt x="1184" y="1205"/>
                  </a:cubicBezTo>
                  <a:cubicBezTo>
                    <a:pt x="1184" y="1205"/>
                    <a:pt x="1221" y="1205"/>
                    <a:pt x="1184" y="1168"/>
                  </a:cubicBezTo>
                  <a:cubicBezTo>
                    <a:pt x="814" y="798"/>
                    <a:pt x="371" y="428"/>
                    <a:pt x="1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523100" y="327850"/>
              <a:ext cx="31800" cy="23925"/>
            </a:xfrm>
            <a:custGeom>
              <a:avLst/>
              <a:gdLst/>
              <a:ahLst/>
              <a:cxnLst/>
              <a:rect l="l" t="t" r="r" b="b"/>
              <a:pathLst>
                <a:path w="1272" h="957" extrusionOk="0">
                  <a:moveTo>
                    <a:pt x="73" y="0"/>
                  </a:moveTo>
                  <a:cubicBezTo>
                    <a:pt x="19" y="0"/>
                    <a:pt x="0" y="43"/>
                    <a:pt x="51" y="69"/>
                  </a:cubicBezTo>
                  <a:cubicBezTo>
                    <a:pt x="384" y="438"/>
                    <a:pt x="754" y="771"/>
                    <a:pt x="1234" y="956"/>
                  </a:cubicBezTo>
                  <a:cubicBezTo>
                    <a:pt x="1271" y="956"/>
                    <a:pt x="1271" y="956"/>
                    <a:pt x="1234" y="919"/>
                  </a:cubicBezTo>
                  <a:cubicBezTo>
                    <a:pt x="864" y="623"/>
                    <a:pt x="495" y="365"/>
                    <a:pt x="162" y="32"/>
                  </a:cubicBezTo>
                  <a:cubicBezTo>
                    <a:pt x="128" y="9"/>
                    <a:pt x="97" y="0"/>
                    <a:pt x="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534775" y="315325"/>
              <a:ext cx="34900" cy="29700"/>
            </a:xfrm>
            <a:custGeom>
              <a:avLst/>
              <a:gdLst/>
              <a:ahLst/>
              <a:cxnLst/>
              <a:rect l="l" t="t" r="r" b="b"/>
              <a:pathLst>
                <a:path w="1396" h="1188" extrusionOk="0">
                  <a:moveTo>
                    <a:pt x="36" y="1"/>
                  </a:moveTo>
                  <a:cubicBezTo>
                    <a:pt x="13" y="1"/>
                    <a:pt x="1" y="35"/>
                    <a:pt x="28" y="89"/>
                  </a:cubicBezTo>
                  <a:cubicBezTo>
                    <a:pt x="250" y="385"/>
                    <a:pt x="545" y="755"/>
                    <a:pt x="804" y="1050"/>
                  </a:cubicBezTo>
                  <a:cubicBezTo>
                    <a:pt x="906" y="1101"/>
                    <a:pt x="1061" y="1188"/>
                    <a:pt x="1208" y="1188"/>
                  </a:cubicBezTo>
                  <a:cubicBezTo>
                    <a:pt x="1274" y="1188"/>
                    <a:pt x="1338" y="1170"/>
                    <a:pt x="1396" y="1124"/>
                  </a:cubicBezTo>
                  <a:lnTo>
                    <a:pt x="1396" y="1124"/>
                  </a:lnTo>
                  <a:cubicBezTo>
                    <a:pt x="1361" y="1137"/>
                    <a:pt x="1326" y="1143"/>
                    <a:pt x="1291" y="1143"/>
                  </a:cubicBezTo>
                  <a:cubicBezTo>
                    <a:pt x="1024" y="1143"/>
                    <a:pt x="746" y="807"/>
                    <a:pt x="582" y="644"/>
                  </a:cubicBezTo>
                  <a:cubicBezTo>
                    <a:pt x="397" y="459"/>
                    <a:pt x="213" y="200"/>
                    <a:pt x="65" y="15"/>
                  </a:cubicBezTo>
                  <a:cubicBezTo>
                    <a:pt x="55" y="5"/>
                    <a:pt x="45" y="1"/>
                    <a:pt x="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617575" y="296150"/>
              <a:ext cx="38975" cy="33425"/>
            </a:xfrm>
            <a:custGeom>
              <a:avLst/>
              <a:gdLst/>
              <a:ahLst/>
              <a:cxnLst/>
              <a:rect l="l" t="t" r="r" b="b"/>
              <a:pathLst>
                <a:path w="1559" h="1337" extrusionOk="0">
                  <a:moveTo>
                    <a:pt x="20" y="0"/>
                  </a:moveTo>
                  <a:cubicBezTo>
                    <a:pt x="7" y="0"/>
                    <a:pt x="0" y="21"/>
                    <a:pt x="43" y="43"/>
                  </a:cubicBezTo>
                  <a:cubicBezTo>
                    <a:pt x="43" y="12"/>
                    <a:pt x="30" y="0"/>
                    <a:pt x="20" y="0"/>
                  </a:cubicBezTo>
                  <a:close/>
                  <a:moveTo>
                    <a:pt x="43" y="43"/>
                  </a:moveTo>
                  <a:cubicBezTo>
                    <a:pt x="487" y="560"/>
                    <a:pt x="967" y="967"/>
                    <a:pt x="1559" y="1337"/>
                  </a:cubicBezTo>
                  <a:cubicBezTo>
                    <a:pt x="1004" y="930"/>
                    <a:pt x="487" y="523"/>
                    <a:pt x="43" y="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656525" y="283350"/>
              <a:ext cx="42550" cy="41600"/>
            </a:xfrm>
            <a:custGeom>
              <a:avLst/>
              <a:gdLst/>
              <a:ahLst/>
              <a:cxnLst/>
              <a:rect l="l" t="t" r="r" b="b"/>
              <a:pathLst>
                <a:path w="1702" h="1664" extrusionOk="0">
                  <a:moveTo>
                    <a:pt x="1" y="0"/>
                  </a:moveTo>
                  <a:lnTo>
                    <a:pt x="1" y="0"/>
                  </a:lnTo>
                  <a:cubicBezTo>
                    <a:pt x="408" y="666"/>
                    <a:pt x="962" y="1368"/>
                    <a:pt x="1665" y="1664"/>
                  </a:cubicBezTo>
                  <a:cubicBezTo>
                    <a:pt x="1665" y="1664"/>
                    <a:pt x="1702" y="1664"/>
                    <a:pt x="1665" y="1627"/>
                  </a:cubicBezTo>
                  <a:cubicBezTo>
                    <a:pt x="1036" y="1220"/>
                    <a:pt x="482" y="703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717525" y="276725"/>
              <a:ext cx="32375" cy="38075"/>
            </a:xfrm>
            <a:custGeom>
              <a:avLst/>
              <a:gdLst/>
              <a:ahLst/>
              <a:cxnLst/>
              <a:rect l="l" t="t" r="r" b="b"/>
              <a:pathLst>
                <a:path w="1295" h="1523" extrusionOk="0">
                  <a:moveTo>
                    <a:pt x="69" y="1"/>
                  </a:moveTo>
                  <a:cubicBezTo>
                    <a:pt x="38" y="1"/>
                    <a:pt x="1" y="22"/>
                    <a:pt x="1" y="43"/>
                  </a:cubicBezTo>
                  <a:cubicBezTo>
                    <a:pt x="260" y="413"/>
                    <a:pt x="482" y="783"/>
                    <a:pt x="740" y="1116"/>
                  </a:cubicBezTo>
                  <a:cubicBezTo>
                    <a:pt x="888" y="1300"/>
                    <a:pt x="1036" y="1522"/>
                    <a:pt x="1295" y="1522"/>
                  </a:cubicBezTo>
                  <a:lnTo>
                    <a:pt x="1295" y="1485"/>
                  </a:lnTo>
                  <a:cubicBezTo>
                    <a:pt x="1036" y="1374"/>
                    <a:pt x="851" y="1116"/>
                    <a:pt x="666" y="894"/>
                  </a:cubicBezTo>
                  <a:lnTo>
                    <a:pt x="112" y="43"/>
                  </a:lnTo>
                  <a:cubicBezTo>
                    <a:pt x="112" y="12"/>
                    <a:pt x="92" y="1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732325" y="262075"/>
              <a:ext cx="42550" cy="47475"/>
            </a:xfrm>
            <a:custGeom>
              <a:avLst/>
              <a:gdLst/>
              <a:ahLst/>
              <a:cxnLst/>
              <a:rect l="l" t="t" r="r" b="b"/>
              <a:pathLst>
                <a:path w="1702" h="1899" extrusionOk="0">
                  <a:moveTo>
                    <a:pt x="111" y="1"/>
                  </a:moveTo>
                  <a:cubicBezTo>
                    <a:pt x="74" y="1"/>
                    <a:pt x="0" y="38"/>
                    <a:pt x="74" y="75"/>
                  </a:cubicBezTo>
                  <a:cubicBezTo>
                    <a:pt x="407" y="555"/>
                    <a:pt x="777" y="999"/>
                    <a:pt x="1073" y="1480"/>
                  </a:cubicBezTo>
                  <a:cubicBezTo>
                    <a:pt x="1205" y="1645"/>
                    <a:pt x="1366" y="1898"/>
                    <a:pt x="1609" y="1898"/>
                  </a:cubicBezTo>
                  <a:cubicBezTo>
                    <a:pt x="1639" y="1898"/>
                    <a:pt x="1669" y="1894"/>
                    <a:pt x="1701" y="1886"/>
                  </a:cubicBezTo>
                  <a:lnTo>
                    <a:pt x="1701" y="1849"/>
                  </a:lnTo>
                  <a:cubicBezTo>
                    <a:pt x="1368" y="1775"/>
                    <a:pt x="999" y="1147"/>
                    <a:pt x="814" y="851"/>
                  </a:cubicBezTo>
                  <a:cubicBezTo>
                    <a:pt x="592" y="592"/>
                    <a:pt x="333" y="260"/>
                    <a:pt x="1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845075" y="280575"/>
              <a:ext cx="4650" cy="4650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" y="0"/>
                  </a:moveTo>
                  <a:cubicBezTo>
                    <a:pt x="38" y="74"/>
                    <a:pt x="112" y="111"/>
                    <a:pt x="186" y="18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879275" y="258925"/>
              <a:ext cx="29000" cy="28550"/>
            </a:xfrm>
            <a:custGeom>
              <a:avLst/>
              <a:gdLst/>
              <a:ahLst/>
              <a:cxnLst/>
              <a:rect l="l" t="t" r="r" b="b"/>
              <a:pathLst>
                <a:path w="1160" h="1142" extrusionOk="0">
                  <a:moveTo>
                    <a:pt x="14" y="1"/>
                  </a:moveTo>
                  <a:cubicBezTo>
                    <a:pt x="1" y="1"/>
                    <a:pt x="1" y="27"/>
                    <a:pt x="1" y="53"/>
                  </a:cubicBezTo>
                  <a:cubicBezTo>
                    <a:pt x="297" y="423"/>
                    <a:pt x="666" y="940"/>
                    <a:pt x="1110" y="1125"/>
                  </a:cubicBezTo>
                  <a:cubicBezTo>
                    <a:pt x="999" y="903"/>
                    <a:pt x="777" y="718"/>
                    <a:pt x="592" y="571"/>
                  </a:cubicBezTo>
                  <a:lnTo>
                    <a:pt x="38" y="16"/>
                  </a:lnTo>
                  <a:cubicBezTo>
                    <a:pt x="27" y="5"/>
                    <a:pt x="19" y="1"/>
                    <a:pt x="14" y="1"/>
                  </a:cubicBezTo>
                  <a:close/>
                  <a:moveTo>
                    <a:pt x="1110" y="1125"/>
                  </a:moveTo>
                  <a:cubicBezTo>
                    <a:pt x="1110" y="1137"/>
                    <a:pt x="1118" y="1142"/>
                    <a:pt x="1126" y="1142"/>
                  </a:cubicBezTo>
                  <a:cubicBezTo>
                    <a:pt x="1143" y="1142"/>
                    <a:pt x="1159" y="1125"/>
                    <a:pt x="1110" y="11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950450" y="277800"/>
              <a:ext cx="10200" cy="13875"/>
            </a:xfrm>
            <a:custGeom>
              <a:avLst/>
              <a:gdLst/>
              <a:ahLst/>
              <a:cxnLst/>
              <a:rect l="l" t="t" r="r" b="b"/>
              <a:pathLst>
                <a:path w="408" h="555" extrusionOk="0">
                  <a:moveTo>
                    <a:pt x="407" y="555"/>
                  </a:moveTo>
                  <a:cubicBezTo>
                    <a:pt x="222" y="407"/>
                    <a:pt x="75" y="222"/>
                    <a:pt x="1" y="0"/>
                  </a:cubicBezTo>
                  <a:lnTo>
                    <a:pt x="1" y="0"/>
                  </a:lnTo>
                  <a:cubicBezTo>
                    <a:pt x="75" y="222"/>
                    <a:pt x="222" y="407"/>
                    <a:pt x="407" y="5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1006825" y="280575"/>
              <a:ext cx="18525" cy="23125"/>
            </a:xfrm>
            <a:custGeom>
              <a:avLst/>
              <a:gdLst/>
              <a:ahLst/>
              <a:cxnLst/>
              <a:rect l="l" t="t" r="r" b="b"/>
              <a:pathLst>
                <a:path w="741" h="925" extrusionOk="0">
                  <a:moveTo>
                    <a:pt x="1" y="0"/>
                  </a:moveTo>
                  <a:cubicBezTo>
                    <a:pt x="260" y="296"/>
                    <a:pt x="518" y="629"/>
                    <a:pt x="740" y="925"/>
                  </a:cubicBezTo>
                  <a:cubicBezTo>
                    <a:pt x="518" y="592"/>
                    <a:pt x="260" y="296"/>
                    <a:pt x="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1047775" y="291275"/>
              <a:ext cx="19150" cy="22600"/>
            </a:xfrm>
            <a:custGeom>
              <a:avLst/>
              <a:gdLst/>
              <a:ahLst/>
              <a:cxnLst/>
              <a:rect l="l" t="t" r="r" b="b"/>
              <a:pathLst>
                <a:path w="766" h="904" extrusionOk="0">
                  <a:moveTo>
                    <a:pt x="49" y="1"/>
                  </a:moveTo>
                  <a:cubicBezTo>
                    <a:pt x="30" y="1"/>
                    <a:pt x="0" y="27"/>
                    <a:pt x="26" y="53"/>
                  </a:cubicBezTo>
                  <a:cubicBezTo>
                    <a:pt x="174" y="386"/>
                    <a:pt x="396" y="755"/>
                    <a:pt x="729" y="903"/>
                  </a:cubicBezTo>
                  <a:cubicBezTo>
                    <a:pt x="729" y="903"/>
                    <a:pt x="766" y="903"/>
                    <a:pt x="729" y="866"/>
                  </a:cubicBezTo>
                  <a:cubicBezTo>
                    <a:pt x="618" y="718"/>
                    <a:pt x="470" y="607"/>
                    <a:pt x="359" y="497"/>
                  </a:cubicBezTo>
                  <a:cubicBezTo>
                    <a:pt x="248" y="386"/>
                    <a:pt x="100" y="201"/>
                    <a:pt x="63" y="16"/>
                  </a:cubicBezTo>
                  <a:cubicBezTo>
                    <a:pt x="63" y="5"/>
                    <a:pt x="57" y="1"/>
                    <a:pt x="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1058875" y="293650"/>
              <a:ext cx="18225" cy="19300"/>
            </a:xfrm>
            <a:custGeom>
              <a:avLst/>
              <a:gdLst/>
              <a:ahLst/>
              <a:cxnLst/>
              <a:rect l="l" t="t" r="r" b="b"/>
              <a:pathLst>
                <a:path w="729" h="772" extrusionOk="0">
                  <a:moveTo>
                    <a:pt x="76" y="0"/>
                  </a:moveTo>
                  <a:cubicBezTo>
                    <a:pt x="45" y="0"/>
                    <a:pt x="1" y="43"/>
                    <a:pt x="26" y="69"/>
                  </a:cubicBezTo>
                  <a:cubicBezTo>
                    <a:pt x="174" y="291"/>
                    <a:pt x="396" y="660"/>
                    <a:pt x="729" y="771"/>
                  </a:cubicBezTo>
                  <a:cubicBezTo>
                    <a:pt x="655" y="660"/>
                    <a:pt x="507" y="586"/>
                    <a:pt x="396" y="439"/>
                  </a:cubicBezTo>
                  <a:cubicBezTo>
                    <a:pt x="285" y="328"/>
                    <a:pt x="174" y="217"/>
                    <a:pt x="100" y="32"/>
                  </a:cubicBezTo>
                  <a:cubicBezTo>
                    <a:pt x="100" y="9"/>
                    <a:pt x="89" y="0"/>
                    <a:pt x="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1070600" y="295225"/>
              <a:ext cx="18525" cy="23275"/>
            </a:xfrm>
            <a:custGeom>
              <a:avLst/>
              <a:gdLst/>
              <a:ahLst/>
              <a:cxnLst/>
              <a:rect l="l" t="t" r="r" b="b"/>
              <a:pathLst>
                <a:path w="741" h="931" extrusionOk="0">
                  <a:moveTo>
                    <a:pt x="46" y="0"/>
                  </a:moveTo>
                  <a:cubicBezTo>
                    <a:pt x="25" y="0"/>
                    <a:pt x="1" y="21"/>
                    <a:pt x="1" y="43"/>
                  </a:cubicBezTo>
                  <a:cubicBezTo>
                    <a:pt x="186" y="413"/>
                    <a:pt x="407" y="745"/>
                    <a:pt x="740" y="930"/>
                  </a:cubicBezTo>
                  <a:cubicBezTo>
                    <a:pt x="444" y="634"/>
                    <a:pt x="223" y="376"/>
                    <a:pt x="75" y="43"/>
                  </a:cubicBezTo>
                  <a:cubicBezTo>
                    <a:pt x="75" y="12"/>
                    <a:pt x="61" y="0"/>
                    <a:pt x="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1080775" y="289825"/>
              <a:ext cx="20975" cy="29075"/>
            </a:xfrm>
            <a:custGeom>
              <a:avLst/>
              <a:gdLst/>
              <a:ahLst/>
              <a:cxnLst/>
              <a:rect l="l" t="t" r="r" b="b"/>
              <a:pathLst>
                <a:path w="839" h="1163" extrusionOk="0">
                  <a:moveTo>
                    <a:pt x="0" y="0"/>
                  </a:moveTo>
                  <a:cubicBezTo>
                    <a:pt x="185" y="407"/>
                    <a:pt x="444" y="850"/>
                    <a:pt x="814" y="1146"/>
                  </a:cubicBezTo>
                  <a:cubicBezTo>
                    <a:pt x="555" y="776"/>
                    <a:pt x="259" y="407"/>
                    <a:pt x="0" y="0"/>
                  </a:cubicBezTo>
                  <a:close/>
                  <a:moveTo>
                    <a:pt x="814" y="1146"/>
                  </a:moveTo>
                  <a:cubicBezTo>
                    <a:pt x="814" y="1158"/>
                    <a:pt x="818" y="1163"/>
                    <a:pt x="822" y="1163"/>
                  </a:cubicBezTo>
                  <a:cubicBezTo>
                    <a:pt x="830" y="1163"/>
                    <a:pt x="838" y="1146"/>
                    <a:pt x="814" y="1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1114975" y="293050"/>
              <a:ext cx="14800" cy="22675"/>
            </a:xfrm>
            <a:custGeom>
              <a:avLst/>
              <a:gdLst/>
              <a:ahLst/>
              <a:cxnLst/>
              <a:rect l="l" t="t" r="r" b="b"/>
              <a:pathLst>
                <a:path w="592" h="907" extrusionOk="0">
                  <a:moveTo>
                    <a:pt x="28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37" y="19"/>
                    <a:pt x="37" y="0"/>
                    <a:pt x="28" y="0"/>
                  </a:cubicBezTo>
                  <a:close/>
                  <a:moveTo>
                    <a:pt x="0" y="56"/>
                  </a:moveTo>
                  <a:lnTo>
                    <a:pt x="0" y="56"/>
                  </a:lnTo>
                  <a:cubicBezTo>
                    <a:pt x="185" y="315"/>
                    <a:pt x="370" y="647"/>
                    <a:pt x="592" y="906"/>
                  </a:cubicBezTo>
                  <a:cubicBezTo>
                    <a:pt x="481" y="610"/>
                    <a:pt x="259" y="315"/>
                    <a:pt x="0" y="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1123300" y="301475"/>
              <a:ext cx="17575" cy="18875"/>
            </a:xfrm>
            <a:custGeom>
              <a:avLst/>
              <a:gdLst/>
              <a:ahLst/>
              <a:cxnLst/>
              <a:rect l="l" t="t" r="r" b="b"/>
              <a:pathLst>
                <a:path w="703" h="755" extrusionOk="0">
                  <a:moveTo>
                    <a:pt x="91" y="0"/>
                  </a:moveTo>
                  <a:cubicBezTo>
                    <a:pt x="60" y="0"/>
                    <a:pt x="0" y="34"/>
                    <a:pt x="0" y="89"/>
                  </a:cubicBezTo>
                  <a:cubicBezTo>
                    <a:pt x="185" y="347"/>
                    <a:pt x="407" y="643"/>
                    <a:pt x="703" y="754"/>
                  </a:cubicBezTo>
                  <a:cubicBezTo>
                    <a:pt x="481" y="532"/>
                    <a:pt x="222" y="310"/>
                    <a:pt x="111" y="15"/>
                  </a:cubicBezTo>
                  <a:cubicBezTo>
                    <a:pt x="111" y="5"/>
                    <a:pt x="103" y="0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1151400" y="296150"/>
              <a:ext cx="19050" cy="21425"/>
            </a:xfrm>
            <a:custGeom>
              <a:avLst/>
              <a:gdLst/>
              <a:ahLst/>
              <a:cxnLst/>
              <a:rect l="l" t="t" r="r" b="b"/>
              <a:pathLst>
                <a:path w="762" h="857" extrusionOk="0">
                  <a:moveTo>
                    <a:pt x="63" y="0"/>
                  </a:moveTo>
                  <a:cubicBezTo>
                    <a:pt x="29" y="0"/>
                    <a:pt x="1" y="21"/>
                    <a:pt x="22" y="43"/>
                  </a:cubicBezTo>
                  <a:cubicBezTo>
                    <a:pt x="170" y="376"/>
                    <a:pt x="392" y="671"/>
                    <a:pt x="725" y="856"/>
                  </a:cubicBezTo>
                  <a:cubicBezTo>
                    <a:pt x="762" y="856"/>
                    <a:pt x="762" y="782"/>
                    <a:pt x="725" y="782"/>
                  </a:cubicBezTo>
                  <a:cubicBezTo>
                    <a:pt x="466" y="597"/>
                    <a:pt x="207" y="339"/>
                    <a:pt x="133" y="43"/>
                  </a:cubicBezTo>
                  <a:cubicBezTo>
                    <a:pt x="117" y="12"/>
                    <a:pt x="89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1163425" y="295675"/>
              <a:ext cx="16275" cy="18200"/>
            </a:xfrm>
            <a:custGeom>
              <a:avLst/>
              <a:gdLst/>
              <a:ahLst/>
              <a:cxnLst/>
              <a:rect l="l" t="t" r="r" b="b"/>
              <a:pathLst>
                <a:path w="651" h="728" extrusionOk="0">
                  <a:moveTo>
                    <a:pt x="34" y="1"/>
                  </a:moveTo>
                  <a:cubicBezTo>
                    <a:pt x="17" y="1"/>
                    <a:pt x="0" y="18"/>
                    <a:pt x="22" y="62"/>
                  </a:cubicBezTo>
                  <a:cubicBezTo>
                    <a:pt x="96" y="358"/>
                    <a:pt x="355" y="690"/>
                    <a:pt x="613" y="727"/>
                  </a:cubicBezTo>
                  <a:cubicBezTo>
                    <a:pt x="650" y="727"/>
                    <a:pt x="650" y="727"/>
                    <a:pt x="613" y="690"/>
                  </a:cubicBezTo>
                  <a:cubicBezTo>
                    <a:pt x="392" y="505"/>
                    <a:pt x="207" y="321"/>
                    <a:pt x="59" y="25"/>
                  </a:cubicBezTo>
                  <a:cubicBezTo>
                    <a:pt x="59" y="10"/>
                    <a:pt x="46" y="1"/>
                    <a:pt x="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1168575" y="282000"/>
              <a:ext cx="18525" cy="22625"/>
            </a:xfrm>
            <a:custGeom>
              <a:avLst/>
              <a:gdLst/>
              <a:ahLst/>
              <a:cxnLst/>
              <a:rect l="l" t="t" r="r" b="b"/>
              <a:pathLst>
                <a:path w="741" h="905" extrusionOk="0">
                  <a:moveTo>
                    <a:pt x="20" y="1"/>
                  </a:moveTo>
                  <a:cubicBezTo>
                    <a:pt x="9" y="1"/>
                    <a:pt x="1" y="5"/>
                    <a:pt x="1" y="17"/>
                  </a:cubicBezTo>
                  <a:cubicBezTo>
                    <a:pt x="1" y="387"/>
                    <a:pt x="259" y="868"/>
                    <a:pt x="703" y="905"/>
                  </a:cubicBezTo>
                  <a:cubicBezTo>
                    <a:pt x="740" y="905"/>
                    <a:pt x="740" y="868"/>
                    <a:pt x="703" y="868"/>
                  </a:cubicBezTo>
                  <a:cubicBezTo>
                    <a:pt x="370" y="683"/>
                    <a:pt x="75" y="424"/>
                    <a:pt x="75" y="17"/>
                  </a:cubicBezTo>
                  <a:cubicBezTo>
                    <a:pt x="75" y="17"/>
                    <a:pt x="42" y="1"/>
                    <a:pt x="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1175975" y="271550"/>
              <a:ext cx="22200" cy="26500"/>
            </a:xfrm>
            <a:custGeom>
              <a:avLst/>
              <a:gdLst/>
              <a:ahLst/>
              <a:cxnLst/>
              <a:rect l="l" t="t" r="r" b="b"/>
              <a:pathLst>
                <a:path w="888" h="1060" extrusionOk="0">
                  <a:moveTo>
                    <a:pt x="56" y="1"/>
                  </a:moveTo>
                  <a:cubicBezTo>
                    <a:pt x="28" y="1"/>
                    <a:pt x="0" y="10"/>
                    <a:pt x="0" y="29"/>
                  </a:cubicBezTo>
                  <a:cubicBezTo>
                    <a:pt x="31" y="210"/>
                    <a:pt x="358" y="1059"/>
                    <a:pt x="678" y="1059"/>
                  </a:cubicBezTo>
                  <a:cubicBezTo>
                    <a:pt x="749" y="1059"/>
                    <a:pt x="820" y="1017"/>
                    <a:pt x="888" y="916"/>
                  </a:cubicBezTo>
                  <a:lnTo>
                    <a:pt x="888" y="916"/>
                  </a:lnTo>
                  <a:cubicBezTo>
                    <a:pt x="847" y="940"/>
                    <a:pt x="807" y="951"/>
                    <a:pt x="767" y="951"/>
                  </a:cubicBezTo>
                  <a:cubicBezTo>
                    <a:pt x="441" y="951"/>
                    <a:pt x="144" y="226"/>
                    <a:pt x="111" y="29"/>
                  </a:cubicBezTo>
                  <a:cubicBezTo>
                    <a:pt x="111" y="10"/>
                    <a:pt x="84" y="1"/>
                    <a:pt x="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4" name="Google Shape;1314;p36"/>
          <p:cNvGrpSpPr/>
          <p:nvPr/>
        </p:nvGrpSpPr>
        <p:grpSpPr>
          <a:xfrm>
            <a:off x="1638002" y="129007"/>
            <a:ext cx="739865" cy="701956"/>
            <a:chOff x="8805650" y="4183825"/>
            <a:chExt cx="579650" cy="549950"/>
          </a:xfrm>
        </p:grpSpPr>
        <p:sp>
          <p:nvSpPr>
            <p:cNvPr id="1315" name="Google Shape;1315;p36"/>
            <p:cNvSpPr/>
            <p:nvPr/>
          </p:nvSpPr>
          <p:spPr>
            <a:xfrm>
              <a:off x="9366100" y="4368250"/>
              <a:ext cx="19200" cy="22625"/>
            </a:xfrm>
            <a:custGeom>
              <a:avLst/>
              <a:gdLst/>
              <a:ahLst/>
              <a:cxnLst/>
              <a:rect l="l" t="t" r="r" b="b"/>
              <a:pathLst>
                <a:path w="768" h="905" extrusionOk="0">
                  <a:moveTo>
                    <a:pt x="198" y="258"/>
                  </a:moveTo>
                  <a:cubicBezTo>
                    <a:pt x="274" y="293"/>
                    <a:pt x="332" y="366"/>
                    <a:pt x="362" y="450"/>
                  </a:cubicBezTo>
                  <a:lnTo>
                    <a:pt x="362" y="450"/>
                  </a:lnTo>
                  <a:cubicBezTo>
                    <a:pt x="285" y="440"/>
                    <a:pt x="193" y="367"/>
                    <a:pt x="188" y="280"/>
                  </a:cubicBezTo>
                  <a:lnTo>
                    <a:pt x="188" y="280"/>
                  </a:lnTo>
                  <a:cubicBezTo>
                    <a:pt x="191" y="272"/>
                    <a:pt x="194" y="265"/>
                    <a:pt x="198" y="258"/>
                  </a:cubicBezTo>
                  <a:close/>
                  <a:moveTo>
                    <a:pt x="368" y="1"/>
                  </a:moveTo>
                  <a:cubicBezTo>
                    <a:pt x="341" y="1"/>
                    <a:pt x="313" y="6"/>
                    <a:pt x="283" y="17"/>
                  </a:cubicBezTo>
                  <a:cubicBezTo>
                    <a:pt x="249" y="26"/>
                    <a:pt x="219" y="39"/>
                    <a:pt x="192" y="57"/>
                  </a:cubicBezTo>
                  <a:lnTo>
                    <a:pt x="192" y="57"/>
                  </a:lnTo>
                  <a:cubicBezTo>
                    <a:pt x="185" y="56"/>
                    <a:pt x="179" y="55"/>
                    <a:pt x="172" y="54"/>
                  </a:cubicBezTo>
                  <a:cubicBezTo>
                    <a:pt x="135" y="54"/>
                    <a:pt x="135" y="54"/>
                    <a:pt x="98" y="91"/>
                  </a:cubicBezTo>
                  <a:cubicBezTo>
                    <a:pt x="63" y="147"/>
                    <a:pt x="48" y="208"/>
                    <a:pt x="48" y="267"/>
                  </a:cubicBezTo>
                  <a:lnTo>
                    <a:pt x="48" y="267"/>
                  </a:lnTo>
                  <a:cubicBezTo>
                    <a:pt x="1" y="433"/>
                    <a:pt x="42" y="633"/>
                    <a:pt x="172" y="720"/>
                  </a:cubicBezTo>
                  <a:cubicBezTo>
                    <a:pt x="223" y="756"/>
                    <a:pt x="279" y="773"/>
                    <a:pt x="335" y="773"/>
                  </a:cubicBezTo>
                  <a:lnTo>
                    <a:pt x="335" y="773"/>
                  </a:lnTo>
                  <a:cubicBezTo>
                    <a:pt x="330" y="780"/>
                    <a:pt x="325" y="787"/>
                    <a:pt x="320" y="794"/>
                  </a:cubicBezTo>
                  <a:cubicBezTo>
                    <a:pt x="283" y="830"/>
                    <a:pt x="357" y="904"/>
                    <a:pt x="394" y="904"/>
                  </a:cubicBezTo>
                  <a:cubicBezTo>
                    <a:pt x="464" y="849"/>
                    <a:pt x="510" y="781"/>
                    <a:pt x="535" y="707"/>
                  </a:cubicBezTo>
                  <a:lnTo>
                    <a:pt x="535" y="707"/>
                  </a:lnTo>
                  <a:cubicBezTo>
                    <a:pt x="672" y="615"/>
                    <a:pt x="767" y="440"/>
                    <a:pt x="726" y="276"/>
                  </a:cubicBezTo>
                  <a:cubicBezTo>
                    <a:pt x="745" y="257"/>
                    <a:pt x="736" y="248"/>
                    <a:pt x="722" y="248"/>
                  </a:cubicBezTo>
                  <a:cubicBezTo>
                    <a:pt x="708" y="248"/>
                    <a:pt x="689" y="257"/>
                    <a:pt x="689" y="276"/>
                  </a:cubicBezTo>
                  <a:cubicBezTo>
                    <a:pt x="712" y="386"/>
                    <a:pt x="654" y="524"/>
                    <a:pt x="557" y="592"/>
                  </a:cubicBezTo>
                  <a:lnTo>
                    <a:pt x="557" y="592"/>
                  </a:lnTo>
                  <a:cubicBezTo>
                    <a:pt x="558" y="579"/>
                    <a:pt x="558" y="566"/>
                    <a:pt x="558" y="553"/>
                  </a:cubicBezTo>
                  <a:lnTo>
                    <a:pt x="558" y="553"/>
                  </a:lnTo>
                  <a:cubicBezTo>
                    <a:pt x="700" y="377"/>
                    <a:pt x="597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9305675" y="4397325"/>
              <a:ext cx="60100" cy="104875"/>
            </a:xfrm>
            <a:custGeom>
              <a:avLst/>
              <a:gdLst/>
              <a:ahLst/>
              <a:cxnLst/>
              <a:rect l="l" t="t" r="r" b="b"/>
              <a:pathLst>
                <a:path w="2404" h="4195" extrusionOk="0">
                  <a:moveTo>
                    <a:pt x="2404" y="0"/>
                  </a:moveTo>
                  <a:cubicBezTo>
                    <a:pt x="1960" y="592"/>
                    <a:pt x="1591" y="1331"/>
                    <a:pt x="1221" y="1997"/>
                  </a:cubicBezTo>
                  <a:cubicBezTo>
                    <a:pt x="777" y="2699"/>
                    <a:pt x="371" y="3438"/>
                    <a:pt x="1" y="4178"/>
                  </a:cubicBezTo>
                  <a:cubicBezTo>
                    <a:pt x="1" y="4178"/>
                    <a:pt x="1" y="4194"/>
                    <a:pt x="12" y="4194"/>
                  </a:cubicBezTo>
                  <a:cubicBezTo>
                    <a:pt x="17" y="4194"/>
                    <a:pt x="26" y="4190"/>
                    <a:pt x="38" y="4178"/>
                  </a:cubicBezTo>
                  <a:cubicBezTo>
                    <a:pt x="481" y="3475"/>
                    <a:pt x="888" y="2736"/>
                    <a:pt x="1295" y="2034"/>
                  </a:cubicBezTo>
                  <a:cubicBezTo>
                    <a:pt x="1665" y="1405"/>
                    <a:pt x="2145" y="740"/>
                    <a:pt x="24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9281650" y="4514700"/>
              <a:ext cx="20350" cy="16650"/>
            </a:xfrm>
            <a:custGeom>
              <a:avLst/>
              <a:gdLst/>
              <a:ahLst/>
              <a:cxnLst/>
              <a:rect l="l" t="t" r="r" b="b"/>
              <a:pathLst>
                <a:path w="814" h="666" extrusionOk="0">
                  <a:moveTo>
                    <a:pt x="361" y="166"/>
                  </a:moveTo>
                  <a:cubicBezTo>
                    <a:pt x="324" y="204"/>
                    <a:pt x="304" y="254"/>
                    <a:pt x="318" y="301"/>
                  </a:cubicBezTo>
                  <a:lnTo>
                    <a:pt x="318" y="301"/>
                  </a:lnTo>
                  <a:cubicBezTo>
                    <a:pt x="322" y="287"/>
                    <a:pt x="326" y="273"/>
                    <a:pt x="333" y="259"/>
                  </a:cubicBezTo>
                  <a:cubicBezTo>
                    <a:pt x="333" y="224"/>
                    <a:pt x="344" y="193"/>
                    <a:pt x="361" y="166"/>
                  </a:cubicBezTo>
                  <a:close/>
                  <a:moveTo>
                    <a:pt x="415" y="96"/>
                  </a:moveTo>
                  <a:cubicBezTo>
                    <a:pt x="424" y="96"/>
                    <a:pt x="432" y="96"/>
                    <a:pt x="441" y="97"/>
                  </a:cubicBezTo>
                  <a:lnTo>
                    <a:pt x="441" y="97"/>
                  </a:lnTo>
                  <a:cubicBezTo>
                    <a:pt x="409" y="114"/>
                    <a:pt x="381" y="137"/>
                    <a:pt x="361" y="166"/>
                  </a:cubicBezTo>
                  <a:lnTo>
                    <a:pt x="361" y="166"/>
                  </a:lnTo>
                  <a:cubicBezTo>
                    <a:pt x="396" y="132"/>
                    <a:pt x="446" y="108"/>
                    <a:pt x="499" y="106"/>
                  </a:cubicBezTo>
                  <a:lnTo>
                    <a:pt x="499" y="106"/>
                  </a:lnTo>
                  <a:cubicBezTo>
                    <a:pt x="506" y="107"/>
                    <a:pt x="512" y="109"/>
                    <a:pt x="518" y="111"/>
                  </a:cubicBezTo>
                  <a:cubicBezTo>
                    <a:pt x="592" y="148"/>
                    <a:pt x="592" y="296"/>
                    <a:pt x="555" y="407"/>
                  </a:cubicBezTo>
                  <a:cubicBezTo>
                    <a:pt x="555" y="412"/>
                    <a:pt x="555" y="416"/>
                    <a:pt x="554" y="421"/>
                  </a:cubicBezTo>
                  <a:lnTo>
                    <a:pt x="554" y="421"/>
                  </a:lnTo>
                  <a:cubicBezTo>
                    <a:pt x="550" y="333"/>
                    <a:pt x="542" y="270"/>
                    <a:pt x="518" y="222"/>
                  </a:cubicBezTo>
                  <a:cubicBezTo>
                    <a:pt x="518" y="259"/>
                    <a:pt x="518" y="407"/>
                    <a:pt x="444" y="444"/>
                  </a:cubicBezTo>
                  <a:cubicBezTo>
                    <a:pt x="440" y="449"/>
                    <a:pt x="434" y="452"/>
                    <a:pt x="429" y="453"/>
                  </a:cubicBezTo>
                  <a:lnTo>
                    <a:pt x="429" y="453"/>
                  </a:lnTo>
                  <a:cubicBezTo>
                    <a:pt x="432" y="432"/>
                    <a:pt x="444" y="407"/>
                    <a:pt x="444" y="407"/>
                  </a:cubicBezTo>
                  <a:cubicBezTo>
                    <a:pt x="518" y="407"/>
                    <a:pt x="444" y="333"/>
                    <a:pt x="444" y="333"/>
                  </a:cubicBezTo>
                  <a:cubicBezTo>
                    <a:pt x="403" y="333"/>
                    <a:pt x="368" y="353"/>
                    <a:pt x="344" y="384"/>
                  </a:cubicBezTo>
                  <a:lnTo>
                    <a:pt x="344" y="384"/>
                  </a:lnTo>
                  <a:cubicBezTo>
                    <a:pt x="337" y="368"/>
                    <a:pt x="333" y="351"/>
                    <a:pt x="333" y="333"/>
                  </a:cubicBezTo>
                  <a:cubicBezTo>
                    <a:pt x="326" y="323"/>
                    <a:pt x="322" y="312"/>
                    <a:pt x="318" y="301"/>
                  </a:cubicBezTo>
                  <a:lnTo>
                    <a:pt x="318" y="301"/>
                  </a:lnTo>
                  <a:cubicBezTo>
                    <a:pt x="310" y="339"/>
                    <a:pt x="314" y="378"/>
                    <a:pt x="326" y="415"/>
                  </a:cubicBezTo>
                  <a:lnTo>
                    <a:pt x="326" y="415"/>
                  </a:lnTo>
                  <a:cubicBezTo>
                    <a:pt x="315" y="443"/>
                    <a:pt x="312" y="477"/>
                    <a:pt x="321" y="510"/>
                  </a:cubicBezTo>
                  <a:lnTo>
                    <a:pt x="321" y="510"/>
                  </a:lnTo>
                  <a:cubicBezTo>
                    <a:pt x="301" y="504"/>
                    <a:pt x="280" y="494"/>
                    <a:pt x="259" y="481"/>
                  </a:cubicBezTo>
                  <a:cubicBezTo>
                    <a:pt x="185" y="407"/>
                    <a:pt x="149" y="259"/>
                    <a:pt x="222" y="148"/>
                  </a:cubicBezTo>
                  <a:cubicBezTo>
                    <a:pt x="249" y="122"/>
                    <a:pt x="330" y="96"/>
                    <a:pt x="415" y="96"/>
                  </a:cubicBezTo>
                  <a:close/>
                  <a:moveTo>
                    <a:pt x="467" y="1"/>
                  </a:moveTo>
                  <a:cubicBezTo>
                    <a:pt x="423" y="1"/>
                    <a:pt x="378" y="12"/>
                    <a:pt x="333" y="37"/>
                  </a:cubicBezTo>
                  <a:cubicBezTo>
                    <a:pt x="1" y="148"/>
                    <a:pt x="149" y="629"/>
                    <a:pt x="444" y="666"/>
                  </a:cubicBezTo>
                  <a:cubicBezTo>
                    <a:pt x="592" y="666"/>
                    <a:pt x="740" y="592"/>
                    <a:pt x="777" y="444"/>
                  </a:cubicBezTo>
                  <a:cubicBezTo>
                    <a:pt x="811" y="310"/>
                    <a:pt x="814" y="176"/>
                    <a:pt x="676" y="97"/>
                  </a:cubicBezTo>
                  <a:lnTo>
                    <a:pt x="676" y="97"/>
                  </a:lnTo>
                  <a:cubicBezTo>
                    <a:pt x="621" y="38"/>
                    <a:pt x="54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9133775" y="4531325"/>
              <a:ext cx="142350" cy="33300"/>
            </a:xfrm>
            <a:custGeom>
              <a:avLst/>
              <a:gdLst/>
              <a:ahLst/>
              <a:cxnLst/>
              <a:rect l="l" t="t" r="r" b="b"/>
              <a:pathLst>
                <a:path w="5694" h="1332" extrusionOk="0">
                  <a:moveTo>
                    <a:pt x="5694" y="1"/>
                  </a:moveTo>
                  <a:cubicBezTo>
                    <a:pt x="4770" y="223"/>
                    <a:pt x="3771" y="519"/>
                    <a:pt x="2847" y="740"/>
                  </a:cubicBezTo>
                  <a:cubicBezTo>
                    <a:pt x="1923" y="962"/>
                    <a:pt x="962" y="1110"/>
                    <a:pt x="0" y="1332"/>
                  </a:cubicBezTo>
                  <a:cubicBezTo>
                    <a:pt x="962" y="1258"/>
                    <a:pt x="1960" y="1036"/>
                    <a:pt x="2958" y="777"/>
                  </a:cubicBezTo>
                  <a:cubicBezTo>
                    <a:pt x="3882" y="593"/>
                    <a:pt x="4770" y="334"/>
                    <a:pt x="5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9027475" y="4571075"/>
              <a:ext cx="74900" cy="15750"/>
            </a:xfrm>
            <a:custGeom>
              <a:avLst/>
              <a:gdLst/>
              <a:ahLst/>
              <a:cxnLst/>
              <a:rect l="l" t="t" r="r" b="b"/>
              <a:pathLst>
                <a:path w="2996" h="630" extrusionOk="0">
                  <a:moveTo>
                    <a:pt x="2995" y="1"/>
                  </a:moveTo>
                  <a:lnTo>
                    <a:pt x="2995" y="1"/>
                  </a:lnTo>
                  <a:cubicBezTo>
                    <a:pt x="2034" y="186"/>
                    <a:pt x="962" y="260"/>
                    <a:pt x="38" y="592"/>
                  </a:cubicBezTo>
                  <a:cubicBezTo>
                    <a:pt x="1" y="592"/>
                    <a:pt x="38" y="629"/>
                    <a:pt x="38" y="629"/>
                  </a:cubicBezTo>
                  <a:cubicBezTo>
                    <a:pt x="999" y="555"/>
                    <a:pt x="2034" y="223"/>
                    <a:pt x="2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8991600" y="4577550"/>
              <a:ext cx="18750" cy="15300"/>
            </a:xfrm>
            <a:custGeom>
              <a:avLst/>
              <a:gdLst/>
              <a:ahLst/>
              <a:cxnLst/>
              <a:rect l="l" t="t" r="r" b="b"/>
              <a:pathLst>
                <a:path w="750" h="612" extrusionOk="0">
                  <a:moveTo>
                    <a:pt x="585" y="148"/>
                  </a:moveTo>
                  <a:cubicBezTo>
                    <a:pt x="594" y="159"/>
                    <a:pt x="601" y="171"/>
                    <a:pt x="607" y="182"/>
                  </a:cubicBezTo>
                  <a:lnTo>
                    <a:pt x="607" y="182"/>
                  </a:lnTo>
                  <a:cubicBezTo>
                    <a:pt x="597" y="178"/>
                    <a:pt x="585" y="169"/>
                    <a:pt x="585" y="148"/>
                  </a:cubicBezTo>
                  <a:close/>
                  <a:moveTo>
                    <a:pt x="409" y="293"/>
                  </a:moveTo>
                  <a:cubicBezTo>
                    <a:pt x="402" y="367"/>
                    <a:pt x="338" y="424"/>
                    <a:pt x="253" y="481"/>
                  </a:cubicBezTo>
                  <a:cubicBezTo>
                    <a:pt x="247" y="481"/>
                    <a:pt x="244" y="482"/>
                    <a:pt x="241" y="483"/>
                  </a:cubicBezTo>
                  <a:lnTo>
                    <a:pt x="241" y="483"/>
                  </a:lnTo>
                  <a:cubicBezTo>
                    <a:pt x="240" y="483"/>
                    <a:pt x="240" y="482"/>
                    <a:pt x="239" y="481"/>
                  </a:cubicBezTo>
                  <a:lnTo>
                    <a:pt x="239" y="481"/>
                  </a:lnTo>
                  <a:cubicBezTo>
                    <a:pt x="290" y="404"/>
                    <a:pt x="348" y="341"/>
                    <a:pt x="409" y="293"/>
                  </a:cubicBezTo>
                  <a:close/>
                  <a:moveTo>
                    <a:pt x="611" y="188"/>
                  </a:moveTo>
                  <a:cubicBezTo>
                    <a:pt x="651" y="267"/>
                    <a:pt x="647" y="351"/>
                    <a:pt x="617" y="416"/>
                  </a:cubicBezTo>
                  <a:lnTo>
                    <a:pt x="617" y="416"/>
                  </a:lnTo>
                  <a:cubicBezTo>
                    <a:pt x="541" y="475"/>
                    <a:pt x="440" y="515"/>
                    <a:pt x="347" y="515"/>
                  </a:cubicBezTo>
                  <a:cubicBezTo>
                    <a:pt x="343" y="515"/>
                    <a:pt x="340" y="515"/>
                    <a:pt x="337" y="514"/>
                  </a:cubicBezTo>
                  <a:lnTo>
                    <a:pt x="337" y="514"/>
                  </a:lnTo>
                  <a:cubicBezTo>
                    <a:pt x="445" y="481"/>
                    <a:pt x="513" y="342"/>
                    <a:pt x="518" y="224"/>
                  </a:cubicBezTo>
                  <a:lnTo>
                    <a:pt x="518" y="224"/>
                  </a:lnTo>
                  <a:cubicBezTo>
                    <a:pt x="549" y="209"/>
                    <a:pt x="580" y="197"/>
                    <a:pt x="611" y="188"/>
                  </a:cubicBezTo>
                  <a:close/>
                  <a:moveTo>
                    <a:pt x="585" y="1"/>
                  </a:moveTo>
                  <a:cubicBezTo>
                    <a:pt x="533" y="11"/>
                    <a:pt x="480" y="31"/>
                    <a:pt x="429" y="58"/>
                  </a:cubicBezTo>
                  <a:lnTo>
                    <a:pt x="429" y="58"/>
                  </a:lnTo>
                  <a:cubicBezTo>
                    <a:pt x="397" y="38"/>
                    <a:pt x="360" y="29"/>
                    <a:pt x="322" y="29"/>
                  </a:cubicBezTo>
                  <a:cubicBezTo>
                    <a:pt x="194" y="29"/>
                    <a:pt x="54" y="134"/>
                    <a:pt x="31" y="296"/>
                  </a:cubicBezTo>
                  <a:cubicBezTo>
                    <a:pt x="0" y="479"/>
                    <a:pt x="145" y="611"/>
                    <a:pt x="321" y="611"/>
                  </a:cubicBezTo>
                  <a:cubicBezTo>
                    <a:pt x="359" y="611"/>
                    <a:pt x="398" y="605"/>
                    <a:pt x="437" y="592"/>
                  </a:cubicBezTo>
                  <a:cubicBezTo>
                    <a:pt x="493" y="584"/>
                    <a:pt x="539" y="563"/>
                    <a:pt x="577" y="532"/>
                  </a:cubicBezTo>
                  <a:lnTo>
                    <a:pt x="577" y="532"/>
                  </a:lnTo>
                  <a:cubicBezTo>
                    <a:pt x="680" y="480"/>
                    <a:pt x="750" y="369"/>
                    <a:pt x="733" y="222"/>
                  </a:cubicBezTo>
                  <a:lnTo>
                    <a:pt x="733" y="222"/>
                  </a:lnTo>
                  <a:cubicBezTo>
                    <a:pt x="733" y="263"/>
                    <a:pt x="717" y="304"/>
                    <a:pt x="689" y="342"/>
                  </a:cubicBezTo>
                  <a:lnTo>
                    <a:pt x="689" y="342"/>
                  </a:lnTo>
                  <a:cubicBezTo>
                    <a:pt x="711" y="238"/>
                    <a:pt x="690" y="122"/>
                    <a:pt x="622" y="37"/>
                  </a:cubicBezTo>
                  <a:lnTo>
                    <a:pt x="5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9013625" y="4357700"/>
              <a:ext cx="70250" cy="182900"/>
            </a:xfrm>
            <a:custGeom>
              <a:avLst/>
              <a:gdLst/>
              <a:ahLst/>
              <a:cxnLst/>
              <a:rect l="l" t="t" r="r" b="b"/>
              <a:pathLst>
                <a:path w="2810" h="7316" extrusionOk="0">
                  <a:moveTo>
                    <a:pt x="2769" y="1"/>
                  </a:moveTo>
                  <a:cubicBezTo>
                    <a:pt x="2759" y="1"/>
                    <a:pt x="2747" y="10"/>
                    <a:pt x="2736" y="32"/>
                  </a:cubicBezTo>
                  <a:cubicBezTo>
                    <a:pt x="1923" y="2509"/>
                    <a:pt x="998" y="4913"/>
                    <a:pt x="0" y="7316"/>
                  </a:cubicBezTo>
                  <a:cubicBezTo>
                    <a:pt x="1072" y="4950"/>
                    <a:pt x="2034" y="2509"/>
                    <a:pt x="2810" y="69"/>
                  </a:cubicBezTo>
                  <a:cubicBezTo>
                    <a:pt x="2810" y="44"/>
                    <a:pt x="2792" y="1"/>
                    <a:pt x="27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9079250" y="4324300"/>
              <a:ext cx="17575" cy="18500"/>
            </a:xfrm>
            <a:custGeom>
              <a:avLst/>
              <a:gdLst/>
              <a:ahLst/>
              <a:cxnLst/>
              <a:rect l="l" t="t" r="r" b="b"/>
              <a:pathLst>
                <a:path w="703" h="740" extrusionOk="0">
                  <a:moveTo>
                    <a:pt x="181" y="325"/>
                  </a:moveTo>
                  <a:cubicBezTo>
                    <a:pt x="169" y="353"/>
                    <a:pt x="161" y="385"/>
                    <a:pt x="159" y="418"/>
                  </a:cubicBezTo>
                  <a:lnTo>
                    <a:pt x="159" y="418"/>
                  </a:lnTo>
                  <a:cubicBezTo>
                    <a:pt x="148" y="426"/>
                    <a:pt x="136" y="433"/>
                    <a:pt x="123" y="437"/>
                  </a:cubicBezTo>
                  <a:lnTo>
                    <a:pt x="123" y="437"/>
                  </a:lnTo>
                  <a:cubicBezTo>
                    <a:pt x="136" y="398"/>
                    <a:pt x="156" y="360"/>
                    <a:pt x="181" y="325"/>
                  </a:cubicBezTo>
                  <a:close/>
                  <a:moveTo>
                    <a:pt x="487" y="118"/>
                  </a:moveTo>
                  <a:cubicBezTo>
                    <a:pt x="557" y="197"/>
                    <a:pt x="589" y="374"/>
                    <a:pt x="518" y="481"/>
                  </a:cubicBezTo>
                  <a:cubicBezTo>
                    <a:pt x="515" y="483"/>
                    <a:pt x="512" y="485"/>
                    <a:pt x="508" y="487"/>
                  </a:cubicBezTo>
                  <a:lnTo>
                    <a:pt x="508" y="487"/>
                  </a:lnTo>
                  <a:cubicBezTo>
                    <a:pt x="522" y="389"/>
                    <a:pt x="491" y="293"/>
                    <a:pt x="407" y="259"/>
                  </a:cubicBezTo>
                  <a:cubicBezTo>
                    <a:pt x="389" y="247"/>
                    <a:pt x="371" y="239"/>
                    <a:pt x="355" y="234"/>
                  </a:cubicBezTo>
                  <a:lnTo>
                    <a:pt x="355" y="234"/>
                  </a:lnTo>
                  <a:cubicBezTo>
                    <a:pt x="356" y="214"/>
                    <a:pt x="355" y="194"/>
                    <a:pt x="352" y="175"/>
                  </a:cubicBezTo>
                  <a:lnTo>
                    <a:pt x="352" y="175"/>
                  </a:lnTo>
                  <a:cubicBezTo>
                    <a:pt x="395" y="150"/>
                    <a:pt x="441" y="131"/>
                    <a:pt x="487" y="118"/>
                  </a:cubicBezTo>
                  <a:close/>
                  <a:moveTo>
                    <a:pt x="339" y="305"/>
                  </a:moveTo>
                  <a:lnTo>
                    <a:pt x="339" y="305"/>
                  </a:lnTo>
                  <a:cubicBezTo>
                    <a:pt x="352" y="309"/>
                    <a:pt x="362" y="318"/>
                    <a:pt x="370" y="333"/>
                  </a:cubicBezTo>
                  <a:cubicBezTo>
                    <a:pt x="407" y="370"/>
                    <a:pt x="407" y="444"/>
                    <a:pt x="407" y="481"/>
                  </a:cubicBezTo>
                  <a:cubicBezTo>
                    <a:pt x="407" y="494"/>
                    <a:pt x="406" y="509"/>
                    <a:pt x="403" y="524"/>
                  </a:cubicBezTo>
                  <a:lnTo>
                    <a:pt x="403" y="524"/>
                  </a:lnTo>
                  <a:cubicBezTo>
                    <a:pt x="389" y="526"/>
                    <a:pt x="374" y="527"/>
                    <a:pt x="360" y="527"/>
                  </a:cubicBezTo>
                  <a:cubicBezTo>
                    <a:pt x="296" y="527"/>
                    <a:pt x="239" y="503"/>
                    <a:pt x="222" y="445"/>
                  </a:cubicBezTo>
                  <a:lnTo>
                    <a:pt x="222" y="445"/>
                  </a:lnTo>
                  <a:cubicBezTo>
                    <a:pt x="278" y="412"/>
                    <a:pt x="319" y="362"/>
                    <a:pt x="339" y="305"/>
                  </a:cubicBezTo>
                  <a:close/>
                  <a:moveTo>
                    <a:pt x="222" y="1"/>
                  </a:moveTo>
                  <a:cubicBezTo>
                    <a:pt x="148" y="1"/>
                    <a:pt x="148" y="111"/>
                    <a:pt x="185" y="111"/>
                  </a:cubicBezTo>
                  <a:cubicBezTo>
                    <a:pt x="193" y="116"/>
                    <a:pt x="201" y="121"/>
                    <a:pt x="208" y="126"/>
                  </a:cubicBezTo>
                  <a:lnTo>
                    <a:pt x="208" y="126"/>
                  </a:lnTo>
                  <a:cubicBezTo>
                    <a:pt x="105" y="198"/>
                    <a:pt x="29" y="298"/>
                    <a:pt x="0" y="444"/>
                  </a:cubicBezTo>
                  <a:cubicBezTo>
                    <a:pt x="0" y="481"/>
                    <a:pt x="0" y="481"/>
                    <a:pt x="37" y="481"/>
                  </a:cubicBezTo>
                  <a:cubicBezTo>
                    <a:pt x="51" y="483"/>
                    <a:pt x="65" y="484"/>
                    <a:pt x="78" y="484"/>
                  </a:cubicBezTo>
                  <a:cubicBezTo>
                    <a:pt x="108" y="484"/>
                    <a:pt x="136" y="480"/>
                    <a:pt x="161" y="472"/>
                  </a:cubicBezTo>
                  <a:lnTo>
                    <a:pt x="161" y="472"/>
                  </a:lnTo>
                  <a:cubicBezTo>
                    <a:pt x="172" y="545"/>
                    <a:pt x="213" y="619"/>
                    <a:pt x="296" y="666"/>
                  </a:cubicBezTo>
                  <a:cubicBezTo>
                    <a:pt x="306" y="671"/>
                    <a:pt x="318" y="675"/>
                    <a:pt x="332" y="677"/>
                  </a:cubicBezTo>
                  <a:lnTo>
                    <a:pt x="332" y="677"/>
                  </a:lnTo>
                  <a:cubicBezTo>
                    <a:pt x="321" y="688"/>
                    <a:pt x="309" y="696"/>
                    <a:pt x="296" y="703"/>
                  </a:cubicBezTo>
                  <a:cubicBezTo>
                    <a:pt x="222" y="703"/>
                    <a:pt x="296" y="740"/>
                    <a:pt x="296" y="740"/>
                  </a:cubicBezTo>
                  <a:cubicBezTo>
                    <a:pt x="344" y="732"/>
                    <a:pt x="385" y="708"/>
                    <a:pt x="418" y="675"/>
                  </a:cubicBezTo>
                  <a:lnTo>
                    <a:pt x="418" y="675"/>
                  </a:lnTo>
                  <a:cubicBezTo>
                    <a:pt x="492" y="663"/>
                    <a:pt x="569" y="623"/>
                    <a:pt x="592" y="555"/>
                  </a:cubicBezTo>
                  <a:cubicBezTo>
                    <a:pt x="702" y="481"/>
                    <a:pt x="702" y="296"/>
                    <a:pt x="592" y="148"/>
                  </a:cubicBezTo>
                  <a:cubicBezTo>
                    <a:pt x="555" y="111"/>
                    <a:pt x="555" y="74"/>
                    <a:pt x="518" y="1"/>
                  </a:cubicBezTo>
                  <a:cubicBezTo>
                    <a:pt x="484" y="1"/>
                    <a:pt x="356" y="63"/>
                    <a:pt x="307" y="73"/>
                  </a:cubicBezTo>
                  <a:lnTo>
                    <a:pt x="307" y="73"/>
                  </a:lnTo>
                  <a:cubicBezTo>
                    <a:pt x="286" y="46"/>
                    <a:pt x="258" y="21"/>
                    <a:pt x="2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8839850" y="4335925"/>
              <a:ext cx="224850" cy="61425"/>
            </a:xfrm>
            <a:custGeom>
              <a:avLst/>
              <a:gdLst/>
              <a:ahLst/>
              <a:cxnLst/>
              <a:rect l="l" t="t" r="r" b="b"/>
              <a:pathLst>
                <a:path w="8994" h="2457" extrusionOk="0">
                  <a:moveTo>
                    <a:pt x="8976" y="1"/>
                  </a:moveTo>
                  <a:cubicBezTo>
                    <a:pt x="8969" y="1"/>
                    <a:pt x="8958" y="5"/>
                    <a:pt x="8948" y="16"/>
                  </a:cubicBezTo>
                  <a:cubicBezTo>
                    <a:pt x="8615" y="16"/>
                    <a:pt x="8282" y="201"/>
                    <a:pt x="7949" y="275"/>
                  </a:cubicBezTo>
                  <a:cubicBezTo>
                    <a:pt x="7543" y="423"/>
                    <a:pt x="7136" y="571"/>
                    <a:pt x="6655" y="719"/>
                  </a:cubicBezTo>
                  <a:cubicBezTo>
                    <a:pt x="5990" y="940"/>
                    <a:pt x="5250" y="1125"/>
                    <a:pt x="4548" y="1347"/>
                  </a:cubicBezTo>
                  <a:cubicBezTo>
                    <a:pt x="3809" y="1532"/>
                    <a:pt x="3106" y="1717"/>
                    <a:pt x="2367" y="1939"/>
                  </a:cubicBezTo>
                  <a:cubicBezTo>
                    <a:pt x="1590" y="2197"/>
                    <a:pt x="814" y="2271"/>
                    <a:pt x="1" y="2456"/>
                  </a:cubicBezTo>
                  <a:cubicBezTo>
                    <a:pt x="1516" y="2234"/>
                    <a:pt x="3106" y="1865"/>
                    <a:pt x="4585" y="1458"/>
                  </a:cubicBezTo>
                  <a:cubicBezTo>
                    <a:pt x="5287" y="1273"/>
                    <a:pt x="5953" y="1014"/>
                    <a:pt x="6655" y="830"/>
                  </a:cubicBezTo>
                  <a:cubicBezTo>
                    <a:pt x="7395" y="608"/>
                    <a:pt x="8245" y="423"/>
                    <a:pt x="8911" y="53"/>
                  </a:cubicBezTo>
                  <a:cubicBezTo>
                    <a:pt x="8989" y="27"/>
                    <a:pt x="8993" y="1"/>
                    <a:pt x="8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8805650" y="4396400"/>
              <a:ext cx="29175" cy="22075"/>
            </a:xfrm>
            <a:custGeom>
              <a:avLst/>
              <a:gdLst/>
              <a:ahLst/>
              <a:cxnLst/>
              <a:rect l="l" t="t" r="r" b="b"/>
              <a:pathLst>
                <a:path w="1167" h="883" extrusionOk="0">
                  <a:moveTo>
                    <a:pt x="400" y="291"/>
                  </a:moveTo>
                  <a:cubicBezTo>
                    <a:pt x="404" y="291"/>
                    <a:pt x="408" y="291"/>
                    <a:pt x="412" y="291"/>
                  </a:cubicBezTo>
                  <a:lnTo>
                    <a:pt x="412" y="291"/>
                  </a:lnTo>
                  <a:cubicBezTo>
                    <a:pt x="362" y="375"/>
                    <a:pt x="355" y="480"/>
                    <a:pt x="444" y="555"/>
                  </a:cubicBezTo>
                  <a:cubicBezTo>
                    <a:pt x="462" y="567"/>
                    <a:pt x="482" y="576"/>
                    <a:pt x="503" y="582"/>
                  </a:cubicBezTo>
                  <a:lnTo>
                    <a:pt x="503" y="582"/>
                  </a:lnTo>
                  <a:cubicBezTo>
                    <a:pt x="470" y="594"/>
                    <a:pt x="433" y="601"/>
                    <a:pt x="398" y="601"/>
                  </a:cubicBezTo>
                  <a:cubicBezTo>
                    <a:pt x="306" y="601"/>
                    <a:pt x="223" y="555"/>
                    <a:pt x="223" y="444"/>
                  </a:cubicBezTo>
                  <a:cubicBezTo>
                    <a:pt x="223" y="347"/>
                    <a:pt x="313" y="291"/>
                    <a:pt x="400" y="291"/>
                  </a:cubicBezTo>
                  <a:close/>
                  <a:moveTo>
                    <a:pt x="1147" y="0"/>
                  </a:moveTo>
                  <a:cubicBezTo>
                    <a:pt x="1147" y="0"/>
                    <a:pt x="1073" y="0"/>
                    <a:pt x="1073" y="37"/>
                  </a:cubicBezTo>
                  <a:cubicBezTo>
                    <a:pt x="1073" y="148"/>
                    <a:pt x="999" y="222"/>
                    <a:pt x="925" y="259"/>
                  </a:cubicBezTo>
                  <a:cubicBezTo>
                    <a:pt x="908" y="292"/>
                    <a:pt x="884" y="311"/>
                    <a:pt x="859" y="311"/>
                  </a:cubicBezTo>
                  <a:cubicBezTo>
                    <a:pt x="857" y="311"/>
                    <a:pt x="855" y="310"/>
                    <a:pt x="853" y="310"/>
                  </a:cubicBezTo>
                  <a:lnTo>
                    <a:pt x="853" y="310"/>
                  </a:lnTo>
                  <a:cubicBezTo>
                    <a:pt x="850" y="216"/>
                    <a:pt x="784" y="137"/>
                    <a:pt x="703" y="81"/>
                  </a:cubicBezTo>
                  <a:lnTo>
                    <a:pt x="703" y="81"/>
                  </a:lnTo>
                  <a:cubicBezTo>
                    <a:pt x="703" y="79"/>
                    <a:pt x="703" y="77"/>
                    <a:pt x="703" y="74"/>
                  </a:cubicBezTo>
                  <a:cubicBezTo>
                    <a:pt x="700" y="74"/>
                    <a:pt x="697" y="74"/>
                    <a:pt x="694" y="75"/>
                  </a:cubicBezTo>
                  <a:lnTo>
                    <a:pt x="694" y="75"/>
                  </a:lnTo>
                  <a:cubicBezTo>
                    <a:pt x="673" y="61"/>
                    <a:pt x="651" y="48"/>
                    <a:pt x="629" y="37"/>
                  </a:cubicBezTo>
                  <a:cubicBezTo>
                    <a:pt x="592" y="37"/>
                    <a:pt x="555" y="37"/>
                    <a:pt x="555" y="74"/>
                  </a:cubicBezTo>
                  <a:cubicBezTo>
                    <a:pt x="561" y="105"/>
                    <a:pt x="571" y="133"/>
                    <a:pt x="583" y="158"/>
                  </a:cubicBezTo>
                  <a:lnTo>
                    <a:pt x="583" y="158"/>
                  </a:lnTo>
                  <a:cubicBezTo>
                    <a:pt x="576" y="159"/>
                    <a:pt x="569" y="161"/>
                    <a:pt x="562" y="163"/>
                  </a:cubicBezTo>
                  <a:lnTo>
                    <a:pt x="562" y="163"/>
                  </a:lnTo>
                  <a:cubicBezTo>
                    <a:pt x="516" y="131"/>
                    <a:pt x="462" y="111"/>
                    <a:pt x="407" y="111"/>
                  </a:cubicBezTo>
                  <a:cubicBezTo>
                    <a:pt x="75" y="111"/>
                    <a:pt x="1" y="592"/>
                    <a:pt x="260" y="740"/>
                  </a:cubicBezTo>
                  <a:cubicBezTo>
                    <a:pt x="301" y="754"/>
                    <a:pt x="343" y="760"/>
                    <a:pt x="383" y="760"/>
                  </a:cubicBezTo>
                  <a:cubicBezTo>
                    <a:pt x="402" y="760"/>
                    <a:pt x="421" y="758"/>
                    <a:pt x="440" y="756"/>
                  </a:cubicBezTo>
                  <a:lnTo>
                    <a:pt x="440" y="756"/>
                  </a:lnTo>
                  <a:cubicBezTo>
                    <a:pt x="427" y="778"/>
                    <a:pt x="415" y="798"/>
                    <a:pt x="407" y="814"/>
                  </a:cubicBezTo>
                  <a:cubicBezTo>
                    <a:pt x="407" y="839"/>
                    <a:pt x="425" y="882"/>
                    <a:pt x="436" y="882"/>
                  </a:cubicBezTo>
                  <a:cubicBezTo>
                    <a:pt x="441" y="882"/>
                    <a:pt x="444" y="874"/>
                    <a:pt x="444" y="851"/>
                  </a:cubicBezTo>
                  <a:cubicBezTo>
                    <a:pt x="505" y="805"/>
                    <a:pt x="560" y="753"/>
                    <a:pt x="603" y="695"/>
                  </a:cubicBezTo>
                  <a:lnTo>
                    <a:pt x="603" y="695"/>
                  </a:lnTo>
                  <a:cubicBezTo>
                    <a:pt x="675" y="650"/>
                    <a:pt x="732" y="585"/>
                    <a:pt x="765" y="513"/>
                  </a:cubicBezTo>
                  <a:lnTo>
                    <a:pt x="765" y="513"/>
                  </a:lnTo>
                  <a:cubicBezTo>
                    <a:pt x="784" y="493"/>
                    <a:pt x="801" y="470"/>
                    <a:pt x="814" y="444"/>
                  </a:cubicBezTo>
                  <a:cubicBezTo>
                    <a:pt x="838" y="404"/>
                    <a:pt x="850" y="366"/>
                    <a:pt x="852" y="330"/>
                  </a:cubicBezTo>
                  <a:lnTo>
                    <a:pt x="852" y="330"/>
                  </a:lnTo>
                  <a:cubicBezTo>
                    <a:pt x="855" y="330"/>
                    <a:pt x="859" y="330"/>
                    <a:pt x="862" y="330"/>
                  </a:cubicBezTo>
                  <a:cubicBezTo>
                    <a:pt x="1017" y="330"/>
                    <a:pt x="1167" y="218"/>
                    <a:pt x="11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9116200" y="4209800"/>
              <a:ext cx="163925" cy="111750"/>
            </a:xfrm>
            <a:custGeom>
              <a:avLst/>
              <a:gdLst/>
              <a:ahLst/>
              <a:cxnLst/>
              <a:rect l="l" t="t" r="r" b="b"/>
              <a:pathLst>
                <a:path w="6557" h="4470" extrusionOk="0">
                  <a:moveTo>
                    <a:pt x="6524" y="0"/>
                  </a:moveTo>
                  <a:cubicBezTo>
                    <a:pt x="6516" y="0"/>
                    <a:pt x="6508" y="8"/>
                    <a:pt x="6508" y="33"/>
                  </a:cubicBezTo>
                  <a:cubicBezTo>
                    <a:pt x="6557" y="33"/>
                    <a:pt x="6541" y="0"/>
                    <a:pt x="6524" y="0"/>
                  </a:cubicBezTo>
                  <a:close/>
                  <a:moveTo>
                    <a:pt x="6508" y="33"/>
                  </a:moveTo>
                  <a:lnTo>
                    <a:pt x="3180" y="2251"/>
                  </a:lnTo>
                  <a:cubicBezTo>
                    <a:pt x="2145" y="2917"/>
                    <a:pt x="1036" y="3619"/>
                    <a:pt x="1" y="4396"/>
                  </a:cubicBezTo>
                  <a:lnTo>
                    <a:pt x="1" y="4470"/>
                  </a:lnTo>
                  <a:cubicBezTo>
                    <a:pt x="1147" y="3841"/>
                    <a:pt x="2256" y="3028"/>
                    <a:pt x="3365" y="2288"/>
                  </a:cubicBezTo>
                  <a:cubicBezTo>
                    <a:pt x="4437" y="1549"/>
                    <a:pt x="5510" y="810"/>
                    <a:pt x="6508" y="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9304075" y="4183825"/>
              <a:ext cx="27525" cy="17125"/>
            </a:xfrm>
            <a:custGeom>
              <a:avLst/>
              <a:gdLst/>
              <a:ahLst/>
              <a:cxnLst/>
              <a:rect l="l" t="t" r="r" b="b"/>
              <a:pathLst>
                <a:path w="1101" h="685" extrusionOk="0">
                  <a:moveTo>
                    <a:pt x="380" y="346"/>
                  </a:moveTo>
                  <a:cubicBezTo>
                    <a:pt x="462" y="346"/>
                    <a:pt x="536" y="412"/>
                    <a:pt x="567" y="501"/>
                  </a:cubicBezTo>
                  <a:lnTo>
                    <a:pt x="567" y="501"/>
                  </a:lnTo>
                  <a:cubicBezTo>
                    <a:pt x="554" y="514"/>
                    <a:pt x="538" y="527"/>
                    <a:pt x="521" y="538"/>
                  </a:cubicBezTo>
                  <a:lnTo>
                    <a:pt x="521" y="538"/>
                  </a:lnTo>
                  <a:cubicBezTo>
                    <a:pt x="452" y="491"/>
                    <a:pt x="374" y="430"/>
                    <a:pt x="328" y="355"/>
                  </a:cubicBezTo>
                  <a:lnTo>
                    <a:pt x="328" y="355"/>
                  </a:lnTo>
                  <a:cubicBezTo>
                    <a:pt x="346" y="349"/>
                    <a:pt x="363" y="346"/>
                    <a:pt x="380" y="346"/>
                  </a:cubicBezTo>
                  <a:close/>
                  <a:moveTo>
                    <a:pt x="228" y="443"/>
                  </a:moveTo>
                  <a:cubicBezTo>
                    <a:pt x="259" y="485"/>
                    <a:pt x="295" y="523"/>
                    <a:pt x="336" y="555"/>
                  </a:cubicBezTo>
                  <a:lnTo>
                    <a:pt x="287" y="555"/>
                  </a:lnTo>
                  <a:cubicBezTo>
                    <a:pt x="273" y="555"/>
                    <a:pt x="264" y="565"/>
                    <a:pt x="261" y="577"/>
                  </a:cubicBezTo>
                  <a:lnTo>
                    <a:pt x="261" y="577"/>
                  </a:lnTo>
                  <a:cubicBezTo>
                    <a:pt x="213" y="549"/>
                    <a:pt x="191" y="514"/>
                    <a:pt x="228" y="443"/>
                  </a:cubicBezTo>
                  <a:close/>
                  <a:moveTo>
                    <a:pt x="337" y="0"/>
                  </a:moveTo>
                  <a:cubicBezTo>
                    <a:pt x="281" y="0"/>
                    <a:pt x="226" y="12"/>
                    <a:pt x="176" y="37"/>
                  </a:cubicBezTo>
                  <a:lnTo>
                    <a:pt x="102" y="74"/>
                  </a:lnTo>
                  <a:cubicBezTo>
                    <a:pt x="102" y="127"/>
                    <a:pt x="110" y="182"/>
                    <a:pt x="126" y="236"/>
                  </a:cubicBezTo>
                  <a:lnTo>
                    <a:pt x="126" y="236"/>
                  </a:lnTo>
                  <a:cubicBezTo>
                    <a:pt x="53" y="299"/>
                    <a:pt x="1" y="400"/>
                    <a:pt x="28" y="481"/>
                  </a:cubicBezTo>
                  <a:cubicBezTo>
                    <a:pt x="65" y="592"/>
                    <a:pt x="176" y="665"/>
                    <a:pt x="250" y="665"/>
                  </a:cubicBezTo>
                  <a:cubicBezTo>
                    <a:pt x="289" y="679"/>
                    <a:pt x="331" y="685"/>
                    <a:pt x="372" y="685"/>
                  </a:cubicBezTo>
                  <a:cubicBezTo>
                    <a:pt x="442" y="685"/>
                    <a:pt x="512" y="668"/>
                    <a:pt x="571" y="637"/>
                  </a:cubicBezTo>
                  <a:lnTo>
                    <a:pt x="571" y="637"/>
                  </a:lnTo>
                  <a:cubicBezTo>
                    <a:pt x="579" y="637"/>
                    <a:pt x="586" y="638"/>
                    <a:pt x="594" y="638"/>
                  </a:cubicBezTo>
                  <a:cubicBezTo>
                    <a:pt x="784" y="638"/>
                    <a:pt x="940" y="567"/>
                    <a:pt x="1011" y="408"/>
                  </a:cubicBezTo>
                  <a:lnTo>
                    <a:pt x="1011" y="408"/>
                  </a:lnTo>
                  <a:cubicBezTo>
                    <a:pt x="1037" y="407"/>
                    <a:pt x="1064" y="407"/>
                    <a:pt x="1100" y="407"/>
                  </a:cubicBezTo>
                  <a:lnTo>
                    <a:pt x="1026" y="370"/>
                  </a:lnTo>
                  <a:cubicBezTo>
                    <a:pt x="1026" y="296"/>
                    <a:pt x="989" y="296"/>
                    <a:pt x="989" y="296"/>
                  </a:cubicBezTo>
                  <a:cubicBezTo>
                    <a:pt x="915" y="370"/>
                    <a:pt x="841" y="370"/>
                    <a:pt x="767" y="407"/>
                  </a:cubicBezTo>
                  <a:cubicBezTo>
                    <a:pt x="804" y="407"/>
                    <a:pt x="841" y="444"/>
                    <a:pt x="841" y="444"/>
                  </a:cubicBezTo>
                  <a:cubicBezTo>
                    <a:pt x="915" y="419"/>
                    <a:pt x="956" y="411"/>
                    <a:pt x="1008" y="408"/>
                  </a:cubicBezTo>
                  <a:lnTo>
                    <a:pt x="1008" y="408"/>
                  </a:lnTo>
                  <a:cubicBezTo>
                    <a:pt x="951" y="510"/>
                    <a:pt x="845" y="570"/>
                    <a:pt x="732" y="581"/>
                  </a:cubicBezTo>
                  <a:lnTo>
                    <a:pt x="732" y="581"/>
                  </a:lnTo>
                  <a:cubicBezTo>
                    <a:pt x="735" y="541"/>
                    <a:pt x="733" y="501"/>
                    <a:pt x="726" y="464"/>
                  </a:cubicBezTo>
                  <a:lnTo>
                    <a:pt x="726" y="464"/>
                  </a:lnTo>
                  <a:cubicBezTo>
                    <a:pt x="734" y="434"/>
                    <a:pt x="736" y="403"/>
                    <a:pt x="730" y="370"/>
                  </a:cubicBezTo>
                  <a:cubicBezTo>
                    <a:pt x="730" y="141"/>
                    <a:pt x="531" y="0"/>
                    <a:pt x="3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8937200" y="4669575"/>
              <a:ext cx="30225" cy="64200"/>
            </a:xfrm>
            <a:custGeom>
              <a:avLst/>
              <a:gdLst/>
              <a:ahLst/>
              <a:cxnLst/>
              <a:rect l="l" t="t" r="r" b="b"/>
              <a:pathLst>
                <a:path w="1209" h="2568" extrusionOk="0">
                  <a:moveTo>
                    <a:pt x="110" y="0"/>
                  </a:moveTo>
                  <a:cubicBezTo>
                    <a:pt x="58" y="0"/>
                    <a:pt x="1" y="17"/>
                    <a:pt x="26" y="17"/>
                  </a:cubicBezTo>
                  <a:cubicBezTo>
                    <a:pt x="654" y="867"/>
                    <a:pt x="728" y="1680"/>
                    <a:pt x="839" y="2568"/>
                  </a:cubicBezTo>
                  <a:lnTo>
                    <a:pt x="876" y="2568"/>
                  </a:lnTo>
                  <a:cubicBezTo>
                    <a:pt x="1209" y="1717"/>
                    <a:pt x="802" y="793"/>
                    <a:pt x="173" y="17"/>
                  </a:cubicBezTo>
                  <a:cubicBezTo>
                    <a:pt x="161" y="4"/>
                    <a:pt x="136" y="0"/>
                    <a:pt x="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6"/>
            <p:cNvSpPr/>
            <p:nvPr/>
          </p:nvSpPr>
          <p:spPr>
            <a:xfrm>
              <a:off x="8966475" y="4658875"/>
              <a:ext cx="35150" cy="38850"/>
            </a:xfrm>
            <a:custGeom>
              <a:avLst/>
              <a:gdLst/>
              <a:ahLst/>
              <a:cxnLst/>
              <a:rect l="l" t="t" r="r" b="b"/>
              <a:pathLst>
                <a:path w="1406" h="1554" extrusionOk="0">
                  <a:moveTo>
                    <a:pt x="1406" y="1"/>
                  </a:moveTo>
                  <a:lnTo>
                    <a:pt x="1406" y="1"/>
                  </a:lnTo>
                  <a:cubicBezTo>
                    <a:pt x="1295" y="75"/>
                    <a:pt x="1147" y="223"/>
                    <a:pt x="1110" y="297"/>
                  </a:cubicBezTo>
                  <a:cubicBezTo>
                    <a:pt x="1110" y="223"/>
                    <a:pt x="1147" y="186"/>
                    <a:pt x="1147" y="75"/>
                  </a:cubicBezTo>
                  <a:lnTo>
                    <a:pt x="1147" y="75"/>
                  </a:lnTo>
                  <a:cubicBezTo>
                    <a:pt x="1036" y="223"/>
                    <a:pt x="999" y="371"/>
                    <a:pt x="925" y="482"/>
                  </a:cubicBezTo>
                  <a:cubicBezTo>
                    <a:pt x="555" y="814"/>
                    <a:pt x="222" y="1184"/>
                    <a:pt x="1" y="1554"/>
                  </a:cubicBezTo>
                  <a:cubicBezTo>
                    <a:pt x="222" y="1295"/>
                    <a:pt x="481" y="999"/>
                    <a:pt x="740" y="740"/>
                  </a:cubicBezTo>
                  <a:lnTo>
                    <a:pt x="740" y="777"/>
                  </a:lnTo>
                  <a:cubicBezTo>
                    <a:pt x="629" y="925"/>
                    <a:pt x="481" y="1036"/>
                    <a:pt x="407" y="1184"/>
                  </a:cubicBezTo>
                  <a:cubicBezTo>
                    <a:pt x="407" y="1184"/>
                    <a:pt x="370" y="1221"/>
                    <a:pt x="370" y="1295"/>
                  </a:cubicBezTo>
                  <a:lnTo>
                    <a:pt x="259" y="1369"/>
                  </a:lnTo>
                  <a:lnTo>
                    <a:pt x="296" y="1369"/>
                  </a:lnTo>
                  <a:cubicBezTo>
                    <a:pt x="592" y="1110"/>
                    <a:pt x="925" y="740"/>
                    <a:pt x="1036" y="408"/>
                  </a:cubicBezTo>
                  <a:cubicBezTo>
                    <a:pt x="1147" y="260"/>
                    <a:pt x="1295" y="112"/>
                    <a:pt x="14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8963700" y="4652425"/>
              <a:ext cx="31450" cy="36975"/>
            </a:xfrm>
            <a:custGeom>
              <a:avLst/>
              <a:gdLst/>
              <a:ahLst/>
              <a:cxnLst/>
              <a:rect l="l" t="t" r="r" b="b"/>
              <a:pathLst>
                <a:path w="1258" h="1479" extrusionOk="0">
                  <a:moveTo>
                    <a:pt x="1257" y="1"/>
                  </a:moveTo>
                  <a:lnTo>
                    <a:pt x="1257" y="1"/>
                  </a:lnTo>
                  <a:cubicBezTo>
                    <a:pt x="1073" y="259"/>
                    <a:pt x="851" y="518"/>
                    <a:pt x="666" y="740"/>
                  </a:cubicBezTo>
                  <a:cubicBezTo>
                    <a:pt x="555" y="850"/>
                    <a:pt x="481" y="998"/>
                    <a:pt x="370" y="1072"/>
                  </a:cubicBezTo>
                  <a:cubicBezTo>
                    <a:pt x="333" y="1183"/>
                    <a:pt x="223" y="1220"/>
                    <a:pt x="186" y="1294"/>
                  </a:cubicBezTo>
                  <a:cubicBezTo>
                    <a:pt x="119" y="1361"/>
                    <a:pt x="82" y="1397"/>
                    <a:pt x="76" y="1397"/>
                  </a:cubicBezTo>
                  <a:cubicBezTo>
                    <a:pt x="68" y="1397"/>
                    <a:pt x="104" y="1342"/>
                    <a:pt x="186" y="1220"/>
                  </a:cubicBezTo>
                  <a:lnTo>
                    <a:pt x="186" y="1220"/>
                  </a:lnTo>
                  <a:cubicBezTo>
                    <a:pt x="38" y="1294"/>
                    <a:pt x="1" y="1405"/>
                    <a:pt x="1" y="1479"/>
                  </a:cubicBezTo>
                  <a:lnTo>
                    <a:pt x="38" y="1479"/>
                  </a:lnTo>
                  <a:cubicBezTo>
                    <a:pt x="481" y="1035"/>
                    <a:pt x="888" y="518"/>
                    <a:pt x="12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8959325" y="4652425"/>
              <a:ext cx="27500" cy="29600"/>
            </a:xfrm>
            <a:custGeom>
              <a:avLst/>
              <a:gdLst/>
              <a:ahLst/>
              <a:cxnLst/>
              <a:rect l="l" t="t" r="r" b="b"/>
              <a:pathLst>
                <a:path w="1100" h="1184" extrusionOk="0">
                  <a:moveTo>
                    <a:pt x="1100" y="0"/>
                  </a:moveTo>
                  <a:cubicBezTo>
                    <a:pt x="1074" y="35"/>
                    <a:pt x="1049" y="68"/>
                    <a:pt x="1024" y="101"/>
                  </a:cubicBezTo>
                  <a:lnTo>
                    <a:pt x="1024" y="101"/>
                  </a:lnTo>
                  <a:cubicBezTo>
                    <a:pt x="1062" y="52"/>
                    <a:pt x="1089" y="16"/>
                    <a:pt x="1100" y="0"/>
                  </a:cubicBezTo>
                  <a:close/>
                  <a:moveTo>
                    <a:pt x="28" y="1109"/>
                  </a:moveTo>
                  <a:cubicBezTo>
                    <a:pt x="9" y="1146"/>
                    <a:pt x="0" y="1146"/>
                    <a:pt x="0" y="1146"/>
                  </a:cubicBezTo>
                  <a:cubicBezTo>
                    <a:pt x="0" y="1146"/>
                    <a:pt x="9" y="1146"/>
                    <a:pt x="28" y="1183"/>
                  </a:cubicBezTo>
                  <a:cubicBezTo>
                    <a:pt x="102" y="1109"/>
                    <a:pt x="139" y="1109"/>
                    <a:pt x="102" y="1109"/>
                  </a:cubicBezTo>
                  <a:close/>
                  <a:moveTo>
                    <a:pt x="1024" y="101"/>
                  </a:moveTo>
                  <a:lnTo>
                    <a:pt x="1024" y="101"/>
                  </a:lnTo>
                  <a:cubicBezTo>
                    <a:pt x="800" y="385"/>
                    <a:pt x="185" y="1120"/>
                    <a:pt x="28" y="1183"/>
                  </a:cubicBezTo>
                  <a:cubicBezTo>
                    <a:pt x="324" y="1109"/>
                    <a:pt x="361" y="924"/>
                    <a:pt x="471" y="813"/>
                  </a:cubicBezTo>
                  <a:cubicBezTo>
                    <a:pt x="667" y="552"/>
                    <a:pt x="834" y="349"/>
                    <a:pt x="1024" y="1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8961850" y="4647800"/>
              <a:ext cx="29600" cy="30525"/>
            </a:xfrm>
            <a:custGeom>
              <a:avLst/>
              <a:gdLst/>
              <a:ahLst/>
              <a:cxnLst/>
              <a:rect l="l" t="t" r="r" b="b"/>
              <a:pathLst>
                <a:path w="1184" h="1221" extrusionOk="0">
                  <a:moveTo>
                    <a:pt x="260" y="851"/>
                  </a:moveTo>
                  <a:cubicBezTo>
                    <a:pt x="247" y="857"/>
                    <a:pt x="228" y="873"/>
                    <a:pt x="207" y="893"/>
                  </a:cubicBezTo>
                  <a:lnTo>
                    <a:pt x="207" y="893"/>
                  </a:lnTo>
                  <a:cubicBezTo>
                    <a:pt x="223" y="880"/>
                    <a:pt x="241" y="866"/>
                    <a:pt x="260" y="851"/>
                  </a:cubicBezTo>
                  <a:close/>
                  <a:moveTo>
                    <a:pt x="1184" y="0"/>
                  </a:moveTo>
                  <a:cubicBezTo>
                    <a:pt x="925" y="259"/>
                    <a:pt x="666" y="481"/>
                    <a:pt x="481" y="666"/>
                  </a:cubicBezTo>
                  <a:lnTo>
                    <a:pt x="186" y="998"/>
                  </a:lnTo>
                  <a:cubicBezTo>
                    <a:pt x="110" y="1065"/>
                    <a:pt x="73" y="1090"/>
                    <a:pt x="61" y="1090"/>
                  </a:cubicBezTo>
                  <a:cubicBezTo>
                    <a:pt x="35" y="1090"/>
                    <a:pt x="135" y="963"/>
                    <a:pt x="207" y="893"/>
                  </a:cubicBezTo>
                  <a:lnTo>
                    <a:pt x="207" y="893"/>
                  </a:lnTo>
                  <a:cubicBezTo>
                    <a:pt x="61" y="1014"/>
                    <a:pt x="1" y="1087"/>
                    <a:pt x="1" y="1220"/>
                  </a:cubicBezTo>
                  <a:lnTo>
                    <a:pt x="38" y="1220"/>
                  </a:lnTo>
                  <a:cubicBezTo>
                    <a:pt x="444" y="814"/>
                    <a:pt x="814" y="444"/>
                    <a:pt x="11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8960000" y="4647100"/>
              <a:ext cx="23150" cy="23825"/>
            </a:xfrm>
            <a:custGeom>
              <a:avLst/>
              <a:gdLst/>
              <a:ahLst/>
              <a:cxnLst/>
              <a:rect l="l" t="t" r="r" b="b"/>
              <a:pathLst>
                <a:path w="926" h="953" extrusionOk="0">
                  <a:moveTo>
                    <a:pt x="911" y="1"/>
                  </a:moveTo>
                  <a:cubicBezTo>
                    <a:pt x="907" y="1"/>
                    <a:pt x="907" y="10"/>
                    <a:pt x="925" y="28"/>
                  </a:cubicBezTo>
                  <a:cubicBezTo>
                    <a:pt x="925" y="10"/>
                    <a:pt x="916" y="1"/>
                    <a:pt x="911" y="1"/>
                  </a:cubicBezTo>
                  <a:close/>
                  <a:moveTo>
                    <a:pt x="925" y="28"/>
                  </a:moveTo>
                  <a:lnTo>
                    <a:pt x="925" y="28"/>
                  </a:lnTo>
                  <a:cubicBezTo>
                    <a:pt x="679" y="204"/>
                    <a:pt x="466" y="447"/>
                    <a:pt x="286" y="694"/>
                  </a:cubicBezTo>
                  <a:lnTo>
                    <a:pt x="286" y="694"/>
                  </a:lnTo>
                  <a:cubicBezTo>
                    <a:pt x="300" y="666"/>
                    <a:pt x="309" y="633"/>
                    <a:pt x="334" y="583"/>
                  </a:cubicBezTo>
                  <a:lnTo>
                    <a:pt x="297" y="583"/>
                  </a:lnTo>
                  <a:cubicBezTo>
                    <a:pt x="186" y="694"/>
                    <a:pt x="112" y="842"/>
                    <a:pt x="1" y="953"/>
                  </a:cubicBezTo>
                  <a:lnTo>
                    <a:pt x="112" y="953"/>
                  </a:lnTo>
                  <a:cubicBezTo>
                    <a:pt x="371" y="657"/>
                    <a:pt x="666" y="361"/>
                    <a:pt x="925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8962775" y="4622850"/>
              <a:ext cx="22225" cy="36975"/>
            </a:xfrm>
            <a:custGeom>
              <a:avLst/>
              <a:gdLst/>
              <a:ahLst/>
              <a:cxnLst/>
              <a:rect l="l" t="t" r="r" b="b"/>
              <a:pathLst>
                <a:path w="889" h="1479" extrusionOk="0">
                  <a:moveTo>
                    <a:pt x="555" y="111"/>
                  </a:moveTo>
                  <a:cubicBezTo>
                    <a:pt x="514" y="166"/>
                    <a:pt x="478" y="221"/>
                    <a:pt x="443" y="274"/>
                  </a:cubicBezTo>
                  <a:lnTo>
                    <a:pt x="443" y="274"/>
                  </a:lnTo>
                  <a:cubicBezTo>
                    <a:pt x="444" y="270"/>
                    <a:pt x="444" y="265"/>
                    <a:pt x="444" y="259"/>
                  </a:cubicBezTo>
                  <a:lnTo>
                    <a:pt x="555" y="111"/>
                  </a:lnTo>
                  <a:close/>
                  <a:moveTo>
                    <a:pt x="592" y="0"/>
                  </a:moveTo>
                  <a:cubicBezTo>
                    <a:pt x="481" y="74"/>
                    <a:pt x="444" y="185"/>
                    <a:pt x="370" y="259"/>
                  </a:cubicBezTo>
                  <a:cubicBezTo>
                    <a:pt x="370" y="259"/>
                    <a:pt x="403" y="292"/>
                    <a:pt x="425" y="292"/>
                  </a:cubicBezTo>
                  <a:cubicBezTo>
                    <a:pt x="428" y="292"/>
                    <a:pt x="430" y="291"/>
                    <a:pt x="432" y="290"/>
                  </a:cubicBezTo>
                  <a:lnTo>
                    <a:pt x="432" y="290"/>
                  </a:lnTo>
                  <a:cubicBezTo>
                    <a:pt x="378" y="374"/>
                    <a:pt x="325" y="452"/>
                    <a:pt x="260" y="518"/>
                  </a:cubicBezTo>
                  <a:cubicBezTo>
                    <a:pt x="260" y="518"/>
                    <a:pt x="276" y="534"/>
                    <a:pt x="309" y="534"/>
                  </a:cubicBezTo>
                  <a:cubicBezTo>
                    <a:pt x="325" y="534"/>
                    <a:pt x="346" y="530"/>
                    <a:pt x="370" y="518"/>
                  </a:cubicBezTo>
                  <a:cubicBezTo>
                    <a:pt x="490" y="418"/>
                    <a:pt x="546" y="350"/>
                    <a:pt x="547" y="350"/>
                  </a:cubicBezTo>
                  <a:lnTo>
                    <a:pt x="547" y="350"/>
                  </a:lnTo>
                  <a:cubicBezTo>
                    <a:pt x="549" y="350"/>
                    <a:pt x="520" y="389"/>
                    <a:pt x="466" y="480"/>
                  </a:cubicBezTo>
                  <a:lnTo>
                    <a:pt x="466" y="480"/>
                  </a:lnTo>
                  <a:cubicBezTo>
                    <a:pt x="540" y="391"/>
                    <a:pt x="618" y="303"/>
                    <a:pt x="666" y="222"/>
                  </a:cubicBezTo>
                  <a:lnTo>
                    <a:pt x="629" y="222"/>
                  </a:lnTo>
                  <a:lnTo>
                    <a:pt x="481" y="370"/>
                  </a:lnTo>
                  <a:cubicBezTo>
                    <a:pt x="629" y="222"/>
                    <a:pt x="629" y="111"/>
                    <a:pt x="666" y="0"/>
                  </a:cubicBezTo>
                  <a:close/>
                  <a:moveTo>
                    <a:pt x="466" y="480"/>
                  </a:moveTo>
                  <a:lnTo>
                    <a:pt x="466" y="480"/>
                  </a:lnTo>
                  <a:cubicBezTo>
                    <a:pt x="390" y="572"/>
                    <a:pt x="317" y="664"/>
                    <a:pt x="280" y="750"/>
                  </a:cubicBezTo>
                  <a:lnTo>
                    <a:pt x="280" y="750"/>
                  </a:lnTo>
                  <a:cubicBezTo>
                    <a:pt x="337" y="679"/>
                    <a:pt x="391" y="607"/>
                    <a:pt x="444" y="518"/>
                  </a:cubicBezTo>
                  <a:cubicBezTo>
                    <a:pt x="452" y="504"/>
                    <a:pt x="459" y="492"/>
                    <a:pt x="466" y="480"/>
                  </a:cubicBezTo>
                  <a:close/>
                  <a:moveTo>
                    <a:pt x="740" y="370"/>
                  </a:moveTo>
                  <a:cubicBezTo>
                    <a:pt x="629" y="518"/>
                    <a:pt x="555" y="629"/>
                    <a:pt x="407" y="739"/>
                  </a:cubicBezTo>
                  <a:cubicBezTo>
                    <a:pt x="382" y="791"/>
                    <a:pt x="320" y="860"/>
                    <a:pt x="285" y="860"/>
                  </a:cubicBezTo>
                  <a:cubicBezTo>
                    <a:pt x="270" y="860"/>
                    <a:pt x="260" y="847"/>
                    <a:pt x="260" y="813"/>
                  </a:cubicBezTo>
                  <a:cubicBezTo>
                    <a:pt x="264" y="793"/>
                    <a:pt x="271" y="772"/>
                    <a:pt x="280" y="750"/>
                  </a:cubicBezTo>
                  <a:lnTo>
                    <a:pt x="280" y="750"/>
                  </a:lnTo>
                  <a:cubicBezTo>
                    <a:pt x="218" y="827"/>
                    <a:pt x="151" y="903"/>
                    <a:pt x="75" y="998"/>
                  </a:cubicBezTo>
                  <a:lnTo>
                    <a:pt x="186" y="998"/>
                  </a:lnTo>
                  <a:cubicBezTo>
                    <a:pt x="370" y="924"/>
                    <a:pt x="444" y="776"/>
                    <a:pt x="592" y="629"/>
                  </a:cubicBezTo>
                  <a:lnTo>
                    <a:pt x="592" y="629"/>
                  </a:lnTo>
                  <a:cubicBezTo>
                    <a:pt x="370" y="924"/>
                    <a:pt x="223" y="1257"/>
                    <a:pt x="1" y="1479"/>
                  </a:cubicBezTo>
                  <a:lnTo>
                    <a:pt x="38" y="1479"/>
                  </a:lnTo>
                  <a:lnTo>
                    <a:pt x="888" y="629"/>
                  </a:lnTo>
                  <a:lnTo>
                    <a:pt x="888" y="629"/>
                  </a:lnTo>
                  <a:cubicBezTo>
                    <a:pt x="703" y="776"/>
                    <a:pt x="555" y="924"/>
                    <a:pt x="407" y="998"/>
                  </a:cubicBezTo>
                  <a:cubicBezTo>
                    <a:pt x="555" y="776"/>
                    <a:pt x="629" y="555"/>
                    <a:pt x="777" y="3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8908250" y="4665525"/>
              <a:ext cx="25900" cy="3550"/>
            </a:xfrm>
            <a:custGeom>
              <a:avLst/>
              <a:gdLst/>
              <a:ahLst/>
              <a:cxnLst/>
              <a:rect l="l" t="t" r="r" b="b"/>
              <a:pathLst>
                <a:path w="1036" h="142" extrusionOk="0">
                  <a:moveTo>
                    <a:pt x="270" y="1"/>
                  </a:moveTo>
                  <a:cubicBezTo>
                    <a:pt x="174" y="1"/>
                    <a:pt x="83" y="10"/>
                    <a:pt x="0" y="31"/>
                  </a:cubicBezTo>
                  <a:cubicBezTo>
                    <a:pt x="148" y="105"/>
                    <a:pt x="333" y="105"/>
                    <a:pt x="518" y="105"/>
                  </a:cubicBezTo>
                  <a:cubicBezTo>
                    <a:pt x="666" y="105"/>
                    <a:pt x="851" y="142"/>
                    <a:pt x="1036" y="142"/>
                  </a:cubicBezTo>
                  <a:cubicBezTo>
                    <a:pt x="796" y="62"/>
                    <a:pt x="518" y="1"/>
                    <a:pt x="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8902700" y="4586100"/>
              <a:ext cx="131275" cy="82050"/>
            </a:xfrm>
            <a:custGeom>
              <a:avLst/>
              <a:gdLst/>
              <a:ahLst/>
              <a:cxnLst/>
              <a:rect l="l" t="t" r="r" b="b"/>
              <a:pathLst>
                <a:path w="5251" h="3282" extrusionOk="0">
                  <a:moveTo>
                    <a:pt x="2866" y="0"/>
                  </a:moveTo>
                  <a:cubicBezTo>
                    <a:pt x="2838" y="0"/>
                    <a:pt x="2810" y="10"/>
                    <a:pt x="2810" y="28"/>
                  </a:cubicBezTo>
                  <a:cubicBezTo>
                    <a:pt x="2736" y="1063"/>
                    <a:pt x="2256" y="1914"/>
                    <a:pt x="1369" y="2801"/>
                  </a:cubicBezTo>
                  <a:cubicBezTo>
                    <a:pt x="1147" y="2912"/>
                    <a:pt x="888" y="2949"/>
                    <a:pt x="629" y="3023"/>
                  </a:cubicBezTo>
                  <a:cubicBezTo>
                    <a:pt x="592" y="3023"/>
                    <a:pt x="555" y="3097"/>
                    <a:pt x="444" y="3097"/>
                  </a:cubicBezTo>
                  <a:cubicBezTo>
                    <a:pt x="333" y="3097"/>
                    <a:pt x="149" y="3097"/>
                    <a:pt x="1" y="3134"/>
                  </a:cubicBezTo>
                  <a:cubicBezTo>
                    <a:pt x="62" y="3141"/>
                    <a:pt x="125" y="3144"/>
                    <a:pt x="189" y="3144"/>
                  </a:cubicBezTo>
                  <a:cubicBezTo>
                    <a:pt x="475" y="3144"/>
                    <a:pt x="774" y="3083"/>
                    <a:pt x="925" y="3023"/>
                  </a:cubicBezTo>
                  <a:lnTo>
                    <a:pt x="925" y="2986"/>
                  </a:lnTo>
                  <a:lnTo>
                    <a:pt x="1332" y="2838"/>
                  </a:lnTo>
                  <a:cubicBezTo>
                    <a:pt x="1350" y="2875"/>
                    <a:pt x="1369" y="2893"/>
                    <a:pt x="1392" y="2893"/>
                  </a:cubicBezTo>
                  <a:cubicBezTo>
                    <a:pt x="1415" y="2893"/>
                    <a:pt x="1443" y="2875"/>
                    <a:pt x="1479" y="2838"/>
                  </a:cubicBezTo>
                  <a:lnTo>
                    <a:pt x="1553" y="2764"/>
                  </a:lnTo>
                  <a:cubicBezTo>
                    <a:pt x="1553" y="2727"/>
                    <a:pt x="1590" y="2727"/>
                    <a:pt x="1590" y="2727"/>
                  </a:cubicBezTo>
                  <a:cubicBezTo>
                    <a:pt x="2256" y="2099"/>
                    <a:pt x="2663" y="1433"/>
                    <a:pt x="2810" y="731"/>
                  </a:cubicBezTo>
                  <a:cubicBezTo>
                    <a:pt x="2810" y="879"/>
                    <a:pt x="2847" y="989"/>
                    <a:pt x="2921" y="1100"/>
                  </a:cubicBezTo>
                  <a:cubicBezTo>
                    <a:pt x="2958" y="1433"/>
                    <a:pt x="3106" y="1692"/>
                    <a:pt x="3254" y="2025"/>
                  </a:cubicBezTo>
                  <a:cubicBezTo>
                    <a:pt x="3402" y="2431"/>
                    <a:pt x="3846" y="2838"/>
                    <a:pt x="4289" y="3171"/>
                  </a:cubicBezTo>
                  <a:cubicBezTo>
                    <a:pt x="4289" y="3183"/>
                    <a:pt x="4293" y="3187"/>
                    <a:pt x="4299" y="3187"/>
                  </a:cubicBezTo>
                  <a:cubicBezTo>
                    <a:pt x="4310" y="3187"/>
                    <a:pt x="4326" y="3171"/>
                    <a:pt x="4326" y="3171"/>
                  </a:cubicBezTo>
                  <a:lnTo>
                    <a:pt x="4030" y="2838"/>
                  </a:lnTo>
                  <a:lnTo>
                    <a:pt x="4030" y="2838"/>
                  </a:lnTo>
                  <a:cubicBezTo>
                    <a:pt x="4289" y="3023"/>
                    <a:pt x="4770" y="3171"/>
                    <a:pt x="5177" y="3282"/>
                  </a:cubicBezTo>
                  <a:cubicBezTo>
                    <a:pt x="5214" y="3282"/>
                    <a:pt x="5250" y="3208"/>
                    <a:pt x="5214" y="3208"/>
                  </a:cubicBezTo>
                  <a:cubicBezTo>
                    <a:pt x="5177" y="3208"/>
                    <a:pt x="5140" y="3171"/>
                    <a:pt x="5066" y="3171"/>
                  </a:cubicBezTo>
                  <a:cubicBezTo>
                    <a:pt x="4844" y="3023"/>
                    <a:pt x="4585" y="2949"/>
                    <a:pt x="4252" y="2838"/>
                  </a:cubicBezTo>
                  <a:cubicBezTo>
                    <a:pt x="4104" y="2801"/>
                    <a:pt x="4030" y="2727"/>
                    <a:pt x="3883" y="2653"/>
                  </a:cubicBezTo>
                  <a:cubicBezTo>
                    <a:pt x="3772" y="2579"/>
                    <a:pt x="3735" y="2431"/>
                    <a:pt x="3661" y="2357"/>
                  </a:cubicBezTo>
                  <a:cubicBezTo>
                    <a:pt x="3180" y="1581"/>
                    <a:pt x="2921" y="805"/>
                    <a:pt x="2921" y="28"/>
                  </a:cubicBezTo>
                  <a:cubicBezTo>
                    <a:pt x="2921" y="10"/>
                    <a:pt x="2894" y="0"/>
                    <a:pt x="2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8962775" y="4665350"/>
              <a:ext cx="75825" cy="59175"/>
            </a:xfrm>
            <a:custGeom>
              <a:avLst/>
              <a:gdLst/>
              <a:ahLst/>
              <a:cxnLst/>
              <a:rect l="l" t="t" r="r" b="b"/>
              <a:pathLst>
                <a:path w="3033" h="2367" extrusionOk="0">
                  <a:moveTo>
                    <a:pt x="1849" y="1"/>
                  </a:moveTo>
                  <a:cubicBezTo>
                    <a:pt x="2034" y="38"/>
                    <a:pt x="2219" y="112"/>
                    <a:pt x="2404" y="112"/>
                  </a:cubicBezTo>
                  <a:cubicBezTo>
                    <a:pt x="2182" y="149"/>
                    <a:pt x="1997" y="149"/>
                    <a:pt x="1738" y="186"/>
                  </a:cubicBezTo>
                  <a:cubicBezTo>
                    <a:pt x="1627" y="186"/>
                    <a:pt x="1517" y="223"/>
                    <a:pt x="1443" y="296"/>
                  </a:cubicBezTo>
                  <a:lnTo>
                    <a:pt x="1554" y="296"/>
                  </a:lnTo>
                  <a:cubicBezTo>
                    <a:pt x="666" y="851"/>
                    <a:pt x="1" y="1664"/>
                    <a:pt x="1" y="2367"/>
                  </a:cubicBezTo>
                  <a:lnTo>
                    <a:pt x="38" y="2367"/>
                  </a:lnTo>
                  <a:cubicBezTo>
                    <a:pt x="223" y="2034"/>
                    <a:pt x="297" y="1664"/>
                    <a:pt x="592" y="1295"/>
                  </a:cubicBezTo>
                  <a:cubicBezTo>
                    <a:pt x="851" y="925"/>
                    <a:pt x="1258" y="592"/>
                    <a:pt x="1627" y="296"/>
                  </a:cubicBezTo>
                  <a:lnTo>
                    <a:pt x="2589" y="149"/>
                  </a:lnTo>
                  <a:lnTo>
                    <a:pt x="3032" y="149"/>
                  </a:lnTo>
                  <a:cubicBezTo>
                    <a:pt x="2958" y="112"/>
                    <a:pt x="2847" y="112"/>
                    <a:pt x="2774" y="112"/>
                  </a:cubicBezTo>
                  <a:lnTo>
                    <a:pt x="2441" y="112"/>
                  </a:lnTo>
                  <a:cubicBezTo>
                    <a:pt x="2219" y="38"/>
                    <a:pt x="2034" y="1"/>
                    <a:pt x="18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36"/>
          <p:cNvGrpSpPr/>
          <p:nvPr/>
        </p:nvGrpSpPr>
        <p:grpSpPr>
          <a:xfrm>
            <a:off x="5404120" y="3260375"/>
            <a:ext cx="3739880" cy="2225529"/>
            <a:chOff x="4948345" y="3260375"/>
            <a:chExt cx="3739880" cy="2225529"/>
          </a:xfrm>
        </p:grpSpPr>
        <p:grpSp>
          <p:nvGrpSpPr>
            <p:cNvPr id="1338" name="Google Shape;1338;p36"/>
            <p:cNvGrpSpPr/>
            <p:nvPr/>
          </p:nvGrpSpPr>
          <p:grpSpPr>
            <a:xfrm>
              <a:off x="6023550" y="3260375"/>
              <a:ext cx="2664675" cy="1806975"/>
              <a:chOff x="6023550" y="3260375"/>
              <a:chExt cx="2664675" cy="1806975"/>
            </a:xfrm>
          </p:grpSpPr>
          <p:sp>
            <p:nvSpPr>
              <p:cNvPr id="1339" name="Google Shape;1339;p36"/>
              <p:cNvSpPr/>
              <p:nvPr/>
            </p:nvSpPr>
            <p:spPr>
              <a:xfrm>
                <a:off x="6212100" y="4557125"/>
                <a:ext cx="28675" cy="37925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517" extrusionOk="0">
                    <a:moveTo>
                      <a:pt x="629" y="1"/>
                    </a:moveTo>
                    <a:cubicBezTo>
                      <a:pt x="444" y="370"/>
                      <a:pt x="259" y="777"/>
                      <a:pt x="37" y="1147"/>
                    </a:cubicBezTo>
                    <a:cubicBezTo>
                      <a:pt x="37" y="1184"/>
                      <a:pt x="0" y="1184"/>
                      <a:pt x="0" y="1258"/>
                    </a:cubicBezTo>
                    <a:cubicBezTo>
                      <a:pt x="185" y="1368"/>
                      <a:pt x="370" y="1479"/>
                      <a:pt x="555" y="1516"/>
                    </a:cubicBezTo>
                    <a:cubicBezTo>
                      <a:pt x="629" y="1479"/>
                      <a:pt x="629" y="1479"/>
                      <a:pt x="629" y="1442"/>
                    </a:cubicBezTo>
                    <a:cubicBezTo>
                      <a:pt x="888" y="999"/>
                      <a:pt x="1072" y="592"/>
                      <a:pt x="1146" y="222"/>
                    </a:cubicBezTo>
                    <a:cubicBezTo>
                      <a:pt x="1072" y="185"/>
                      <a:pt x="925" y="148"/>
                      <a:pt x="814" y="74"/>
                    </a:cubicBezTo>
                    <a:cubicBezTo>
                      <a:pt x="777" y="37"/>
                      <a:pt x="740" y="1"/>
                      <a:pt x="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6"/>
              <p:cNvSpPr/>
              <p:nvPr/>
            </p:nvSpPr>
            <p:spPr>
              <a:xfrm>
                <a:off x="6180675" y="4612575"/>
                <a:ext cx="28675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889" extrusionOk="0">
                    <a:moveTo>
                      <a:pt x="666" y="1"/>
                    </a:moveTo>
                    <a:cubicBezTo>
                      <a:pt x="407" y="297"/>
                      <a:pt x="185" y="592"/>
                      <a:pt x="0" y="888"/>
                    </a:cubicBezTo>
                    <a:lnTo>
                      <a:pt x="555" y="888"/>
                    </a:lnTo>
                    <a:lnTo>
                      <a:pt x="1146" y="260"/>
                    </a:lnTo>
                    <a:cubicBezTo>
                      <a:pt x="1109" y="223"/>
                      <a:pt x="1072" y="186"/>
                      <a:pt x="961" y="149"/>
                    </a:cubicBezTo>
                    <a:cubicBezTo>
                      <a:pt x="888" y="75"/>
                      <a:pt x="740" y="38"/>
                      <a:pt x="6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6"/>
              <p:cNvSpPr/>
              <p:nvPr/>
            </p:nvSpPr>
            <p:spPr>
              <a:xfrm>
                <a:off x="6023550" y="3260375"/>
                <a:ext cx="2664675" cy="1806975"/>
              </a:xfrm>
              <a:custGeom>
                <a:avLst/>
                <a:gdLst/>
                <a:ahLst/>
                <a:cxnLst/>
                <a:rect l="l" t="t" r="r" b="b"/>
                <a:pathLst>
                  <a:path w="106587" h="72279" extrusionOk="0">
                    <a:moveTo>
                      <a:pt x="65401" y="740"/>
                    </a:moveTo>
                    <a:lnTo>
                      <a:pt x="65401" y="740"/>
                    </a:lnTo>
                    <a:cubicBezTo>
                      <a:pt x="65254" y="925"/>
                      <a:pt x="65106" y="1221"/>
                      <a:pt x="64995" y="1553"/>
                    </a:cubicBezTo>
                    <a:lnTo>
                      <a:pt x="63849" y="4030"/>
                    </a:lnTo>
                    <a:cubicBezTo>
                      <a:pt x="63220" y="5546"/>
                      <a:pt x="62666" y="7136"/>
                      <a:pt x="61815" y="8615"/>
                    </a:cubicBezTo>
                    <a:cubicBezTo>
                      <a:pt x="60854" y="10352"/>
                      <a:pt x="59523" y="11905"/>
                      <a:pt x="58118" y="13421"/>
                    </a:cubicBezTo>
                    <a:cubicBezTo>
                      <a:pt x="57859" y="13680"/>
                      <a:pt x="57638" y="13976"/>
                      <a:pt x="57342" y="14234"/>
                    </a:cubicBezTo>
                    <a:cubicBezTo>
                      <a:pt x="58562" y="12792"/>
                      <a:pt x="59671" y="11277"/>
                      <a:pt x="60669" y="9724"/>
                    </a:cubicBezTo>
                    <a:cubicBezTo>
                      <a:pt x="61630" y="8134"/>
                      <a:pt x="62370" y="6470"/>
                      <a:pt x="63146" y="4844"/>
                    </a:cubicBezTo>
                    <a:cubicBezTo>
                      <a:pt x="63183" y="4770"/>
                      <a:pt x="63183" y="4733"/>
                      <a:pt x="63220" y="4622"/>
                    </a:cubicBezTo>
                    <a:cubicBezTo>
                      <a:pt x="63220" y="4585"/>
                      <a:pt x="63257" y="4548"/>
                      <a:pt x="63257" y="4474"/>
                    </a:cubicBezTo>
                    <a:cubicBezTo>
                      <a:pt x="63257" y="4437"/>
                      <a:pt x="63294" y="4437"/>
                      <a:pt x="63294" y="4400"/>
                    </a:cubicBezTo>
                    <a:lnTo>
                      <a:pt x="63590" y="3698"/>
                    </a:lnTo>
                    <a:cubicBezTo>
                      <a:pt x="63664" y="3513"/>
                      <a:pt x="63738" y="3328"/>
                      <a:pt x="63812" y="3106"/>
                    </a:cubicBezTo>
                    <a:cubicBezTo>
                      <a:pt x="63849" y="3069"/>
                      <a:pt x="63849" y="2958"/>
                      <a:pt x="63923" y="2921"/>
                    </a:cubicBezTo>
                    <a:cubicBezTo>
                      <a:pt x="63923" y="2921"/>
                      <a:pt x="63923" y="2884"/>
                      <a:pt x="63960" y="2884"/>
                    </a:cubicBezTo>
                    <a:lnTo>
                      <a:pt x="64218" y="2330"/>
                    </a:lnTo>
                    <a:cubicBezTo>
                      <a:pt x="64329" y="2182"/>
                      <a:pt x="64366" y="2034"/>
                      <a:pt x="64477" y="1886"/>
                    </a:cubicBezTo>
                    <a:cubicBezTo>
                      <a:pt x="64514" y="1812"/>
                      <a:pt x="64588" y="1664"/>
                      <a:pt x="64699" y="1590"/>
                    </a:cubicBezTo>
                    <a:cubicBezTo>
                      <a:pt x="64699" y="1516"/>
                      <a:pt x="64736" y="1516"/>
                      <a:pt x="64736" y="1479"/>
                    </a:cubicBezTo>
                    <a:cubicBezTo>
                      <a:pt x="64847" y="1405"/>
                      <a:pt x="64884" y="1295"/>
                      <a:pt x="64958" y="1221"/>
                    </a:cubicBezTo>
                    <a:cubicBezTo>
                      <a:pt x="64958" y="1147"/>
                      <a:pt x="65032" y="1147"/>
                      <a:pt x="65032" y="1110"/>
                    </a:cubicBezTo>
                    <a:cubicBezTo>
                      <a:pt x="65106" y="1036"/>
                      <a:pt x="65143" y="925"/>
                      <a:pt x="65254" y="888"/>
                    </a:cubicBezTo>
                    <a:lnTo>
                      <a:pt x="65401" y="740"/>
                    </a:lnTo>
                    <a:close/>
                    <a:moveTo>
                      <a:pt x="65660" y="740"/>
                    </a:moveTo>
                    <a:lnTo>
                      <a:pt x="65660" y="740"/>
                    </a:lnTo>
                    <a:cubicBezTo>
                      <a:pt x="65586" y="1405"/>
                      <a:pt x="65364" y="2145"/>
                      <a:pt x="65106" y="2884"/>
                    </a:cubicBezTo>
                    <a:cubicBezTo>
                      <a:pt x="65069" y="3069"/>
                      <a:pt x="65032" y="3254"/>
                      <a:pt x="64995" y="3402"/>
                    </a:cubicBezTo>
                    <a:cubicBezTo>
                      <a:pt x="64921" y="3476"/>
                      <a:pt x="64921" y="3624"/>
                      <a:pt x="64884" y="3698"/>
                    </a:cubicBezTo>
                    <a:cubicBezTo>
                      <a:pt x="64884" y="3809"/>
                      <a:pt x="64847" y="3883"/>
                      <a:pt x="64847" y="3993"/>
                    </a:cubicBezTo>
                    <a:cubicBezTo>
                      <a:pt x="64810" y="4215"/>
                      <a:pt x="64736" y="4437"/>
                      <a:pt x="64662" y="4696"/>
                    </a:cubicBezTo>
                    <a:cubicBezTo>
                      <a:pt x="64662" y="4733"/>
                      <a:pt x="64662" y="4770"/>
                      <a:pt x="64625" y="4807"/>
                    </a:cubicBezTo>
                    <a:cubicBezTo>
                      <a:pt x="64551" y="5066"/>
                      <a:pt x="64514" y="5250"/>
                      <a:pt x="64477" y="5472"/>
                    </a:cubicBezTo>
                    <a:cubicBezTo>
                      <a:pt x="63997" y="7210"/>
                      <a:pt x="63553" y="8874"/>
                      <a:pt x="62296" y="10500"/>
                    </a:cubicBezTo>
                    <a:cubicBezTo>
                      <a:pt x="62259" y="10611"/>
                      <a:pt x="62148" y="10648"/>
                      <a:pt x="62111" y="10722"/>
                    </a:cubicBezTo>
                    <a:cubicBezTo>
                      <a:pt x="61963" y="10907"/>
                      <a:pt x="61889" y="11055"/>
                      <a:pt x="61741" y="11203"/>
                    </a:cubicBezTo>
                    <a:cubicBezTo>
                      <a:pt x="61593" y="11388"/>
                      <a:pt x="61409" y="11572"/>
                      <a:pt x="61298" y="11757"/>
                    </a:cubicBezTo>
                    <a:lnTo>
                      <a:pt x="61187" y="11831"/>
                    </a:lnTo>
                    <a:lnTo>
                      <a:pt x="60780" y="12275"/>
                    </a:lnTo>
                    <a:lnTo>
                      <a:pt x="60262" y="12755"/>
                    </a:lnTo>
                    <a:cubicBezTo>
                      <a:pt x="59560" y="13458"/>
                      <a:pt x="58747" y="14013"/>
                      <a:pt x="57970" y="14567"/>
                    </a:cubicBezTo>
                    <a:lnTo>
                      <a:pt x="56972" y="15270"/>
                    </a:lnTo>
                    <a:cubicBezTo>
                      <a:pt x="56898" y="15306"/>
                      <a:pt x="56861" y="15343"/>
                      <a:pt x="56750" y="15343"/>
                    </a:cubicBezTo>
                    <a:cubicBezTo>
                      <a:pt x="56676" y="15343"/>
                      <a:pt x="56676" y="15306"/>
                      <a:pt x="56713" y="15270"/>
                    </a:cubicBezTo>
                    <a:lnTo>
                      <a:pt x="57638" y="14345"/>
                    </a:lnTo>
                    <a:cubicBezTo>
                      <a:pt x="58932" y="12940"/>
                      <a:pt x="60226" y="11572"/>
                      <a:pt x="61298" y="9983"/>
                    </a:cubicBezTo>
                    <a:cubicBezTo>
                      <a:pt x="62296" y="8504"/>
                      <a:pt x="62850" y="6988"/>
                      <a:pt x="63516" y="5472"/>
                    </a:cubicBezTo>
                    <a:cubicBezTo>
                      <a:pt x="63886" y="4585"/>
                      <a:pt x="64255" y="3735"/>
                      <a:pt x="64625" y="2884"/>
                    </a:cubicBezTo>
                    <a:cubicBezTo>
                      <a:pt x="64921" y="2182"/>
                      <a:pt x="65180" y="1405"/>
                      <a:pt x="65660" y="740"/>
                    </a:cubicBezTo>
                    <a:close/>
                    <a:moveTo>
                      <a:pt x="63405" y="16416"/>
                    </a:moveTo>
                    <a:cubicBezTo>
                      <a:pt x="63375" y="16460"/>
                      <a:pt x="63345" y="16499"/>
                      <a:pt x="63320" y="16532"/>
                    </a:cubicBezTo>
                    <a:lnTo>
                      <a:pt x="63320" y="16532"/>
                    </a:lnTo>
                    <a:cubicBezTo>
                      <a:pt x="63349" y="16493"/>
                      <a:pt x="63377" y="16455"/>
                      <a:pt x="63405" y="16416"/>
                    </a:cubicBezTo>
                    <a:close/>
                    <a:moveTo>
                      <a:pt x="65919" y="1295"/>
                    </a:moveTo>
                    <a:lnTo>
                      <a:pt x="65919" y="1812"/>
                    </a:lnTo>
                    <a:cubicBezTo>
                      <a:pt x="65734" y="1960"/>
                      <a:pt x="65771" y="1997"/>
                      <a:pt x="65771" y="2108"/>
                    </a:cubicBezTo>
                    <a:lnTo>
                      <a:pt x="65771" y="2367"/>
                    </a:lnTo>
                    <a:cubicBezTo>
                      <a:pt x="65771" y="2552"/>
                      <a:pt x="65771" y="2699"/>
                      <a:pt x="65808" y="2847"/>
                    </a:cubicBezTo>
                    <a:lnTo>
                      <a:pt x="65808" y="2921"/>
                    </a:lnTo>
                    <a:cubicBezTo>
                      <a:pt x="65808" y="3106"/>
                      <a:pt x="65845" y="3291"/>
                      <a:pt x="65845" y="3513"/>
                    </a:cubicBezTo>
                    <a:cubicBezTo>
                      <a:pt x="65956" y="4400"/>
                      <a:pt x="66030" y="5287"/>
                      <a:pt x="65919" y="6212"/>
                    </a:cubicBezTo>
                    <a:cubicBezTo>
                      <a:pt x="65549" y="8430"/>
                      <a:pt x="64551" y="10278"/>
                      <a:pt x="62813" y="12090"/>
                    </a:cubicBezTo>
                    <a:lnTo>
                      <a:pt x="62481" y="12386"/>
                    </a:lnTo>
                    <a:cubicBezTo>
                      <a:pt x="62444" y="12460"/>
                      <a:pt x="62407" y="12460"/>
                      <a:pt x="62407" y="12497"/>
                    </a:cubicBezTo>
                    <a:lnTo>
                      <a:pt x="62148" y="12719"/>
                    </a:lnTo>
                    <a:cubicBezTo>
                      <a:pt x="62111" y="12755"/>
                      <a:pt x="62074" y="12829"/>
                      <a:pt x="62037" y="12829"/>
                    </a:cubicBezTo>
                    <a:cubicBezTo>
                      <a:pt x="61926" y="12866"/>
                      <a:pt x="61889" y="12940"/>
                      <a:pt x="61778" y="13014"/>
                    </a:cubicBezTo>
                    <a:cubicBezTo>
                      <a:pt x="61741" y="13051"/>
                      <a:pt x="61704" y="13051"/>
                      <a:pt x="61667" y="13088"/>
                    </a:cubicBezTo>
                    <a:cubicBezTo>
                      <a:pt x="61556" y="13199"/>
                      <a:pt x="61483" y="13236"/>
                      <a:pt x="61372" y="13310"/>
                    </a:cubicBezTo>
                    <a:cubicBezTo>
                      <a:pt x="61335" y="13310"/>
                      <a:pt x="61335" y="13384"/>
                      <a:pt x="61298" y="13384"/>
                    </a:cubicBezTo>
                    <a:cubicBezTo>
                      <a:pt x="61002" y="13569"/>
                      <a:pt x="60780" y="13754"/>
                      <a:pt x="60484" y="13939"/>
                    </a:cubicBezTo>
                    <a:cubicBezTo>
                      <a:pt x="60299" y="14013"/>
                      <a:pt x="60189" y="14160"/>
                      <a:pt x="60004" y="14234"/>
                    </a:cubicBezTo>
                    <a:cubicBezTo>
                      <a:pt x="59893" y="14308"/>
                      <a:pt x="59819" y="14382"/>
                      <a:pt x="59708" y="14419"/>
                    </a:cubicBezTo>
                    <a:cubicBezTo>
                      <a:pt x="59153" y="14752"/>
                      <a:pt x="58599" y="15085"/>
                      <a:pt x="58081" y="15343"/>
                    </a:cubicBezTo>
                    <a:lnTo>
                      <a:pt x="57527" y="15639"/>
                    </a:lnTo>
                    <a:cubicBezTo>
                      <a:pt x="56787" y="16046"/>
                      <a:pt x="56048" y="16416"/>
                      <a:pt x="55382" y="16822"/>
                    </a:cubicBezTo>
                    <a:lnTo>
                      <a:pt x="55087" y="16970"/>
                    </a:lnTo>
                    <a:lnTo>
                      <a:pt x="55013" y="16970"/>
                    </a:lnTo>
                    <a:cubicBezTo>
                      <a:pt x="55013" y="16933"/>
                      <a:pt x="55087" y="16822"/>
                      <a:pt x="55197" y="16748"/>
                    </a:cubicBezTo>
                    <a:cubicBezTo>
                      <a:pt x="55234" y="16711"/>
                      <a:pt x="55271" y="16711"/>
                      <a:pt x="55271" y="16637"/>
                    </a:cubicBezTo>
                    <a:cubicBezTo>
                      <a:pt x="55493" y="16527"/>
                      <a:pt x="55678" y="16379"/>
                      <a:pt x="55937" y="16231"/>
                    </a:cubicBezTo>
                    <a:cubicBezTo>
                      <a:pt x="56787" y="15676"/>
                      <a:pt x="57638" y="14974"/>
                      <a:pt x="58525" y="14382"/>
                    </a:cubicBezTo>
                    <a:cubicBezTo>
                      <a:pt x="59301" y="13791"/>
                      <a:pt x="60078" y="13236"/>
                      <a:pt x="60780" y="12534"/>
                    </a:cubicBezTo>
                    <a:cubicBezTo>
                      <a:pt x="60928" y="12386"/>
                      <a:pt x="61039" y="12275"/>
                      <a:pt x="61187" y="12090"/>
                    </a:cubicBezTo>
                    <a:cubicBezTo>
                      <a:pt x="61224" y="12016"/>
                      <a:pt x="61298" y="11942"/>
                      <a:pt x="61372" y="11905"/>
                    </a:cubicBezTo>
                    <a:lnTo>
                      <a:pt x="61593" y="11646"/>
                    </a:lnTo>
                    <a:cubicBezTo>
                      <a:pt x="61741" y="11462"/>
                      <a:pt x="61926" y="11277"/>
                      <a:pt x="62074" y="11092"/>
                    </a:cubicBezTo>
                    <a:cubicBezTo>
                      <a:pt x="62074" y="11092"/>
                      <a:pt x="62074" y="11055"/>
                      <a:pt x="62111" y="11055"/>
                    </a:cubicBezTo>
                    <a:cubicBezTo>
                      <a:pt x="62222" y="10981"/>
                      <a:pt x="62296" y="10833"/>
                      <a:pt x="62407" y="10722"/>
                    </a:cubicBezTo>
                    <a:cubicBezTo>
                      <a:pt x="62481" y="10611"/>
                      <a:pt x="62629" y="10463"/>
                      <a:pt x="62703" y="10315"/>
                    </a:cubicBezTo>
                    <a:cubicBezTo>
                      <a:pt x="63812" y="8837"/>
                      <a:pt x="64255" y="7321"/>
                      <a:pt x="64699" y="5694"/>
                    </a:cubicBezTo>
                    <a:cubicBezTo>
                      <a:pt x="64995" y="4770"/>
                      <a:pt x="65106" y="3883"/>
                      <a:pt x="65401" y="2958"/>
                    </a:cubicBezTo>
                    <a:cubicBezTo>
                      <a:pt x="65438" y="2884"/>
                      <a:pt x="65438" y="2773"/>
                      <a:pt x="65475" y="2699"/>
                    </a:cubicBezTo>
                    <a:lnTo>
                      <a:pt x="65919" y="1295"/>
                    </a:lnTo>
                    <a:close/>
                    <a:moveTo>
                      <a:pt x="57605" y="17740"/>
                    </a:moveTo>
                    <a:lnTo>
                      <a:pt x="57605" y="17740"/>
                    </a:lnTo>
                    <a:cubicBezTo>
                      <a:pt x="57598" y="17744"/>
                      <a:pt x="57592" y="17748"/>
                      <a:pt x="57586" y="17752"/>
                    </a:cubicBezTo>
                    <a:lnTo>
                      <a:pt x="57586" y="17752"/>
                    </a:lnTo>
                    <a:cubicBezTo>
                      <a:pt x="57592" y="17748"/>
                      <a:pt x="57598" y="17744"/>
                      <a:pt x="57605" y="17740"/>
                    </a:cubicBezTo>
                    <a:close/>
                    <a:moveTo>
                      <a:pt x="57586" y="17752"/>
                    </a:moveTo>
                    <a:cubicBezTo>
                      <a:pt x="57501" y="17804"/>
                      <a:pt x="57418" y="17854"/>
                      <a:pt x="57335" y="17904"/>
                    </a:cubicBezTo>
                    <a:lnTo>
                      <a:pt x="57335" y="17904"/>
                    </a:lnTo>
                    <a:cubicBezTo>
                      <a:pt x="57372" y="17884"/>
                      <a:pt x="57411" y="17868"/>
                      <a:pt x="57453" y="17857"/>
                    </a:cubicBezTo>
                    <a:cubicBezTo>
                      <a:pt x="57493" y="17817"/>
                      <a:pt x="57538" y="17782"/>
                      <a:pt x="57586" y="17752"/>
                    </a:cubicBezTo>
                    <a:close/>
                    <a:moveTo>
                      <a:pt x="57335" y="17904"/>
                    </a:moveTo>
                    <a:cubicBezTo>
                      <a:pt x="57292" y="17926"/>
                      <a:pt x="57252" y="17951"/>
                      <a:pt x="57214" y="17975"/>
                    </a:cubicBezTo>
                    <a:lnTo>
                      <a:pt x="57214" y="17975"/>
                    </a:lnTo>
                    <a:cubicBezTo>
                      <a:pt x="57254" y="17951"/>
                      <a:pt x="57294" y="17928"/>
                      <a:pt x="57335" y="17904"/>
                    </a:cubicBezTo>
                    <a:close/>
                    <a:moveTo>
                      <a:pt x="65069" y="444"/>
                    </a:moveTo>
                    <a:cubicBezTo>
                      <a:pt x="64366" y="1036"/>
                      <a:pt x="63849" y="1997"/>
                      <a:pt x="63479" y="2699"/>
                    </a:cubicBezTo>
                    <a:cubicBezTo>
                      <a:pt x="63442" y="2773"/>
                      <a:pt x="63405" y="2847"/>
                      <a:pt x="63405" y="2921"/>
                    </a:cubicBezTo>
                    <a:cubicBezTo>
                      <a:pt x="63035" y="3698"/>
                      <a:pt x="62666" y="4437"/>
                      <a:pt x="62333" y="5250"/>
                    </a:cubicBezTo>
                    <a:cubicBezTo>
                      <a:pt x="62185" y="5546"/>
                      <a:pt x="62074" y="5842"/>
                      <a:pt x="61926" y="6175"/>
                    </a:cubicBezTo>
                    <a:lnTo>
                      <a:pt x="61926" y="6212"/>
                    </a:lnTo>
                    <a:cubicBezTo>
                      <a:pt x="61815" y="6470"/>
                      <a:pt x="61704" y="6729"/>
                      <a:pt x="61556" y="6988"/>
                    </a:cubicBezTo>
                    <a:cubicBezTo>
                      <a:pt x="61519" y="7025"/>
                      <a:pt x="61519" y="7136"/>
                      <a:pt x="61446" y="7173"/>
                    </a:cubicBezTo>
                    <a:lnTo>
                      <a:pt x="61039" y="8023"/>
                    </a:lnTo>
                    <a:cubicBezTo>
                      <a:pt x="60891" y="8245"/>
                      <a:pt x="60780" y="8467"/>
                      <a:pt x="60669" y="8763"/>
                    </a:cubicBezTo>
                    <a:cubicBezTo>
                      <a:pt x="60632" y="8800"/>
                      <a:pt x="60595" y="8874"/>
                      <a:pt x="60521" y="8948"/>
                    </a:cubicBezTo>
                    <a:cubicBezTo>
                      <a:pt x="60447" y="9132"/>
                      <a:pt x="60299" y="9317"/>
                      <a:pt x="60226" y="9502"/>
                    </a:cubicBezTo>
                    <a:cubicBezTo>
                      <a:pt x="60152" y="9539"/>
                      <a:pt x="60115" y="9613"/>
                      <a:pt x="60115" y="9687"/>
                    </a:cubicBezTo>
                    <a:lnTo>
                      <a:pt x="59708" y="10352"/>
                    </a:lnTo>
                    <a:cubicBezTo>
                      <a:pt x="59671" y="10426"/>
                      <a:pt x="59671" y="10463"/>
                      <a:pt x="59597" y="10500"/>
                    </a:cubicBezTo>
                    <a:cubicBezTo>
                      <a:pt x="59486" y="10685"/>
                      <a:pt x="59375" y="10870"/>
                      <a:pt x="59227" y="11055"/>
                    </a:cubicBezTo>
                    <a:cubicBezTo>
                      <a:pt x="59190" y="11092"/>
                      <a:pt x="59153" y="11203"/>
                      <a:pt x="59116" y="11240"/>
                    </a:cubicBezTo>
                    <a:lnTo>
                      <a:pt x="58673" y="11794"/>
                    </a:lnTo>
                    <a:cubicBezTo>
                      <a:pt x="58636" y="11831"/>
                      <a:pt x="58636" y="11905"/>
                      <a:pt x="58599" y="11942"/>
                    </a:cubicBezTo>
                    <a:cubicBezTo>
                      <a:pt x="58414" y="12164"/>
                      <a:pt x="58266" y="12386"/>
                      <a:pt x="58081" y="12571"/>
                    </a:cubicBezTo>
                    <a:cubicBezTo>
                      <a:pt x="58044" y="12645"/>
                      <a:pt x="58007" y="12719"/>
                      <a:pt x="57933" y="12755"/>
                    </a:cubicBezTo>
                    <a:cubicBezTo>
                      <a:pt x="57822" y="12940"/>
                      <a:pt x="57675" y="13088"/>
                      <a:pt x="57527" y="13273"/>
                    </a:cubicBezTo>
                    <a:cubicBezTo>
                      <a:pt x="57490" y="13310"/>
                      <a:pt x="57453" y="13421"/>
                      <a:pt x="57379" y="13458"/>
                    </a:cubicBezTo>
                    <a:cubicBezTo>
                      <a:pt x="57194" y="13680"/>
                      <a:pt x="57009" y="13865"/>
                      <a:pt x="56898" y="14123"/>
                    </a:cubicBezTo>
                    <a:cubicBezTo>
                      <a:pt x="56898" y="14123"/>
                      <a:pt x="56898" y="14160"/>
                      <a:pt x="56824" y="14160"/>
                    </a:cubicBezTo>
                    <a:cubicBezTo>
                      <a:pt x="56639" y="14345"/>
                      <a:pt x="56528" y="14530"/>
                      <a:pt x="56344" y="14715"/>
                    </a:cubicBezTo>
                    <a:cubicBezTo>
                      <a:pt x="56270" y="14752"/>
                      <a:pt x="56233" y="14863"/>
                      <a:pt x="56159" y="14900"/>
                    </a:cubicBezTo>
                    <a:cubicBezTo>
                      <a:pt x="56011" y="15048"/>
                      <a:pt x="55900" y="15159"/>
                      <a:pt x="55789" y="15306"/>
                    </a:cubicBezTo>
                    <a:lnTo>
                      <a:pt x="55604" y="15491"/>
                    </a:lnTo>
                    <a:cubicBezTo>
                      <a:pt x="55456" y="15639"/>
                      <a:pt x="55345" y="15787"/>
                      <a:pt x="55234" y="15898"/>
                    </a:cubicBezTo>
                    <a:cubicBezTo>
                      <a:pt x="55161" y="15972"/>
                      <a:pt x="55124" y="16046"/>
                      <a:pt x="55050" y="16083"/>
                    </a:cubicBezTo>
                    <a:lnTo>
                      <a:pt x="54495" y="16637"/>
                    </a:lnTo>
                    <a:cubicBezTo>
                      <a:pt x="54384" y="16748"/>
                      <a:pt x="54236" y="16822"/>
                      <a:pt x="54162" y="16896"/>
                    </a:cubicBezTo>
                    <a:cubicBezTo>
                      <a:pt x="54791" y="15713"/>
                      <a:pt x="55419" y="14567"/>
                      <a:pt x="55900" y="13421"/>
                    </a:cubicBezTo>
                    <a:lnTo>
                      <a:pt x="55641" y="13310"/>
                    </a:lnTo>
                    <a:cubicBezTo>
                      <a:pt x="54707" y="14911"/>
                      <a:pt x="53713" y="16452"/>
                      <a:pt x="52686" y="17986"/>
                    </a:cubicBezTo>
                    <a:lnTo>
                      <a:pt x="52686" y="17986"/>
                    </a:lnTo>
                    <a:cubicBezTo>
                      <a:pt x="52695" y="17894"/>
                      <a:pt x="52720" y="17802"/>
                      <a:pt x="52720" y="17710"/>
                    </a:cubicBezTo>
                    <a:cubicBezTo>
                      <a:pt x="52720" y="17636"/>
                      <a:pt x="52757" y="17488"/>
                      <a:pt x="52757" y="17377"/>
                    </a:cubicBezTo>
                    <a:cubicBezTo>
                      <a:pt x="52831" y="17266"/>
                      <a:pt x="52831" y="17155"/>
                      <a:pt x="52868" y="17007"/>
                    </a:cubicBezTo>
                    <a:cubicBezTo>
                      <a:pt x="52905" y="16896"/>
                      <a:pt x="52905" y="16748"/>
                      <a:pt x="52942" y="16600"/>
                    </a:cubicBezTo>
                    <a:cubicBezTo>
                      <a:pt x="53016" y="16453"/>
                      <a:pt x="53016" y="16342"/>
                      <a:pt x="53053" y="16194"/>
                    </a:cubicBezTo>
                    <a:cubicBezTo>
                      <a:pt x="53090" y="16046"/>
                      <a:pt x="53090" y="15898"/>
                      <a:pt x="53127" y="15787"/>
                    </a:cubicBezTo>
                    <a:cubicBezTo>
                      <a:pt x="53127" y="15676"/>
                      <a:pt x="53201" y="15602"/>
                      <a:pt x="53238" y="15491"/>
                    </a:cubicBezTo>
                    <a:lnTo>
                      <a:pt x="53238" y="15454"/>
                    </a:lnTo>
                    <a:lnTo>
                      <a:pt x="53386" y="14900"/>
                    </a:lnTo>
                    <a:cubicBezTo>
                      <a:pt x="53386" y="14863"/>
                      <a:pt x="53386" y="14863"/>
                      <a:pt x="53423" y="14789"/>
                    </a:cubicBezTo>
                    <a:cubicBezTo>
                      <a:pt x="53423" y="14715"/>
                      <a:pt x="53460" y="14604"/>
                      <a:pt x="53460" y="14567"/>
                    </a:cubicBezTo>
                    <a:cubicBezTo>
                      <a:pt x="53460" y="14530"/>
                      <a:pt x="53497" y="14456"/>
                      <a:pt x="53497" y="14382"/>
                    </a:cubicBezTo>
                    <a:cubicBezTo>
                      <a:pt x="53497" y="14271"/>
                      <a:pt x="53571" y="14234"/>
                      <a:pt x="53571" y="14160"/>
                    </a:cubicBezTo>
                    <a:cubicBezTo>
                      <a:pt x="53571" y="14049"/>
                      <a:pt x="53608" y="14013"/>
                      <a:pt x="53608" y="13939"/>
                    </a:cubicBezTo>
                    <a:cubicBezTo>
                      <a:pt x="53645" y="13828"/>
                      <a:pt x="53645" y="13754"/>
                      <a:pt x="53682" y="13606"/>
                    </a:cubicBezTo>
                    <a:cubicBezTo>
                      <a:pt x="53756" y="13495"/>
                      <a:pt x="53756" y="13421"/>
                      <a:pt x="53793" y="13347"/>
                    </a:cubicBezTo>
                    <a:cubicBezTo>
                      <a:pt x="53793" y="13310"/>
                      <a:pt x="53830" y="13236"/>
                      <a:pt x="53830" y="13199"/>
                    </a:cubicBezTo>
                    <a:cubicBezTo>
                      <a:pt x="53867" y="13088"/>
                      <a:pt x="53867" y="13014"/>
                      <a:pt x="53940" y="12903"/>
                    </a:cubicBezTo>
                    <a:cubicBezTo>
                      <a:pt x="53940" y="12866"/>
                      <a:pt x="53977" y="12755"/>
                      <a:pt x="53977" y="12719"/>
                    </a:cubicBezTo>
                    <a:lnTo>
                      <a:pt x="54125" y="12312"/>
                    </a:lnTo>
                    <a:cubicBezTo>
                      <a:pt x="54125" y="12275"/>
                      <a:pt x="54162" y="12201"/>
                      <a:pt x="54162" y="12164"/>
                    </a:cubicBezTo>
                    <a:cubicBezTo>
                      <a:pt x="54199" y="12090"/>
                      <a:pt x="54236" y="11942"/>
                      <a:pt x="54236" y="11831"/>
                    </a:cubicBezTo>
                    <a:cubicBezTo>
                      <a:pt x="54236" y="11794"/>
                      <a:pt x="54310" y="11757"/>
                      <a:pt x="54310" y="11646"/>
                    </a:cubicBezTo>
                    <a:cubicBezTo>
                      <a:pt x="54347" y="11572"/>
                      <a:pt x="54384" y="11425"/>
                      <a:pt x="54421" y="11351"/>
                    </a:cubicBezTo>
                    <a:cubicBezTo>
                      <a:pt x="54421" y="11277"/>
                      <a:pt x="54495" y="11240"/>
                      <a:pt x="54495" y="11203"/>
                    </a:cubicBezTo>
                    <a:cubicBezTo>
                      <a:pt x="54532" y="11055"/>
                      <a:pt x="54606" y="10907"/>
                      <a:pt x="54680" y="10722"/>
                    </a:cubicBezTo>
                    <a:cubicBezTo>
                      <a:pt x="54680" y="10685"/>
                      <a:pt x="54717" y="10648"/>
                      <a:pt x="54717" y="10611"/>
                    </a:cubicBezTo>
                    <a:cubicBezTo>
                      <a:pt x="54754" y="10500"/>
                      <a:pt x="54791" y="10352"/>
                      <a:pt x="54865" y="10278"/>
                    </a:cubicBezTo>
                    <a:cubicBezTo>
                      <a:pt x="54865" y="10241"/>
                      <a:pt x="54902" y="10168"/>
                      <a:pt x="54902" y="10131"/>
                    </a:cubicBezTo>
                    <a:cubicBezTo>
                      <a:pt x="54939" y="9983"/>
                      <a:pt x="55050" y="9872"/>
                      <a:pt x="55087" y="9724"/>
                    </a:cubicBezTo>
                    <a:lnTo>
                      <a:pt x="55087" y="9687"/>
                    </a:lnTo>
                    <a:cubicBezTo>
                      <a:pt x="55161" y="9539"/>
                      <a:pt x="55234" y="9354"/>
                      <a:pt x="55308" y="9206"/>
                    </a:cubicBezTo>
                    <a:cubicBezTo>
                      <a:pt x="55308" y="9169"/>
                      <a:pt x="55345" y="9132"/>
                      <a:pt x="55345" y="9058"/>
                    </a:cubicBezTo>
                    <a:cubicBezTo>
                      <a:pt x="55419" y="8948"/>
                      <a:pt x="55493" y="8837"/>
                      <a:pt x="55530" y="8689"/>
                    </a:cubicBezTo>
                    <a:cubicBezTo>
                      <a:pt x="55530" y="8652"/>
                      <a:pt x="55604" y="8615"/>
                      <a:pt x="55604" y="8578"/>
                    </a:cubicBezTo>
                    <a:cubicBezTo>
                      <a:pt x="55678" y="8430"/>
                      <a:pt x="55789" y="8245"/>
                      <a:pt x="55826" y="8097"/>
                    </a:cubicBezTo>
                    <a:lnTo>
                      <a:pt x="55863" y="8060"/>
                    </a:lnTo>
                    <a:cubicBezTo>
                      <a:pt x="55974" y="7912"/>
                      <a:pt x="56011" y="7764"/>
                      <a:pt x="56085" y="7654"/>
                    </a:cubicBezTo>
                    <a:cubicBezTo>
                      <a:pt x="56159" y="7580"/>
                      <a:pt x="56159" y="7543"/>
                      <a:pt x="56196" y="7506"/>
                    </a:cubicBezTo>
                    <a:cubicBezTo>
                      <a:pt x="56270" y="7358"/>
                      <a:pt x="56344" y="7284"/>
                      <a:pt x="56418" y="7136"/>
                    </a:cubicBezTo>
                    <a:cubicBezTo>
                      <a:pt x="56418" y="7099"/>
                      <a:pt x="56454" y="7025"/>
                      <a:pt x="56454" y="7025"/>
                    </a:cubicBezTo>
                    <a:cubicBezTo>
                      <a:pt x="56565" y="6914"/>
                      <a:pt x="56639" y="6766"/>
                      <a:pt x="56750" y="6581"/>
                    </a:cubicBezTo>
                    <a:cubicBezTo>
                      <a:pt x="56750" y="6544"/>
                      <a:pt x="56787" y="6544"/>
                      <a:pt x="56787" y="6470"/>
                    </a:cubicBezTo>
                    <a:cubicBezTo>
                      <a:pt x="56898" y="6360"/>
                      <a:pt x="56935" y="6249"/>
                      <a:pt x="57009" y="6175"/>
                    </a:cubicBezTo>
                    <a:cubicBezTo>
                      <a:pt x="57083" y="6101"/>
                      <a:pt x="57083" y="6064"/>
                      <a:pt x="57120" y="6027"/>
                    </a:cubicBezTo>
                    <a:cubicBezTo>
                      <a:pt x="57194" y="5879"/>
                      <a:pt x="57305" y="5805"/>
                      <a:pt x="57379" y="5657"/>
                    </a:cubicBezTo>
                    <a:cubicBezTo>
                      <a:pt x="57379" y="5620"/>
                      <a:pt x="57453" y="5620"/>
                      <a:pt x="57453" y="5546"/>
                    </a:cubicBezTo>
                    <a:cubicBezTo>
                      <a:pt x="57527" y="5435"/>
                      <a:pt x="57675" y="5287"/>
                      <a:pt x="57748" y="5140"/>
                    </a:cubicBezTo>
                    <a:cubicBezTo>
                      <a:pt x="57822" y="5103"/>
                      <a:pt x="57822" y="5066"/>
                      <a:pt x="57859" y="5066"/>
                    </a:cubicBezTo>
                    <a:cubicBezTo>
                      <a:pt x="57933" y="4955"/>
                      <a:pt x="58044" y="4881"/>
                      <a:pt x="58118" y="4733"/>
                    </a:cubicBezTo>
                    <a:cubicBezTo>
                      <a:pt x="58192" y="4696"/>
                      <a:pt x="58229" y="4622"/>
                      <a:pt x="58229" y="4585"/>
                    </a:cubicBezTo>
                    <a:cubicBezTo>
                      <a:pt x="58377" y="4437"/>
                      <a:pt x="58451" y="4326"/>
                      <a:pt x="58599" y="4178"/>
                    </a:cubicBezTo>
                    <a:cubicBezTo>
                      <a:pt x="60447" y="2219"/>
                      <a:pt x="62629" y="999"/>
                      <a:pt x="65069" y="444"/>
                    </a:cubicBezTo>
                    <a:close/>
                    <a:moveTo>
                      <a:pt x="57214" y="17975"/>
                    </a:moveTo>
                    <a:cubicBezTo>
                      <a:pt x="57190" y="17989"/>
                      <a:pt x="57166" y="18003"/>
                      <a:pt x="57142" y="18017"/>
                    </a:cubicBezTo>
                    <a:lnTo>
                      <a:pt x="57142" y="18017"/>
                    </a:lnTo>
                    <a:cubicBezTo>
                      <a:pt x="57165" y="18004"/>
                      <a:pt x="57189" y="17990"/>
                      <a:pt x="57214" y="17975"/>
                    </a:cubicBezTo>
                    <a:close/>
                    <a:moveTo>
                      <a:pt x="57142" y="18017"/>
                    </a:moveTo>
                    <a:cubicBezTo>
                      <a:pt x="57122" y="18027"/>
                      <a:pt x="57103" y="18036"/>
                      <a:pt x="57083" y="18042"/>
                    </a:cubicBezTo>
                    <a:cubicBezTo>
                      <a:pt x="56972" y="18079"/>
                      <a:pt x="56824" y="18190"/>
                      <a:pt x="56750" y="18227"/>
                    </a:cubicBezTo>
                    <a:lnTo>
                      <a:pt x="56713" y="18227"/>
                    </a:lnTo>
                    <a:cubicBezTo>
                      <a:pt x="56565" y="18264"/>
                      <a:pt x="56454" y="18301"/>
                      <a:pt x="56381" y="18375"/>
                    </a:cubicBezTo>
                    <a:cubicBezTo>
                      <a:pt x="56381" y="18412"/>
                      <a:pt x="56344" y="18412"/>
                      <a:pt x="56344" y="18412"/>
                    </a:cubicBezTo>
                    <a:lnTo>
                      <a:pt x="56048" y="18560"/>
                    </a:lnTo>
                    <a:cubicBezTo>
                      <a:pt x="56048" y="18597"/>
                      <a:pt x="56011" y="18597"/>
                      <a:pt x="56011" y="18597"/>
                    </a:cubicBezTo>
                    <a:lnTo>
                      <a:pt x="55792" y="18722"/>
                    </a:lnTo>
                    <a:lnTo>
                      <a:pt x="55792" y="18722"/>
                    </a:lnTo>
                    <a:cubicBezTo>
                      <a:pt x="56218" y="18524"/>
                      <a:pt x="56668" y="18291"/>
                      <a:pt x="57142" y="18017"/>
                    </a:cubicBezTo>
                    <a:close/>
                    <a:moveTo>
                      <a:pt x="55792" y="18722"/>
                    </a:moveTo>
                    <a:cubicBezTo>
                      <a:pt x="55747" y="18743"/>
                      <a:pt x="55701" y="18764"/>
                      <a:pt x="55656" y="18784"/>
                    </a:cubicBezTo>
                    <a:lnTo>
                      <a:pt x="55656" y="18784"/>
                    </a:lnTo>
                    <a:cubicBezTo>
                      <a:pt x="55665" y="18783"/>
                      <a:pt x="55672" y="18782"/>
                      <a:pt x="55678" y="18782"/>
                    </a:cubicBezTo>
                    <a:cubicBezTo>
                      <a:pt x="55678" y="18782"/>
                      <a:pt x="55752" y="18782"/>
                      <a:pt x="55752" y="18745"/>
                    </a:cubicBezTo>
                    <a:lnTo>
                      <a:pt x="55792" y="18722"/>
                    </a:lnTo>
                    <a:close/>
                    <a:moveTo>
                      <a:pt x="55656" y="18784"/>
                    </a:moveTo>
                    <a:cubicBezTo>
                      <a:pt x="55608" y="18793"/>
                      <a:pt x="55519" y="18824"/>
                      <a:pt x="55456" y="18856"/>
                    </a:cubicBezTo>
                    <a:cubicBezTo>
                      <a:pt x="55452" y="18864"/>
                      <a:pt x="55449" y="18871"/>
                      <a:pt x="55445" y="18878"/>
                    </a:cubicBezTo>
                    <a:lnTo>
                      <a:pt x="55445" y="18878"/>
                    </a:lnTo>
                    <a:cubicBezTo>
                      <a:pt x="55515" y="18847"/>
                      <a:pt x="55585" y="18816"/>
                      <a:pt x="55656" y="18784"/>
                    </a:cubicBezTo>
                    <a:close/>
                    <a:moveTo>
                      <a:pt x="55445" y="18878"/>
                    </a:moveTo>
                    <a:lnTo>
                      <a:pt x="55445" y="18878"/>
                    </a:lnTo>
                    <a:cubicBezTo>
                      <a:pt x="55365" y="18912"/>
                      <a:pt x="55285" y="18946"/>
                      <a:pt x="55207" y="18978"/>
                    </a:cubicBezTo>
                    <a:lnTo>
                      <a:pt x="55207" y="18978"/>
                    </a:lnTo>
                    <a:cubicBezTo>
                      <a:pt x="55263" y="18963"/>
                      <a:pt x="55304" y="18956"/>
                      <a:pt x="55382" y="18930"/>
                    </a:cubicBezTo>
                    <a:cubicBezTo>
                      <a:pt x="55415" y="18930"/>
                      <a:pt x="55419" y="18930"/>
                      <a:pt x="55445" y="18878"/>
                    </a:cubicBezTo>
                    <a:close/>
                    <a:moveTo>
                      <a:pt x="55207" y="18978"/>
                    </a:moveTo>
                    <a:cubicBezTo>
                      <a:pt x="55183" y="18985"/>
                      <a:pt x="55157" y="18993"/>
                      <a:pt x="55124" y="19004"/>
                    </a:cubicBezTo>
                    <a:cubicBezTo>
                      <a:pt x="55118" y="19009"/>
                      <a:pt x="55113" y="19014"/>
                      <a:pt x="55108" y="19019"/>
                    </a:cubicBezTo>
                    <a:lnTo>
                      <a:pt x="55108" y="19019"/>
                    </a:lnTo>
                    <a:cubicBezTo>
                      <a:pt x="55141" y="19005"/>
                      <a:pt x="55174" y="18992"/>
                      <a:pt x="55207" y="18978"/>
                    </a:cubicBezTo>
                    <a:close/>
                    <a:moveTo>
                      <a:pt x="55108" y="19019"/>
                    </a:moveTo>
                    <a:cubicBezTo>
                      <a:pt x="55090" y="19026"/>
                      <a:pt x="55072" y="19033"/>
                      <a:pt x="55053" y="19041"/>
                    </a:cubicBezTo>
                    <a:lnTo>
                      <a:pt x="55053" y="19041"/>
                    </a:lnTo>
                    <a:cubicBezTo>
                      <a:pt x="55081" y="19040"/>
                      <a:pt x="55087" y="19040"/>
                      <a:pt x="55108" y="19019"/>
                    </a:cubicBezTo>
                    <a:close/>
                    <a:moveTo>
                      <a:pt x="55053" y="19041"/>
                    </a:moveTo>
                    <a:cubicBezTo>
                      <a:pt x="55052" y="19041"/>
                      <a:pt x="55051" y="19041"/>
                      <a:pt x="55050" y="19041"/>
                    </a:cubicBezTo>
                    <a:cubicBezTo>
                      <a:pt x="55048" y="19042"/>
                      <a:pt x="55046" y="19043"/>
                      <a:pt x="55044" y="19044"/>
                    </a:cubicBezTo>
                    <a:lnTo>
                      <a:pt x="55044" y="19044"/>
                    </a:lnTo>
                    <a:cubicBezTo>
                      <a:pt x="55047" y="19043"/>
                      <a:pt x="55050" y="19042"/>
                      <a:pt x="55053" y="19041"/>
                    </a:cubicBezTo>
                    <a:close/>
                    <a:moveTo>
                      <a:pt x="65438" y="10870"/>
                    </a:moveTo>
                    <a:lnTo>
                      <a:pt x="65438" y="10870"/>
                    </a:lnTo>
                    <a:cubicBezTo>
                      <a:pt x="65290" y="11942"/>
                      <a:pt x="64625" y="13643"/>
                      <a:pt x="63775" y="15491"/>
                    </a:cubicBezTo>
                    <a:cubicBezTo>
                      <a:pt x="62407" y="17747"/>
                      <a:pt x="60115" y="19743"/>
                      <a:pt x="57822" y="21000"/>
                    </a:cubicBezTo>
                    <a:cubicBezTo>
                      <a:pt x="56454" y="21739"/>
                      <a:pt x="55271" y="21924"/>
                      <a:pt x="53940" y="21924"/>
                    </a:cubicBezTo>
                    <a:lnTo>
                      <a:pt x="51722" y="21924"/>
                    </a:lnTo>
                    <a:cubicBezTo>
                      <a:pt x="51611" y="21924"/>
                      <a:pt x="51574" y="21924"/>
                      <a:pt x="51500" y="21887"/>
                    </a:cubicBezTo>
                    <a:cubicBezTo>
                      <a:pt x="51316" y="21813"/>
                      <a:pt x="51500" y="21591"/>
                      <a:pt x="51574" y="21444"/>
                    </a:cubicBezTo>
                    <a:cubicBezTo>
                      <a:pt x="51648" y="21407"/>
                      <a:pt x="51722" y="21370"/>
                      <a:pt x="51796" y="21333"/>
                    </a:cubicBezTo>
                    <a:cubicBezTo>
                      <a:pt x="53016" y="20889"/>
                      <a:pt x="54199" y="20630"/>
                      <a:pt x="55419" y="20224"/>
                    </a:cubicBezTo>
                    <a:cubicBezTo>
                      <a:pt x="55604" y="20150"/>
                      <a:pt x="55752" y="20076"/>
                      <a:pt x="55937" y="20039"/>
                    </a:cubicBezTo>
                    <a:cubicBezTo>
                      <a:pt x="55974" y="20039"/>
                      <a:pt x="56048" y="19965"/>
                      <a:pt x="56122" y="19928"/>
                    </a:cubicBezTo>
                    <a:cubicBezTo>
                      <a:pt x="56196" y="19891"/>
                      <a:pt x="56307" y="19817"/>
                      <a:pt x="56418" y="19780"/>
                    </a:cubicBezTo>
                    <a:cubicBezTo>
                      <a:pt x="56528" y="19743"/>
                      <a:pt x="56565" y="19743"/>
                      <a:pt x="56676" y="19706"/>
                    </a:cubicBezTo>
                    <a:cubicBezTo>
                      <a:pt x="56750" y="19669"/>
                      <a:pt x="56861" y="19595"/>
                      <a:pt x="56898" y="19595"/>
                    </a:cubicBezTo>
                    <a:lnTo>
                      <a:pt x="57157" y="19484"/>
                    </a:lnTo>
                    <a:cubicBezTo>
                      <a:pt x="57194" y="19410"/>
                      <a:pt x="57305" y="19410"/>
                      <a:pt x="57342" y="19373"/>
                    </a:cubicBezTo>
                    <a:cubicBezTo>
                      <a:pt x="57453" y="19336"/>
                      <a:pt x="57527" y="19262"/>
                      <a:pt x="57675" y="19225"/>
                    </a:cubicBezTo>
                    <a:cubicBezTo>
                      <a:pt x="57712" y="19225"/>
                      <a:pt x="57748" y="19188"/>
                      <a:pt x="57822" y="19188"/>
                    </a:cubicBezTo>
                    <a:cubicBezTo>
                      <a:pt x="58229" y="18967"/>
                      <a:pt x="58636" y="18745"/>
                      <a:pt x="59005" y="18449"/>
                    </a:cubicBezTo>
                    <a:cubicBezTo>
                      <a:pt x="59042" y="18412"/>
                      <a:pt x="59153" y="18375"/>
                      <a:pt x="59190" y="18301"/>
                    </a:cubicBezTo>
                    <a:cubicBezTo>
                      <a:pt x="59338" y="18227"/>
                      <a:pt x="59486" y="18116"/>
                      <a:pt x="59560" y="18042"/>
                    </a:cubicBezTo>
                    <a:cubicBezTo>
                      <a:pt x="61002" y="16970"/>
                      <a:pt x="62111" y="15491"/>
                      <a:pt x="63183" y="14123"/>
                    </a:cubicBezTo>
                    <a:cubicBezTo>
                      <a:pt x="63701" y="13458"/>
                      <a:pt x="64144" y="12829"/>
                      <a:pt x="64625" y="12164"/>
                    </a:cubicBezTo>
                    <a:cubicBezTo>
                      <a:pt x="64921" y="11757"/>
                      <a:pt x="65217" y="11351"/>
                      <a:pt x="65438" y="10870"/>
                    </a:cubicBezTo>
                    <a:close/>
                    <a:moveTo>
                      <a:pt x="63284" y="16581"/>
                    </a:moveTo>
                    <a:cubicBezTo>
                      <a:pt x="63267" y="16605"/>
                      <a:pt x="63257" y="16624"/>
                      <a:pt x="63257" y="16637"/>
                    </a:cubicBezTo>
                    <a:cubicBezTo>
                      <a:pt x="62813" y="17303"/>
                      <a:pt x="62407" y="18005"/>
                      <a:pt x="61889" y="18634"/>
                    </a:cubicBezTo>
                    <a:cubicBezTo>
                      <a:pt x="61298" y="19410"/>
                      <a:pt x="60484" y="20113"/>
                      <a:pt x="59708" y="20741"/>
                    </a:cubicBezTo>
                    <a:cubicBezTo>
                      <a:pt x="58229" y="21887"/>
                      <a:pt x="56565" y="22590"/>
                      <a:pt x="54939" y="23107"/>
                    </a:cubicBezTo>
                    <a:cubicBezTo>
                      <a:pt x="54865" y="23144"/>
                      <a:pt x="54828" y="23144"/>
                      <a:pt x="54717" y="23144"/>
                    </a:cubicBezTo>
                    <a:cubicBezTo>
                      <a:pt x="54495" y="23218"/>
                      <a:pt x="54273" y="23292"/>
                      <a:pt x="54088" y="23329"/>
                    </a:cubicBezTo>
                    <a:cubicBezTo>
                      <a:pt x="53460" y="23514"/>
                      <a:pt x="52868" y="23662"/>
                      <a:pt x="52277" y="23810"/>
                    </a:cubicBezTo>
                    <a:cubicBezTo>
                      <a:pt x="51981" y="23884"/>
                      <a:pt x="51648" y="23995"/>
                      <a:pt x="51390" y="24069"/>
                    </a:cubicBezTo>
                    <a:cubicBezTo>
                      <a:pt x="51390" y="24069"/>
                      <a:pt x="50616" y="24397"/>
                      <a:pt x="50104" y="24397"/>
                    </a:cubicBezTo>
                    <a:cubicBezTo>
                      <a:pt x="49908" y="24397"/>
                      <a:pt x="49750" y="24349"/>
                      <a:pt x="49689" y="24216"/>
                    </a:cubicBezTo>
                    <a:cubicBezTo>
                      <a:pt x="49911" y="23773"/>
                      <a:pt x="50317" y="23403"/>
                      <a:pt x="50687" y="22849"/>
                    </a:cubicBezTo>
                    <a:cubicBezTo>
                      <a:pt x="50909" y="22590"/>
                      <a:pt x="51205" y="22368"/>
                      <a:pt x="51426" y="22294"/>
                    </a:cubicBezTo>
                    <a:cubicBezTo>
                      <a:pt x="51722" y="22146"/>
                      <a:pt x="51981" y="22146"/>
                      <a:pt x="52277" y="22109"/>
                    </a:cubicBezTo>
                    <a:lnTo>
                      <a:pt x="54606" y="22109"/>
                    </a:lnTo>
                    <a:cubicBezTo>
                      <a:pt x="55863" y="22035"/>
                      <a:pt x="57083" y="21628"/>
                      <a:pt x="58266" y="20926"/>
                    </a:cubicBezTo>
                    <a:cubicBezTo>
                      <a:pt x="60095" y="19922"/>
                      <a:pt x="61959" y="18361"/>
                      <a:pt x="63284" y="16581"/>
                    </a:cubicBezTo>
                    <a:close/>
                    <a:moveTo>
                      <a:pt x="57896" y="2847"/>
                    </a:moveTo>
                    <a:lnTo>
                      <a:pt x="57896" y="2847"/>
                    </a:lnTo>
                    <a:cubicBezTo>
                      <a:pt x="54310" y="6618"/>
                      <a:pt x="51796" y="13569"/>
                      <a:pt x="51205" y="17266"/>
                    </a:cubicBezTo>
                    <a:lnTo>
                      <a:pt x="51131" y="17894"/>
                    </a:lnTo>
                    <a:cubicBezTo>
                      <a:pt x="51020" y="18449"/>
                      <a:pt x="50946" y="18967"/>
                      <a:pt x="50872" y="19373"/>
                    </a:cubicBezTo>
                    <a:lnTo>
                      <a:pt x="50872" y="19410"/>
                    </a:lnTo>
                    <a:cubicBezTo>
                      <a:pt x="50835" y="19558"/>
                      <a:pt x="50835" y="19669"/>
                      <a:pt x="50798" y="19780"/>
                    </a:cubicBezTo>
                    <a:lnTo>
                      <a:pt x="50798" y="19817"/>
                    </a:lnTo>
                    <a:cubicBezTo>
                      <a:pt x="50798" y="19891"/>
                      <a:pt x="50761" y="19928"/>
                      <a:pt x="50761" y="20039"/>
                    </a:cubicBezTo>
                    <a:cubicBezTo>
                      <a:pt x="50761" y="20076"/>
                      <a:pt x="50761" y="20076"/>
                      <a:pt x="50687" y="20113"/>
                    </a:cubicBezTo>
                    <a:cubicBezTo>
                      <a:pt x="50687" y="20150"/>
                      <a:pt x="50650" y="20224"/>
                      <a:pt x="50650" y="20261"/>
                    </a:cubicBezTo>
                    <a:cubicBezTo>
                      <a:pt x="50650" y="20298"/>
                      <a:pt x="50613" y="20334"/>
                      <a:pt x="50613" y="20408"/>
                    </a:cubicBezTo>
                    <a:cubicBezTo>
                      <a:pt x="50613" y="20482"/>
                      <a:pt x="50576" y="20519"/>
                      <a:pt x="50576" y="20630"/>
                    </a:cubicBezTo>
                    <a:cubicBezTo>
                      <a:pt x="50576" y="20667"/>
                      <a:pt x="50502" y="20704"/>
                      <a:pt x="50502" y="20741"/>
                    </a:cubicBezTo>
                    <a:cubicBezTo>
                      <a:pt x="50502" y="20815"/>
                      <a:pt x="50465" y="20852"/>
                      <a:pt x="50465" y="20889"/>
                    </a:cubicBezTo>
                    <a:cubicBezTo>
                      <a:pt x="50465" y="20926"/>
                      <a:pt x="50428" y="21000"/>
                      <a:pt x="50428" y="21037"/>
                    </a:cubicBezTo>
                    <a:cubicBezTo>
                      <a:pt x="50428" y="21074"/>
                      <a:pt x="50391" y="21111"/>
                      <a:pt x="50391" y="21111"/>
                    </a:cubicBezTo>
                    <a:cubicBezTo>
                      <a:pt x="50317" y="21222"/>
                      <a:pt x="50317" y="21259"/>
                      <a:pt x="50280" y="21370"/>
                    </a:cubicBezTo>
                    <a:cubicBezTo>
                      <a:pt x="50280" y="21407"/>
                      <a:pt x="50243" y="21407"/>
                      <a:pt x="50243" y="21444"/>
                    </a:cubicBezTo>
                    <a:cubicBezTo>
                      <a:pt x="50206" y="21481"/>
                      <a:pt x="50206" y="21555"/>
                      <a:pt x="50133" y="21628"/>
                    </a:cubicBezTo>
                    <a:cubicBezTo>
                      <a:pt x="50133" y="21665"/>
                      <a:pt x="50096" y="21665"/>
                      <a:pt x="50096" y="21739"/>
                    </a:cubicBezTo>
                    <a:cubicBezTo>
                      <a:pt x="50059" y="21776"/>
                      <a:pt x="50059" y="21887"/>
                      <a:pt x="50022" y="21924"/>
                    </a:cubicBezTo>
                    <a:lnTo>
                      <a:pt x="49948" y="21961"/>
                    </a:lnTo>
                    <a:cubicBezTo>
                      <a:pt x="49911" y="22072"/>
                      <a:pt x="49874" y="22146"/>
                      <a:pt x="49837" y="22183"/>
                    </a:cubicBezTo>
                    <a:cubicBezTo>
                      <a:pt x="49837" y="22257"/>
                      <a:pt x="49763" y="22257"/>
                      <a:pt x="49763" y="22294"/>
                    </a:cubicBezTo>
                    <a:cubicBezTo>
                      <a:pt x="49726" y="22331"/>
                      <a:pt x="49689" y="22442"/>
                      <a:pt x="49652" y="22479"/>
                    </a:cubicBezTo>
                    <a:cubicBezTo>
                      <a:pt x="49652" y="22516"/>
                      <a:pt x="49578" y="22516"/>
                      <a:pt x="49578" y="22553"/>
                    </a:cubicBezTo>
                    <a:cubicBezTo>
                      <a:pt x="49541" y="22664"/>
                      <a:pt x="49467" y="22738"/>
                      <a:pt x="49393" y="22849"/>
                    </a:cubicBezTo>
                    <a:cubicBezTo>
                      <a:pt x="48949" y="23440"/>
                      <a:pt x="48432" y="23995"/>
                      <a:pt x="47914" y="24586"/>
                    </a:cubicBezTo>
                    <a:cubicBezTo>
                      <a:pt x="47840" y="24697"/>
                      <a:pt x="47803" y="24771"/>
                      <a:pt x="47692" y="24882"/>
                    </a:cubicBezTo>
                    <a:cubicBezTo>
                      <a:pt x="47655" y="24919"/>
                      <a:pt x="47618" y="25030"/>
                      <a:pt x="47508" y="25067"/>
                    </a:cubicBezTo>
                    <a:cubicBezTo>
                      <a:pt x="46435" y="26250"/>
                      <a:pt x="45326" y="27470"/>
                      <a:pt x="44217" y="28616"/>
                    </a:cubicBezTo>
                    <a:cubicBezTo>
                      <a:pt x="44143" y="28764"/>
                      <a:pt x="43995" y="28838"/>
                      <a:pt x="43921" y="28986"/>
                    </a:cubicBezTo>
                    <a:cubicBezTo>
                      <a:pt x="43921" y="28801"/>
                      <a:pt x="43958" y="28653"/>
                      <a:pt x="43995" y="28542"/>
                    </a:cubicBezTo>
                    <a:cubicBezTo>
                      <a:pt x="43995" y="28468"/>
                      <a:pt x="44032" y="28431"/>
                      <a:pt x="44032" y="28394"/>
                    </a:cubicBezTo>
                    <a:cubicBezTo>
                      <a:pt x="44106" y="28283"/>
                      <a:pt x="44106" y="28209"/>
                      <a:pt x="44143" y="28061"/>
                    </a:cubicBezTo>
                    <a:cubicBezTo>
                      <a:pt x="44143" y="28024"/>
                      <a:pt x="44180" y="27987"/>
                      <a:pt x="44180" y="27877"/>
                    </a:cubicBezTo>
                    <a:cubicBezTo>
                      <a:pt x="44217" y="27803"/>
                      <a:pt x="44217" y="27692"/>
                      <a:pt x="44291" y="27618"/>
                    </a:cubicBezTo>
                    <a:cubicBezTo>
                      <a:pt x="44291" y="27544"/>
                      <a:pt x="44328" y="27507"/>
                      <a:pt x="44328" y="27470"/>
                    </a:cubicBezTo>
                    <a:cubicBezTo>
                      <a:pt x="44365" y="27322"/>
                      <a:pt x="44365" y="27174"/>
                      <a:pt x="44402" y="27100"/>
                    </a:cubicBezTo>
                    <a:lnTo>
                      <a:pt x="44402" y="27063"/>
                    </a:lnTo>
                    <a:cubicBezTo>
                      <a:pt x="44439" y="26915"/>
                      <a:pt x="44439" y="26767"/>
                      <a:pt x="44513" y="26620"/>
                    </a:cubicBezTo>
                    <a:lnTo>
                      <a:pt x="44513" y="26509"/>
                    </a:lnTo>
                    <a:cubicBezTo>
                      <a:pt x="44513" y="26398"/>
                      <a:pt x="44550" y="26324"/>
                      <a:pt x="44550" y="26213"/>
                    </a:cubicBezTo>
                    <a:lnTo>
                      <a:pt x="44550" y="26065"/>
                    </a:lnTo>
                    <a:cubicBezTo>
                      <a:pt x="44550" y="25991"/>
                      <a:pt x="44550" y="25880"/>
                      <a:pt x="44587" y="25806"/>
                    </a:cubicBezTo>
                    <a:lnTo>
                      <a:pt x="44587" y="25658"/>
                    </a:lnTo>
                    <a:cubicBezTo>
                      <a:pt x="44587" y="25510"/>
                      <a:pt x="44587" y="25436"/>
                      <a:pt x="44624" y="25289"/>
                    </a:cubicBezTo>
                    <a:lnTo>
                      <a:pt x="44624" y="25252"/>
                    </a:lnTo>
                    <a:lnTo>
                      <a:pt x="44624" y="24771"/>
                    </a:lnTo>
                    <a:lnTo>
                      <a:pt x="44624" y="24697"/>
                    </a:lnTo>
                    <a:lnTo>
                      <a:pt x="44624" y="23847"/>
                    </a:lnTo>
                    <a:lnTo>
                      <a:pt x="44624" y="23773"/>
                    </a:lnTo>
                    <a:cubicBezTo>
                      <a:pt x="44624" y="23625"/>
                      <a:pt x="44624" y="23477"/>
                      <a:pt x="44587" y="23403"/>
                    </a:cubicBezTo>
                    <a:cubicBezTo>
                      <a:pt x="44365" y="20667"/>
                      <a:pt x="44957" y="17857"/>
                      <a:pt x="46398" y="14974"/>
                    </a:cubicBezTo>
                    <a:cubicBezTo>
                      <a:pt x="47508" y="12829"/>
                      <a:pt x="49134" y="11018"/>
                      <a:pt x="50798" y="9169"/>
                    </a:cubicBezTo>
                    <a:cubicBezTo>
                      <a:pt x="51020" y="8948"/>
                      <a:pt x="51242" y="8652"/>
                      <a:pt x="51426" y="8430"/>
                    </a:cubicBezTo>
                    <a:cubicBezTo>
                      <a:pt x="52573" y="7136"/>
                      <a:pt x="55863" y="4215"/>
                      <a:pt x="57896" y="2847"/>
                    </a:cubicBezTo>
                    <a:close/>
                    <a:moveTo>
                      <a:pt x="61889" y="18819"/>
                    </a:moveTo>
                    <a:lnTo>
                      <a:pt x="61889" y="18819"/>
                    </a:lnTo>
                    <a:cubicBezTo>
                      <a:pt x="61741" y="19114"/>
                      <a:pt x="61593" y="19336"/>
                      <a:pt x="61519" y="19558"/>
                    </a:cubicBezTo>
                    <a:cubicBezTo>
                      <a:pt x="60965" y="20482"/>
                      <a:pt x="60078" y="21370"/>
                      <a:pt x="59301" y="22109"/>
                    </a:cubicBezTo>
                    <a:cubicBezTo>
                      <a:pt x="57638" y="23736"/>
                      <a:pt x="55641" y="24771"/>
                      <a:pt x="53645" y="25695"/>
                    </a:cubicBezTo>
                    <a:cubicBezTo>
                      <a:pt x="53386" y="25806"/>
                      <a:pt x="53164" y="25954"/>
                      <a:pt x="52868" y="26028"/>
                    </a:cubicBezTo>
                    <a:cubicBezTo>
                      <a:pt x="52831" y="26028"/>
                      <a:pt x="52794" y="26065"/>
                      <a:pt x="52720" y="26065"/>
                    </a:cubicBezTo>
                    <a:cubicBezTo>
                      <a:pt x="52499" y="26176"/>
                      <a:pt x="52240" y="26250"/>
                      <a:pt x="51981" y="26361"/>
                    </a:cubicBezTo>
                    <a:cubicBezTo>
                      <a:pt x="51944" y="26361"/>
                      <a:pt x="51907" y="26398"/>
                      <a:pt x="51796" y="26398"/>
                    </a:cubicBezTo>
                    <a:cubicBezTo>
                      <a:pt x="51537" y="26472"/>
                      <a:pt x="51316" y="26583"/>
                      <a:pt x="51020" y="26656"/>
                    </a:cubicBezTo>
                    <a:lnTo>
                      <a:pt x="50317" y="26952"/>
                    </a:lnTo>
                    <a:cubicBezTo>
                      <a:pt x="50243" y="26989"/>
                      <a:pt x="50206" y="26989"/>
                      <a:pt x="50096" y="27026"/>
                    </a:cubicBezTo>
                    <a:cubicBezTo>
                      <a:pt x="49948" y="27100"/>
                      <a:pt x="49837" y="27137"/>
                      <a:pt x="49726" y="27174"/>
                    </a:cubicBezTo>
                    <a:cubicBezTo>
                      <a:pt x="49689" y="27174"/>
                      <a:pt x="49652" y="27211"/>
                      <a:pt x="49541" y="27211"/>
                    </a:cubicBezTo>
                    <a:cubicBezTo>
                      <a:pt x="49356" y="27322"/>
                      <a:pt x="49171" y="27359"/>
                      <a:pt x="48986" y="27470"/>
                    </a:cubicBezTo>
                    <a:cubicBezTo>
                      <a:pt x="48949" y="27470"/>
                      <a:pt x="48949" y="27470"/>
                      <a:pt x="48912" y="27507"/>
                    </a:cubicBezTo>
                    <a:cubicBezTo>
                      <a:pt x="48765" y="27544"/>
                      <a:pt x="48580" y="27655"/>
                      <a:pt x="48432" y="27692"/>
                    </a:cubicBezTo>
                    <a:cubicBezTo>
                      <a:pt x="48395" y="27729"/>
                      <a:pt x="48284" y="27729"/>
                      <a:pt x="48247" y="27766"/>
                    </a:cubicBezTo>
                    <a:cubicBezTo>
                      <a:pt x="48099" y="27840"/>
                      <a:pt x="48025" y="27877"/>
                      <a:pt x="47877" y="27950"/>
                    </a:cubicBezTo>
                    <a:cubicBezTo>
                      <a:pt x="47840" y="28024"/>
                      <a:pt x="47729" y="28024"/>
                      <a:pt x="47692" y="28061"/>
                    </a:cubicBezTo>
                    <a:cubicBezTo>
                      <a:pt x="47545" y="28098"/>
                      <a:pt x="47471" y="28135"/>
                      <a:pt x="47323" y="28209"/>
                    </a:cubicBezTo>
                    <a:cubicBezTo>
                      <a:pt x="47249" y="28246"/>
                      <a:pt x="47175" y="28246"/>
                      <a:pt x="47101" y="28283"/>
                    </a:cubicBezTo>
                    <a:cubicBezTo>
                      <a:pt x="46990" y="28320"/>
                      <a:pt x="46879" y="28394"/>
                      <a:pt x="46768" y="28468"/>
                    </a:cubicBezTo>
                    <a:cubicBezTo>
                      <a:pt x="46731" y="28505"/>
                      <a:pt x="46620" y="28505"/>
                      <a:pt x="46583" y="28579"/>
                    </a:cubicBezTo>
                    <a:cubicBezTo>
                      <a:pt x="46435" y="28616"/>
                      <a:pt x="46361" y="28690"/>
                      <a:pt x="46214" y="28764"/>
                    </a:cubicBezTo>
                    <a:cubicBezTo>
                      <a:pt x="46177" y="28801"/>
                      <a:pt x="46066" y="28801"/>
                      <a:pt x="46029" y="28838"/>
                    </a:cubicBezTo>
                    <a:cubicBezTo>
                      <a:pt x="45844" y="28949"/>
                      <a:pt x="45659" y="29023"/>
                      <a:pt x="45511" y="29170"/>
                    </a:cubicBezTo>
                    <a:cubicBezTo>
                      <a:pt x="46620" y="27913"/>
                      <a:pt x="47692" y="26620"/>
                      <a:pt x="48765" y="25326"/>
                    </a:cubicBezTo>
                    <a:cubicBezTo>
                      <a:pt x="48912" y="25252"/>
                      <a:pt x="49023" y="25215"/>
                      <a:pt x="49134" y="25104"/>
                    </a:cubicBezTo>
                    <a:cubicBezTo>
                      <a:pt x="49171" y="25104"/>
                      <a:pt x="49208" y="25067"/>
                      <a:pt x="49282" y="25067"/>
                    </a:cubicBezTo>
                    <a:lnTo>
                      <a:pt x="49541" y="24919"/>
                    </a:lnTo>
                    <a:cubicBezTo>
                      <a:pt x="49578" y="24882"/>
                      <a:pt x="49652" y="24882"/>
                      <a:pt x="49689" y="24845"/>
                    </a:cubicBezTo>
                    <a:cubicBezTo>
                      <a:pt x="49763" y="24771"/>
                      <a:pt x="49837" y="24734"/>
                      <a:pt x="49911" y="24734"/>
                    </a:cubicBezTo>
                    <a:cubicBezTo>
                      <a:pt x="49948" y="24697"/>
                      <a:pt x="50022" y="24697"/>
                      <a:pt x="50096" y="24660"/>
                    </a:cubicBezTo>
                    <a:cubicBezTo>
                      <a:pt x="50206" y="24586"/>
                      <a:pt x="50243" y="24586"/>
                      <a:pt x="50317" y="24549"/>
                    </a:cubicBezTo>
                    <a:cubicBezTo>
                      <a:pt x="50391" y="24549"/>
                      <a:pt x="50428" y="24512"/>
                      <a:pt x="50502" y="24512"/>
                    </a:cubicBezTo>
                    <a:cubicBezTo>
                      <a:pt x="50613" y="24475"/>
                      <a:pt x="50650" y="24475"/>
                      <a:pt x="50761" y="24401"/>
                    </a:cubicBezTo>
                    <a:cubicBezTo>
                      <a:pt x="50798" y="24401"/>
                      <a:pt x="50835" y="24364"/>
                      <a:pt x="50946" y="24364"/>
                    </a:cubicBezTo>
                    <a:cubicBezTo>
                      <a:pt x="51020" y="24327"/>
                      <a:pt x="51131" y="24327"/>
                      <a:pt x="51205" y="24290"/>
                    </a:cubicBezTo>
                    <a:cubicBezTo>
                      <a:pt x="51242" y="24290"/>
                      <a:pt x="51316" y="24216"/>
                      <a:pt x="51353" y="24216"/>
                    </a:cubicBezTo>
                    <a:cubicBezTo>
                      <a:pt x="51426" y="24179"/>
                      <a:pt x="51574" y="24179"/>
                      <a:pt x="51685" y="24142"/>
                    </a:cubicBezTo>
                    <a:cubicBezTo>
                      <a:pt x="51722" y="24142"/>
                      <a:pt x="51722" y="24142"/>
                      <a:pt x="51759" y="24106"/>
                    </a:cubicBezTo>
                    <a:lnTo>
                      <a:pt x="52166" y="23958"/>
                    </a:lnTo>
                    <a:cubicBezTo>
                      <a:pt x="52240" y="23958"/>
                      <a:pt x="52277" y="23958"/>
                      <a:pt x="52277" y="23921"/>
                    </a:cubicBezTo>
                    <a:cubicBezTo>
                      <a:pt x="52351" y="23847"/>
                      <a:pt x="52499" y="23847"/>
                      <a:pt x="52610" y="23810"/>
                    </a:cubicBezTo>
                    <a:cubicBezTo>
                      <a:pt x="52647" y="23810"/>
                      <a:pt x="52683" y="23773"/>
                      <a:pt x="52720" y="23773"/>
                    </a:cubicBezTo>
                    <a:cubicBezTo>
                      <a:pt x="52831" y="23736"/>
                      <a:pt x="52979" y="23736"/>
                      <a:pt x="53053" y="23662"/>
                    </a:cubicBezTo>
                    <a:lnTo>
                      <a:pt x="53090" y="23662"/>
                    </a:lnTo>
                    <a:cubicBezTo>
                      <a:pt x="53275" y="23625"/>
                      <a:pt x="53423" y="23588"/>
                      <a:pt x="53608" y="23551"/>
                    </a:cubicBezTo>
                    <a:cubicBezTo>
                      <a:pt x="53645" y="23551"/>
                      <a:pt x="53682" y="23477"/>
                      <a:pt x="53756" y="23477"/>
                    </a:cubicBezTo>
                    <a:cubicBezTo>
                      <a:pt x="53830" y="23477"/>
                      <a:pt x="53940" y="23440"/>
                      <a:pt x="53977" y="23440"/>
                    </a:cubicBezTo>
                    <a:cubicBezTo>
                      <a:pt x="54014" y="23440"/>
                      <a:pt x="54125" y="23403"/>
                      <a:pt x="54162" y="23403"/>
                    </a:cubicBezTo>
                    <a:cubicBezTo>
                      <a:pt x="54273" y="23403"/>
                      <a:pt x="54310" y="23366"/>
                      <a:pt x="54384" y="23366"/>
                    </a:cubicBezTo>
                    <a:cubicBezTo>
                      <a:pt x="54458" y="23366"/>
                      <a:pt x="54532" y="23292"/>
                      <a:pt x="54569" y="23292"/>
                    </a:cubicBezTo>
                    <a:cubicBezTo>
                      <a:pt x="54643" y="23292"/>
                      <a:pt x="54717" y="23255"/>
                      <a:pt x="54828" y="23255"/>
                    </a:cubicBezTo>
                    <a:cubicBezTo>
                      <a:pt x="54865" y="23255"/>
                      <a:pt x="54902" y="23218"/>
                      <a:pt x="54939" y="23218"/>
                    </a:cubicBezTo>
                    <a:cubicBezTo>
                      <a:pt x="55050" y="23181"/>
                      <a:pt x="55124" y="23181"/>
                      <a:pt x="55234" y="23107"/>
                    </a:cubicBezTo>
                    <a:lnTo>
                      <a:pt x="55641" y="22996"/>
                    </a:lnTo>
                    <a:cubicBezTo>
                      <a:pt x="57120" y="22479"/>
                      <a:pt x="58599" y="21702"/>
                      <a:pt x="59930" y="20667"/>
                    </a:cubicBezTo>
                    <a:cubicBezTo>
                      <a:pt x="60632" y="20113"/>
                      <a:pt x="61335" y="19521"/>
                      <a:pt x="61889" y="18819"/>
                    </a:cubicBezTo>
                    <a:close/>
                    <a:moveTo>
                      <a:pt x="61613" y="19830"/>
                    </a:moveTo>
                    <a:cubicBezTo>
                      <a:pt x="61661" y="19830"/>
                      <a:pt x="61646" y="19934"/>
                      <a:pt x="61593" y="20039"/>
                    </a:cubicBezTo>
                    <a:cubicBezTo>
                      <a:pt x="60854" y="21407"/>
                      <a:pt x="60226" y="22590"/>
                      <a:pt x="59745" y="23255"/>
                    </a:cubicBezTo>
                    <a:cubicBezTo>
                      <a:pt x="57896" y="25880"/>
                      <a:pt x="54347" y="29134"/>
                      <a:pt x="51759" y="29836"/>
                    </a:cubicBezTo>
                    <a:cubicBezTo>
                      <a:pt x="50983" y="30021"/>
                      <a:pt x="49541" y="30317"/>
                      <a:pt x="48099" y="30649"/>
                    </a:cubicBezTo>
                    <a:lnTo>
                      <a:pt x="47434" y="30797"/>
                    </a:lnTo>
                    <a:cubicBezTo>
                      <a:pt x="47360" y="30797"/>
                      <a:pt x="47323" y="30797"/>
                      <a:pt x="47286" y="30834"/>
                    </a:cubicBezTo>
                    <a:cubicBezTo>
                      <a:pt x="47101" y="30871"/>
                      <a:pt x="46953" y="30945"/>
                      <a:pt x="46768" y="30945"/>
                    </a:cubicBezTo>
                    <a:cubicBezTo>
                      <a:pt x="46731" y="30945"/>
                      <a:pt x="46694" y="30982"/>
                      <a:pt x="46583" y="30982"/>
                    </a:cubicBezTo>
                    <a:lnTo>
                      <a:pt x="46029" y="31093"/>
                    </a:lnTo>
                    <a:lnTo>
                      <a:pt x="45992" y="31093"/>
                    </a:lnTo>
                    <a:cubicBezTo>
                      <a:pt x="45770" y="31167"/>
                      <a:pt x="45585" y="31204"/>
                      <a:pt x="45400" y="31241"/>
                    </a:cubicBezTo>
                    <a:cubicBezTo>
                      <a:pt x="45215" y="31278"/>
                      <a:pt x="45031" y="31352"/>
                      <a:pt x="44883" y="31352"/>
                    </a:cubicBezTo>
                    <a:cubicBezTo>
                      <a:pt x="44846" y="31352"/>
                      <a:pt x="44772" y="31389"/>
                      <a:pt x="44735" y="31389"/>
                    </a:cubicBezTo>
                    <a:cubicBezTo>
                      <a:pt x="44587" y="31426"/>
                      <a:pt x="44513" y="31426"/>
                      <a:pt x="44365" y="31463"/>
                    </a:cubicBezTo>
                    <a:cubicBezTo>
                      <a:pt x="44328" y="31463"/>
                      <a:pt x="44291" y="31537"/>
                      <a:pt x="44180" y="31537"/>
                    </a:cubicBezTo>
                    <a:cubicBezTo>
                      <a:pt x="44106" y="31574"/>
                      <a:pt x="43958" y="31574"/>
                      <a:pt x="43847" y="31611"/>
                    </a:cubicBezTo>
                    <a:cubicBezTo>
                      <a:pt x="43811" y="31611"/>
                      <a:pt x="43774" y="31648"/>
                      <a:pt x="43737" y="31648"/>
                    </a:cubicBezTo>
                    <a:cubicBezTo>
                      <a:pt x="43589" y="31721"/>
                      <a:pt x="43441" y="31758"/>
                      <a:pt x="43293" y="31758"/>
                    </a:cubicBezTo>
                    <a:cubicBezTo>
                      <a:pt x="43958" y="31093"/>
                      <a:pt x="44550" y="30427"/>
                      <a:pt x="45215" y="29725"/>
                    </a:cubicBezTo>
                    <a:cubicBezTo>
                      <a:pt x="45400" y="29577"/>
                      <a:pt x="45585" y="29503"/>
                      <a:pt x="45770" y="29392"/>
                    </a:cubicBezTo>
                    <a:cubicBezTo>
                      <a:pt x="45807" y="29355"/>
                      <a:pt x="45844" y="29355"/>
                      <a:pt x="45881" y="29318"/>
                    </a:cubicBezTo>
                    <a:cubicBezTo>
                      <a:pt x="46029" y="29207"/>
                      <a:pt x="46177" y="29170"/>
                      <a:pt x="46325" y="29060"/>
                    </a:cubicBezTo>
                    <a:cubicBezTo>
                      <a:pt x="46361" y="29023"/>
                      <a:pt x="46435" y="29023"/>
                      <a:pt x="46509" y="28986"/>
                    </a:cubicBezTo>
                    <a:cubicBezTo>
                      <a:pt x="46620" y="28949"/>
                      <a:pt x="46731" y="28838"/>
                      <a:pt x="46879" y="28801"/>
                    </a:cubicBezTo>
                    <a:cubicBezTo>
                      <a:pt x="46916" y="28764"/>
                      <a:pt x="46990" y="28764"/>
                      <a:pt x="47064" y="28690"/>
                    </a:cubicBezTo>
                    <a:cubicBezTo>
                      <a:pt x="47175" y="28653"/>
                      <a:pt x="47286" y="28579"/>
                      <a:pt x="47434" y="28505"/>
                    </a:cubicBezTo>
                    <a:cubicBezTo>
                      <a:pt x="47471" y="28468"/>
                      <a:pt x="47545" y="28468"/>
                      <a:pt x="47618" y="28431"/>
                    </a:cubicBezTo>
                    <a:cubicBezTo>
                      <a:pt x="47729" y="28394"/>
                      <a:pt x="47877" y="28283"/>
                      <a:pt x="47988" y="28246"/>
                    </a:cubicBezTo>
                    <a:cubicBezTo>
                      <a:pt x="48025" y="28209"/>
                      <a:pt x="48099" y="28209"/>
                      <a:pt x="48173" y="28135"/>
                    </a:cubicBezTo>
                    <a:cubicBezTo>
                      <a:pt x="48284" y="28098"/>
                      <a:pt x="48432" y="28024"/>
                      <a:pt x="48580" y="27950"/>
                    </a:cubicBezTo>
                    <a:cubicBezTo>
                      <a:pt x="48617" y="27913"/>
                      <a:pt x="48728" y="27913"/>
                      <a:pt x="48765" y="27877"/>
                    </a:cubicBezTo>
                    <a:cubicBezTo>
                      <a:pt x="48912" y="27840"/>
                      <a:pt x="49023" y="27729"/>
                      <a:pt x="49171" y="27692"/>
                    </a:cubicBezTo>
                    <a:cubicBezTo>
                      <a:pt x="49208" y="27692"/>
                      <a:pt x="49282" y="27655"/>
                      <a:pt x="49356" y="27655"/>
                    </a:cubicBezTo>
                    <a:cubicBezTo>
                      <a:pt x="49504" y="27581"/>
                      <a:pt x="49652" y="27507"/>
                      <a:pt x="49837" y="27470"/>
                    </a:cubicBezTo>
                    <a:lnTo>
                      <a:pt x="49874" y="27470"/>
                    </a:lnTo>
                    <a:cubicBezTo>
                      <a:pt x="49948" y="27396"/>
                      <a:pt x="50022" y="27396"/>
                      <a:pt x="50096" y="27359"/>
                    </a:cubicBezTo>
                    <a:cubicBezTo>
                      <a:pt x="50465" y="27211"/>
                      <a:pt x="50798" y="27100"/>
                      <a:pt x="51131" y="26952"/>
                    </a:cubicBezTo>
                    <a:cubicBezTo>
                      <a:pt x="51426" y="26804"/>
                      <a:pt x="51722" y="26730"/>
                      <a:pt x="52055" y="26583"/>
                    </a:cubicBezTo>
                    <a:cubicBezTo>
                      <a:pt x="52092" y="26583"/>
                      <a:pt x="52129" y="26546"/>
                      <a:pt x="52166" y="26546"/>
                    </a:cubicBezTo>
                    <a:cubicBezTo>
                      <a:pt x="52499" y="26398"/>
                      <a:pt x="52794" y="26287"/>
                      <a:pt x="53090" y="26176"/>
                    </a:cubicBezTo>
                    <a:cubicBezTo>
                      <a:pt x="53164" y="26176"/>
                      <a:pt x="53164" y="26102"/>
                      <a:pt x="53201" y="26102"/>
                    </a:cubicBezTo>
                    <a:lnTo>
                      <a:pt x="54162" y="25695"/>
                    </a:lnTo>
                    <a:cubicBezTo>
                      <a:pt x="55974" y="24882"/>
                      <a:pt x="57712" y="23847"/>
                      <a:pt x="59264" y="22405"/>
                    </a:cubicBezTo>
                    <a:cubicBezTo>
                      <a:pt x="60004" y="21739"/>
                      <a:pt x="60669" y="20926"/>
                      <a:pt x="61335" y="20113"/>
                    </a:cubicBezTo>
                    <a:cubicBezTo>
                      <a:pt x="61372" y="20002"/>
                      <a:pt x="61409" y="19965"/>
                      <a:pt x="61519" y="19891"/>
                    </a:cubicBezTo>
                    <a:cubicBezTo>
                      <a:pt x="61563" y="19848"/>
                      <a:pt x="61593" y="19830"/>
                      <a:pt x="61613" y="19830"/>
                    </a:cubicBezTo>
                    <a:close/>
                    <a:moveTo>
                      <a:pt x="43552" y="31906"/>
                    </a:moveTo>
                    <a:cubicBezTo>
                      <a:pt x="43663" y="32091"/>
                      <a:pt x="43958" y="32350"/>
                      <a:pt x="44291" y="32609"/>
                    </a:cubicBezTo>
                    <a:cubicBezTo>
                      <a:pt x="44550" y="32831"/>
                      <a:pt x="44772" y="33015"/>
                      <a:pt x="44957" y="33089"/>
                    </a:cubicBezTo>
                    <a:cubicBezTo>
                      <a:pt x="44772" y="33089"/>
                      <a:pt x="44550" y="33163"/>
                      <a:pt x="44328" y="33163"/>
                    </a:cubicBezTo>
                    <a:lnTo>
                      <a:pt x="43626" y="32461"/>
                    </a:lnTo>
                    <a:lnTo>
                      <a:pt x="43071" y="31943"/>
                    </a:lnTo>
                    <a:lnTo>
                      <a:pt x="43071" y="31943"/>
                    </a:lnTo>
                    <a:cubicBezTo>
                      <a:pt x="43104" y="31954"/>
                      <a:pt x="43142" y="31959"/>
                      <a:pt x="43186" y="31959"/>
                    </a:cubicBezTo>
                    <a:cubicBezTo>
                      <a:pt x="43290" y="31959"/>
                      <a:pt x="43421" y="31932"/>
                      <a:pt x="43552" y="31906"/>
                    </a:cubicBezTo>
                    <a:close/>
                    <a:moveTo>
                      <a:pt x="47286" y="31130"/>
                    </a:moveTo>
                    <a:lnTo>
                      <a:pt x="47286" y="31130"/>
                    </a:lnTo>
                    <a:cubicBezTo>
                      <a:pt x="47249" y="31167"/>
                      <a:pt x="47175" y="31204"/>
                      <a:pt x="47138" y="31204"/>
                    </a:cubicBezTo>
                    <a:cubicBezTo>
                      <a:pt x="47249" y="31389"/>
                      <a:pt x="47360" y="31574"/>
                      <a:pt x="47545" y="31758"/>
                    </a:cubicBezTo>
                    <a:cubicBezTo>
                      <a:pt x="47618" y="31906"/>
                      <a:pt x="47692" y="31980"/>
                      <a:pt x="47840" y="32128"/>
                    </a:cubicBezTo>
                    <a:cubicBezTo>
                      <a:pt x="48062" y="32350"/>
                      <a:pt x="48395" y="32498"/>
                      <a:pt x="48469" y="32535"/>
                    </a:cubicBezTo>
                    <a:cubicBezTo>
                      <a:pt x="48728" y="32720"/>
                      <a:pt x="48949" y="32868"/>
                      <a:pt x="49134" y="32978"/>
                    </a:cubicBezTo>
                    <a:cubicBezTo>
                      <a:pt x="48802" y="33052"/>
                      <a:pt x="48543" y="33089"/>
                      <a:pt x="48247" y="33163"/>
                    </a:cubicBezTo>
                    <a:cubicBezTo>
                      <a:pt x="48099" y="32978"/>
                      <a:pt x="47803" y="32609"/>
                      <a:pt x="47360" y="32165"/>
                    </a:cubicBezTo>
                    <a:cubicBezTo>
                      <a:pt x="46990" y="31795"/>
                      <a:pt x="46731" y="31500"/>
                      <a:pt x="46546" y="31241"/>
                    </a:cubicBezTo>
                    <a:cubicBezTo>
                      <a:pt x="46768" y="31204"/>
                      <a:pt x="46990" y="31167"/>
                      <a:pt x="47286" y="31130"/>
                    </a:cubicBezTo>
                    <a:close/>
                    <a:moveTo>
                      <a:pt x="45807" y="31389"/>
                    </a:moveTo>
                    <a:cubicBezTo>
                      <a:pt x="45955" y="31611"/>
                      <a:pt x="46214" y="31980"/>
                      <a:pt x="46583" y="32350"/>
                    </a:cubicBezTo>
                    <a:cubicBezTo>
                      <a:pt x="47064" y="32794"/>
                      <a:pt x="47471" y="33089"/>
                      <a:pt x="47655" y="33200"/>
                    </a:cubicBezTo>
                    <a:lnTo>
                      <a:pt x="46916" y="33200"/>
                    </a:lnTo>
                    <a:cubicBezTo>
                      <a:pt x="46805" y="33052"/>
                      <a:pt x="46546" y="32720"/>
                      <a:pt x="46140" y="32387"/>
                    </a:cubicBezTo>
                    <a:cubicBezTo>
                      <a:pt x="45622" y="31980"/>
                      <a:pt x="45215" y="31648"/>
                      <a:pt x="45215" y="31648"/>
                    </a:cubicBezTo>
                    <a:lnTo>
                      <a:pt x="45215" y="31648"/>
                    </a:lnTo>
                    <a:cubicBezTo>
                      <a:pt x="45215" y="31648"/>
                      <a:pt x="45474" y="32128"/>
                      <a:pt x="45992" y="32535"/>
                    </a:cubicBezTo>
                    <a:cubicBezTo>
                      <a:pt x="46361" y="32831"/>
                      <a:pt x="46694" y="33052"/>
                      <a:pt x="46805" y="33200"/>
                    </a:cubicBezTo>
                    <a:lnTo>
                      <a:pt x="46546" y="33200"/>
                    </a:lnTo>
                    <a:cubicBezTo>
                      <a:pt x="46325" y="33200"/>
                      <a:pt x="46140" y="33200"/>
                      <a:pt x="45881" y="33163"/>
                    </a:cubicBezTo>
                    <a:cubicBezTo>
                      <a:pt x="45770" y="33015"/>
                      <a:pt x="45511" y="32794"/>
                      <a:pt x="45252" y="32535"/>
                    </a:cubicBezTo>
                    <a:cubicBezTo>
                      <a:pt x="44772" y="32165"/>
                      <a:pt x="44402" y="31906"/>
                      <a:pt x="44402" y="31906"/>
                    </a:cubicBezTo>
                    <a:lnTo>
                      <a:pt x="44402" y="31906"/>
                    </a:lnTo>
                    <a:cubicBezTo>
                      <a:pt x="44402" y="31906"/>
                      <a:pt x="44698" y="32313"/>
                      <a:pt x="45141" y="32683"/>
                    </a:cubicBezTo>
                    <a:cubicBezTo>
                      <a:pt x="45437" y="32905"/>
                      <a:pt x="45659" y="33052"/>
                      <a:pt x="45844" y="33163"/>
                    </a:cubicBezTo>
                    <a:lnTo>
                      <a:pt x="45068" y="33163"/>
                    </a:lnTo>
                    <a:cubicBezTo>
                      <a:pt x="44920" y="32978"/>
                      <a:pt x="44698" y="32720"/>
                      <a:pt x="44365" y="32498"/>
                    </a:cubicBezTo>
                    <a:cubicBezTo>
                      <a:pt x="44032" y="32276"/>
                      <a:pt x="43774" y="32054"/>
                      <a:pt x="43589" y="31906"/>
                    </a:cubicBezTo>
                    <a:cubicBezTo>
                      <a:pt x="44291" y="31758"/>
                      <a:pt x="45031" y="31574"/>
                      <a:pt x="45807" y="31389"/>
                    </a:cubicBezTo>
                    <a:close/>
                    <a:moveTo>
                      <a:pt x="46509" y="31241"/>
                    </a:moveTo>
                    <a:cubicBezTo>
                      <a:pt x="46620" y="31500"/>
                      <a:pt x="46879" y="31906"/>
                      <a:pt x="47212" y="32276"/>
                    </a:cubicBezTo>
                    <a:cubicBezTo>
                      <a:pt x="47655" y="32683"/>
                      <a:pt x="48025" y="32978"/>
                      <a:pt x="48210" y="33163"/>
                    </a:cubicBezTo>
                    <a:cubicBezTo>
                      <a:pt x="48025" y="33163"/>
                      <a:pt x="47877" y="33200"/>
                      <a:pt x="47692" y="33200"/>
                    </a:cubicBezTo>
                    <a:cubicBezTo>
                      <a:pt x="47545" y="33052"/>
                      <a:pt x="47175" y="32646"/>
                      <a:pt x="46731" y="32239"/>
                    </a:cubicBezTo>
                    <a:cubicBezTo>
                      <a:pt x="46361" y="31906"/>
                      <a:pt x="46066" y="31574"/>
                      <a:pt x="45881" y="31389"/>
                    </a:cubicBezTo>
                    <a:cubicBezTo>
                      <a:pt x="46066" y="31352"/>
                      <a:pt x="46251" y="31315"/>
                      <a:pt x="46509" y="31241"/>
                    </a:cubicBezTo>
                    <a:close/>
                    <a:moveTo>
                      <a:pt x="42886" y="18079"/>
                    </a:moveTo>
                    <a:lnTo>
                      <a:pt x="42886" y="18079"/>
                    </a:lnTo>
                    <a:cubicBezTo>
                      <a:pt x="42738" y="19410"/>
                      <a:pt x="42443" y="20852"/>
                      <a:pt x="42147" y="22294"/>
                    </a:cubicBezTo>
                    <a:cubicBezTo>
                      <a:pt x="41888" y="23625"/>
                      <a:pt x="41592" y="25030"/>
                      <a:pt x="41407" y="26361"/>
                    </a:cubicBezTo>
                    <a:cubicBezTo>
                      <a:pt x="41370" y="26583"/>
                      <a:pt x="41370" y="26804"/>
                      <a:pt x="41333" y="27026"/>
                    </a:cubicBezTo>
                    <a:cubicBezTo>
                      <a:pt x="41260" y="27322"/>
                      <a:pt x="41260" y="27618"/>
                      <a:pt x="41223" y="27913"/>
                    </a:cubicBezTo>
                    <a:lnTo>
                      <a:pt x="41075" y="28764"/>
                    </a:lnTo>
                    <a:cubicBezTo>
                      <a:pt x="41038" y="28986"/>
                      <a:pt x="41038" y="29207"/>
                      <a:pt x="41001" y="29392"/>
                    </a:cubicBezTo>
                    <a:lnTo>
                      <a:pt x="41001" y="29503"/>
                    </a:lnTo>
                    <a:cubicBezTo>
                      <a:pt x="40964" y="29688"/>
                      <a:pt x="40964" y="29836"/>
                      <a:pt x="40890" y="30021"/>
                    </a:cubicBezTo>
                    <a:cubicBezTo>
                      <a:pt x="40890" y="30058"/>
                      <a:pt x="40890" y="30095"/>
                      <a:pt x="40853" y="30206"/>
                    </a:cubicBezTo>
                    <a:cubicBezTo>
                      <a:pt x="40816" y="30317"/>
                      <a:pt x="40816" y="30501"/>
                      <a:pt x="40779" y="30649"/>
                    </a:cubicBezTo>
                    <a:cubicBezTo>
                      <a:pt x="40779" y="30686"/>
                      <a:pt x="40705" y="30797"/>
                      <a:pt x="40705" y="30834"/>
                    </a:cubicBezTo>
                    <a:cubicBezTo>
                      <a:pt x="40668" y="31056"/>
                      <a:pt x="40631" y="31241"/>
                      <a:pt x="40594" y="31500"/>
                    </a:cubicBezTo>
                    <a:cubicBezTo>
                      <a:pt x="40335" y="32165"/>
                      <a:pt x="39781" y="32794"/>
                      <a:pt x="39226" y="33385"/>
                    </a:cubicBezTo>
                    <a:cubicBezTo>
                      <a:pt x="39223" y="33387"/>
                      <a:pt x="39221" y="33388"/>
                      <a:pt x="39219" y="33388"/>
                    </a:cubicBezTo>
                    <a:cubicBezTo>
                      <a:pt x="39135" y="33388"/>
                      <a:pt x="39522" y="31980"/>
                      <a:pt x="39522" y="31980"/>
                    </a:cubicBezTo>
                    <a:cubicBezTo>
                      <a:pt x="39559" y="31795"/>
                      <a:pt x="39670" y="31574"/>
                      <a:pt x="39707" y="31389"/>
                    </a:cubicBezTo>
                    <a:cubicBezTo>
                      <a:pt x="39744" y="31167"/>
                      <a:pt x="39781" y="30945"/>
                      <a:pt x="39855" y="30649"/>
                    </a:cubicBezTo>
                    <a:lnTo>
                      <a:pt x="39855" y="30575"/>
                    </a:lnTo>
                    <a:cubicBezTo>
                      <a:pt x="39892" y="30317"/>
                      <a:pt x="39929" y="30095"/>
                      <a:pt x="39966" y="29836"/>
                    </a:cubicBezTo>
                    <a:cubicBezTo>
                      <a:pt x="40039" y="29466"/>
                      <a:pt x="40076" y="29097"/>
                      <a:pt x="40113" y="28764"/>
                    </a:cubicBezTo>
                    <a:lnTo>
                      <a:pt x="40113" y="28727"/>
                    </a:lnTo>
                    <a:cubicBezTo>
                      <a:pt x="40150" y="28357"/>
                      <a:pt x="40150" y="27987"/>
                      <a:pt x="40224" y="27655"/>
                    </a:cubicBezTo>
                    <a:cubicBezTo>
                      <a:pt x="40298" y="26361"/>
                      <a:pt x="40224" y="25104"/>
                      <a:pt x="40150" y="23847"/>
                    </a:cubicBezTo>
                    <a:cubicBezTo>
                      <a:pt x="40224" y="22553"/>
                      <a:pt x="40224" y="21370"/>
                      <a:pt x="40705" y="20113"/>
                    </a:cubicBezTo>
                    <a:cubicBezTo>
                      <a:pt x="40742" y="20039"/>
                      <a:pt x="40816" y="19965"/>
                      <a:pt x="40853" y="19928"/>
                    </a:cubicBezTo>
                    <a:cubicBezTo>
                      <a:pt x="41555" y="19336"/>
                      <a:pt x="42258" y="18745"/>
                      <a:pt x="42886" y="18079"/>
                    </a:cubicBezTo>
                    <a:close/>
                    <a:moveTo>
                      <a:pt x="41518" y="33459"/>
                    </a:moveTo>
                    <a:cubicBezTo>
                      <a:pt x="41518" y="33496"/>
                      <a:pt x="41528" y="33515"/>
                      <a:pt x="41532" y="33515"/>
                    </a:cubicBezTo>
                    <a:cubicBezTo>
                      <a:pt x="41537" y="33515"/>
                      <a:pt x="41537" y="33496"/>
                      <a:pt x="41518" y="33459"/>
                    </a:cubicBezTo>
                    <a:close/>
                    <a:moveTo>
                      <a:pt x="42923" y="32091"/>
                    </a:moveTo>
                    <a:cubicBezTo>
                      <a:pt x="43071" y="32276"/>
                      <a:pt x="43256" y="32461"/>
                      <a:pt x="43478" y="32683"/>
                    </a:cubicBezTo>
                    <a:cubicBezTo>
                      <a:pt x="43774" y="32942"/>
                      <a:pt x="44032" y="33126"/>
                      <a:pt x="44217" y="33237"/>
                    </a:cubicBezTo>
                    <a:cubicBezTo>
                      <a:pt x="43293" y="33385"/>
                      <a:pt x="42258" y="33570"/>
                      <a:pt x="41112" y="33866"/>
                    </a:cubicBezTo>
                    <a:cubicBezTo>
                      <a:pt x="41223" y="33755"/>
                      <a:pt x="41370" y="33607"/>
                      <a:pt x="41518" y="33459"/>
                    </a:cubicBezTo>
                    <a:cubicBezTo>
                      <a:pt x="41629" y="33570"/>
                      <a:pt x="41777" y="33607"/>
                      <a:pt x="41777" y="33607"/>
                    </a:cubicBezTo>
                    <a:cubicBezTo>
                      <a:pt x="41777" y="33607"/>
                      <a:pt x="41777" y="33459"/>
                      <a:pt x="41666" y="33385"/>
                    </a:cubicBezTo>
                    <a:lnTo>
                      <a:pt x="41629" y="33385"/>
                    </a:lnTo>
                    <a:lnTo>
                      <a:pt x="42073" y="32942"/>
                    </a:lnTo>
                    <a:cubicBezTo>
                      <a:pt x="42110" y="33015"/>
                      <a:pt x="42184" y="33052"/>
                      <a:pt x="42258" y="33089"/>
                    </a:cubicBezTo>
                    <a:cubicBezTo>
                      <a:pt x="42480" y="33237"/>
                      <a:pt x="42701" y="33237"/>
                      <a:pt x="42701" y="33237"/>
                    </a:cubicBezTo>
                    <a:cubicBezTo>
                      <a:pt x="42701" y="33237"/>
                      <a:pt x="42554" y="33052"/>
                      <a:pt x="42332" y="32905"/>
                    </a:cubicBezTo>
                    <a:cubicBezTo>
                      <a:pt x="42295" y="32868"/>
                      <a:pt x="42184" y="32868"/>
                      <a:pt x="42147" y="32831"/>
                    </a:cubicBezTo>
                    <a:lnTo>
                      <a:pt x="42554" y="32387"/>
                    </a:lnTo>
                    <a:lnTo>
                      <a:pt x="42923" y="32757"/>
                    </a:lnTo>
                    <a:cubicBezTo>
                      <a:pt x="43256" y="33052"/>
                      <a:pt x="43626" y="33237"/>
                      <a:pt x="43626" y="33237"/>
                    </a:cubicBezTo>
                    <a:cubicBezTo>
                      <a:pt x="43626" y="33237"/>
                      <a:pt x="43404" y="32942"/>
                      <a:pt x="43071" y="32646"/>
                    </a:cubicBezTo>
                    <a:cubicBezTo>
                      <a:pt x="42923" y="32498"/>
                      <a:pt x="42812" y="32387"/>
                      <a:pt x="42664" y="32350"/>
                    </a:cubicBezTo>
                    <a:lnTo>
                      <a:pt x="42923" y="32091"/>
                    </a:lnTo>
                    <a:close/>
                    <a:moveTo>
                      <a:pt x="40039" y="22516"/>
                    </a:moveTo>
                    <a:cubicBezTo>
                      <a:pt x="39892" y="24032"/>
                      <a:pt x="40113" y="25510"/>
                      <a:pt x="40113" y="26915"/>
                    </a:cubicBezTo>
                    <a:cubicBezTo>
                      <a:pt x="40113" y="27137"/>
                      <a:pt x="40113" y="27359"/>
                      <a:pt x="40076" y="27618"/>
                    </a:cubicBezTo>
                    <a:lnTo>
                      <a:pt x="40076" y="27803"/>
                    </a:lnTo>
                    <a:cubicBezTo>
                      <a:pt x="40076" y="28024"/>
                      <a:pt x="40039" y="28246"/>
                      <a:pt x="40039" y="28468"/>
                    </a:cubicBezTo>
                    <a:cubicBezTo>
                      <a:pt x="40039" y="28727"/>
                      <a:pt x="39966" y="28949"/>
                      <a:pt x="39929" y="29170"/>
                    </a:cubicBezTo>
                    <a:lnTo>
                      <a:pt x="39929" y="29318"/>
                    </a:lnTo>
                    <a:cubicBezTo>
                      <a:pt x="39892" y="29577"/>
                      <a:pt x="39855" y="29836"/>
                      <a:pt x="39781" y="30095"/>
                    </a:cubicBezTo>
                    <a:cubicBezTo>
                      <a:pt x="39744" y="30427"/>
                      <a:pt x="39707" y="30686"/>
                      <a:pt x="39596" y="31019"/>
                    </a:cubicBezTo>
                    <a:cubicBezTo>
                      <a:pt x="39560" y="31162"/>
                      <a:pt x="37960" y="35060"/>
                      <a:pt x="37425" y="35060"/>
                    </a:cubicBezTo>
                    <a:cubicBezTo>
                      <a:pt x="37408" y="35060"/>
                      <a:pt x="37392" y="35057"/>
                      <a:pt x="37378" y="35049"/>
                    </a:cubicBezTo>
                    <a:cubicBezTo>
                      <a:pt x="37193" y="34938"/>
                      <a:pt x="37489" y="34309"/>
                      <a:pt x="37525" y="34014"/>
                    </a:cubicBezTo>
                    <a:cubicBezTo>
                      <a:pt x="37636" y="33718"/>
                      <a:pt x="37710" y="33422"/>
                      <a:pt x="37821" y="33089"/>
                    </a:cubicBezTo>
                    <a:cubicBezTo>
                      <a:pt x="38006" y="32461"/>
                      <a:pt x="38191" y="31795"/>
                      <a:pt x="38376" y="31204"/>
                    </a:cubicBezTo>
                    <a:cubicBezTo>
                      <a:pt x="38450" y="30945"/>
                      <a:pt x="38561" y="30612"/>
                      <a:pt x="38635" y="30317"/>
                    </a:cubicBezTo>
                    <a:lnTo>
                      <a:pt x="38782" y="29910"/>
                    </a:lnTo>
                    <a:cubicBezTo>
                      <a:pt x="38893" y="29503"/>
                      <a:pt x="39004" y="29097"/>
                      <a:pt x="39115" y="28653"/>
                    </a:cubicBezTo>
                    <a:cubicBezTo>
                      <a:pt x="39485" y="27137"/>
                      <a:pt x="39596" y="25769"/>
                      <a:pt x="39744" y="24290"/>
                    </a:cubicBezTo>
                    <a:cubicBezTo>
                      <a:pt x="39781" y="23736"/>
                      <a:pt x="39892" y="23107"/>
                      <a:pt x="40039" y="22516"/>
                    </a:cubicBezTo>
                    <a:close/>
                    <a:moveTo>
                      <a:pt x="50059" y="34531"/>
                    </a:moveTo>
                    <a:cubicBezTo>
                      <a:pt x="49911" y="34679"/>
                      <a:pt x="49837" y="34864"/>
                      <a:pt x="49689" y="35012"/>
                    </a:cubicBezTo>
                    <a:cubicBezTo>
                      <a:pt x="49714" y="35031"/>
                      <a:pt x="49742" y="35055"/>
                      <a:pt x="49773" y="35084"/>
                    </a:cubicBezTo>
                    <a:lnTo>
                      <a:pt x="49773" y="35084"/>
                    </a:lnTo>
                    <a:cubicBezTo>
                      <a:pt x="49890" y="34938"/>
                      <a:pt x="50009" y="34787"/>
                      <a:pt x="50136" y="34631"/>
                    </a:cubicBezTo>
                    <a:lnTo>
                      <a:pt x="50136" y="34631"/>
                    </a:lnTo>
                    <a:cubicBezTo>
                      <a:pt x="50109" y="34594"/>
                      <a:pt x="50083" y="34561"/>
                      <a:pt x="50059" y="34531"/>
                    </a:cubicBezTo>
                    <a:close/>
                    <a:moveTo>
                      <a:pt x="56748" y="35796"/>
                    </a:moveTo>
                    <a:cubicBezTo>
                      <a:pt x="56758" y="35822"/>
                      <a:pt x="56767" y="35842"/>
                      <a:pt x="56787" y="35862"/>
                    </a:cubicBezTo>
                    <a:cubicBezTo>
                      <a:pt x="56814" y="35862"/>
                      <a:pt x="56838" y="35862"/>
                      <a:pt x="56862" y="35863"/>
                    </a:cubicBezTo>
                    <a:lnTo>
                      <a:pt x="56862" y="35863"/>
                    </a:lnTo>
                    <a:cubicBezTo>
                      <a:pt x="56861" y="35850"/>
                      <a:pt x="56861" y="35838"/>
                      <a:pt x="56861" y="35825"/>
                    </a:cubicBezTo>
                    <a:cubicBezTo>
                      <a:pt x="56821" y="35815"/>
                      <a:pt x="56783" y="35805"/>
                      <a:pt x="56748" y="35796"/>
                    </a:cubicBezTo>
                    <a:close/>
                    <a:moveTo>
                      <a:pt x="57124" y="35904"/>
                    </a:moveTo>
                    <a:lnTo>
                      <a:pt x="57124" y="35904"/>
                    </a:lnTo>
                    <a:cubicBezTo>
                      <a:pt x="57134" y="35926"/>
                      <a:pt x="57145" y="35949"/>
                      <a:pt x="57157" y="35973"/>
                    </a:cubicBezTo>
                    <a:cubicBezTo>
                      <a:pt x="57222" y="35981"/>
                      <a:pt x="57285" y="35991"/>
                      <a:pt x="57348" y="36004"/>
                    </a:cubicBezTo>
                    <a:lnTo>
                      <a:pt x="57348" y="36004"/>
                    </a:lnTo>
                    <a:cubicBezTo>
                      <a:pt x="57267" y="35968"/>
                      <a:pt x="57191" y="35935"/>
                      <a:pt x="57124" y="35904"/>
                    </a:cubicBezTo>
                    <a:close/>
                    <a:moveTo>
                      <a:pt x="48880" y="35940"/>
                    </a:moveTo>
                    <a:cubicBezTo>
                      <a:pt x="48802" y="36035"/>
                      <a:pt x="48732" y="36137"/>
                      <a:pt x="48617" y="36195"/>
                    </a:cubicBezTo>
                    <a:cubicBezTo>
                      <a:pt x="48619" y="36197"/>
                      <a:pt x="48620" y="36199"/>
                      <a:pt x="48622" y="36201"/>
                    </a:cubicBezTo>
                    <a:lnTo>
                      <a:pt x="48622" y="36201"/>
                    </a:lnTo>
                    <a:cubicBezTo>
                      <a:pt x="48719" y="36130"/>
                      <a:pt x="48816" y="36055"/>
                      <a:pt x="48912" y="35973"/>
                    </a:cubicBezTo>
                    <a:cubicBezTo>
                      <a:pt x="48901" y="35962"/>
                      <a:pt x="48890" y="35950"/>
                      <a:pt x="48880" y="35940"/>
                    </a:cubicBezTo>
                    <a:close/>
                    <a:moveTo>
                      <a:pt x="40409" y="20334"/>
                    </a:moveTo>
                    <a:lnTo>
                      <a:pt x="40409" y="20334"/>
                    </a:lnTo>
                    <a:cubicBezTo>
                      <a:pt x="40224" y="20704"/>
                      <a:pt x="40113" y="21074"/>
                      <a:pt x="40039" y="21444"/>
                    </a:cubicBezTo>
                    <a:cubicBezTo>
                      <a:pt x="39892" y="22183"/>
                      <a:pt x="39707" y="22885"/>
                      <a:pt x="39596" y="23625"/>
                    </a:cubicBezTo>
                    <a:cubicBezTo>
                      <a:pt x="39522" y="24364"/>
                      <a:pt x="39522" y="25067"/>
                      <a:pt x="39411" y="25806"/>
                    </a:cubicBezTo>
                    <a:cubicBezTo>
                      <a:pt x="39337" y="26546"/>
                      <a:pt x="39189" y="27285"/>
                      <a:pt x="39041" y="27987"/>
                    </a:cubicBezTo>
                    <a:cubicBezTo>
                      <a:pt x="38967" y="28283"/>
                      <a:pt x="38856" y="28653"/>
                      <a:pt x="38819" y="28986"/>
                    </a:cubicBezTo>
                    <a:cubicBezTo>
                      <a:pt x="38782" y="29097"/>
                      <a:pt x="38782" y="29207"/>
                      <a:pt x="38746" y="29318"/>
                    </a:cubicBezTo>
                    <a:cubicBezTo>
                      <a:pt x="38672" y="29540"/>
                      <a:pt x="38598" y="29836"/>
                      <a:pt x="38561" y="30058"/>
                    </a:cubicBezTo>
                    <a:cubicBezTo>
                      <a:pt x="38487" y="30132"/>
                      <a:pt x="38487" y="30280"/>
                      <a:pt x="38450" y="30391"/>
                    </a:cubicBezTo>
                    <a:cubicBezTo>
                      <a:pt x="38339" y="30649"/>
                      <a:pt x="38265" y="30982"/>
                      <a:pt x="38191" y="31241"/>
                    </a:cubicBezTo>
                    <a:cubicBezTo>
                      <a:pt x="38080" y="31611"/>
                      <a:pt x="37932" y="31980"/>
                      <a:pt x="37858" y="32424"/>
                    </a:cubicBezTo>
                    <a:cubicBezTo>
                      <a:pt x="37710" y="32905"/>
                      <a:pt x="37562" y="33385"/>
                      <a:pt x="37415" y="33903"/>
                    </a:cubicBezTo>
                    <a:lnTo>
                      <a:pt x="37415" y="33940"/>
                    </a:lnTo>
                    <a:cubicBezTo>
                      <a:pt x="37341" y="34272"/>
                      <a:pt x="37230" y="34568"/>
                      <a:pt x="37119" y="34901"/>
                    </a:cubicBezTo>
                    <a:cubicBezTo>
                      <a:pt x="37045" y="35086"/>
                      <a:pt x="36971" y="35308"/>
                      <a:pt x="36860" y="35492"/>
                    </a:cubicBezTo>
                    <a:lnTo>
                      <a:pt x="35899" y="36343"/>
                    </a:lnTo>
                    <a:lnTo>
                      <a:pt x="35899" y="36195"/>
                    </a:lnTo>
                    <a:cubicBezTo>
                      <a:pt x="35936" y="35973"/>
                      <a:pt x="35936" y="35751"/>
                      <a:pt x="36084" y="35492"/>
                    </a:cubicBezTo>
                    <a:lnTo>
                      <a:pt x="36084" y="35456"/>
                    </a:lnTo>
                    <a:cubicBezTo>
                      <a:pt x="36232" y="35086"/>
                      <a:pt x="36379" y="34716"/>
                      <a:pt x="36527" y="34383"/>
                    </a:cubicBezTo>
                    <a:cubicBezTo>
                      <a:pt x="36564" y="34199"/>
                      <a:pt x="36601" y="34014"/>
                      <a:pt x="36712" y="33903"/>
                    </a:cubicBezTo>
                    <a:cubicBezTo>
                      <a:pt x="36749" y="33792"/>
                      <a:pt x="36749" y="33718"/>
                      <a:pt x="36786" y="33570"/>
                    </a:cubicBezTo>
                    <a:cubicBezTo>
                      <a:pt x="36786" y="33533"/>
                      <a:pt x="36823" y="33422"/>
                      <a:pt x="36823" y="33385"/>
                    </a:cubicBezTo>
                    <a:cubicBezTo>
                      <a:pt x="36897" y="33237"/>
                      <a:pt x="36897" y="33089"/>
                      <a:pt x="36934" y="32978"/>
                    </a:cubicBezTo>
                    <a:lnTo>
                      <a:pt x="36934" y="32905"/>
                    </a:lnTo>
                    <a:cubicBezTo>
                      <a:pt x="36971" y="32794"/>
                      <a:pt x="36971" y="32609"/>
                      <a:pt x="37008" y="32461"/>
                    </a:cubicBezTo>
                    <a:cubicBezTo>
                      <a:pt x="37156" y="31685"/>
                      <a:pt x="37193" y="30945"/>
                      <a:pt x="37267" y="30132"/>
                    </a:cubicBezTo>
                    <a:cubicBezTo>
                      <a:pt x="37304" y="29318"/>
                      <a:pt x="37304" y="28542"/>
                      <a:pt x="37341" y="27729"/>
                    </a:cubicBezTo>
                    <a:cubicBezTo>
                      <a:pt x="37341" y="26952"/>
                      <a:pt x="37562" y="26176"/>
                      <a:pt x="37821" y="25399"/>
                    </a:cubicBezTo>
                    <a:cubicBezTo>
                      <a:pt x="38043" y="24549"/>
                      <a:pt x="38376" y="23662"/>
                      <a:pt x="38672" y="22849"/>
                    </a:cubicBezTo>
                    <a:cubicBezTo>
                      <a:pt x="38967" y="22257"/>
                      <a:pt x="39300" y="21739"/>
                      <a:pt x="39707" y="21222"/>
                    </a:cubicBezTo>
                    <a:cubicBezTo>
                      <a:pt x="39855" y="20889"/>
                      <a:pt x="40113" y="20630"/>
                      <a:pt x="40409" y="20334"/>
                    </a:cubicBezTo>
                    <a:close/>
                    <a:moveTo>
                      <a:pt x="18975" y="34393"/>
                    </a:moveTo>
                    <a:cubicBezTo>
                      <a:pt x="19151" y="34393"/>
                      <a:pt x="19317" y="34420"/>
                      <a:pt x="19410" y="34457"/>
                    </a:cubicBezTo>
                    <a:cubicBezTo>
                      <a:pt x="19817" y="34531"/>
                      <a:pt x="20112" y="34901"/>
                      <a:pt x="20260" y="35271"/>
                    </a:cubicBezTo>
                    <a:cubicBezTo>
                      <a:pt x="20445" y="35640"/>
                      <a:pt x="20482" y="36010"/>
                      <a:pt x="20519" y="36417"/>
                    </a:cubicBezTo>
                    <a:cubicBezTo>
                      <a:pt x="20371" y="36158"/>
                      <a:pt x="20149" y="35936"/>
                      <a:pt x="19927" y="35751"/>
                    </a:cubicBezTo>
                    <a:cubicBezTo>
                      <a:pt x="19505" y="35385"/>
                      <a:pt x="18931" y="35169"/>
                      <a:pt x="18306" y="35169"/>
                    </a:cubicBezTo>
                    <a:cubicBezTo>
                      <a:pt x="18111" y="35169"/>
                      <a:pt x="17911" y="35190"/>
                      <a:pt x="17709" y="35234"/>
                    </a:cubicBezTo>
                    <a:cubicBezTo>
                      <a:pt x="17968" y="35012"/>
                      <a:pt x="18227" y="34753"/>
                      <a:pt x="18486" y="34494"/>
                    </a:cubicBezTo>
                    <a:cubicBezTo>
                      <a:pt x="18615" y="34420"/>
                      <a:pt x="18800" y="34393"/>
                      <a:pt x="18975" y="34393"/>
                    </a:cubicBezTo>
                    <a:close/>
                    <a:moveTo>
                      <a:pt x="50178" y="34579"/>
                    </a:moveTo>
                    <a:lnTo>
                      <a:pt x="50178" y="34579"/>
                    </a:lnTo>
                    <a:cubicBezTo>
                      <a:pt x="50164" y="34596"/>
                      <a:pt x="50150" y="34614"/>
                      <a:pt x="50136" y="34631"/>
                    </a:cubicBezTo>
                    <a:lnTo>
                      <a:pt x="50136" y="34631"/>
                    </a:lnTo>
                    <a:cubicBezTo>
                      <a:pt x="50314" y="34870"/>
                      <a:pt x="50546" y="35251"/>
                      <a:pt x="50835" y="35603"/>
                    </a:cubicBezTo>
                    <a:cubicBezTo>
                      <a:pt x="51426" y="36306"/>
                      <a:pt x="52166" y="36565"/>
                      <a:pt x="52166" y="36565"/>
                    </a:cubicBezTo>
                    <a:cubicBezTo>
                      <a:pt x="52166" y="36565"/>
                      <a:pt x="51574" y="36158"/>
                      <a:pt x="50983" y="35456"/>
                    </a:cubicBezTo>
                    <a:cubicBezTo>
                      <a:pt x="50663" y="35104"/>
                      <a:pt x="50371" y="34780"/>
                      <a:pt x="50178" y="34579"/>
                    </a:cubicBezTo>
                    <a:close/>
                    <a:moveTo>
                      <a:pt x="49773" y="35084"/>
                    </a:moveTo>
                    <a:cubicBezTo>
                      <a:pt x="49747" y="35116"/>
                      <a:pt x="49721" y="35148"/>
                      <a:pt x="49695" y="35180"/>
                    </a:cubicBezTo>
                    <a:lnTo>
                      <a:pt x="49695" y="35180"/>
                    </a:lnTo>
                    <a:cubicBezTo>
                      <a:pt x="49678" y="35147"/>
                      <a:pt x="49663" y="35115"/>
                      <a:pt x="49652" y="35086"/>
                    </a:cubicBezTo>
                    <a:cubicBezTo>
                      <a:pt x="49467" y="35382"/>
                      <a:pt x="49208" y="35603"/>
                      <a:pt x="48986" y="35825"/>
                    </a:cubicBezTo>
                    <a:cubicBezTo>
                      <a:pt x="49008" y="35841"/>
                      <a:pt x="49030" y="35859"/>
                      <a:pt x="49053" y="35878"/>
                    </a:cubicBezTo>
                    <a:lnTo>
                      <a:pt x="49053" y="35878"/>
                    </a:lnTo>
                    <a:cubicBezTo>
                      <a:pt x="49287" y="35665"/>
                      <a:pt x="49490" y="35431"/>
                      <a:pt x="49695" y="35180"/>
                    </a:cubicBezTo>
                    <a:lnTo>
                      <a:pt x="49695" y="35180"/>
                    </a:lnTo>
                    <a:cubicBezTo>
                      <a:pt x="49787" y="35363"/>
                      <a:pt x="49957" y="35607"/>
                      <a:pt x="50206" y="35825"/>
                    </a:cubicBezTo>
                    <a:cubicBezTo>
                      <a:pt x="50613" y="36343"/>
                      <a:pt x="51020" y="36602"/>
                      <a:pt x="51020" y="36602"/>
                    </a:cubicBezTo>
                    <a:cubicBezTo>
                      <a:pt x="51020" y="36602"/>
                      <a:pt x="50761" y="36195"/>
                      <a:pt x="50317" y="35677"/>
                    </a:cubicBezTo>
                    <a:cubicBezTo>
                      <a:pt x="50133" y="35463"/>
                      <a:pt x="49924" y="35222"/>
                      <a:pt x="49773" y="35084"/>
                    </a:cubicBezTo>
                    <a:close/>
                    <a:moveTo>
                      <a:pt x="51205" y="35049"/>
                    </a:moveTo>
                    <a:lnTo>
                      <a:pt x="51205" y="35049"/>
                    </a:lnTo>
                    <a:cubicBezTo>
                      <a:pt x="51648" y="35382"/>
                      <a:pt x="52203" y="35677"/>
                      <a:pt x="52757" y="36047"/>
                    </a:cubicBezTo>
                    <a:cubicBezTo>
                      <a:pt x="52868" y="36195"/>
                      <a:pt x="53016" y="36380"/>
                      <a:pt x="53164" y="36602"/>
                    </a:cubicBezTo>
                    <a:cubicBezTo>
                      <a:pt x="53232" y="36703"/>
                      <a:pt x="53307" y="36795"/>
                      <a:pt x="53383" y="36876"/>
                    </a:cubicBezTo>
                    <a:lnTo>
                      <a:pt x="53383" y="36876"/>
                    </a:lnTo>
                    <a:cubicBezTo>
                      <a:pt x="52549" y="36160"/>
                      <a:pt x="51794" y="35544"/>
                      <a:pt x="51205" y="35049"/>
                    </a:cubicBezTo>
                    <a:close/>
                    <a:moveTo>
                      <a:pt x="48765" y="35788"/>
                    </a:moveTo>
                    <a:cubicBezTo>
                      <a:pt x="48765" y="35788"/>
                      <a:pt x="48794" y="35848"/>
                      <a:pt x="48880" y="35940"/>
                    </a:cubicBezTo>
                    <a:lnTo>
                      <a:pt x="48880" y="35940"/>
                    </a:lnTo>
                    <a:cubicBezTo>
                      <a:pt x="48894" y="35923"/>
                      <a:pt x="48908" y="35906"/>
                      <a:pt x="48923" y="35890"/>
                    </a:cubicBezTo>
                    <a:lnTo>
                      <a:pt x="48923" y="35890"/>
                    </a:lnTo>
                    <a:cubicBezTo>
                      <a:pt x="48942" y="35904"/>
                      <a:pt x="48964" y="35919"/>
                      <a:pt x="48986" y="35936"/>
                    </a:cubicBezTo>
                    <a:cubicBezTo>
                      <a:pt x="48987" y="35936"/>
                      <a:pt x="48988" y="35935"/>
                      <a:pt x="48988" y="35935"/>
                    </a:cubicBezTo>
                    <a:lnTo>
                      <a:pt x="48988" y="35935"/>
                    </a:lnTo>
                    <a:cubicBezTo>
                      <a:pt x="49069" y="36077"/>
                      <a:pt x="49199" y="36260"/>
                      <a:pt x="49356" y="36417"/>
                    </a:cubicBezTo>
                    <a:cubicBezTo>
                      <a:pt x="49726" y="36786"/>
                      <a:pt x="50096" y="36934"/>
                      <a:pt x="50096" y="36934"/>
                    </a:cubicBezTo>
                    <a:cubicBezTo>
                      <a:pt x="50096" y="36934"/>
                      <a:pt x="49837" y="36602"/>
                      <a:pt x="49504" y="36306"/>
                    </a:cubicBezTo>
                    <a:cubicBezTo>
                      <a:pt x="49346" y="36148"/>
                      <a:pt x="49188" y="35989"/>
                      <a:pt x="49053" y="35878"/>
                    </a:cubicBezTo>
                    <a:lnTo>
                      <a:pt x="49053" y="35878"/>
                    </a:lnTo>
                    <a:cubicBezTo>
                      <a:pt x="49031" y="35897"/>
                      <a:pt x="49010" y="35916"/>
                      <a:pt x="48988" y="35935"/>
                    </a:cubicBezTo>
                    <a:lnTo>
                      <a:pt x="48988" y="35935"/>
                    </a:lnTo>
                    <a:cubicBezTo>
                      <a:pt x="48974" y="35909"/>
                      <a:pt x="48961" y="35885"/>
                      <a:pt x="48949" y="35862"/>
                    </a:cubicBezTo>
                    <a:cubicBezTo>
                      <a:pt x="48940" y="35871"/>
                      <a:pt x="48932" y="35880"/>
                      <a:pt x="48923" y="35890"/>
                    </a:cubicBezTo>
                    <a:lnTo>
                      <a:pt x="48923" y="35890"/>
                    </a:lnTo>
                    <a:cubicBezTo>
                      <a:pt x="48817" y="35815"/>
                      <a:pt x="48765" y="35788"/>
                      <a:pt x="48765" y="35788"/>
                    </a:cubicBezTo>
                    <a:close/>
                    <a:moveTo>
                      <a:pt x="48622" y="36201"/>
                    </a:moveTo>
                    <a:cubicBezTo>
                      <a:pt x="48572" y="36237"/>
                      <a:pt x="48521" y="36273"/>
                      <a:pt x="48470" y="36307"/>
                    </a:cubicBezTo>
                    <a:lnTo>
                      <a:pt x="48470" y="36307"/>
                    </a:lnTo>
                    <a:lnTo>
                      <a:pt x="48469" y="36306"/>
                    </a:lnTo>
                    <a:cubicBezTo>
                      <a:pt x="48456" y="36314"/>
                      <a:pt x="48444" y="36323"/>
                      <a:pt x="48432" y="36332"/>
                    </a:cubicBezTo>
                    <a:lnTo>
                      <a:pt x="48432" y="36332"/>
                    </a:lnTo>
                    <a:cubicBezTo>
                      <a:pt x="48444" y="36324"/>
                      <a:pt x="48457" y="36315"/>
                      <a:pt x="48470" y="36307"/>
                    </a:cubicBezTo>
                    <a:lnTo>
                      <a:pt x="48470" y="36307"/>
                    </a:lnTo>
                    <a:lnTo>
                      <a:pt x="48802" y="36602"/>
                    </a:lnTo>
                    <a:cubicBezTo>
                      <a:pt x="49171" y="36971"/>
                      <a:pt x="49541" y="37230"/>
                      <a:pt x="49541" y="37230"/>
                    </a:cubicBezTo>
                    <a:cubicBezTo>
                      <a:pt x="49541" y="37230"/>
                      <a:pt x="49319" y="36860"/>
                      <a:pt x="48949" y="36491"/>
                    </a:cubicBezTo>
                    <a:cubicBezTo>
                      <a:pt x="48840" y="36382"/>
                      <a:pt x="48731" y="36308"/>
                      <a:pt x="48622" y="36201"/>
                    </a:cubicBezTo>
                    <a:close/>
                    <a:moveTo>
                      <a:pt x="56481" y="35709"/>
                    </a:moveTo>
                    <a:lnTo>
                      <a:pt x="56481" y="35709"/>
                    </a:lnTo>
                    <a:cubicBezTo>
                      <a:pt x="56484" y="35711"/>
                      <a:pt x="56488" y="35712"/>
                      <a:pt x="56491" y="35714"/>
                    </a:cubicBezTo>
                    <a:cubicBezTo>
                      <a:pt x="56528" y="35862"/>
                      <a:pt x="56602" y="36047"/>
                      <a:pt x="56750" y="36232"/>
                    </a:cubicBezTo>
                    <a:cubicBezTo>
                      <a:pt x="56861" y="36528"/>
                      <a:pt x="56972" y="36897"/>
                      <a:pt x="57268" y="37267"/>
                    </a:cubicBezTo>
                    <a:cubicBezTo>
                      <a:pt x="57416" y="37489"/>
                      <a:pt x="57601" y="37674"/>
                      <a:pt x="57675" y="37859"/>
                    </a:cubicBezTo>
                    <a:cubicBezTo>
                      <a:pt x="57601" y="37822"/>
                      <a:pt x="57490" y="37785"/>
                      <a:pt x="57342" y="37674"/>
                    </a:cubicBezTo>
                    <a:cubicBezTo>
                      <a:pt x="57268" y="37489"/>
                      <a:pt x="57120" y="37267"/>
                      <a:pt x="56972" y="37008"/>
                    </a:cubicBezTo>
                    <a:cubicBezTo>
                      <a:pt x="56861" y="36786"/>
                      <a:pt x="56750" y="36602"/>
                      <a:pt x="56676" y="36417"/>
                    </a:cubicBezTo>
                    <a:lnTo>
                      <a:pt x="56361" y="35716"/>
                    </a:lnTo>
                    <a:lnTo>
                      <a:pt x="56361" y="35716"/>
                    </a:lnTo>
                    <a:cubicBezTo>
                      <a:pt x="56398" y="35725"/>
                      <a:pt x="56441" y="35737"/>
                      <a:pt x="56491" y="35751"/>
                    </a:cubicBezTo>
                    <a:cubicBezTo>
                      <a:pt x="56491" y="35733"/>
                      <a:pt x="56487" y="35720"/>
                      <a:pt x="56481" y="35709"/>
                    </a:cubicBezTo>
                    <a:close/>
                    <a:moveTo>
                      <a:pt x="26139" y="33200"/>
                    </a:moveTo>
                    <a:cubicBezTo>
                      <a:pt x="26286" y="33829"/>
                      <a:pt x="26397" y="34457"/>
                      <a:pt x="26434" y="35012"/>
                    </a:cubicBezTo>
                    <a:cubicBezTo>
                      <a:pt x="26397" y="34938"/>
                      <a:pt x="26397" y="34864"/>
                      <a:pt x="26323" y="34827"/>
                    </a:cubicBezTo>
                    <a:cubicBezTo>
                      <a:pt x="26212" y="34531"/>
                      <a:pt x="26139" y="34273"/>
                      <a:pt x="26139" y="34272"/>
                    </a:cubicBezTo>
                    <a:lnTo>
                      <a:pt x="26139" y="34272"/>
                    </a:lnTo>
                    <a:cubicBezTo>
                      <a:pt x="26138" y="34273"/>
                      <a:pt x="26028" y="34531"/>
                      <a:pt x="26212" y="34901"/>
                    </a:cubicBezTo>
                    <a:cubicBezTo>
                      <a:pt x="26286" y="35049"/>
                      <a:pt x="26397" y="35197"/>
                      <a:pt x="26471" y="35234"/>
                    </a:cubicBezTo>
                    <a:cubicBezTo>
                      <a:pt x="26471" y="35419"/>
                      <a:pt x="26471" y="35640"/>
                      <a:pt x="26434" y="35862"/>
                    </a:cubicBezTo>
                    <a:cubicBezTo>
                      <a:pt x="26323" y="35751"/>
                      <a:pt x="26286" y="35603"/>
                      <a:pt x="26212" y="35456"/>
                    </a:cubicBezTo>
                    <a:cubicBezTo>
                      <a:pt x="25917" y="35012"/>
                      <a:pt x="25732" y="34642"/>
                      <a:pt x="25732" y="34642"/>
                    </a:cubicBezTo>
                    <a:lnTo>
                      <a:pt x="25732" y="34642"/>
                    </a:lnTo>
                    <a:cubicBezTo>
                      <a:pt x="25732" y="34642"/>
                      <a:pt x="25732" y="35086"/>
                      <a:pt x="26028" y="35566"/>
                    </a:cubicBezTo>
                    <a:cubicBezTo>
                      <a:pt x="26139" y="35788"/>
                      <a:pt x="26286" y="35936"/>
                      <a:pt x="26397" y="36047"/>
                    </a:cubicBezTo>
                    <a:cubicBezTo>
                      <a:pt x="26323" y="36232"/>
                      <a:pt x="26286" y="36380"/>
                      <a:pt x="26249" y="36565"/>
                    </a:cubicBezTo>
                    <a:cubicBezTo>
                      <a:pt x="26139" y="36380"/>
                      <a:pt x="26065" y="36158"/>
                      <a:pt x="25917" y="35862"/>
                    </a:cubicBezTo>
                    <a:cubicBezTo>
                      <a:pt x="25695" y="35419"/>
                      <a:pt x="25399" y="35049"/>
                      <a:pt x="25399" y="35049"/>
                    </a:cubicBezTo>
                    <a:lnTo>
                      <a:pt x="25399" y="35049"/>
                    </a:lnTo>
                    <a:cubicBezTo>
                      <a:pt x="25399" y="35049"/>
                      <a:pt x="25510" y="35456"/>
                      <a:pt x="25769" y="35973"/>
                    </a:cubicBezTo>
                    <a:cubicBezTo>
                      <a:pt x="25954" y="36306"/>
                      <a:pt x="26139" y="36528"/>
                      <a:pt x="26249" y="36676"/>
                    </a:cubicBezTo>
                    <a:cubicBezTo>
                      <a:pt x="26102" y="37082"/>
                      <a:pt x="25880" y="37489"/>
                      <a:pt x="25547" y="37970"/>
                    </a:cubicBezTo>
                    <a:cubicBezTo>
                      <a:pt x="25547" y="37785"/>
                      <a:pt x="25547" y="37526"/>
                      <a:pt x="25510" y="37341"/>
                    </a:cubicBezTo>
                    <a:lnTo>
                      <a:pt x="25510" y="37341"/>
                    </a:lnTo>
                    <a:cubicBezTo>
                      <a:pt x="25547" y="37415"/>
                      <a:pt x="25584" y="37415"/>
                      <a:pt x="25584" y="37415"/>
                    </a:cubicBezTo>
                    <a:cubicBezTo>
                      <a:pt x="25584" y="37415"/>
                      <a:pt x="25584" y="37267"/>
                      <a:pt x="25547" y="37082"/>
                    </a:cubicBezTo>
                    <a:cubicBezTo>
                      <a:pt x="25547" y="36971"/>
                      <a:pt x="25510" y="36897"/>
                      <a:pt x="25473" y="36860"/>
                    </a:cubicBezTo>
                    <a:cubicBezTo>
                      <a:pt x="25325" y="35677"/>
                      <a:pt x="25029" y="34346"/>
                      <a:pt x="24438" y="33385"/>
                    </a:cubicBezTo>
                    <a:cubicBezTo>
                      <a:pt x="24882" y="33348"/>
                      <a:pt x="25473" y="33274"/>
                      <a:pt x="26139" y="33200"/>
                    </a:cubicBezTo>
                    <a:close/>
                    <a:moveTo>
                      <a:pt x="46509" y="38598"/>
                    </a:moveTo>
                    <a:cubicBezTo>
                      <a:pt x="46509" y="38598"/>
                      <a:pt x="46435" y="38598"/>
                      <a:pt x="46435" y="38635"/>
                    </a:cubicBezTo>
                    <a:lnTo>
                      <a:pt x="46509" y="38598"/>
                    </a:lnTo>
                    <a:close/>
                    <a:moveTo>
                      <a:pt x="46398" y="38561"/>
                    </a:moveTo>
                    <a:cubicBezTo>
                      <a:pt x="46374" y="38591"/>
                      <a:pt x="46349" y="38621"/>
                      <a:pt x="46324" y="38651"/>
                    </a:cubicBezTo>
                    <a:lnTo>
                      <a:pt x="46324" y="38651"/>
                    </a:lnTo>
                    <a:cubicBezTo>
                      <a:pt x="46356" y="38621"/>
                      <a:pt x="46383" y="38591"/>
                      <a:pt x="46398" y="38561"/>
                    </a:cubicBezTo>
                    <a:close/>
                    <a:moveTo>
                      <a:pt x="58192" y="36528"/>
                    </a:moveTo>
                    <a:cubicBezTo>
                      <a:pt x="58192" y="36528"/>
                      <a:pt x="58340" y="37119"/>
                      <a:pt x="58747" y="37785"/>
                    </a:cubicBezTo>
                    <a:cubicBezTo>
                      <a:pt x="59035" y="38217"/>
                      <a:pt x="59323" y="38560"/>
                      <a:pt x="59471" y="38725"/>
                    </a:cubicBezTo>
                    <a:lnTo>
                      <a:pt x="59471" y="38725"/>
                    </a:lnTo>
                    <a:cubicBezTo>
                      <a:pt x="59367" y="38536"/>
                      <a:pt x="59131" y="38117"/>
                      <a:pt x="58895" y="37674"/>
                    </a:cubicBezTo>
                    <a:lnTo>
                      <a:pt x="58192" y="36528"/>
                    </a:lnTo>
                    <a:close/>
                    <a:moveTo>
                      <a:pt x="46324" y="38651"/>
                    </a:moveTo>
                    <a:cubicBezTo>
                      <a:pt x="46278" y="38695"/>
                      <a:pt x="46221" y="38739"/>
                      <a:pt x="46177" y="38783"/>
                    </a:cubicBezTo>
                    <a:cubicBezTo>
                      <a:pt x="46177" y="38784"/>
                      <a:pt x="46177" y="38785"/>
                      <a:pt x="46177" y="38787"/>
                    </a:cubicBezTo>
                    <a:lnTo>
                      <a:pt x="46177" y="38787"/>
                    </a:lnTo>
                    <a:cubicBezTo>
                      <a:pt x="46186" y="38789"/>
                      <a:pt x="46195" y="38791"/>
                      <a:pt x="46204" y="38795"/>
                    </a:cubicBezTo>
                    <a:lnTo>
                      <a:pt x="46204" y="38795"/>
                    </a:lnTo>
                    <a:cubicBezTo>
                      <a:pt x="46244" y="38748"/>
                      <a:pt x="46284" y="38700"/>
                      <a:pt x="46324" y="38651"/>
                    </a:cubicBezTo>
                    <a:close/>
                    <a:moveTo>
                      <a:pt x="38782" y="21739"/>
                    </a:moveTo>
                    <a:lnTo>
                      <a:pt x="38782" y="21739"/>
                    </a:lnTo>
                    <a:cubicBezTo>
                      <a:pt x="38746" y="22072"/>
                      <a:pt x="38598" y="22257"/>
                      <a:pt x="38487" y="22442"/>
                    </a:cubicBezTo>
                    <a:cubicBezTo>
                      <a:pt x="38117" y="23181"/>
                      <a:pt x="37895" y="23958"/>
                      <a:pt x="37636" y="24697"/>
                    </a:cubicBezTo>
                    <a:cubicBezTo>
                      <a:pt x="37378" y="25436"/>
                      <a:pt x="37156" y="26213"/>
                      <a:pt x="37045" y="26952"/>
                    </a:cubicBezTo>
                    <a:cubicBezTo>
                      <a:pt x="36934" y="27692"/>
                      <a:pt x="37008" y="28431"/>
                      <a:pt x="36971" y="29134"/>
                    </a:cubicBezTo>
                    <a:cubicBezTo>
                      <a:pt x="36971" y="29355"/>
                      <a:pt x="36971" y="29651"/>
                      <a:pt x="36934" y="29873"/>
                    </a:cubicBezTo>
                    <a:lnTo>
                      <a:pt x="36934" y="30058"/>
                    </a:lnTo>
                    <a:cubicBezTo>
                      <a:pt x="36897" y="30612"/>
                      <a:pt x="36897" y="31130"/>
                      <a:pt x="36786" y="31685"/>
                    </a:cubicBezTo>
                    <a:lnTo>
                      <a:pt x="36786" y="31758"/>
                    </a:lnTo>
                    <a:cubicBezTo>
                      <a:pt x="36749" y="31980"/>
                      <a:pt x="36749" y="32276"/>
                      <a:pt x="36712" y="32498"/>
                    </a:cubicBezTo>
                    <a:lnTo>
                      <a:pt x="36564" y="33200"/>
                    </a:lnTo>
                    <a:cubicBezTo>
                      <a:pt x="36527" y="33422"/>
                      <a:pt x="36453" y="33607"/>
                      <a:pt x="36379" y="33829"/>
                    </a:cubicBezTo>
                    <a:cubicBezTo>
                      <a:pt x="36232" y="34346"/>
                      <a:pt x="36047" y="34864"/>
                      <a:pt x="35825" y="35419"/>
                    </a:cubicBezTo>
                    <a:lnTo>
                      <a:pt x="35825" y="35456"/>
                    </a:lnTo>
                    <a:cubicBezTo>
                      <a:pt x="35825" y="35492"/>
                      <a:pt x="35788" y="35566"/>
                      <a:pt x="35788" y="35566"/>
                    </a:cubicBezTo>
                    <a:cubicBezTo>
                      <a:pt x="35529" y="36047"/>
                      <a:pt x="35307" y="36528"/>
                      <a:pt x="34975" y="37045"/>
                    </a:cubicBezTo>
                    <a:cubicBezTo>
                      <a:pt x="34198" y="37674"/>
                      <a:pt x="33422" y="38376"/>
                      <a:pt x="32645" y="39005"/>
                    </a:cubicBezTo>
                    <a:cubicBezTo>
                      <a:pt x="33311" y="38043"/>
                      <a:pt x="34013" y="37082"/>
                      <a:pt x="34531" y="36010"/>
                    </a:cubicBezTo>
                    <a:cubicBezTo>
                      <a:pt x="34568" y="35862"/>
                      <a:pt x="34642" y="35788"/>
                      <a:pt x="34716" y="35640"/>
                    </a:cubicBezTo>
                    <a:cubicBezTo>
                      <a:pt x="34716" y="35603"/>
                      <a:pt x="34753" y="35566"/>
                      <a:pt x="34753" y="35492"/>
                    </a:cubicBezTo>
                    <a:cubicBezTo>
                      <a:pt x="34790" y="35419"/>
                      <a:pt x="34864" y="35308"/>
                      <a:pt x="34864" y="35234"/>
                    </a:cubicBezTo>
                    <a:cubicBezTo>
                      <a:pt x="34864" y="35197"/>
                      <a:pt x="34901" y="35123"/>
                      <a:pt x="34901" y="35086"/>
                    </a:cubicBezTo>
                    <a:cubicBezTo>
                      <a:pt x="34938" y="35012"/>
                      <a:pt x="34938" y="34901"/>
                      <a:pt x="34975" y="34827"/>
                    </a:cubicBezTo>
                    <a:cubicBezTo>
                      <a:pt x="34975" y="34753"/>
                      <a:pt x="35011" y="34716"/>
                      <a:pt x="35011" y="34679"/>
                    </a:cubicBezTo>
                    <a:cubicBezTo>
                      <a:pt x="35085" y="34531"/>
                      <a:pt x="35122" y="34457"/>
                      <a:pt x="35122" y="34309"/>
                    </a:cubicBezTo>
                    <a:lnTo>
                      <a:pt x="35122" y="34272"/>
                    </a:lnTo>
                    <a:cubicBezTo>
                      <a:pt x="35159" y="34125"/>
                      <a:pt x="35196" y="33977"/>
                      <a:pt x="35196" y="33903"/>
                    </a:cubicBezTo>
                    <a:cubicBezTo>
                      <a:pt x="35196" y="33829"/>
                      <a:pt x="35196" y="33792"/>
                      <a:pt x="35270" y="33792"/>
                    </a:cubicBezTo>
                    <a:cubicBezTo>
                      <a:pt x="35270" y="33718"/>
                      <a:pt x="35307" y="33607"/>
                      <a:pt x="35307" y="33533"/>
                    </a:cubicBezTo>
                    <a:cubicBezTo>
                      <a:pt x="35307" y="33459"/>
                      <a:pt x="35307" y="33422"/>
                      <a:pt x="35344" y="33385"/>
                    </a:cubicBezTo>
                    <a:cubicBezTo>
                      <a:pt x="35344" y="33274"/>
                      <a:pt x="35381" y="33200"/>
                      <a:pt x="35381" y="33089"/>
                    </a:cubicBezTo>
                    <a:lnTo>
                      <a:pt x="35381" y="33015"/>
                    </a:lnTo>
                    <a:cubicBezTo>
                      <a:pt x="35381" y="32905"/>
                      <a:pt x="35455" y="32794"/>
                      <a:pt x="35455" y="32646"/>
                    </a:cubicBezTo>
                    <a:lnTo>
                      <a:pt x="35455" y="32609"/>
                    </a:lnTo>
                    <a:cubicBezTo>
                      <a:pt x="35529" y="31906"/>
                      <a:pt x="35640" y="31241"/>
                      <a:pt x="35677" y="30612"/>
                    </a:cubicBezTo>
                    <a:cubicBezTo>
                      <a:pt x="35825" y="28801"/>
                      <a:pt x="35825" y="27063"/>
                      <a:pt x="36453" y="25141"/>
                    </a:cubicBezTo>
                    <a:cubicBezTo>
                      <a:pt x="36934" y="23847"/>
                      <a:pt x="37747" y="22738"/>
                      <a:pt x="38782" y="21739"/>
                    </a:cubicBezTo>
                    <a:close/>
                    <a:moveTo>
                      <a:pt x="58969" y="37045"/>
                    </a:moveTo>
                    <a:lnTo>
                      <a:pt x="58969" y="37045"/>
                    </a:lnTo>
                    <a:cubicBezTo>
                      <a:pt x="59227" y="37230"/>
                      <a:pt x="59523" y="37415"/>
                      <a:pt x="59819" y="37637"/>
                    </a:cubicBezTo>
                    <a:cubicBezTo>
                      <a:pt x="59856" y="37822"/>
                      <a:pt x="59930" y="38265"/>
                      <a:pt x="60226" y="38746"/>
                    </a:cubicBezTo>
                    <a:cubicBezTo>
                      <a:pt x="60299" y="38931"/>
                      <a:pt x="60447" y="39079"/>
                      <a:pt x="60558" y="39190"/>
                    </a:cubicBezTo>
                    <a:cubicBezTo>
                      <a:pt x="60410" y="39153"/>
                      <a:pt x="60299" y="39116"/>
                      <a:pt x="60152" y="39079"/>
                    </a:cubicBezTo>
                    <a:lnTo>
                      <a:pt x="59560" y="38006"/>
                    </a:lnTo>
                    <a:cubicBezTo>
                      <a:pt x="59338" y="37637"/>
                      <a:pt x="59153" y="37267"/>
                      <a:pt x="58969" y="37045"/>
                    </a:cubicBezTo>
                    <a:close/>
                    <a:moveTo>
                      <a:pt x="59856" y="37711"/>
                    </a:moveTo>
                    <a:lnTo>
                      <a:pt x="59856" y="37711"/>
                    </a:lnTo>
                    <a:cubicBezTo>
                      <a:pt x="60152" y="38006"/>
                      <a:pt x="60484" y="38265"/>
                      <a:pt x="60854" y="38598"/>
                    </a:cubicBezTo>
                    <a:cubicBezTo>
                      <a:pt x="60891" y="38746"/>
                      <a:pt x="61002" y="39005"/>
                      <a:pt x="61224" y="39263"/>
                    </a:cubicBezTo>
                    <a:cubicBezTo>
                      <a:pt x="61335" y="39374"/>
                      <a:pt x="61483" y="39522"/>
                      <a:pt x="61556" y="39633"/>
                    </a:cubicBezTo>
                    <a:cubicBezTo>
                      <a:pt x="61298" y="39485"/>
                      <a:pt x="61039" y="39374"/>
                      <a:pt x="60780" y="39300"/>
                    </a:cubicBezTo>
                    <a:lnTo>
                      <a:pt x="60373" y="38635"/>
                    </a:lnTo>
                    <a:cubicBezTo>
                      <a:pt x="60115" y="38265"/>
                      <a:pt x="59930" y="37896"/>
                      <a:pt x="59856" y="37711"/>
                    </a:cubicBezTo>
                    <a:close/>
                    <a:moveTo>
                      <a:pt x="45673" y="39328"/>
                    </a:moveTo>
                    <a:cubicBezTo>
                      <a:pt x="45647" y="39353"/>
                      <a:pt x="45620" y="39378"/>
                      <a:pt x="45593" y="39403"/>
                    </a:cubicBezTo>
                    <a:lnTo>
                      <a:pt x="45593" y="39403"/>
                    </a:lnTo>
                    <a:cubicBezTo>
                      <a:pt x="45515" y="39505"/>
                      <a:pt x="45410" y="39595"/>
                      <a:pt x="45326" y="39707"/>
                    </a:cubicBezTo>
                    <a:cubicBezTo>
                      <a:pt x="45354" y="39721"/>
                      <a:pt x="45387" y="39745"/>
                      <a:pt x="45422" y="39774"/>
                    </a:cubicBezTo>
                    <a:lnTo>
                      <a:pt x="45422" y="39774"/>
                    </a:lnTo>
                    <a:cubicBezTo>
                      <a:pt x="45427" y="39764"/>
                      <a:pt x="45432" y="39754"/>
                      <a:pt x="45437" y="39744"/>
                    </a:cubicBezTo>
                    <a:cubicBezTo>
                      <a:pt x="45525" y="39624"/>
                      <a:pt x="45616" y="39506"/>
                      <a:pt x="45709" y="39390"/>
                    </a:cubicBezTo>
                    <a:lnTo>
                      <a:pt x="45709" y="39390"/>
                    </a:lnTo>
                    <a:cubicBezTo>
                      <a:pt x="45747" y="39455"/>
                      <a:pt x="45795" y="39536"/>
                      <a:pt x="45844" y="39633"/>
                    </a:cubicBezTo>
                    <a:cubicBezTo>
                      <a:pt x="46029" y="39818"/>
                      <a:pt x="46214" y="39892"/>
                      <a:pt x="46214" y="39892"/>
                    </a:cubicBezTo>
                    <a:cubicBezTo>
                      <a:pt x="46214" y="39892"/>
                      <a:pt x="46140" y="39670"/>
                      <a:pt x="45992" y="39522"/>
                    </a:cubicBezTo>
                    <a:cubicBezTo>
                      <a:pt x="45903" y="39463"/>
                      <a:pt x="45837" y="39380"/>
                      <a:pt x="45758" y="39330"/>
                    </a:cubicBezTo>
                    <a:lnTo>
                      <a:pt x="45758" y="39330"/>
                    </a:lnTo>
                    <a:cubicBezTo>
                      <a:pt x="45741" y="39350"/>
                      <a:pt x="45725" y="39370"/>
                      <a:pt x="45709" y="39390"/>
                    </a:cubicBezTo>
                    <a:lnTo>
                      <a:pt x="45709" y="39390"/>
                    </a:lnTo>
                    <a:cubicBezTo>
                      <a:pt x="45696" y="39367"/>
                      <a:pt x="45684" y="39346"/>
                      <a:pt x="45673" y="39328"/>
                    </a:cubicBezTo>
                    <a:close/>
                    <a:moveTo>
                      <a:pt x="61039" y="38820"/>
                    </a:moveTo>
                    <a:lnTo>
                      <a:pt x="61039" y="38820"/>
                    </a:lnTo>
                    <a:cubicBezTo>
                      <a:pt x="61187" y="38968"/>
                      <a:pt x="61372" y="39116"/>
                      <a:pt x="61519" y="39300"/>
                    </a:cubicBezTo>
                    <a:cubicBezTo>
                      <a:pt x="61778" y="39448"/>
                      <a:pt x="62000" y="39670"/>
                      <a:pt x="62259" y="39892"/>
                    </a:cubicBezTo>
                    <a:cubicBezTo>
                      <a:pt x="62074" y="39855"/>
                      <a:pt x="61926" y="39744"/>
                      <a:pt x="61741" y="39707"/>
                    </a:cubicBezTo>
                    <a:cubicBezTo>
                      <a:pt x="61667" y="39559"/>
                      <a:pt x="61519" y="39374"/>
                      <a:pt x="61335" y="39153"/>
                    </a:cubicBezTo>
                    <a:cubicBezTo>
                      <a:pt x="61224" y="39005"/>
                      <a:pt x="61150" y="38931"/>
                      <a:pt x="61039" y="38820"/>
                    </a:cubicBezTo>
                    <a:close/>
                    <a:moveTo>
                      <a:pt x="45289" y="39818"/>
                    </a:moveTo>
                    <a:lnTo>
                      <a:pt x="45141" y="39929"/>
                    </a:lnTo>
                    <a:cubicBezTo>
                      <a:pt x="45068" y="40040"/>
                      <a:pt x="45031" y="40114"/>
                      <a:pt x="44920" y="40225"/>
                    </a:cubicBezTo>
                    <a:lnTo>
                      <a:pt x="45054" y="40359"/>
                    </a:lnTo>
                    <a:lnTo>
                      <a:pt x="45054" y="40359"/>
                    </a:lnTo>
                    <a:cubicBezTo>
                      <a:pt x="45156" y="40232"/>
                      <a:pt x="45251" y="40090"/>
                      <a:pt x="45352" y="39908"/>
                    </a:cubicBezTo>
                    <a:lnTo>
                      <a:pt x="45352" y="39908"/>
                    </a:lnTo>
                    <a:cubicBezTo>
                      <a:pt x="45325" y="39875"/>
                      <a:pt x="45302" y="39844"/>
                      <a:pt x="45289" y="39818"/>
                    </a:cubicBezTo>
                    <a:close/>
                    <a:moveTo>
                      <a:pt x="45422" y="39774"/>
                    </a:moveTo>
                    <a:cubicBezTo>
                      <a:pt x="45399" y="39821"/>
                      <a:pt x="45375" y="39865"/>
                      <a:pt x="45352" y="39908"/>
                    </a:cubicBezTo>
                    <a:lnTo>
                      <a:pt x="45352" y="39908"/>
                    </a:lnTo>
                    <a:cubicBezTo>
                      <a:pt x="45400" y="39966"/>
                      <a:pt x="45463" y="40029"/>
                      <a:pt x="45511" y="40077"/>
                    </a:cubicBezTo>
                    <a:cubicBezTo>
                      <a:pt x="45719" y="40226"/>
                      <a:pt x="45928" y="40326"/>
                      <a:pt x="45982" y="40360"/>
                    </a:cubicBezTo>
                    <a:lnTo>
                      <a:pt x="45982" y="40360"/>
                    </a:lnTo>
                    <a:cubicBezTo>
                      <a:pt x="45945" y="40315"/>
                      <a:pt x="45810" y="40148"/>
                      <a:pt x="45622" y="39929"/>
                    </a:cubicBezTo>
                    <a:cubicBezTo>
                      <a:pt x="45552" y="39883"/>
                      <a:pt x="45483" y="39822"/>
                      <a:pt x="45422" y="39774"/>
                    </a:cubicBezTo>
                    <a:close/>
                    <a:moveTo>
                      <a:pt x="45982" y="40360"/>
                    </a:moveTo>
                    <a:cubicBezTo>
                      <a:pt x="45988" y="40368"/>
                      <a:pt x="45992" y="40373"/>
                      <a:pt x="45992" y="40373"/>
                    </a:cubicBezTo>
                    <a:cubicBezTo>
                      <a:pt x="45999" y="40373"/>
                      <a:pt x="45995" y="40368"/>
                      <a:pt x="45982" y="40360"/>
                    </a:cubicBezTo>
                    <a:close/>
                    <a:moveTo>
                      <a:pt x="44846" y="40299"/>
                    </a:moveTo>
                    <a:cubicBezTo>
                      <a:pt x="44735" y="40447"/>
                      <a:pt x="44661" y="40594"/>
                      <a:pt x="44550" y="40668"/>
                    </a:cubicBezTo>
                    <a:cubicBezTo>
                      <a:pt x="44604" y="40705"/>
                      <a:pt x="44641" y="40741"/>
                      <a:pt x="44673" y="40781"/>
                    </a:cubicBezTo>
                    <a:lnTo>
                      <a:pt x="44673" y="40781"/>
                    </a:lnTo>
                    <a:cubicBezTo>
                      <a:pt x="44704" y="40742"/>
                      <a:pt x="44736" y="40704"/>
                      <a:pt x="44772" y="40668"/>
                    </a:cubicBezTo>
                    <a:cubicBezTo>
                      <a:pt x="44832" y="40609"/>
                      <a:pt x="44887" y="40551"/>
                      <a:pt x="44941" y="40492"/>
                    </a:cubicBezTo>
                    <a:lnTo>
                      <a:pt x="44941" y="40492"/>
                    </a:lnTo>
                    <a:cubicBezTo>
                      <a:pt x="44964" y="40524"/>
                      <a:pt x="44993" y="40557"/>
                      <a:pt x="45031" y="40594"/>
                    </a:cubicBezTo>
                    <a:cubicBezTo>
                      <a:pt x="45252" y="40816"/>
                      <a:pt x="45511" y="40853"/>
                      <a:pt x="45511" y="40853"/>
                    </a:cubicBezTo>
                    <a:cubicBezTo>
                      <a:pt x="45511" y="40853"/>
                      <a:pt x="45326" y="40631"/>
                      <a:pt x="45141" y="40447"/>
                    </a:cubicBezTo>
                    <a:lnTo>
                      <a:pt x="45054" y="40359"/>
                    </a:lnTo>
                    <a:lnTo>
                      <a:pt x="45054" y="40359"/>
                    </a:lnTo>
                    <a:cubicBezTo>
                      <a:pt x="45017" y="40405"/>
                      <a:pt x="44980" y="40449"/>
                      <a:pt x="44941" y="40492"/>
                    </a:cubicBezTo>
                    <a:lnTo>
                      <a:pt x="44941" y="40492"/>
                    </a:lnTo>
                    <a:cubicBezTo>
                      <a:pt x="44895" y="40429"/>
                      <a:pt x="44870" y="40372"/>
                      <a:pt x="44846" y="40299"/>
                    </a:cubicBezTo>
                    <a:close/>
                    <a:moveTo>
                      <a:pt x="44476" y="40779"/>
                    </a:moveTo>
                    <a:cubicBezTo>
                      <a:pt x="44328" y="40964"/>
                      <a:pt x="44180" y="41149"/>
                      <a:pt x="44032" y="41297"/>
                    </a:cubicBezTo>
                    <a:cubicBezTo>
                      <a:pt x="44110" y="41323"/>
                      <a:pt x="44151" y="41348"/>
                      <a:pt x="44181" y="41374"/>
                    </a:cubicBezTo>
                    <a:lnTo>
                      <a:pt x="44181" y="41374"/>
                    </a:lnTo>
                    <a:cubicBezTo>
                      <a:pt x="44193" y="41361"/>
                      <a:pt x="44205" y="41347"/>
                      <a:pt x="44217" y="41334"/>
                    </a:cubicBezTo>
                    <a:lnTo>
                      <a:pt x="44143" y="41223"/>
                    </a:lnTo>
                    <a:lnTo>
                      <a:pt x="44143" y="41223"/>
                    </a:lnTo>
                    <a:cubicBezTo>
                      <a:pt x="44143" y="41223"/>
                      <a:pt x="44180" y="41223"/>
                      <a:pt x="44291" y="41297"/>
                    </a:cubicBezTo>
                    <a:cubicBezTo>
                      <a:pt x="44405" y="41183"/>
                      <a:pt x="44490" y="41042"/>
                      <a:pt x="44582" y="40907"/>
                    </a:cubicBezTo>
                    <a:lnTo>
                      <a:pt x="44582" y="40907"/>
                    </a:lnTo>
                    <a:lnTo>
                      <a:pt x="44661" y="41001"/>
                    </a:lnTo>
                    <a:cubicBezTo>
                      <a:pt x="44846" y="41297"/>
                      <a:pt x="45068" y="41482"/>
                      <a:pt x="45068" y="41482"/>
                    </a:cubicBezTo>
                    <a:cubicBezTo>
                      <a:pt x="45068" y="41482"/>
                      <a:pt x="45031" y="41186"/>
                      <a:pt x="44772" y="40927"/>
                    </a:cubicBezTo>
                    <a:cubicBezTo>
                      <a:pt x="44734" y="40871"/>
                      <a:pt x="44706" y="40824"/>
                      <a:pt x="44673" y="40781"/>
                    </a:cubicBezTo>
                    <a:lnTo>
                      <a:pt x="44673" y="40781"/>
                    </a:lnTo>
                    <a:cubicBezTo>
                      <a:pt x="44641" y="40822"/>
                      <a:pt x="44611" y="40864"/>
                      <a:pt x="44582" y="40907"/>
                    </a:cubicBezTo>
                    <a:lnTo>
                      <a:pt x="44582" y="40907"/>
                    </a:lnTo>
                    <a:lnTo>
                      <a:pt x="44476" y="40779"/>
                    </a:lnTo>
                    <a:close/>
                    <a:moveTo>
                      <a:pt x="16570" y="37681"/>
                    </a:moveTo>
                    <a:cubicBezTo>
                      <a:pt x="16723" y="37681"/>
                      <a:pt x="16871" y="37696"/>
                      <a:pt x="17007" y="37711"/>
                    </a:cubicBezTo>
                    <a:cubicBezTo>
                      <a:pt x="17746" y="37896"/>
                      <a:pt x="18079" y="38746"/>
                      <a:pt x="18264" y="39374"/>
                    </a:cubicBezTo>
                    <a:cubicBezTo>
                      <a:pt x="18449" y="40040"/>
                      <a:pt x="18412" y="40816"/>
                      <a:pt x="18338" y="41556"/>
                    </a:cubicBezTo>
                    <a:cubicBezTo>
                      <a:pt x="18338" y="41223"/>
                      <a:pt x="18301" y="40890"/>
                      <a:pt x="18153" y="40631"/>
                    </a:cubicBezTo>
                    <a:cubicBezTo>
                      <a:pt x="17931" y="40114"/>
                      <a:pt x="17487" y="39744"/>
                      <a:pt x="16970" y="39559"/>
                    </a:cubicBezTo>
                    <a:cubicBezTo>
                      <a:pt x="16642" y="39442"/>
                      <a:pt x="16285" y="39370"/>
                      <a:pt x="15898" y="39370"/>
                    </a:cubicBezTo>
                    <a:cubicBezTo>
                      <a:pt x="15674" y="39370"/>
                      <a:pt x="15439" y="39394"/>
                      <a:pt x="15195" y="39448"/>
                    </a:cubicBezTo>
                    <a:cubicBezTo>
                      <a:pt x="14936" y="39485"/>
                      <a:pt x="14641" y="39559"/>
                      <a:pt x="14382" y="39707"/>
                    </a:cubicBezTo>
                    <a:lnTo>
                      <a:pt x="13827" y="39966"/>
                    </a:lnTo>
                    <a:cubicBezTo>
                      <a:pt x="13716" y="40040"/>
                      <a:pt x="13642" y="40114"/>
                      <a:pt x="13531" y="40188"/>
                    </a:cubicBezTo>
                    <a:cubicBezTo>
                      <a:pt x="14012" y="39522"/>
                      <a:pt x="14567" y="38783"/>
                      <a:pt x="15158" y="38043"/>
                    </a:cubicBezTo>
                    <a:cubicBezTo>
                      <a:pt x="15380" y="38006"/>
                      <a:pt x="15676" y="37896"/>
                      <a:pt x="15898" y="37822"/>
                    </a:cubicBezTo>
                    <a:cubicBezTo>
                      <a:pt x="16116" y="37712"/>
                      <a:pt x="16348" y="37681"/>
                      <a:pt x="16570" y="37681"/>
                    </a:cubicBezTo>
                    <a:close/>
                    <a:moveTo>
                      <a:pt x="44181" y="41374"/>
                    </a:moveTo>
                    <a:lnTo>
                      <a:pt x="44181" y="41374"/>
                    </a:lnTo>
                    <a:cubicBezTo>
                      <a:pt x="44141" y="41420"/>
                      <a:pt x="44101" y="41465"/>
                      <a:pt x="44060" y="41509"/>
                    </a:cubicBezTo>
                    <a:lnTo>
                      <a:pt x="44060" y="41509"/>
                    </a:lnTo>
                    <a:lnTo>
                      <a:pt x="43958" y="41408"/>
                    </a:lnTo>
                    <a:cubicBezTo>
                      <a:pt x="43811" y="41593"/>
                      <a:pt x="43663" y="41741"/>
                      <a:pt x="43552" y="41888"/>
                    </a:cubicBezTo>
                    <a:lnTo>
                      <a:pt x="43624" y="41961"/>
                    </a:lnTo>
                    <a:lnTo>
                      <a:pt x="43624" y="41961"/>
                    </a:lnTo>
                    <a:cubicBezTo>
                      <a:pt x="43772" y="41817"/>
                      <a:pt x="43917" y="41666"/>
                      <a:pt x="44060" y="41509"/>
                    </a:cubicBezTo>
                    <a:lnTo>
                      <a:pt x="44060" y="41509"/>
                    </a:lnTo>
                    <a:lnTo>
                      <a:pt x="44106" y="41556"/>
                    </a:lnTo>
                    <a:cubicBezTo>
                      <a:pt x="44328" y="41778"/>
                      <a:pt x="44513" y="41925"/>
                      <a:pt x="44513" y="41925"/>
                    </a:cubicBezTo>
                    <a:cubicBezTo>
                      <a:pt x="44513" y="41925"/>
                      <a:pt x="44476" y="41667"/>
                      <a:pt x="44217" y="41408"/>
                    </a:cubicBezTo>
                    <a:cubicBezTo>
                      <a:pt x="44206" y="41397"/>
                      <a:pt x="44195" y="41385"/>
                      <a:pt x="44181" y="41374"/>
                    </a:cubicBezTo>
                    <a:close/>
                    <a:moveTo>
                      <a:pt x="61241" y="42118"/>
                    </a:moveTo>
                    <a:cubicBezTo>
                      <a:pt x="61254" y="42137"/>
                      <a:pt x="61261" y="42147"/>
                      <a:pt x="61261" y="42147"/>
                    </a:cubicBezTo>
                    <a:cubicBezTo>
                      <a:pt x="61261" y="42143"/>
                      <a:pt x="61254" y="42134"/>
                      <a:pt x="61241" y="42118"/>
                    </a:cubicBezTo>
                    <a:close/>
                    <a:moveTo>
                      <a:pt x="43624" y="41961"/>
                    </a:moveTo>
                    <a:lnTo>
                      <a:pt x="43624" y="41961"/>
                    </a:lnTo>
                    <a:cubicBezTo>
                      <a:pt x="43583" y="42001"/>
                      <a:pt x="43541" y="42041"/>
                      <a:pt x="43499" y="42080"/>
                    </a:cubicBezTo>
                    <a:lnTo>
                      <a:pt x="43499" y="42080"/>
                    </a:lnTo>
                    <a:cubicBezTo>
                      <a:pt x="43476" y="42044"/>
                      <a:pt x="43455" y="42006"/>
                      <a:pt x="43441" y="41962"/>
                    </a:cubicBezTo>
                    <a:cubicBezTo>
                      <a:pt x="43293" y="42147"/>
                      <a:pt x="43182" y="42295"/>
                      <a:pt x="42997" y="42443"/>
                    </a:cubicBezTo>
                    <a:cubicBezTo>
                      <a:pt x="43013" y="42451"/>
                      <a:pt x="43031" y="42459"/>
                      <a:pt x="43050" y="42468"/>
                    </a:cubicBezTo>
                    <a:lnTo>
                      <a:pt x="43050" y="42468"/>
                    </a:lnTo>
                    <a:cubicBezTo>
                      <a:pt x="43203" y="42347"/>
                      <a:pt x="43352" y="42218"/>
                      <a:pt x="43499" y="42080"/>
                    </a:cubicBezTo>
                    <a:lnTo>
                      <a:pt x="43499" y="42080"/>
                    </a:lnTo>
                    <a:cubicBezTo>
                      <a:pt x="43536" y="42137"/>
                      <a:pt x="43581" y="42191"/>
                      <a:pt x="43626" y="42258"/>
                    </a:cubicBezTo>
                    <a:cubicBezTo>
                      <a:pt x="43847" y="42480"/>
                      <a:pt x="44143" y="42517"/>
                      <a:pt x="44143" y="42517"/>
                    </a:cubicBezTo>
                    <a:cubicBezTo>
                      <a:pt x="44143" y="42517"/>
                      <a:pt x="43958" y="42295"/>
                      <a:pt x="43774" y="42110"/>
                    </a:cubicBezTo>
                    <a:lnTo>
                      <a:pt x="43624" y="41961"/>
                    </a:lnTo>
                    <a:close/>
                    <a:moveTo>
                      <a:pt x="62701" y="42894"/>
                    </a:moveTo>
                    <a:cubicBezTo>
                      <a:pt x="62769" y="42962"/>
                      <a:pt x="62813" y="42998"/>
                      <a:pt x="62813" y="42998"/>
                    </a:cubicBezTo>
                    <a:cubicBezTo>
                      <a:pt x="62813" y="42980"/>
                      <a:pt x="62773" y="42947"/>
                      <a:pt x="62701" y="42894"/>
                    </a:cubicBezTo>
                    <a:close/>
                    <a:moveTo>
                      <a:pt x="43404" y="42517"/>
                    </a:moveTo>
                    <a:cubicBezTo>
                      <a:pt x="43350" y="42549"/>
                      <a:pt x="43299" y="42585"/>
                      <a:pt x="43251" y="42620"/>
                    </a:cubicBezTo>
                    <a:lnTo>
                      <a:pt x="43251" y="42620"/>
                    </a:lnTo>
                    <a:cubicBezTo>
                      <a:pt x="43253" y="42623"/>
                      <a:pt x="43254" y="42625"/>
                      <a:pt x="43256" y="42628"/>
                    </a:cubicBezTo>
                    <a:cubicBezTo>
                      <a:pt x="43426" y="42770"/>
                      <a:pt x="43531" y="42934"/>
                      <a:pt x="43571" y="43002"/>
                    </a:cubicBezTo>
                    <a:lnTo>
                      <a:pt x="43571" y="43002"/>
                    </a:lnTo>
                    <a:cubicBezTo>
                      <a:pt x="43566" y="42999"/>
                      <a:pt x="43560" y="42998"/>
                      <a:pt x="43552" y="42998"/>
                    </a:cubicBezTo>
                    <a:cubicBezTo>
                      <a:pt x="43559" y="43001"/>
                      <a:pt x="43567" y="43006"/>
                      <a:pt x="43576" y="43011"/>
                    </a:cubicBezTo>
                    <a:lnTo>
                      <a:pt x="43576" y="43011"/>
                    </a:lnTo>
                    <a:cubicBezTo>
                      <a:pt x="43584" y="43026"/>
                      <a:pt x="43589" y="43035"/>
                      <a:pt x="43589" y="43035"/>
                    </a:cubicBezTo>
                    <a:cubicBezTo>
                      <a:pt x="43589" y="43035"/>
                      <a:pt x="43589" y="43025"/>
                      <a:pt x="43584" y="43016"/>
                    </a:cubicBezTo>
                    <a:lnTo>
                      <a:pt x="43584" y="43016"/>
                    </a:lnTo>
                    <a:cubicBezTo>
                      <a:pt x="43672" y="43071"/>
                      <a:pt x="43833" y="43201"/>
                      <a:pt x="43995" y="43330"/>
                    </a:cubicBezTo>
                    <a:cubicBezTo>
                      <a:pt x="44017" y="43265"/>
                      <a:pt x="44026" y="43212"/>
                      <a:pt x="44045" y="43164"/>
                    </a:cubicBezTo>
                    <a:lnTo>
                      <a:pt x="44045" y="43164"/>
                    </a:lnTo>
                    <a:cubicBezTo>
                      <a:pt x="44082" y="43203"/>
                      <a:pt x="44123" y="43247"/>
                      <a:pt x="44167" y="43294"/>
                    </a:cubicBezTo>
                    <a:lnTo>
                      <a:pt x="44167" y="43294"/>
                    </a:lnTo>
                    <a:cubicBezTo>
                      <a:pt x="44174" y="43262"/>
                      <a:pt x="44180" y="43234"/>
                      <a:pt x="44180" y="43219"/>
                    </a:cubicBezTo>
                    <a:cubicBezTo>
                      <a:pt x="44476" y="43441"/>
                      <a:pt x="44735" y="43515"/>
                      <a:pt x="44735" y="43515"/>
                    </a:cubicBezTo>
                    <a:cubicBezTo>
                      <a:pt x="44735" y="43515"/>
                      <a:pt x="44550" y="43256"/>
                      <a:pt x="44291" y="43071"/>
                    </a:cubicBezTo>
                    <a:lnTo>
                      <a:pt x="44180" y="42998"/>
                    </a:lnTo>
                    <a:cubicBezTo>
                      <a:pt x="44180" y="42814"/>
                      <a:pt x="44217" y="42703"/>
                      <a:pt x="44217" y="42702"/>
                    </a:cubicBezTo>
                    <a:lnTo>
                      <a:pt x="44217" y="42702"/>
                    </a:lnTo>
                    <a:cubicBezTo>
                      <a:pt x="44217" y="42703"/>
                      <a:pt x="44180" y="42814"/>
                      <a:pt x="44143" y="42961"/>
                    </a:cubicBezTo>
                    <a:lnTo>
                      <a:pt x="43811" y="42665"/>
                    </a:lnTo>
                    <a:lnTo>
                      <a:pt x="43811" y="42665"/>
                    </a:lnTo>
                    <a:cubicBezTo>
                      <a:pt x="43811" y="42665"/>
                      <a:pt x="43848" y="42887"/>
                      <a:pt x="44106" y="43071"/>
                    </a:cubicBezTo>
                    <a:cubicBezTo>
                      <a:pt x="44076" y="43102"/>
                      <a:pt x="44058" y="43132"/>
                      <a:pt x="44045" y="43164"/>
                    </a:cubicBezTo>
                    <a:lnTo>
                      <a:pt x="44045" y="43164"/>
                    </a:lnTo>
                    <a:cubicBezTo>
                      <a:pt x="43926" y="43039"/>
                      <a:pt x="43847" y="42961"/>
                      <a:pt x="43847" y="42961"/>
                    </a:cubicBezTo>
                    <a:lnTo>
                      <a:pt x="43921" y="42961"/>
                    </a:lnTo>
                    <a:cubicBezTo>
                      <a:pt x="43811" y="42887"/>
                      <a:pt x="43737" y="42850"/>
                      <a:pt x="43626" y="42776"/>
                    </a:cubicBezTo>
                    <a:cubicBezTo>
                      <a:pt x="43552" y="42702"/>
                      <a:pt x="43441" y="42628"/>
                      <a:pt x="43404" y="42517"/>
                    </a:cubicBezTo>
                    <a:close/>
                    <a:moveTo>
                      <a:pt x="44167" y="43294"/>
                    </a:moveTo>
                    <a:cubicBezTo>
                      <a:pt x="44156" y="43340"/>
                      <a:pt x="44143" y="43397"/>
                      <a:pt x="44143" y="43441"/>
                    </a:cubicBezTo>
                    <a:cubicBezTo>
                      <a:pt x="44224" y="43522"/>
                      <a:pt x="44296" y="43603"/>
                      <a:pt x="44359" y="43679"/>
                    </a:cubicBezTo>
                    <a:lnTo>
                      <a:pt x="44359" y="43679"/>
                    </a:lnTo>
                    <a:cubicBezTo>
                      <a:pt x="44376" y="43639"/>
                      <a:pt x="44391" y="43597"/>
                      <a:pt x="44402" y="43552"/>
                    </a:cubicBezTo>
                    <a:cubicBezTo>
                      <a:pt x="44319" y="43459"/>
                      <a:pt x="44239" y="43371"/>
                      <a:pt x="44167" y="43294"/>
                    </a:cubicBezTo>
                    <a:close/>
                    <a:moveTo>
                      <a:pt x="45031" y="39744"/>
                    </a:moveTo>
                    <a:lnTo>
                      <a:pt x="45031" y="39744"/>
                    </a:lnTo>
                    <a:cubicBezTo>
                      <a:pt x="44032" y="40668"/>
                      <a:pt x="43071" y="41519"/>
                      <a:pt x="41814" y="41925"/>
                    </a:cubicBezTo>
                    <a:cubicBezTo>
                      <a:pt x="41666" y="41962"/>
                      <a:pt x="41481" y="42036"/>
                      <a:pt x="41370" y="42073"/>
                    </a:cubicBezTo>
                    <a:cubicBezTo>
                      <a:pt x="41333" y="42073"/>
                      <a:pt x="41333" y="42073"/>
                      <a:pt x="41260" y="42110"/>
                    </a:cubicBezTo>
                    <a:cubicBezTo>
                      <a:pt x="41112" y="42147"/>
                      <a:pt x="41001" y="42221"/>
                      <a:pt x="40816" y="42221"/>
                    </a:cubicBezTo>
                    <a:lnTo>
                      <a:pt x="40742" y="42221"/>
                    </a:lnTo>
                    <a:cubicBezTo>
                      <a:pt x="40631" y="42258"/>
                      <a:pt x="40483" y="42258"/>
                      <a:pt x="40335" y="42295"/>
                    </a:cubicBezTo>
                    <a:lnTo>
                      <a:pt x="40298" y="42295"/>
                    </a:lnTo>
                    <a:cubicBezTo>
                      <a:pt x="40150" y="42295"/>
                      <a:pt x="39966" y="42332"/>
                      <a:pt x="39818" y="42332"/>
                    </a:cubicBezTo>
                    <a:lnTo>
                      <a:pt x="39781" y="42332"/>
                    </a:lnTo>
                    <a:cubicBezTo>
                      <a:pt x="39485" y="42406"/>
                      <a:pt x="39189" y="42406"/>
                      <a:pt x="38856" y="42406"/>
                    </a:cubicBezTo>
                    <a:lnTo>
                      <a:pt x="37858" y="42406"/>
                    </a:lnTo>
                    <a:cubicBezTo>
                      <a:pt x="37525" y="42406"/>
                      <a:pt x="37193" y="42406"/>
                      <a:pt x="36897" y="42332"/>
                    </a:cubicBezTo>
                    <a:cubicBezTo>
                      <a:pt x="36718" y="42328"/>
                      <a:pt x="36540" y="42326"/>
                      <a:pt x="36361" y="42326"/>
                    </a:cubicBezTo>
                    <a:cubicBezTo>
                      <a:pt x="34986" y="42326"/>
                      <a:pt x="33604" y="42461"/>
                      <a:pt x="32165" y="42887"/>
                    </a:cubicBezTo>
                    <a:cubicBezTo>
                      <a:pt x="31351" y="43182"/>
                      <a:pt x="30538" y="43441"/>
                      <a:pt x="29799" y="43811"/>
                    </a:cubicBezTo>
                    <a:cubicBezTo>
                      <a:pt x="30131" y="43552"/>
                      <a:pt x="30464" y="43330"/>
                      <a:pt x="30797" y="43035"/>
                    </a:cubicBezTo>
                    <a:cubicBezTo>
                      <a:pt x="31019" y="42850"/>
                      <a:pt x="31203" y="42665"/>
                      <a:pt x="31425" y="42480"/>
                    </a:cubicBezTo>
                    <a:lnTo>
                      <a:pt x="31536" y="42480"/>
                    </a:lnTo>
                    <a:cubicBezTo>
                      <a:pt x="31647" y="42443"/>
                      <a:pt x="31832" y="42332"/>
                      <a:pt x="31980" y="42295"/>
                    </a:cubicBezTo>
                    <a:cubicBezTo>
                      <a:pt x="32017" y="42295"/>
                      <a:pt x="32091" y="42258"/>
                      <a:pt x="32128" y="42258"/>
                    </a:cubicBezTo>
                    <a:cubicBezTo>
                      <a:pt x="32202" y="42221"/>
                      <a:pt x="32313" y="42221"/>
                      <a:pt x="32461" y="42147"/>
                    </a:cubicBezTo>
                    <a:cubicBezTo>
                      <a:pt x="32497" y="42147"/>
                      <a:pt x="32571" y="42110"/>
                      <a:pt x="32645" y="42110"/>
                    </a:cubicBezTo>
                    <a:cubicBezTo>
                      <a:pt x="32719" y="42110"/>
                      <a:pt x="32830" y="42073"/>
                      <a:pt x="32904" y="42073"/>
                    </a:cubicBezTo>
                    <a:cubicBezTo>
                      <a:pt x="32941" y="42073"/>
                      <a:pt x="33052" y="42073"/>
                      <a:pt x="33089" y="42036"/>
                    </a:cubicBezTo>
                    <a:cubicBezTo>
                      <a:pt x="33200" y="42036"/>
                      <a:pt x="33274" y="41962"/>
                      <a:pt x="33385" y="41962"/>
                    </a:cubicBezTo>
                    <a:lnTo>
                      <a:pt x="33570" y="41962"/>
                    </a:lnTo>
                    <a:cubicBezTo>
                      <a:pt x="33644" y="41962"/>
                      <a:pt x="33754" y="41962"/>
                      <a:pt x="33828" y="41925"/>
                    </a:cubicBezTo>
                    <a:lnTo>
                      <a:pt x="34790" y="41925"/>
                    </a:lnTo>
                    <a:cubicBezTo>
                      <a:pt x="35566" y="41962"/>
                      <a:pt x="36379" y="42073"/>
                      <a:pt x="37156" y="42147"/>
                    </a:cubicBezTo>
                    <a:lnTo>
                      <a:pt x="37230" y="42147"/>
                    </a:lnTo>
                    <a:cubicBezTo>
                      <a:pt x="37341" y="42147"/>
                      <a:pt x="37415" y="42147"/>
                      <a:pt x="37525" y="42221"/>
                    </a:cubicBezTo>
                    <a:lnTo>
                      <a:pt x="38782" y="42221"/>
                    </a:lnTo>
                    <a:cubicBezTo>
                      <a:pt x="39929" y="42221"/>
                      <a:pt x="41038" y="41851"/>
                      <a:pt x="42258" y="41297"/>
                    </a:cubicBezTo>
                    <a:cubicBezTo>
                      <a:pt x="43182" y="40816"/>
                      <a:pt x="44143" y="40373"/>
                      <a:pt x="45031" y="39744"/>
                    </a:cubicBezTo>
                    <a:close/>
                    <a:moveTo>
                      <a:pt x="13795" y="43112"/>
                    </a:moveTo>
                    <a:cubicBezTo>
                      <a:pt x="13498" y="43490"/>
                      <a:pt x="13263" y="43786"/>
                      <a:pt x="13104" y="44002"/>
                    </a:cubicBezTo>
                    <a:lnTo>
                      <a:pt x="13104" y="44002"/>
                    </a:lnTo>
                    <a:cubicBezTo>
                      <a:pt x="13198" y="43965"/>
                      <a:pt x="13266" y="43943"/>
                      <a:pt x="13310" y="43922"/>
                    </a:cubicBezTo>
                    <a:cubicBezTo>
                      <a:pt x="13442" y="43690"/>
                      <a:pt x="13604" y="43429"/>
                      <a:pt x="13795" y="43112"/>
                    </a:cubicBezTo>
                    <a:close/>
                    <a:moveTo>
                      <a:pt x="13088" y="43885"/>
                    </a:moveTo>
                    <a:cubicBezTo>
                      <a:pt x="13051" y="43922"/>
                      <a:pt x="12940" y="43996"/>
                      <a:pt x="12792" y="44033"/>
                    </a:cubicBezTo>
                    <a:cubicBezTo>
                      <a:pt x="12828" y="44069"/>
                      <a:pt x="12855" y="44087"/>
                      <a:pt x="12878" y="44101"/>
                    </a:cubicBezTo>
                    <a:lnTo>
                      <a:pt x="12878" y="44101"/>
                    </a:lnTo>
                    <a:cubicBezTo>
                      <a:pt x="12921" y="44080"/>
                      <a:pt x="12961" y="44061"/>
                      <a:pt x="12998" y="44045"/>
                    </a:cubicBezTo>
                    <a:lnTo>
                      <a:pt x="12998" y="44045"/>
                    </a:lnTo>
                    <a:cubicBezTo>
                      <a:pt x="13031" y="43998"/>
                      <a:pt x="13069" y="43942"/>
                      <a:pt x="13088" y="43885"/>
                    </a:cubicBezTo>
                    <a:close/>
                    <a:moveTo>
                      <a:pt x="43737" y="43515"/>
                    </a:moveTo>
                    <a:cubicBezTo>
                      <a:pt x="43737" y="43515"/>
                      <a:pt x="43788" y="43722"/>
                      <a:pt x="43999" y="43962"/>
                    </a:cubicBezTo>
                    <a:lnTo>
                      <a:pt x="43999" y="43962"/>
                    </a:lnTo>
                    <a:cubicBezTo>
                      <a:pt x="44014" y="43905"/>
                      <a:pt x="44031" y="43853"/>
                      <a:pt x="44051" y="43805"/>
                    </a:cubicBezTo>
                    <a:lnTo>
                      <a:pt x="44051" y="43805"/>
                    </a:lnTo>
                    <a:lnTo>
                      <a:pt x="44217" y="43959"/>
                    </a:lnTo>
                    <a:cubicBezTo>
                      <a:pt x="44236" y="43921"/>
                      <a:pt x="44255" y="43885"/>
                      <a:pt x="44274" y="43850"/>
                    </a:cubicBezTo>
                    <a:lnTo>
                      <a:pt x="44274" y="43850"/>
                    </a:lnTo>
                    <a:cubicBezTo>
                      <a:pt x="44478" y="44015"/>
                      <a:pt x="44661" y="44107"/>
                      <a:pt x="44661" y="44107"/>
                    </a:cubicBezTo>
                    <a:cubicBezTo>
                      <a:pt x="44661" y="44107"/>
                      <a:pt x="44555" y="43916"/>
                      <a:pt x="44359" y="43679"/>
                    </a:cubicBezTo>
                    <a:lnTo>
                      <a:pt x="44359" y="43679"/>
                    </a:lnTo>
                    <a:cubicBezTo>
                      <a:pt x="44335" y="43737"/>
                      <a:pt x="44305" y="43792"/>
                      <a:pt x="44274" y="43850"/>
                    </a:cubicBezTo>
                    <a:lnTo>
                      <a:pt x="44274" y="43850"/>
                    </a:lnTo>
                    <a:cubicBezTo>
                      <a:pt x="44218" y="43805"/>
                      <a:pt x="44162" y="43755"/>
                      <a:pt x="44106" y="43700"/>
                    </a:cubicBezTo>
                    <a:cubicBezTo>
                      <a:pt x="44085" y="43732"/>
                      <a:pt x="44067" y="43767"/>
                      <a:pt x="44051" y="43805"/>
                    </a:cubicBezTo>
                    <a:lnTo>
                      <a:pt x="44051" y="43805"/>
                    </a:lnTo>
                    <a:lnTo>
                      <a:pt x="43737" y="43515"/>
                    </a:lnTo>
                    <a:close/>
                    <a:moveTo>
                      <a:pt x="43999" y="43962"/>
                    </a:moveTo>
                    <a:cubicBezTo>
                      <a:pt x="43984" y="44018"/>
                      <a:pt x="43971" y="44078"/>
                      <a:pt x="43958" y="44144"/>
                    </a:cubicBezTo>
                    <a:cubicBezTo>
                      <a:pt x="43994" y="44179"/>
                      <a:pt x="44029" y="44213"/>
                      <a:pt x="44064" y="44246"/>
                    </a:cubicBezTo>
                    <a:lnTo>
                      <a:pt x="44064" y="44246"/>
                    </a:lnTo>
                    <a:lnTo>
                      <a:pt x="44143" y="44107"/>
                    </a:lnTo>
                    <a:cubicBezTo>
                      <a:pt x="44088" y="44058"/>
                      <a:pt x="44041" y="44009"/>
                      <a:pt x="43999" y="43962"/>
                    </a:cubicBezTo>
                    <a:close/>
                    <a:moveTo>
                      <a:pt x="12065" y="44317"/>
                    </a:moveTo>
                    <a:lnTo>
                      <a:pt x="12065" y="44317"/>
                    </a:lnTo>
                    <a:cubicBezTo>
                      <a:pt x="12049" y="44321"/>
                      <a:pt x="12033" y="44324"/>
                      <a:pt x="12016" y="44328"/>
                    </a:cubicBezTo>
                    <a:lnTo>
                      <a:pt x="12053" y="44328"/>
                    </a:lnTo>
                    <a:cubicBezTo>
                      <a:pt x="12056" y="44325"/>
                      <a:pt x="12060" y="44321"/>
                      <a:pt x="12065" y="44317"/>
                    </a:cubicBezTo>
                    <a:close/>
                    <a:moveTo>
                      <a:pt x="33422" y="43922"/>
                    </a:moveTo>
                    <a:cubicBezTo>
                      <a:pt x="33459" y="43996"/>
                      <a:pt x="33570" y="44070"/>
                      <a:pt x="33644" y="44144"/>
                    </a:cubicBezTo>
                    <a:cubicBezTo>
                      <a:pt x="33828" y="44292"/>
                      <a:pt x="34050" y="44365"/>
                      <a:pt x="34161" y="44439"/>
                    </a:cubicBezTo>
                    <a:cubicBezTo>
                      <a:pt x="33607" y="44365"/>
                      <a:pt x="33052" y="44365"/>
                      <a:pt x="32424" y="44365"/>
                    </a:cubicBezTo>
                    <a:cubicBezTo>
                      <a:pt x="32756" y="44181"/>
                      <a:pt x="33089" y="43996"/>
                      <a:pt x="33422" y="43922"/>
                    </a:cubicBezTo>
                    <a:close/>
                    <a:moveTo>
                      <a:pt x="34198" y="43626"/>
                    </a:moveTo>
                    <a:cubicBezTo>
                      <a:pt x="34309" y="43774"/>
                      <a:pt x="34420" y="43922"/>
                      <a:pt x="34605" y="44070"/>
                    </a:cubicBezTo>
                    <a:cubicBezTo>
                      <a:pt x="34864" y="44255"/>
                      <a:pt x="35048" y="44365"/>
                      <a:pt x="35159" y="44476"/>
                    </a:cubicBezTo>
                    <a:cubicBezTo>
                      <a:pt x="34864" y="44476"/>
                      <a:pt x="34568" y="44439"/>
                      <a:pt x="34235" y="44439"/>
                    </a:cubicBezTo>
                    <a:cubicBezTo>
                      <a:pt x="34198" y="44365"/>
                      <a:pt x="34013" y="44181"/>
                      <a:pt x="33791" y="43996"/>
                    </a:cubicBezTo>
                    <a:cubicBezTo>
                      <a:pt x="33681" y="43959"/>
                      <a:pt x="33644" y="43922"/>
                      <a:pt x="33570" y="43885"/>
                    </a:cubicBezTo>
                    <a:cubicBezTo>
                      <a:pt x="33754" y="43774"/>
                      <a:pt x="33976" y="43737"/>
                      <a:pt x="34198" y="43626"/>
                    </a:cubicBezTo>
                    <a:close/>
                    <a:moveTo>
                      <a:pt x="40848" y="44465"/>
                    </a:moveTo>
                    <a:cubicBezTo>
                      <a:pt x="40851" y="44472"/>
                      <a:pt x="40853" y="44476"/>
                      <a:pt x="40853" y="44476"/>
                    </a:cubicBezTo>
                    <a:cubicBezTo>
                      <a:pt x="40853" y="44473"/>
                      <a:pt x="40851" y="44469"/>
                      <a:pt x="40848" y="44465"/>
                    </a:cubicBezTo>
                    <a:close/>
                    <a:moveTo>
                      <a:pt x="34975" y="43515"/>
                    </a:moveTo>
                    <a:cubicBezTo>
                      <a:pt x="35085" y="43626"/>
                      <a:pt x="35270" y="43885"/>
                      <a:pt x="35492" y="44107"/>
                    </a:cubicBezTo>
                    <a:cubicBezTo>
                      <a:pt x="35677" y="44292"/>
                      <a:pt x="35899" y="44439"/>
                      <a:pt x="36047" y="44513"/>
                    </a:cubicBezTo>
                    <a:lnTo>
                      <a:pt x="35714" y="44513"/>
                    </a:lnTo>
                    <a:cubicBezTo>
                      <a:pt x="35603" y="44513"/>
                      <a:pt x="35418" y="44513"/>
                      <a:pt x="35270" y="44476"/>
                    </a:cubicBezTo>
                    <a:cubicBezTo>
                      <a:pt x="35159" y="44328"/>
                      <a:pt x="34975" y="44107"/>
                      <a:pt x="34753" y="43922"/>
                    </a:cubicBezTo>
                    <a:cubicBezTo>
                      <a:pt x="34605" y="43774"/>
                      <a:pt x="34494" y="43700"/>
                      <a:pt x="34383" y="43589"/>
                    </a:cubicBezTo>
                    <a:cubicBezTo>
                      <a:pt x="34531" y="43589"/>
                      <a:pt x="34753" y="43552"/>
                      <a:pt x="34975" y="43515"/>
                    </a:cubicBezTo>
                    <a:close/>
                    <a:moveTo>
                      <a:pt x="44390" y="44540"/>
                    </a:moveTo>
                    <a:cubicBezTo>
                      <a:pt x="44398" y="44547"/>
                      <a:pt x="44402" y="44550"/>
                      <a:pt x="44402" y="44550"/>
                    </a:cubicBezTo>
                    <a:cubicBezTo>
                      <a:pt x="44422" y="44550"/>
                      <a:pt x="44415" y="44548"/>
                      <a:pt x="44390" y="44540"/>
                    </a:cubicBezTo>
                    <a:close/>
                    <a:moveTo>
                      <a:pt x="44064" y="44246"/>
                    </a:moveTo>
                    <a:lnTo>
                      <a:pt x="43995" y="44365"/>
                    </a:lnTo>
                    <a:cubicBezTo>
                      <a:pt x="43995" y="44369"/>
                      <a:pt x="43995" y="44373"/>
                      <a:pt x="43994" y="44376"/>
                    </a:cubicBezTo>
                    <a:lnTo>
                      <a:pt x="43994" y="44376"/>
                    </a:lnTo>
                    <a:cubicBezTo>
                      <a:pt x="43970" y="44362"/>
                      <a:pt x="43946" y="44346"/>
                      <a:pt x="43921" y="44328"/>
                    </a:cubicBezTo>
                    <a:cubicBezTo>
                      <a:pt x="43872" y="44353"/>
                      <a:pt x="43856" y="44411"/>
                      <a:pt x="43839" y="44468"/>
                    </a:cubicBezTo>
                    <a:lnTo>
                      <a:pt x="43839" y="44468"/>
                    </a:lnTo>
                    <a:cubicBezTo>
                      <a:pt x="43704" y="44402"/>
                      <a:pt x="43626" y="44402"/>
                      <a:pt x="43626" y="44402"/>
                    </a:cubicBezTo>
                    <a:lnTo>
                      <a:pt x="43626" y="44402"/>
                    </a:lnTo>
                    <a:lnTo>
                      <a:pt x="43810" y="44556"/>
                    </a:lnTo>
                    <a:lnTo>
                      <a:pt x="43810" y="44556"/>
                    </a:lnTo>
                    <a:cubicBezTo>
                      <a:pt x="43810" y="44554"/>
                      <a:pt x="43811" y="44552"/>
                      <a:pt x="43811" y="44550"/>
                    </a:cubicBezTo>
                    <a:cubicBezTo>
                      <a:pt x="43823" y="44526"/>
                      <a:pt x="43831" y="44497"/>
                      <a:pt x="43839" y="44468"/>
                    </a:cubicBezTo>
                    <a:lnTo>
                      <a:pt x="43839" y="44468"/>
                    </a:lnTo>
                    <a:cubicBezTo>
                      <a:pt x="43865" y="44481"/>
                      <a:pt x="43892" y="44496"/>
                      <a:pt x="43921" y="44513"/>
                    </a:cubicBezTo>
                    <a:cubicBezTo>
                      <a:pt x="43955" y="44480"/>
                      <a:pt x="43989" y="44416"/>
                      <a:pt x="43994" y="44376"/>
                    </a:cubicBezTo>
                    <a:lnTo>
                      <a:pt x="43994" y="44376"/>
                    </a:lnTo>
                    <a:cubicBezTo>
                      <a:pt x="44162" y="44478"/>
                      <a:pt x="44330" y="44523"/>
                      <a:pt x="44390" y="44540"/>
                    </a:cubicBezTo>
                    <a:lnTo>
                      <a:pt x="44390" y="44540"/>
                    </a:lnTo>
                    <a:cubicBezTo>
                      <a:pt x="44351" y="44507"/>
                      <a:pt x="44216" y="44392"/>
                      <a:pt x="44064" y="44246"/>
                    </a:cubicBezTo>
                    <a:close/>
                    <a:moveTo>
                      <a:pt x="36188" y="43520"/>
                    </a:moveTo>
                    <a:cubicBezTo>
                      <a:pt x="36356" y="43520"/>
                      <a:pt x="36529" y="43529"/>
                      <a:pt x="36712" y="43552"/>
                    </a:cubicBezTo>
                    <a:cubicBezTo>
                      <a:pt x="36786" y="43663"/>
                      <a:pt x="36934" y="43811"/>
                      <a:pt x="37045" y="43996"/>
                    </a:cubicBezTo>
                    <a:cubicBezTo>
                      <a:pt x="37271" y="44267"/>
                      <a:pt x="37525" y="44470"/>
                      <a:pt x="37688" y="44586"/>
                    </a:cubicBezTo>
                    <a:lnTo>
                      <a:pt x="37688" y="44586"/>
                    </a:lnTo>
                    <a:cubicBezTo>
                      <a:pt x="37450" y="44576"/>
                      <a:pt x="37207" y="44565"/>
                      <a:pt x="36971" y="44550"/>
                    </a:cubicBezTo>
                    <a:cubicBezTo>
                      <a:pt x="36934" y="44439"/>
                      <a:pt x="36786" y="44181"/>
                      <a:pt x="36564" y="43996"/>
                    </a:cubicBezTo>
                    <a:cubicBezTo>
                      <a:pt x="36232" y="43663"/>
                      <a:pt x="35862" y="43552"/>
                      <a:pt x="35862" y="43552"/>
                    </a:cubicBezTo>
                    <a:lnTo>
                      <a:pt x="35862" y="43552"/>
                    </a:lnTo>
                    <a:cubicBezTo>
                      <a:pt x="35862" y="43552"/>
                      <a:pt x="36084" y="43811"/>
                      <a:pt x="36416" y="44144"/>
                    </a:cubicBezTo>
                    <a:cubicBezTo>
                      <a:pt x="36601" y="44328"/>
                      <a:pt x="36786" y="44476"/>
                      <a:pt x="36860" y="44587"/>
                    </a:cubicBezTo>
                    <a:lnTo>
                      <a:pt x="36195" y="44587"/>
                    </a:lnTo>
                    <a:cubicBezTo>
                      <a:pt x="36047" y="44476"/>
                      <a:pt x="35825" y="44292"/>
                      <a:pt x="35566" y="44033"/>
                    </a:cubicBezTo>
                    <a:cubicBezTo>
                      <a:pt x="35381" y="43848"/>
                      <a:pt x="35196" y="43663"/>
                      <a:pt x="35085" y="43589"/>
                    </a:cubicBezTo>
                    <a:cubicBezTo>
                      <a:pt x="35468" y="43564"/>
                      <a:pt x="35815" y="43520"/>
                      <a:pt x="36188" y="43520"/>
                    </a:cubicBezTo>
                    <a:close/>
                    <a:moveTo>
                      <a:pt x="36897" y="43441"/>
                    </a:moveTo>
                    <a:cubicBezTo>
                      <a:pt x="37119" y="43441"/>
                      <a:pt x="37341" y="43515"/>
                      <a:pt x="37562" y="43515"/>
                    </a:cubicBezTo>
                    <a:cubicBezTo>
                      <a:pt x="37673" y="43626"/>
                      <a:pt x="37821" y="43774"/>
                      <a:pt x="37895" y="43885"/>
                    </a:cubicBezTo>
                    <a:cubicBezTo>
                      <a:pt x="38376" y="44328"/>
                      <a:pt x="38819" y="44550"/>
                      <a:pt x="38819" y="44550"/>
                    </a:cubicBezTo>
                    <a:cubicBezTo>
                      <a:pt x="38819" y="44550"/>
                      <a:pt x="38487" y="44181"/>
                      <a:pt x="38043" y="43737"/>
                    </a:cubicBezTo>
                    <a:cubicBezTo>
                      <a:pt x="37932" y="43626"/>
                      <a:pt x="37858" y="43589"/>
                      <a:pt x="37821" y="43515"/>
                    </a:cubicBezTo>
                    <a:cubicBezTo>
                      <a:pt x="38043" y="43515"/>
                      <a:pt x="38302" y="43552"/>
                      <a:pt x="38561" y="43589"/>
                    </a:cubicBezTo>
                    <a:cubicBezTo>
                      <a:pt x="38635" y="43737"/>
                      <a:pt x="38746" y="43922"/>
                      <a:pt x="38893" y="44070"/>
                    </a:cubicBezTo>
                    <a:cubicBezTo>
                      <a:pt x="39337" y="44476"/>
                      <a:pt x="39744" y="44624"/>
                      <a:pt x="39744" y="44624"/>
                    </a:cubicBezTo>
                    <a:cubicBezTo>
                      <a:pt x="39744" y="44624"/>
                      <a:pt x="39411" y="44328"/>
                      <a:pt x="39041" y="43922"/>
                    </a:cubicBezTo>
                    <a:cubicBezTo>
                      <a:pt x="38967" y="43811"/>
                      <a:pt x="38856" y="43700"/>
                      <a:pt x="38782" y="43589"/>
                    </a:cubicBezTo>
                    <a:cubicBezTo>
                      <a:pt x="39004" y="43589"/>
                      <a:pt x="39226" y="43626"/>
                      <a:pt x="39485" y="43626"/>
                    </a:cubicBezTo>
                    <a:cubicBezTo>
                      <a:pt x="39559" y="43774"/>
                      <a:pt x="39670" y="43922"/>
                      <a:pt x="39781" y="44070"/>
                    </a:cubicBezTo>
                    <a:cubicBezTo>
                      <a:pt x="40039" y="44328"/>
                      <a:pt x="40261" y="44513"/>
                      <a:pt x="40409" y="44624"/>
                    </a:cubicBezTo>
                    <a:cubicBezTo>
                      <a:pt x="40113" y="44624"/>
                      <a:pt x="39818" y="44661"/>
                      <a:pt x="39596" y="44661"/>
                    </a:cubicBezTo>
                    <a:cubicBezTo>
                      <a:pt x="39596" y="44633"/>
                      <a:pt x="38766" y="44626"/>
                      <a:pt x="37828" y="44591"/>
                    </a:cubicBezTo>
                    <a:lnTo>
                      <a:pt x="37828" y="44591"/>
                    </a:lnTo>
                    <a:cubicBezTo>
                      <a:pt x="37743" y="44408"/>
                      <a:pt x="37492" y="44103"/>
                      <a:pt x="37193" y="43774"/>
                    </a:cubicBezTo>
                    <a:cubicBezTo>
                      <a:pt x="37119" y="43626"/>
                      <a:pt x="36971" y="43552"/>
                      <a:pt x="36897" y="43441"/>
                    </a:cubicBezTo>
                    <a:close/>
                    <a:moveTo>
                      <a:pt x="41333" y="43589"/>
                    </a:moveTo>
                    <a:cubicBezTo>
                      <a:pt x="41333" y="43626"/>
                      <a:pt x="41260" y="43700"/>
                      <a:pt x="41260" y="43774"/>
                    </a:cubicBezTo>
                    <a:lnTo>
                      <a:pt x="41260" y="43811"/>
                    </a:lnTo>
                    <a:cubicBezTo>
                      <a:pt x="41223" y="43996"/>
                      <a:pt x="41149" y="44292"/>
                      <a:pt x="41075" y="44439"/>
                    </a:cubicBezTo>
                    <a:cubicBezTo>
                      <a:pt x="41075" y="44476"/>
                      <a:pt x="41038" y="44550"/>
                      <a:pt x="41001" y="44624"/>
                    </a:cubicBezTo>
                    <a:lnTo>
                      <a:pt x="40557" y="44661"/>
                    </a:lnTo>
                    <a:lnTo>
                      <a:pt x="40520" y="44661"/>
                    </a:lnTo>
                    <a:cubicBezTo>
                      <a:pt x="40446" y="44513"/>
                      <a:pt x="40261" y="44255"/>
                      <a:pt x="40039" y="43959"/>
                    </a:cubicBezTo>
                    <a:cubicBezTo>
                      <a:pt x="39929" y="43885"/>
                      <a:pt x="39818" y="43774"/>
                      <a:pt x="39781" y="43700"/>
                    </a:cubicBezTo>
                    <a:lnTo>
                      <a:pt x="40113" y="43700"/>
                    </a:lnTo>
                    <a:cubicBezTo>
                      <a:pt x="40150" y="43774"/>
                      <a:pt x="40261" y="43922"/>
                      <a:pt x="40409" y="44070"/>
                    </a:cubicBezTo>
                    <a:cubicBezTo>
                      <a:pt x="40612" y="44273"/>
                      <a:pt x="40815" y="44414"/>
                      <a:pt x="40848" y="44465"/>
                    </a:cubicBezTo>
                    <a:lnTo>
                      <a:pt x="40848" y="44465"/>
                    </a:lnTo>
                    <a:cubicBezTo>
                      <a:pt x="40825" y="44408"/>
                      <a:pt x="40716" y="44154"/>
                      <a:pt x="40520" y="43959"/>
                    </a:cubicBezTo>
                    <a:cubicBezTo>
                      <a:pt x="40446" y="43885"/>
                      <a:pt x="40335" y="43774"/>
                      <a:pt x="40261" y="43737"/>
                    </a:cubicBezTo>
                    <a:cubicBezTo>
                      <a:pt x="40483" y="43737"/>
                      <a:pt x="40668" y="43737"/>
                      <a:pt x="40853" y="43700"/>
                    </a:cubicBezTo>
                    <a:cubicBezTo>
                      <a:pt x="40853" y="43737"/>
                      <a:pt x="40890" y="43774"/>
                      <a:pt x="40964" y="43774"/>
                    </a:cubicBezTo>
                    <a:cubicBezTo>
                      <a:pt x="41001" y="43811"/>
                      <a:pt x="41075" y="43885"/>
                      <a:pt x="41075" y="43885"/>
                    </a:cubicBezTo>
                    <a:cubicBezTo>
                      <a:pt x="41075" y="43885"/>
                      <a:pt x="41186" y="43774"/>
                      <a:pt x="41075" y="43626"/>
                    </a:cubicBezTo>
                    <a:cubicBezTo>
                      <a:pt x="41186" y="43626"/>
                      <a:pt x="41223" y="43626"/>
                      <a:pt x="41333" y="43589"/>
                    </a:cubicBezTo>
                    <a:close/>
                    <a:moveTo>
                      <a:pt x="43810" y="44556"/>
                    </a:moveTo>
                    <a:cubicBezTo>
                      <a:pt x="43808" y="44626"/>
                      <a:pt x="43774" y="44662"/>
                      <a:pt x="43774" y="44698"/>
                    </a:cubicBezTo>
                    <a:lnTo>
                      <a:pt x="43786" y="44716"/>
                    </a:lnTo>
                    <a:lnTo>
                      <a:pt x="43786" y="44716"/>
                    </a:lnTo>
                    <a:cubicBezTo>
                      <a:pt x="43805" y="44676"/>
                      <a:pt x="43824" y="44634"/>
                      <a:pt x="43847" y="44587"/>
                    </a:cubicBezTo>
                    <a:lnTo>
                      <a:pt x="43810" y="44556"/>
                    </a:lnTo>
                    <a:close/>
                    <a:moveTo>
                      <a:pt x="31721" y="44661"/>
                    </a:moveTo>
                    <a:cubicBezTo>
                      <a:pt x="31758" y="44698"/>
                      <a:pt x="31795" y="44698"/>
                      <a:pt x="31832" y="44698"/>
                    </a:cubicBezTo>
                    <a:lnTo>
                      <a:pt x="33570" y="44698"/>
                    </a:lnTo>
                    <a:cubicBezTo>
                      <a:pt x="33791" y="44698"/>
                      <a:pt x="33976" y="44698"/>
                      <a:pt x="34198" y="44735"/>
                    </a:cubicBezTo>
                    <a:cubicBezTo>
                      <a:pt x="34679" y="44809"/>
                      <a:pt x="35122" y="44809"/>
                      <a:pt x="35603" y="44846"/>
                    </a:cubicBezTo>
                    <a:cubicBezTo>
                      <a:pt x="36638" y="44920"/>
                      <a:pt x="37747" y="44994"/>
                      <a:pt x="39004" y="44994"/>
                    </a:cubicBezTo>
                    <a:lnTo>
                      <a:pt x="39004" y="45068"/>
                    </a:lnTo>
                    <a:cubicBezTo>
                      <a:pt x="38635" y="45105"/>
                      <a:pt x="38265" y="45179"/>
                      <a:pt x="37932" y="45216"/>
                    </a:cubicBezTo>
                    <a:cubicBezTo>
                      <a:pt x="37304" y="45290"/>
                      <a:pt x="36712" y="45438"/>
                      <a:pt x="36047" y="45549"/>
                    </a:cubicBezTo>
                    <a:cubicBezTo>
                      <a:pt x="35899" y="45549"/>
                      <a:pt x="35788" y="45585"/>
                      <a:pt x="35640" y="45585"/>
                    </a:cubicBezTo>
                    <a:cubicBezTo>
                      <a:pt x="35529" y="45585"/>
                      <a:pt x="35455" y="45585"/>
                      <a:pt x="35344" y="45622"/>
                    </a:cubicBezTo>
                    <a:lnTo>
                      <a:pt x="33200" y="45622"/>
                    </a:lnTo>
                    <a:cubicBezTo>
                      <a:pt x="33015" y="45622"/>
                      <a:pt x="32867" y="45585"/>
                      <a:pt x="32682" y="45585"/>
                    </a:cubicBezTo>
                    <a:cubicBezTo>
                      <a:pt x="31725" y="45496"/>
                      <a:pt x="30741" y="45367"/>
                      <a:pt x="29739" y="45367"/>
                    </a:cubicBezTo>
                    <a:cubicBezTo>
                      <a:pt x="29076" y="45367"/>
                      <a:pt x="28405" y="45424"/>
                      <a:pt x="27728" y="45585"/>
                    </a:cubicBezTo>
                    <a:cubicBezTo>
                      <a:pt x="29022" y="44883"/>
                      <a:pt x="30427" y="45364"/>
                      <a:pt x="31721" y="44661"/>
                    </a:cubicBezTo>
                    <a:close/>
                    <a:moveTo>
                      <a:pt x="40964" y="44661"/>
                    </a:moveTo>
                    <a:lnTo>
                      <a:pt x="40964" y="44661"/>
                    </a:lnTo>
                    <a:cubicBezTo>
                      <a:pt x="40779" y="44994"/>
                      <a:pt x="40631" y="45290"/>
                      <a:pt x="40483" y="45622"/>
                    </a:cubicBezTo>
                    <a:cubicBezTo>
                      <a:pt x="40483" y="45549"/>
                      <a:pt x="40446" y="45438"/>
                      <a:pt x="40335" y="45364"/>
                    </a:cubicBezTo>
                    <a:cubicBezTo>
                      <a:pt x="40261" y="45253"/>
                      <a:pt x="40224" y="45253"/>
                      <a:pt x="40113" y="45216"/>
                    </a:cubicBezTo>
                    <a:cubicBezTo>
                      <a:pt x="40261" y="45105"/>
                      <a:pt x="40409" y="45031"/>
                      <a:pt x="40594" y="44883"/>
                    </a:cubicBezTo>
                    <a:lnTo>
                      <a:pt x="40964" y="44661"/>
                    </a:lnTo>
                    <a:close/>
                    <a:moveTo>
                      <a:pt x="39929" y="45290"/>
                    </a:moveTo>
                    <a:cubicBezTo>
                      <a:pt x="39966" y="45364"/>
                      <a:pt x="40039" y="45438"/>
                      <a:pt x="40113" y="45475"/>
                    </a:cubicBezTo>
                    <a:cubicBezTo>
                      <a:pt x="40224" y="45585"/>
                      <a:pt x="40298" y="45659"/>
                      <a:pt x="40409" y="45733"/>
                    </a:cubicBezTo>
                    <a:cubicBezTo>
                      <a:pt x="40335" y="45844"/>
                      <a:pt x="40261" y="45992"/>
                      <a:pt x="40150" y="46177"/>
                    </a:cubicBezTo>
                    <a:cubicBezTo>
                      <a:pt x="40113" y="46103"/>
                      <a:pt x="40039" y="45992"/>
                      <a:pt x="39929" y="45918"/>
                    </a:cubicBezTo>
                    <a:cubicBezTo>
                      <a:pt x="39781" y="45770"/>
                      <a:pt x="39707" y="45622"/>
                      <a:pt x="39596" y="45549"/>
                    </a:cubicBezTo>
                    <a:cubicBezTo>
                      <a:pt x="39707" y="45438"/>
                      <a:pt x="39855" y="45364"/>
                      <a:pt x="39929" y="45290"/>
                    </a:cubicBezTo>
                    <a:close/>
                    <a:moveTo>
                      <a:pt x="38154" y="22109"/>
                    </a:moveTo>
                    <a:cubicBezTo>
                      <a:pt x="37599" y="22738"/>
                      <a:pt x="37045" y="23403"/>
                      <a:pt x="36675" y="24179"/>
                    </a:cubicBezTo>
                    <a:cubicBezTo>
                      <a:pt x="35825" y="25806"/>
                      <a:pt x="35566" y="27507"/>
                      <a:pt x="35492" y="29134"/>
                    </a:cubicBezTo>
                    <a:cubicBezTo>
                      <a:pt x="35492" y="29466"/>
                      <a:pt x="35455" y="29725"/>
                      <a:pt x="35455" y="30058"/>
                    </a:cubicBezTo>
                    <a:lnTo>
                      <a:pt x="35455" y="30391"/>
                    </a:lnTo>
                    <a:cubicBezTo>
                      <a:pt x="35455" y="30501"/>
                      <a:pt x="35455" y="30612"/>
                      <a:pt x="35381" y="30760"/>
                    </a:cubicBezTo>
                    <a:cubicBezTo>
                      <a:pt x="35381" y="30871"/>
                      <a:pt x="35381" y="30982"/>
                      <a:pt x="35344" y="31130"/>
                    </a:cubicBezTo>
                    <a:cubicBezTo>
                      <a:pt x="35344" y="31204"/>
                      <a:pt x="35344" y="31352"/>
                      <a:pt x="35307" y="31426"/>
                    </a:cubicBezTo>
                    <a:cubicBezTo>
                      <a:pt x="35307" y="31611"/>
                      <a:pt x="35270" y="31795"/>
                      <a:pt x="35270" y="32054"/>
                    </a:cubicBezTo>
                    <a:cubicBezTo>
                      <a:pt x="35270" y="32128"/>
                      <a:pt x="35233" y="32239"/>
                      <a:pt x="35233" y="32313"/>
                    </a:cubicBezTo>
                    <a:cubicBezTo>
                      <a:pt x="35233" y="32461"/>
                      <a:pt x="35159" y="32535"/>
                      <a:pt x="35159" y="32683"/>
                    </a:cubicBezTo>
                    <a:cubicBezTo>
                      <a:pt x="35159" y="32794"/>
                      <a:pt x="35122" y="32868"/>
                      <a:pt x="35122" y="33015"/>
                    </a:cubicBezTo>
                    <a:cubicBezTo>
                      <a:pt x="35085" y="33163"/>
                      <a:pt x="35085" y="33274"/>
                      <a:pt x="35048" y="33422"/>
                    </a:cubicBezTo>
                    <a:cubicBezTo>
                      <a:pt x="35048" y="33533"/>
                      <a:pt x="34975" y="33607"/>
                      <a:pt x="34975" y="33718"/>
                    </a:cubicBezTo>
                    <a:lnTo>
                      <a:pt x="34975" y="33755"/>
                    </a:lnTo>
                    <a:cubicBezTo>
                      <a:pt x="34975" y="33829"/>
                      <a:pt x="34938" y="33940"/>
                      <a:pt x="34901" y="34088"/>
                    </a:cubicBezTo>
                    <a:cubicBezTo>
                      <a:pt x="34864" y="34199"/>
                      <a:pt x="34864" y="34346"/>
                      <a:pt x="34790" y="34457"/>
                    </a:cubicBezTo>
                    <a:cubicBezTo>
                      <a:pt x="34753" y="34679"/>
                      <a:pt x="34679" y="34938"/>
                      <a:pt x="34568" y="35197"/>
                    </a:cubicBezTo>
                    <a:cubicBezTo>
                      <a:pt x="33976" y="36860"/>
                      <a:pt x="32830" y="38376"/>
                      <a:pt x="31721" y="39892"/>
                    </a:cubicBezTo>
                    <a:cubicBezTo>
                      <a:pt x="31019" y="40447"/>
                      <a:pt x="30353" y="41001"/>
                      <a:pt x="29688" y="41519"/>
                    </a:cubicBezTo>
                    <a:cubicBezTo>
                      <a:pt x="27543" y="43182"/>
                      <a:pt x="25473" y="44846"/>
                      <a:pt x="23329" y="46473"/>
                    </a:cubicBezTo>
                    <a:cubicBezTo>
                      <a:pt x="23329" y="46362"/>
                      <a:pt x="23329" y="46288"/>
                      <a:pt x="23366" y="46140"/>
                    </a:cubicBezTo>
                    <a:cubicBezTo>
                      <a:pt x="23366" y="46140"/>
                      <a:pt x="23366" y="46103"/>
                      <a:pt x="23440" y="46103"/>
                    </a:cubicBezTo>
                    <a:cubicBezTo>
                      <a:pt x="23625" y="45844"/>
                      <a:pt x="23735" y="45622"/>
                      <a:pt x="23920" y="45401"/>
                    </a:cubicBezTo>
                    <a:cubicBezTo>
                      <a:pt x="24253" y="44920"/>
                      <a:pt x="24623" y="44439"/>
                      <a:pt x="24955" y="43959"/>
                    </a:cubicBezTo>
                    <a:lnTo>
                      <a:pt x="24992" y="43922"/>
                    </a:lnTo>
                    <a:cubicBezTo>
                      <a:pt x="25325" y="43441"/>
                      <a:pt x="25658" y="42998"/>
                      <a:pt x="25954" y="42480"/>
                    </a:cubicBezTo>
                    <a:lnTo>
                      <a:pt x="25954" y="42443"/>
                    </a:lnTo>
                    <a:cubicBezTo>
                      <a:pt x="26286" y="41962"/>
                      <a:pt x="26582" y="41482"/>
                      <a:pt x="26841" y="41001"/>
                    </a:cubicBezTo>
                    <a:lnTo>
                      <a:pt x="26841" y="40964"/>
                    </a:lnTo>
                    <a:cubicBezTo>
                      <a:pt x="26989" y="40742"/>
                      <a:pt x="27137" y="40484"/>
                      <a:pt x="27211" y="40225"/>
                    </a:cubicBezTo>
                    <a:cubicBezTo>
                      <a:pt x="27322" y="40040"/>
                      <a:pt x="27396" y="39892"/>
                      <a:pt x="27432" y="39707"/>
                    </a:cubicBezTo>
                    <a:lnTo>
                      <a:pt x="27432" y="39670"/>
                    </a:lnTo>
                    <a:cubicBezTo>
                      <a:pt x="27543" y="39485"/>
                      <a:pt x="27580" y="39337"/>
                      <a:pt x="27691" y="39153"/>
                    </a:cubicBezTo>
                    <a:cubicBezTo>
                      <a:pt x="27691" y="39153"/>
                      <a:pt x="27691" y="39116"/>
                      <a:pt x="27728" y="39116"/>
                    </a:cubicBezTo>
                    <a:cubicBezTo>
                      <a:pt x="27765" y="38968"/>
                      <a:pt x="27876" y="38783"/>
                      <a:pt x="27913" y="38635"/>
                    </a:cubicBezTo>
                    <a:cubicBezTo>
                      <a:pt x="27913" y="38598"/>
                      <a:pt x="27913" y="38598"/>
                      <a:pt x="27950" y="38561"/>
                    </a:cubicBezTo>
                    <a:cubicBezTo>
                      <a:pt x="27987" y="38376"/>
                      <a:pt x="28098" y="38191"/>
                      <a:pt x="28135" y="38006"/>
                    </a:cubicBezTo>
                    <a:cubicBezTo>
                      <a:pt x="28689" y="36195"/>
                      <a:pt x="28726" y="34568"/>
                      <a:pt x="28505" y="32905"/>
                    </a:cubicBezTo>
                    <a:cubicBezTo>
                      <a:pt x="28357" y="32128"/>
                      <a:pt x="28283" y="31352"/>
                      <a:pt x="28283" y="30575"/>
                    </a:cubicBezTo>
                    <a:cubicBezTo>
                      <a:pt x="28283" y="30058"/>
                      <a:pt x="28357" y="29540"/>
                      <a:pt x="28542" y="29023"/>
                    </a:cubicBezTo>
                    <a:cubicBezTo>
                      <a:pt x="28763" y="28209"/>
                      <a:pt x="29577" y="27618"/>
                      <a:pt x="30316" y="27137"/>
                    </a:cubicBezTo>
                    <a:cubicBezTo>
                      <a:pt x="30353" y="27100"/>
                      <a:pt x="30427" y="27100"/>
                      <a:pt x="30464" y="27063"/>
                    </a:cubicBezTo>
                    <a:cubicBezTo>
                      <a:pt x="31351" y="26583"/>
                      <a:pt x="32202" y="26139"/>
                      <a:pt x="33089" y="25584"/>
                    </a:cubicBezTo>
                    <a:lnTo>
                      <a:pt x="33089" y="25584"/>
                    </a:lnTo>
                    <a:cubicBezTo>
                      <a:pt x="33015" y="25658"/>
                      <a:pt x="32867" y="25806"/>
                      <a:pt x="32756" y="25991"/>
                    </a:cubicBezTo>
                    <a:cubicBezTo>
                      <a:pt x="32350" y="26546"/>
                      <a:pt x="31943" y="27433"/>
                      <a:pt x="31610" y="28394"/>
                    </a:cubicBezTo>
                    <a:cubicBezTo>
                      <a:pt x="31277" y="29392"/>
                      <a:pt x="31093" y="30317"/>
                      <a:pt x="30945" y="30982"/>
                    </a:cubicBezTo>
                    <a:lnTo>
                      <a:pt x="30760" y="32091"/>
                    </a:lnTo>
                    <a:lnTo>
                      <a:pt x="31056" y="31019"/>
                    </a:lnTo>
                    <a:cubicBezTo>
                      <a:pt x="31240" y="30391"/>
                      <a:pt x="31462" y="29466"/>
                      <a:pt x="31795" y="28431"/>
                    </a:cubicBezTo>
                    <a:cubicBezTo>
                      <a:pt x="32128" y="27470"/>
                      <a:pt x="32497" y="26583"/>
                      <a:pt x="32867" y="26028"/>
                    </a:cubicBezTo>
                    <a:cubicBezTo>
                      <a:pt x="32978" y="25806"/>
                      <a:pt x="33126" y="25621"/>
                      <a:pt x="33237" y="25473"/>
                    </a:cubicBezTo>
                    <a:cubicBezTo>
                      <a:pt x="34901" y="24475"/>
                      <a:pt x="36564" y="23366"/>
                      <a:pt x="38154" y="22109"/>
                    </a:cubicBezTo>
                    <a:close/>
                    <a:moveTo>
                      <a:pt x="38117" y="46399"/>
                    </a:moveTo>
                    <a:cubicBezTo>
                      <a:pt x="38117" y="46399"/>
                      <a:pt x="38117" y="46473"/>
                      <a:pt x="38154" y="46473"/>
                    </a:cubicBezTo>
                    <a:lnTo>
                      <a:pt x="38117" y="46399"/>
                    </a:lnTo>
                    <a:close/>
                    <a:moveTo>
                      <a:pt x="38782" y="45290"/>
                    </a:moveTo>
                    <a:cubicBezTo>
                      <a:pt x="37673" y="45733"/>
                      <a:pt x="36564" y="46214"/>
                      <a:pt x="35455" y="46510"/>
                    </a:cubicBezTo>
                    <a:cubicBezTo>
                      <a:pt x="35344" y="46547"/>
                      <a:pt x="35196" y="46547"/>
                      <a:pt x="35122" y="46584"/>
                    </a:cubicBezTo>
                    <a:cubicBezTo>
                      <a:pt x="35085" y="46584"/>
                      <a:pt x="35011" y="46584"/>
                      <a:pt x="34975" y="46658"/>
                    </a:cubicBezTo>
                    <a:cubicBezTo>
                      <a:pt x="34901" y="46658"/>
                      <a:pt x="34827" y="46695"/>
                      <a:pt x="34753" y="46695"/>
                    </a:cubicBezTo>
                    <a:lnTo>
                      <a:pt x="34605" y="46695"/>
                    </a:lnTo>
                    <a:cubicBezTo>
                      <a:pt x="34568" y="46695"/>
                      <a:pt x="34457" y="46695"/>
                      <a:pt x="34420" y="46732"/>
                    </a:cubicBezTo>
                    <a:lnTo>
                      <a:pt x="32608" y="46732"/>
                    </a:lnTo>
                    <a:cubicBezTo>
                      <a:pt x="32424" y="46732"/>
                      <a:pt x="32313" y="46732"/>
                      <a:pt x="32128" y="46695"/>
                    </a:cubicBezTo>
                    <a:lnTo>
                      <a:pt x="32017" y="46695"/>
                    </a:lnTo>
                    <a:cubicBezTo>
                      <a:pt x="31869" y="46695"/>
                      <a:pt x="31684" y="46658"/>
                      <a:pt x="31573" y="46658"/>
                    </a:cubicBezTo>
                    <a:lnTo>
                      <a:pt x="31425" y="46658"/>
                    </a:lnTo>
                    <a:cubicBezTo>
                      <a:pt x="31314" y="46658"/>
                      <a:pt x="31240" y="46658"/>
                      <a:pt x="31130" y="46584"/>
                    </a:cubicBezTo>
                    <a:cubicBezTo>
                      <a:pt x="30908" y="46584"/>
                      <a:pt x="30686" y="46547"/>
                      <a:pt x="30464" y="46547"/>
                    </a:cubicBezTo>
                    <a:cubicBezTo>
                      <a:pt x="29916" y="46513"/>
                      <a:pt x="29375" y="46495"/>
                      <a:pt x="28828" y="46495"/>
                    </a:cubicBezTo>
                    <a:cubicBezTo>
                      <a:pt x="28158" y="46495"/>
                      <a:pt x="27479" y="46523"/>
                      <a:pt x="26767" y="46584"/>
                    </a:cubicBezTo>
                    <a:cubicBezTo>
                      <a:pt x="26582" y="46584"/>
                      <a:pt x="26323" y="46658"/>
                      <a:pt x="26139" y="46695"/>
                    </a:cubicBezTo>
                    <a:cubicBezTo>
                      <a:pt x="26471" y="46473"/>
                      <a:pt x="26767" y="46214"/>
                      <a:pt x="27063" y="45955"/>
                    </a:cubicBezTo>
                    <a:cubicBezTo>
                      <a:pt x="27211" y="45918"/>
                      <a:pt x="27359" y="45844"/>
                      <a:pt x="27432" y="45807"/>
                    </a:cubicBezTo>
                    <a:cubicBezTo>
                      <a:pt x="27506" y="45807"/>
                      <a:pt x="27543" y="45807"/>
                      <a:pt x="27580" y="45770"/>
                    </a:cubicBezTo>
                    <a:cubicBezTo>
                      <a:pt x="27765" y="45770"/>
                      <a:pt x="27876" y="45733"/>
                      <a:pt x="27950" y="45733"/>
                    </a:cubicBezTo>
                    <a:cubicBezTo>
                      <a:pt x="28024" y="45733"/>
                      <a:pt x="28061" y="45733"/>
                      <a:pt x="28098" y="45659"/>
                    </a:cubicBezTo>
                    <a:cubicBezTo>
                      <a:pt x="28209" y="45659"/>
                      <a:pt x="28283" y="45622"/>
                      <a:pt x="28320" y="45622"/>
                    </a:cubicBezTo>
                    <a:lnTo>
                      <a:pt x="28468" y="45622"/>
                    </a:lnTo>
                    <a:cubicBezTo>
                      <a:pt x="28579" y="45622"/>
                      <a:pt x="28616" y="45622"/>
                      <a:pt x="28689" y="45585"/>
                    </a:cubicBezTo>
                    <a:lnTo>
                      <a:pt x="30686" y="45585"/>
                    </a:lnTo>
                    <a:cubicBezTo>
                      <a:pt x="30760" y="45585"/>
                      <a:pt x="30908" y="45585"/>
                      <a:pt x="31019" y="45622"/>
                    </a:cubicBezTo>
                    <a:cubicBezTo>
                      <a:pt x="31425" y="45659"/>
                      <a:pt x="31869" y="45733"/>
                      <a:pt x="32313" y="45770"/>
                    </a:cubicBezTo>
                    <a:lnTo>
                      <a:pt x="32793" y="45770"/>
                    </a:lnTo>
                    <a:cubicBezTo>
                      <a:pt x="32941" y="45770"/>
                      <a:pt x="33089" y="45807"/>
                      <a:pt x="33237" y="45807"/>
                    </a:cubicBezTo>
                    <a:cubicBezTo>
                      <a:pt x="33522" y="45838"/>
                      <a:pt x="33812" y="45852"/>
                      <a:pt x="34107" y="45852"/>
                    </a:cubicBezTo>
                    <a:cubicBezTo>
                      <a:pt x="34883" y="45852"/>
                      <a:pt x="35686" y="45756"/>
                      <a:pt x="36490" y="45622"/>
                    </a:cubicBezTo>
                    <a:cubicBezTo>
                      <a:pt x="37119" y="45512"/>
                      <a:pt x="37747" y="45438"/>
                      <a:pt x="38339" y="45364"/>
                    </a:cubicBezTo>
                    <a:cubicBezTo>
                      <a:pt x="38487" y="45364"/>
                      <a:pt x="38635" y="45290"/>
                      <a:pt x="38782" y="45290"/>
                    </a:cubicBezTo>
                    <a:close/>
                    <a:moveTo>
                      <a:pt x="39596" y="45585"/>
                    </a:moveTo>
                    <a:cubicBezTo>
                      <a:pt x="39670" y="45733"/>
                      <a:pt x="39707" y="45844"/>
                      <a:pt x="39855" y="46029"/>
                    </a:cubicBezTo>
                    <a:cubicBezTo>
                      <a:pt x="39929" y="46177"/>
                      <a:pt x="40039" y="46288"/>
                      <a:pt x="40113" y="46325"/>
                    </a:cubicBezTo>
                    <a:cubicBezTo>
                      <a:pt x="40076" y="46399"/>
                      <a:pt x="40039" y="46436"/>
                      <a:pt x="40039" y="46547"/>
                    </a:cubicBezTo>
                    <a:cubicBezTo>
                      <a:pt x="39929" y="46584"/>
                      <a:pt x="39892" y="46732"/>
                      <a:pt x="39855" y="46842"/>
                    </a:cubicBezTo>
                    <a:cubicBezTo>
                      <a:pt x="39781" y="46732"/>
                      <a:pt x="39707" y="46547"/>
                      <a:pt x="39559" y="46399"/>
                    </a:cubicBezTo>
                    <a:cubicBezTo>
                      <a:pt x="39596" y="46140"/>
                      <a:pt x="39596" y="45918"/>
                      <a:pt x="39596" y="45585"/>
                    </a:cubicBezTo>
                    <a:close/>
                    <a:moveTo>
                      <a:pt x="39004" y="46029"/>
                    </a:moveTo>
                    <a:cubicBezTo>
                      <a:pt x="39041" y="46103"/>
                      <a:pt x="39115" y="46177"/>
                      <a:pt x="39152" y="46214"/>
                    </a:cubicBezTo>
                    <a:cubicBezTo>
                      <a:pt x="39152" y="46473"/>
                      <a:pt x="39189" y="46695"/>
                      <a:pt x="39189" y="46879"/>
                    </a:cubicBezTo>
                    <a:lnTo>
                      <a:pt x="39189" y="47212"/>
                    </a:lnTo>
                    <a:lnTo>
                      <a:pt x="39004" y="47027"/>
                    </a:lnTo>
                    <a:cubicBezTo>
                      <a:pt x="38819" y="46842"/>
                      <a:pt x="38598" y="46695"/>
                      <a:pt x="38450" y="46547"/>
                    </a:cubicBezTo>
                    <a:cubicBezTo>
                      <a:pt x="38635" y="46362"/>
                      <a:pt x="38819" y="46177"/>
                      <a:pt x="39004" y="46029"/>
                    </a:cubicBezTo>
                    <a:close/>
                    <a:moveTo>
                      <a:pt x="40520" y="47434"/>
                    </a:moveTo>
                    <a:cubicBezTo>
                      <a:pt x="40513" y="47434"/>
                      <a:pt x="40519" y="47441"/>
                      <a:pt x="40537" y="47453"/>
                    </a:cubicBezTo>
                    <a:lnTo>
                      <a:pt x="40537" y="47453"/>
                    </a:lnTo>
                    <a:cubicBezTo>
                      <a:pt x="40526" y="47441"/>
                      <a:pt x="40520" y="47434"/>
                      <a:pt x="40520" y="47434"/>
                    </a:cubicBezTo>
                    <a:close/>
                    <a:moveTo>
                      <a:pt x="39559" y="46695"/>
                    </a:moveTo>
                    <a:lnTo>
                      <a:pt x="39855" y="46953"/>
                    </a:lnTo>
                    <a:cubicBezTo>
                      <a:pt x="39707" y="47101"/>
                      <a:pt x="39559" y="47323"/>
                      <a:pt x="39485" y="47508"/>
                    </a:cubicBezTo>
                    <a:lnTo>
                      <a:pt x="39411" y="47471"/>
                    </a:lnTo>
                    <a:cubicBezTo>
                      <a:pt x="39485" y="47286"/>
                      <a:pt x="39485" y="47101"/>
                      <a:pt x="39522" y="46916"/>
                    </a:cubicBezTo>
                    <a:cubicBezTo>
                      <a:pt x="39522" y="46842"/>
                      <a:pt x="39522" y="46732"/>
                      <a:pt x="39559" y="46695"/>
                    </a:cubicBezTo>
                    <a:close/>
                    <a:moveTo>
                      <a:pt x="39411" y="48691"/>
                    </a:moveTo>
                    <a:lnTo>
                      <a:pt x="39485" y="48728"/>
                    </a:lnTo>
                    <a:cubicBezTo>
                      <a:pt x="39485" y="48728"/>
                      <a:pt x="39485" y="48691"/>
                      <a:pt x="39411" y="48691"/>
                    </a:cubicBezTo>
                    <a:close/>
                    <a:moveTo>
                      <a:pt x="37267" y="47841"/>
                    </a:moveTo>
                    <a:cubicBezTo>
                      <a:pt x="37304" y="48173"/>
                      <a:pt x="37378" y="48506"/>
                      <a:pt x="37452" y="48765"/>
                    </a:cubicBezTo>
                    <a:cubicBezTo>
                      <a:pt x="37193" y="48506"/>
                      <a:pt x="36971" y="48247"/>
                      <a:pt x="36934" y="48173"/>
                    </a:cubicBezTo>
                    <a:lnTo>
                      <a:pt x="37193" y="47878"/>
                    </a:lnTo>
                    <a:lnTo>
                      <a:pt x="37267" y="47841"/>
                    </a:lnTo>
                    <a:close/>
                    <a:moveTo>
                      <a:pt x="38450" y="46658"/>
                    </a:moveTo>
                    <a:lnTo>
                      <a:pt x="38967" y="47138"/>
                    </a:lnTo>
                    <a:cubicBezTo>
                      <a:pt x="39115" y="47249"/>
                      <a:pt x="39189" y="47360"/>
                      <a:pt x="39300" y="47434"/>
                    </a:cubicBezTo>
                    <a:cubicBezTo>
                      <a:pt x="39300" y="47619"/>
                      <a:pt x="39337" y="47730"/>
                      <a:pt x="39337" y="47878"/>
                    </a:cubicBezTo>
                    <a:cubicBezTo>
                      <a:pt x="39226" y="48026"/>
                      <a:pt x="39189" y="48210"/>
                      <a:pt x="39115" y="48358"/>
                    </a:cubicBezTo>
                    <a:cubicBezTo>
                      <a:pt x="39004" y="48210"/>
                      <a:pt x="38893" y="48100"/>
                      <a:pt x="38782" y="47989"/>
                    </a:cubicBezTo>
                    <a:lnTo>
                      <a:pt x="38043" y="47101"/>
                    </a:lnTo>
                    <a:cubicBezTo>
                      <a:pt x="37932" y="47101"/>
                      <a:pt x="38117" y="47619"/>
                      <a:pt x="38561" y="48063"/>
                    </a:cubicBezTo>
                    <a:lnTo>
                      <a:pt x="38967" y="48506"/>
                    </a:lnTo>
                    <a:cubicBezTo>
                      <a:pt x="38967" y="48543"/>
                      <a:pt x="38930" y="48580"/>
                      <a:pt x="38930" y="48580"/>
                    </a:cubicBezTo>
                    <a:cubicBezTo>
                      <a:pt x="38819" y="48728"/>
                      <a:pt x="38782" y="48839"/>
                      <a:pt x="38746" y="49024"/>
                    </a:cubicBezTo>
                    <a:cubicBezTo>
                      <a:pt x="38598" y="48839"/>
                      <a:pt x="38413" y="48617"/>
                      <a:pt x="38191" y="48358"/>
                    </a:cubicBezTo>
                    <a:cubicBezTo>
                      <a:pt x="38117" y="48247"/>
                      <a:pt x="38043" y="48210"/>
                      <a:pt x="38006" y="48100"/>
                    </a:cubicBezTo>
                    <a:cubicBezTo>
                      <a:pt x="37932" y="47841"/>
                      <a:pt x="37895" y="47619"/>
                      <a:pt x="37858" y="47323"/>
                    </a:cubicBezTo>
                    <a:lnTo>
                      <a:pt x="37858" y="47249"/>
                    </a:lnTo>
                    <a:cubicBezTo>
                      <a:pt x="38043" y="47064"/>
                      <a:pt x="38228" y="46806"/>
                      <a:pt x="38450" y="46658"/>
                    </a:cubicBezTo>
                    <a:close/>
                    <a:moveTo>
                      <a:pt x="36010" y="49135"/>
                    </a:moveTo>
                    <a:cubicBezTo>
                      <a:pt x="36084" y="49320"/>
                      <a:pt x="36268" y="49541"/>
                      <a:pt x="36453" y="49763"/>
                    </a:cubicBezTo>
                    <a:lnTo>
                      <a:pt x="36342" y="49763"/>
                    </a:lnTo>
                    <a:lnTo>
                      <a:pt x="36047" y="49837"/>
                    </a:lnTo>
                    <a:cubicBezTo>
                      <a:pt x="36010" y="49800"/>
                      <a:pt x="35899" y="49726"/>
                      <a:pt x="35862" y="49689"/>
                    </a:cubicBezTo>
                    <a:cubicBezTo>
                      <a:pt x="35788" y="49652"/>
                      <a:pt x="35640" y="49615"/>
                      <a:pt x="35529" y="49541"/>
                    </a:cubicBezTo>
                    <a:cubicBezTo>
                      <a:pt x="35714" y="49393"/>
                      <a:pt x="35862" y="49283"/>
                      <a:pt x="36010" y="49135"/>
                    </a:cubicBezTo>
                    <a:close/>
                    <a:moveTo>
                      <a:pt x="36934" y="48210"/>
                    </a:moveTo>
                    <a:cubicBezTo>
                      <a:pt x="36971" y="48358"/>
                      <a:pt x="37156" y="48728"/>
                      <a:pt x="37525" y="49135"/>
                    </a:cubicBezTo>
                    <a:cubicBezTo>
                      <a:pt x="37562" y="49357"/>
                      <a:pt x="37562" y="49652"/>
                      <a:pt x="37636" y="49874"/>
                    </a:cubicBezTo>
                    <a:cubicBezTo>
                      <a:pt x="37562" y="49800"/>
                      <a:pt x="37489" y="49689"/>
                      <a:pt x="37452" y="49615"/>
                    </a:cubicBezTo>
                    <a:cubicBezTo>
                      <a:pt x="37119" y="49135"/>
                      <a:pt x="36749" y="48765"/>
                      <a:pt x="36601" y="48617"/>
                    </a:cubicBezTo>
                    <a:cubicBezTo>
                      <a:pt x="36712" y="48432"/>
                      <a:pt x="36786" y="48358"/>
                      <a:pt x="36934" y="48210"/>
                    </a:cubicBezTo>
                    <a:close/>
                    <a:moveTo>
                      <a:pt x="38006" y="48432"/>
                    </a:moveTo>
                    <a:lnTo>
                      <a:pt x="38006" y="48432"/>
                    </a:lnTo>
                    <a:cubicBezTo>
                      <a:pt x="38228" y="48728"/>
                      <a:pt x="38450" y="48950"/>
                      <a:pt x="38635" y="49098"/>
                    </a:cubicBezTo>
                    <a:cubicBezTo>
                      <a:pt x="38561" y="49430"/>
                      <a:pt x="38450" y="49652"/>
                      <a:pt x="38376" y="49874"/>
                    </a:cubicBezTo>
                    <a:cubicBezTo>
                      <a:pt x="38302" y="49800"/>
                      <a:pt x="38228" y="49689"/>
                      <a:pt x="38117" y="49615"/>
                    </a:cubicBezTo>
                    <a:cubicBezTo>
                      <a:pt x="38117" y="49209"/>
                      <a:pt x="38080" y="48876"/>
                      <a:pt x="38006" y="48432"/>
                    </a:cubicBezTo>
                    <a:close/>
                    <a:moveTo>
                      <a:pt x="35492" y="49615"/>
                    </a:moveTo>
                    <a:cubicBezTo>
                      <a:pt x="35529" y="49652"/>
                      <a:pt x="35640" y="49726"/>
                      <a:pt x="35788" y="49837"/>
                    </a:cubicBezTo>
                    <a:cubicBezTo>
                      <a:pt x="35788" y="49837"/>
                      <a:pt x="35825" y="49837"/>
                      <a:pt x="35825" y="49874"/>
                    </a:cubicBezTo>
                    <a:lnTo>
                      <a:pt x="35381" y="49948"/>
                    </a:lnTo>
                    <a:lnTo>
                      <a:pt x="34975" y="50059"/>
                    </a:lnTo>
                    <a:cubicBezTo>
                      <a:pt x="35011" y="50022"/>
                      <a:pt x="35085" y="50022"/>
                      <a:pt x="35122" y="49948"/>
                    </a:cubicBezTo>
                    <a:cubicBezTo>
                      <a:pt x="35233" y="49837"/>
                      <a:pt x="35344" y="49726"/>
                      <a:pt x="35492" y="49615"/>
                    </a:cubicBezTo>
                    <a:close/>
                    <a:moveTo>
                      <a:pt x="18249" y="42850"/>
                    </a:moveTo>
                    <a:cubicBezTo>
                      <a:pt x="18241" y="42912"/>
                      <a:pt x="18234" y="42973"/>
                      <a:pt x="18227" y="43035"/>
                    </a:cubicBezTo>
                    <a:cubicBezTo>
                      <a:pt x="18116" y="43922"/>
                      <a:pt x="17931" y="44809"/>
                      <a:pt x="17672" y="45659"/>
                    </a:cubicBezTo>
                    <a:cubicBezTo>
                      <a:pt x="17376" y="46473"/>
                      <a:pt x="17007" y="47212"/>
                      <a:pt x="16637" y="47989"/>
                    </a:cubicBezTo>
                    <a:lnTo>
                      <a:pt x="16489" y="48247"/>
                    </a:lnTo>
                    <a:lnTo>
                      <a:pt x="16489" y="48284"/>
                    </a:lnTo>
                    <a:lnTo>
                      <a:pt x="16378" y="48580"/>
                    </a:lnTo>
                    <a:cubicBezTo>
                      <a:pt x="16230" y="48802"/>
                      <a:pt x="16119" y="48987"/>
                      <a:pt x="16046" y="49209"/>
                    </a:cubicBezTo>
                    <a:cubicBezTo>
                      <a:pt x="16046" y="49283"/>
                      <a:pt x="16009" y="49283"/>
                      <a:pt x="16009" y="49320"/>
                    </a:cubicBezTo>
                    <a:cubicBezTo>
                      <a:pt x="16009" y="49357"/>
                      <a:pt x="15935" y="49430"/>
                      <a:pt x="15935" y="49467"/>
                    </a:cubicBezTo>
                    <a:cubicBezTo>
                      <a:pt x="15935" y="49504"/>
                      <a:pt x="15898" y="49541"/>
                      <a:pt x="15898" y="49615"/>
                    </a:cubicBezTo>
                    <a:cubicBezTo>
                      <a:pt x="15898" y="49652"/>
                      <a:pt x="15861" y="49689"/>
                      <a:pt x="15861" y="49726"/>
                    </a:cubicBezTo>
                    <a:cubicBezTo>
                      <a:pt x="15861" y="49800"/>
                      <a:pt x="15824" y="49837"/>
                      <a:pt x="15824" y="49874"/>
                    </a:cubicBezTo>
                    <a:cubicBezTo>
                      <a:pt x="15824" y="49911"/>
                      <a:pt x="15750" y="49985"/>
                      <a:pt x="15750" y="50022"/>
                    </a:cubicBezTo>
                    <a:cubicBezTo>
                      <a:pt x="15750" y="50059"/>
                      <a:pt x="15713" y="50096"/>
                      <a:pt x="15713" y="50170"/>
                    </a:cubicBezTo>
                    <a:cubicBezTo>
                      <a:pt x="15750" y="50022"/>
                      <a:pt x="15824" y="49911"/>
                      <a:pt x="15861" y="49800"/>
                    </a:cubicBezTo>
                    <a:cubicBezTo>
                      <a:pt x="15935" y="49615"/>
                      <a:pt x="16046" y="49357"/>
                      <a:pt x="16119" y="49172"/>
                    </a:cubicBezTo>
                    <a:cubicBezTo>
                      <a:pt x="16489" y="48395"/>
                      <a:pt x="16933" y="47582"/>
                      <a:pt x="17303" y="46769"/>
                    </a:cubicBezTo>
                    <a:cubicBezTo>
                      <a:pt x="17672" y="45992"/>
                      <a:pt x="17894" y="45179"/>
                      <a:pt x="18042" y="44328"/>
                    </a:cubicBezTo>
                    <a:cubicBezTo>
                      <a:pt x="18108" y="43836"/>
                      <a:pt x="18203" y="43343"/>
                      <a:pt x="18249" y="42850"/>
                    </a:cubicBezTo>
                    <a:close/>
                    <a:moveTo>
                      <a:pt x="36749" y="50022"/>
                    </a:moveTo>
                    <a:cubicBezTo>
                      <a:pt x="36786" y="50059"/>
                      <a:pt x="36897" y="50096"/>
                      <a:pt x="36934" y="50170"/>
                    </a:cubicBezTo>
                    <a:cubicBezTo>
                      <a:pt x="36823" y="50133"/>
                      <a:pt x="36786" y="50096"/>
                      <a:pt x="36749" y="50022"/>
                    </a:cubicBezTo>
                    <a:close/>
                    <a:moveTo>
                      <a:pt x="28874" y="27877"/>
                    </a:moveTo>
                    <a:lnTo>
                      <a:pt x="28874" y="27877"/>
                    </a:lnTo>
                    <a:cubicBezTo>
                      <a:pt x="28653" y="28098"/>
                      <a:pt x="28431" y="28394"/>
                      <a:pt x="28283" y="28727"/>
                    </a:cubicBezTo>
                    <a:cubicBezTo>
                      <a:pt x="27913" y="29503"/>
                      <a:pt x="27802" y="30243"/>
                      <a:pt x="27802" y="30982"/>
                    </a:cubicBezTo>
                    <a:cubicBezTo>
                      <a:pt x="27802" y="32868"/>
                      <a:pt x="28431" y="34494"/>
                      <a:pt x="28098" y="36491"/>
                    </a:cubicBezTo>
                    <a:cubicBezTo>
                      <a:pt x="28098" y="36602"/>
                      <a:pt x="28061" y="36713"/>
                      <a:pt x="28061" y="36860"/>
                    </a:cubicBezTo>
                    <a:cubicBezTo>
                      <a:pt x="28061" y="36897"/>
                      <a:pt x="28024" y="36934"/>
                      <a:pt x="28024" y="37045"/>
                    </a:cubicBezTo>
                    <a:cubicBezTo>
                      <a:pt x="28024" y="37082"/>
                      <a:pt x="27950" y="37156"/>
                      <a:pt x="27950" y="37230"/>
                    </a:cubicBezTo>
                    <a:cubicBezTo>
                      <a:pt x="27950" y="37267"/>
                      <a:pt x="27913" y="37341"/>
                      <a:pt x="27913" y="37415"/>
                    </a:cubicBezTo>
                    <a:cubicBezTo>
                      <a:pt x="27913" y="37452"/>
                      <a:pt x="27876" y="37489"/>
                      <a:pt x="27876" y="37600"/>
                    </a:cubicBezTo>
                    <a:cubicBezTo>
                      <a:pt x="27876" y="37637"/>
                      <a:pt x="27839" y="37711"/>
                      <a:pt x="27839" y="37785"/>
                    </a:cubicBezTo>
                    <a:cubicBezTo>
                      <a:pt x="27839" y="37822"/>
                      <a:pt x="27765" y="37859"/>
                      <a:pt x="27765" y="37970"/>
                    </a:cubicBezTo>
                    <a:cubicBezTo>
                      <a:pt x="27765" y="38006"/>
                      <a:pt x="27728" y="38080"/>
                      <a:pt x="27728" y="38154"/>
                    </a:cubicBezTo>
                    <a:cubicBezTo>
                      <a:pt x="27728" y="38191"/>
                      <a:pt x="27691" y="38265"/>
                      <a:pt x="27691" y="38339"/>
                    </a:cubicBezTo>
                    <a:cubicBezTo>
                      <a:pt x="27691" y="38376"/>
                      <a:pt x="27654" y="38450"/>
                      <a:pt x="27654" y="38524"/>
                    </a:cubicBezTo>
                    <a:cubicBezTo>
                      <a:pt x="27654" y="38561"/>
                      <a:pt x="27580" y="38635"/>
                      <a:pt x="27580" y="38709"/>
                    </a:cubicBezTo>
                    <a:cubicBezTo>
                      <a:pt x="27580" y="38746"/>
                      <a:pt x="27543" y="38783"/>
                      <a:pt x="27543" y="38894"/>
                    </a:cubicBezTo>
                    <a:cubicBezTo>
                      <a:pt x="27506" y="38931"/>
                      <a:pt x="27506" y="39005"/>
                      <a:pt x="27469" y="39079"/>
                    </a:cubicBezTo>
                    <a:cubicBezTo>
                      <a:pt x="27469" y="39116"/>
                      <a:pt x="27396" y="39153"/>
                      <a:pt x="27396" y="39190"/>
                    </a:cubicBezTo>
                    <a:cubicBezTo>
                      <a:pt x="27359" y="39263"/>
                      <a:pt x="27359" y="39337"/>
                      <a:pt x="27322" y="39374"/>
                    </a:cubicBezTo>
                    <a:cubicBezTo>
                      <a:pt x="27322" y="39448"/>
                      <a:pt x="27285" y="39485"/>
                      <a:pt x="27285" y="39522"/>
                    </a:cubicBezTo>
                    <a:cubicBezTo>
                      <a:pt x="27211" y="39559"/>
                      <a:pt x="27211" y="39670"/>
                      <a:pt x="27174" y="39707"/>
                    </a:cubicBezTo>
                    <a:cubicBezTo>
                      <a:pt x="27174" y="39744"/>
                      <a:pt x="27137" y="39818"/>
                      <a:pt x="27137" y="39855"/>
                    </a:cubicBezTo>
                    <a:cubicBezTo>
                      <a:pt x="27100" y="39929"/>
                      <a:pt x="27026" y="40003"/>
                      <a:pt x="27026" y="40077"/>
                    </a:cubicBezTo>
                    <a:cubicBezTo>
                      <a:pt x="27026" y="40114"/>
                      <a:pt x="26989" y="40188"/>
                      <a:pt x="26989" y="40225"/>
                    </a:cubicBezTo>
                    <a:cubicBezTo>
                      <a:pt x="26952" y="40299"/>
                      <a:pt x="26915" y="40373"/>
                      <a:pt x="26841" y="40447"/>
                    </a:cubicBezTo>
                    <a:cubicBezTo>
                      <a:pt x="26841" y="40484"/>
                      <a:pt x="26804" y="40557"/>
                      <a:pt x="26804" y="40557"/>
                    </a:cubicBezTo>
                    <a:cubicBezTo>
                      <a:pt x="26767" y="40631"/>
                      <a:pt x="26730" y="40742"/>
                      <a:pt x="26656" y="40779"/>
                    </a:cubicBezTo>
                    <a:cubicBezTo>
                      <a:pt x="26656" y="40816"/>
                      <a:pt x="26619" y="40816"/>
                      <a:pt x="26619" y="40853"/>
                    </a:cubicBezTo>
                    <a:lnTo>
                      <a:pt x="26471" y="41149"/>
                    </a:lnTo>
                    <a:cubicBezTo>
                      <a:pt x="26471" y="41186"/>
                      <a:pt x="26434" y="41186"/>
                      <a:pt x="26434" y="41223"/>
                    </a:cubicBezTo>
                    <a:cubicBezTo>
                      <a:pt x="26397" y="41334"/>
                      <a:pt x="26360" y="41408"/>
                      <a:pt x="26249" y="41519"/>
                    </a:cubicBezTo>
                    <a:cubicBezTo>
                      <a:pt x="26249" y="41519"/>
                      <a:pt x="26249" y="41556"/>
                      <a:pt x="26212" y="41556"/>
                    </a:cubicBezTo>
                    <a:cubicBezTo>
                      <a:pt x="26175" y="41667"/>
                      <a:pt x="26065" y="41741"/>
                      <a:pt x="26028" y="41888"/>
                    </a:cubicBezTo>
                    <a:cubicBezTo>
                      <a:pt x="25880" y="42110"/>
                      <a:pt x="25695" y="42332"/>
                      <a:pt x="25547" y="42628"/>
                    </a:cubicBezTo>
                    <a:cubicBezTo>
                      <a:pt x="25473" y="42776"/>
                      <a:pt x="25436" y="42850"/>
                      <a:pt x="25325" y="42998"/>
                    </a:cubicBezTo>
                    <a:cubicBezTo>
                      <a:pt x="25177" y="43182"/>
                      <a:pt x="25066" y="43367"/>
                      <a:pt x="24918" y="43589"/>
                    </a:cubicBezTo>
                    <a:cubicBezTo>
                      <a:pt x="24808" y="43700"/>
                      <a:pt x="24771" y="43811"/>
                      <a:pt x="24697" y="43922"/>
                    </a:cubicBezTo>
                    <a:cubicBezTo>
                      <a:pt x="24549" y="44144"/>
                      <a:pt x="24364" y="44328"/>
                      <a:pt x="24216" y="44550"/>
                    </a:cubicBezTo>
                    <a:cubicBezTo>
                      <a:pt x="24179" y="44661"/>
                      <a:pt x="24068" y="44735"/>
                      <a:pt x="24031" y="44846"/>
                    </a:cubicBezTo>
                    <a:cubicBezTo>
                      <a:pt x="23809" y="45105"/>
                      <a:pt x="23625" y="45438"/>
                      <a:pt x="23403" y="45733"/>
                    </a:cubicBezTo>
                    <a:cubicBezTo>
                      <a:pt x="23292" y="45844"/>
                      <a:pt x="23144" y="45992"/>
                      <a:pt x="23070" y="46140"/>
                    </a:cubicBezTo>
                    <a:cubicBezTo>
                      <a:pt x="23033" y="46177"/>
                      <a:pt x="23033" y="46214"/>
                      <a:pt x="22959" y="46288"/>
                    </a:cubicBezTo>
                    <a:cubicBezTo>
                      <a:pt x="22848" y="46473"/>
                      <a:pt x="22700" y="46695"/>
                      <a:pt x="22552" y="46879"/>
                    </a:cubicBezTo>
                    <a:lnTo>
                      <a:pt x="22552" y="46916"/>
                    </a:lnTo>
                    <a:cubicBezTo>
                      <a:pt x="22404" y="47138"/>
                      <a:pt x="22294" y="47323"/>
                      <a:pt x="22146" y="47582"/>
                    </a:cubicBezTo>
                    <a:lnTo>
                      <a:pt x="22109" y="47619"/>
                    </a:lnTo>
                    <a:cubicBezTo>
                      <a:pt x="20926" y="48506"/>
                      <a:pt x="19780" y="49430"/>
                      <a:pt x="18670" y="50281"/>
                    </a:cubicBezTo>
                    <a:cubicBezTo>
                      <a:pt x="18670" y="50170"/>
                      <a:pt x="18707" y="50022"/>
                      <a:pt x="18781" y="49874"/>
                    </a:cubicBezTo>
                    <a:lnTo>
                      <a:pt x="18781" y="49837"/>
                    </a:lnTo>
                    <a:cubicBezTo>
                      <a:pt x="18818" y="49689"/>
                      <a:pt x="18818" y="49541"/>
                      <a:pt x="18855" y="49430"/>
                    </a:cubicBezTo>
                    <a:lnTo>
                      <a:pt x="18855" y="49320"/>
                    </a:lnTo>
                    <a:lnTo>
                      <a:pt x="19003" y="48913"/>
                    </a:lnTo>
                    <a:cubicBezTo>
                      <a:pt x="19003" y="48876"/>
                      <a:pt x="19003" y="48876"/>
                      <a:pt x="19040" y="48802"/>
                    </a:cubicBezTo>
                    <a:lnTo>
                      <a:pt x="19188" y="48395"/>
                    </a:lnTo>
                    <a:cubicBezTo>
                      <a:pt x="19188" y="48395"/>
                      <a:pt x="19188" y="48358"/>
                      <a:pt x="19225" y="48358"/>
                    </a:cubicBezTo>
                    <a:cubicBezTo>
                      <a:pt x="19262" y="48210"/>
                      <a:pt x="19336" y="48063"/>
                      <a:pt x="19410" y="47952"/>
                    </a:cubicBezTo>
                    <a:lnTo>
                      <a:pt x="19410" y="47878"/>
                    </a:lnTo>
                    <a:cubicBezTo>
                      <a:pt x="19447" y="47767"/>
                      <a:pt x="19558" y="47619"/>
                      <a:pt x="19595" y="47471"/>
                    </a:cubicBezTo>
                    <a:lnTo>
                      <a:pt x="19595" y="47434"/>
                    </a:lnTo>
                    <a:cubicBezTo>
                      <a:pt x="19632" y="47286"/>
                      <a:pt x="19743" y="47138"/>
                      <a:pt x="19780" y="47027"/>
                    </a:cubicBezTo>
                    <a:cubicBezTo>
                      <a:pt x="19780" y="47027"/>
                      <a:pt x="19780" y="46953"/>
                      <a:pt x="19817" y="46953"/>
                    </a:cubicBezTo>
                    <a:cubicBezTo>
                      <a:pt x="19890" y="46842"/>
                      <a:pt x="19964" y="46695"/>
                      <a:pt x="20001" y="46584"/>
                    </a:cubicBezTo>
                    <a:cubicBezTo>
                      <a:pt x="20075" y="46510"/>
                      <a:pt x="20112" y="46362"/>
                      <a:pt x="20149" y="46288"/>
                    </a:cubicBezTo>
                    <a:cubicBezTo>
                      <a:pt x="21184" y="44070"/>
                      <a:pt x="22035" y="41851"/>
                      <a:pt x="22552" y="39559"/>
                    </a:cubicBezTo>
                    <a:cubicBezTo>
                      <a:pt x="22922" y="37711"/>
                      <a:pt x="23144" y="35788"/>
                      <a:pt x="22294" y="34346"/>
                    </a:cubicBezTo>
                    <a:cubicBezTo>
                      <a:pt x="21970" y="33795"/>
                      <a:pt x="21276" y="33358"/>
                      <a:pt x="20512" y="33358"/>
                    </a:cubicBezTo>
                    <a:cubicBezTo>
                      <a:pt x="20405" y="33358"/>
                      <a:pt x="20296" y="33367"/>
                      <a:pt x="20186" y="33385"/>
                    </a:cubicBezTo>
                    <a:cubicBezTo>
                      <a:pt x="20371" y="32978"/>
                      <a:pt x="20667" y="32794"/>
                      <a:pt x="20926" y="32646"/>
                    </a:cubicBezTo>
                    <a:cubicBezTo>
                      <a:pt x="21413" y="32402"/>
                      <a:pt x="21857" y="32277"/>
                      <a:pt x="22259" y="32277"/>
                    </a:cubicBezTo>
                    <a:cubicBezTo>
                      <a:pt x="22833" y="32277"/>
                      <a:pt x="23322" y="32531"/>
                      <a:pt x="23735" y="33052"/>
                    </a:cubicBezTo>
                    <a:cubicBezTo>
                      <a:pt x="23809" y="33163"/>
                      <a:pt x="23883" y="33200"/>
                      <a:pt x="23957" y="33274"/>
                    </a:cubicBezTo>
                    <a:cubicBezTo>
                      <a:pt x="23846" y="33274"/>
                      <a:pt x="23883" y="33348"/>
                      <a:pt x="23994" y="33348"/>
                    </a:cubicBezTo>
                    <a:cubicBezTo>
                      <a:pt x="24918" y="34716"/>
                      <a:pt x="25177" y="37045"/>
                      <a:pt x="25140" y="38376"/>
                    </a:cubicBezTo>
                    <a:lnTo>
                      <a:pt x="25140" y="38746"/>
                    </a:lnTo>
                    <a:lnTo>
                      <a:pt x="25399" y="38413"/>
                    </a:lnTo>
                    <a:cubicBezTo>
                      <a:pt x="26065" y="37637"/>
                      <a:pt x="26434" y="36934"/>
                      <a:pt x="26582" y="36306"/>
                    </a:cubicBezTo>
                    <a:cubicBezTo>
                      <a:pt x="26841" y="35234"/>
                      <a:pt x="26656" y="34199"/>
                      <a:pt x="26471" y="33200"/>
                    </a:cubicBezTo>
                    <a:cubicBezTo>
                      <a:pt x="26508" y="33200"/>
                      <a:pt x="26323" y="32498"/>
                      <a:pt x="26434" y="32461"/>
                    </a:cubicBezTo>
                    <a:cubicBezTo>
                      <a:pt x="26434" y="32350"/>
                      <a:pt x="26286" y="32165"/>
                      <a:pt x="26249" y="31795"/>
                    </a:cubicBezTo>
                    <a:cubicBezTo>
                      <a:pt x="25954" y="29540"/>
                      <a:pt x="27063" y="28764"/>
                      <a:pt x="28874" y="27877"/>
                    </a:cubicBezTo>
                    <a:close/>
                    <a:moveTo>
                      <a:pt x="15713" y="50170"/>
                    </a:moveTo>
                    <a:cubicBezTo>
                      <a:pt x="15713" y="50207"/>
                      <a:pt x="15676" y="50244"/>
                      <a:pt x="15676" y="50281"/>
                    </a:cubicBezTo>
                    <a:cubicBezTo>
                      <a:pt x="15676" y="50294"/>
                      <a:pt x="15675" y="50306"/>
                      <a:pt x="15673" y="50319"/>
                    </a:cubicBezTo>
                    <a:lnTo>
                      <a:pt x="15673" y="50319"/>
                    </a:lnTo>
                    <a:cubicBezTo>
                      <a:pt x="15687" y="50281"/>
                      <a:pt x="15700" y="50244"/>
                      <a:pt x="15713" y="50207"/>
                    </a:cubicBezTo>
                    <a:lnTo>
                      <a:pt x="15713" y="50170"/>
                    </a:lnTo>
                    <a:close/>
                    <a:moveTo>
                      <a:pt x="43847" y="50281"/>
                    </a:moveTo>
                    <a:cubicBezTo>
                      <a:pt x="43848" y="50281"/>
                      <a:pt x="43867" y="50309"/>
                      <a:pt x="43900" y="50347"/>
                    </a:cubicBezTo>
                    <a:lnTo>
                      <a:pt x="43900" y="50347"/>
                    </a:lnTo>
                    <a:cubicBezTo>
                      <a:pt x="43872" y="50305"/>
                      <a:pt x="43848" y="50281"/>
                      <a:pt x="43847" y="50281"/>
                    </a:cubicBezTo>
                    <a:close/>
                    <a:moveTo>
                      <a:pt x="15673" y="50319"/>
                    </a:moveTo>
                    <a:cubicBezTo>
                      <a:pt x="15651" y="50378"/>
                      <a:pt x="15628" y="50437"/>
                      <a:pt x="15606" y="50499"/>
                    </a:cubicBezTo>
                    <a:lnTo>
                      <a:pt x="15606" y="50499"/>
                    </a:lnTo>
                    <a:cubicBezTo>
                      <a:pt x="15615" y="50490"/>
                      <a:pt x="15626" y="50479"/>
                      <a:pt x="15639" y="50466"/>
                    </a:cubicBezTo>
                    <a:cubicBezTo>
                      <a:pt x="15639" y="50435"/>
                      <a:pt x="15664" y="50379"/>
                      <a:pt x="15673" y="50319"/>
                    </a:cubicBezTo>
                    <a:close/>
                    <a:moveTo>
                      <a:pt x="38117" y="49800"/>
                    </a:moveTo>
                    <a:cubicBezTo>
                      <a:pt x="38228" y="49837"/>
                      <a:pt x="38265" y="49911"/>
                      <a:pt x="38302" y="49985"/>
                    </a:cubicBezTo>
                    <a:lnTo>
                      <a:pt x="38191" y="50392"/>
                    </a:lnTo>
                    <a:lnTo>
                      <a:pt x="38191" y="50429"/>
                    </a:lnTo>
                    <a:lnTo>
                      <a:pt x="38191" y="50466"/>
                    </a:lnTo>
                    <a:lnTo>
                      <a:pt x="38117" y="50540"/>
                    </a:lnTo>
                    <a:lnTo>
                      <a:pt x="38117" y="50096"/>
                    </a:lnTo>
                    <a:lnTo>
                      <a:pt x="38117" y="49800"/>
                    </a:lnTo>
                    <a:close/>
                    <a:moveTo>
                      <a:pt x="36564" y="48617"/>
                    </a:moveTo>
                    <a:cubicBezTo>
                      <a:pt x="36712" y="48802"/>
                      <a:pt x="36934" y="49209"/>
                      <a:pt x="37304" y="49689"/>
                    </a:cubicBezTo>
                    <a:cubicBezTo>
                      <a:pt x="37378" y="49874"/>
                      <a:pt x="37489" y="50022"/>
                      <a:pt x="37636" y="50133"/>
                    </a:cubicBezTo>
                    <a:lnTo>
                      <a:pt x="37636" y="50650"/>
                    </a:lnTo>
                    <a:cubicBezTo>
                      <a:pt x="37562" y="50614"/>
                      <a:pt x="37489" y="50577"/>
                      <a:pt x="37452" y="50503"/>
                    </a:cubicBezTo>
                    <a:cubicBezTo>
                      <a:pt x="37304" y="50318"/>
                      <a:pt x="37008" y="50059"/>
                      <a:pt x="36749" y="49763"/>
                    </a:cubicBezTo>
                    <a:cubicBezTo>
                      <a:pt x="36453" y="49504"/>
                      <a:pt x="36232" y="49283"/>
                      <a:pt x="36084" y="49098"/>
                    </a:cubicBezTo>
                    <a:lnTo>
                      <a:pt x="36564" y="48617"/>
                    </a:lnTo>
                    <a:close/>
                    <a:moveTo>
                      <a:pt x="38856" y="49726"/>
                    </a:moveTo>
                    <a:cubicBezTo>
                      <a:pt x="38893" y="49763"/>
                      <a:pt x="39041" y="49948"/>
                      <a:pt x="39189" y="50133"/>
                    </a:cubicBezTo>
                    <a:cubicBezTo>
                      <a:pt x="39041" y="50281"/>
                      <a:pt x="38819" y="50540"/>
                      <a:pt x="38635" y="50761"/>
                    </a:cubicBezTo>
                    <a:lnTo>
                      <a:pt x="38450" y="50614"/>
                    </a:lnTo>
                    <a:lnTo>
                      <a:pt x="38450" y="50577"/>
                    </a:lnTo>
                    <a:lnTo>
                      <a:pt x="38856" y="49726"/>
                    </a:lnTo>
                    <a:close/>
                    <a:moveTo>
                      <a:pt x="39670" y="50466"/>
                    </a:moveTo>
                    <a:cubicBezTo>
                      <a:pt x="39655" y="50486"/>
                      <a:pt x="39641" y="50506"/>
                      <a:pt x="39626" y="50526"/>
                    </a:cubicBezTo>
                    <a:lnTo>
                      <a:pt x="39626" y="50526"/>
                    </a:lnTo>
                    <a:cubicBezTo>
                      <a:pt x="39735" y="50618"/>
                      <a:pt x="39831" y="50706"/>
                      <a:pt x="39913" y="50786"/>
                    </a:cubicBezTo>
                    <a:lnTo>
                      <a:pt x="39913" y="50786"/>
                    </a:lnTo>
                    <a:cubicBezTo>
                      <a:pt x="39888" y="50727"/>
                      <a:pt x="39869" y="50670"/>
                      <a:pt x="39855" y="50614"/>
                    </a:cubicBezTo>
                    <a:cubicBezTo>
                      <a:pt x="39744" y="50577"/>
                      <a:pt x="39707" y="50540"/>
                      <a:pt x="39670" y="50466"/>
                    </a:cubicBezTo>
                    <a:close/>
                    <a:moveTo>
                      <a:pt x="39966" y="50724"/>
                    </a:moveTo>
                    <a:lnTo>
                      <a:pt x="39966" y="50724"/>
                    </a:lnTo>
                    <a:cubicBezTo>
                      <a:pt x="40020" y="50779"/>
                      <a:pt x="40075" y="50854"/>
                      <a:pt x="40115" y="50919"/>
                    </a:cubicBezTo>
                    <a:lnTo>
                      <a:pt x="40115" y="50919"/>
                    </a:lnTo>
                    <a:cubicBezTo>
                      <a:pt x="40126" y="50913"/>
                      <a:pt x="40138" y="50909"/>
                      <a:pt x="40150" y="50909"/>
                    </a:cubicBezTo>
                    <a:cubicBezTo>
                      <a:pt x="40129" y="50867"/>
                      <a:pt x="40110" y="50826"/>
                      <a:pt x="40093" y="50786"/>
                    </a:cubicBezTo>
                    <a:lnTo>
                      <a:pt x="40093" y="50786"/>
                    </a:lnTo>
                    <a:cubicBezTo>
                      <a:pt x="40054" y="50767"/>
                      <a:pt x="40012" y="50747"/>
                      <a:pt x="39966" y="50724"/>
                    </a:cubicBezTo>
                    <a:close/>
                    <a:moveTo>
                      <a:pt x="20229" y="33722"/>
                    </a:moveTo>
                    <a:cubicBezTo>
                      <a:pt x="20617" y="33722"/>
                      <a:pt x="21057" y="33835"/>
                      <a:pt x="21517" y="34162"/>
                    </a:cubicBezTo>
                    <a:cubicBezTo>
                      <a:pt x="22220" y="34679"/>
                      <a:pt x="22331" y="35677"/>
                      <a:pt x="22331" y="36602"/>
                    </a:cubicBezTo>
                    <a:cubicBezTo>
                      <a:pt x="22367" y="38561"/>
                      <a:pt x="21776" y="40816"/>
                      <a:pt x="21037" y="42850"/>
                    </a:cubicBezTo>
                    <a:cubicBezTo>
                      <a:pt x="20889" y="43182"/>
                      <a:pt x="20815" y="43515"/>
                      <a:pt x="20667" y="43774"/>
                    </a:cubicBezTo>
                    <a:cubicBezTo>
                      <a:pt x="20630" y="43885"/>
                      <a:pt x="20630" y="43922"/>
                      <a:pt x="20556" y="43996"/>
                    </a:cubicBezTo>
                    <a:cubicBezTo>
                      <a:pt x="20445" y="44292"/>
                      <a:pt x="20334" y="44550"/>
                      <a:pt x="20186" y="44846"/>
                    </a:cubicBezTo>
                    <a:cubicBezTo>
                      <a:pt x="19890" y="45585"/>
                      <a:pt x="19558" y="46251"/>
                      <a:pt x="19262" y="47027"/>
                    </a:cubicBezTo>
                    <a:cubicBezTo>
                      <a:pt x="19188" y="47212"/>
                      <a:pt x="19151" y="47360"/>
                      <a:pt x="19040" y="47508"/>
                    </a:cubicBezTo>
                    <a:cubicBezTo>
                      <a:pt x="18966" y="47693"/>
                      <a:pt x="18892" y="47878"/>
                      <a:pt x="18818" y="48136"/>
                    </a:cubicBezTo>
                    <a:cubicBezTo>
                      <a:pt x="18523" y="48876"/>
                      <a:pt x="18264" y="49652"/>
                      <a:pt x="18153" y="50392"/>
                    </a:cubicBezTo>
                    <a:lnTo>
                      <a:pt x="18116" y="50429"/>
                    </a:lnTo>
                    <a:cubicBezTo>
                      <a:pt x="17894" y="50614"/>
                      <a:pt x="17672" y="50798"/>
                      <a:pt x="17376" y="51020"/>
                    </a:cubicBezTo>
                    <a:cubicBezTo>
                      <a:pt x="17376" y="50946"/>
                      <a:pt x="17339" y="50835"/>
                      <a:pt x="17339" y="50761"/>
                    </a:cubicBezTo>
                    <a:lnTo>
                      <a:pt x="17339" y="50650"/>
                    </a:lnTo>
                    <a:lnTo>
                      <a:pt x="17339" y="50429"/>
                    </a:lnTo>
                    <a:lnTo>
                      <a:pt x="17339" y="50355"/>
                    </a:lnTo>
                    <a:lnTo>
                      <a:pt x="17339" y="50096"/>
                    </a:lnTo>
                    <a:lnTo>
                      <a:pt x="17339" y="50022"/>
                    </a:lnTo>
                    <a:lnTo>
                      <a:pt x="17339" y="49726"/>
                    </a:lnTo>
                    <a:lnTo>
                      <a:pt x="17339" y="49689"/>
                    </a:lnTo>
                    <a:cubicBezTo>
                      <a:pt x="17376" y="49357"/>
                      <a:pt x="17413" y="48987"/>
                      <a:pt x="17524" y="48617"/>
                    </a:cubicBezTo>
                    <a:cubicBezTo>
                      <a:pt x="17561" y="48395"/>
                      <a:pt x="17672" y="48173"/>
                      <a:pt x="17746" y="47952"/>
                    </a:cubicBezTo>
                    <a:cubicBezTo>
                      <a:pt x="17783" y="47841"/>
                      <a:pt x="17783" y="47767"/>
                      <a:pt x="17857" y="47693"/>
                    </a:cubicBezTo>
                    <a:cubicBezTo>
                      <a:pt x="17931" y="47434"/>
                      <a:pt x="18042" y="47212"/>
                      <a:pt x="18116" y="46953"/>
                    </a:cubicBezTo>
                    <a:lnTo>
                      <a:pt x="18116" y="46916"/>
                    </a:lnTo>
                    <a:cubicBezTo>
                      <a:pt x="18153" y="46769"/>
                      <a:pt x="18227" y="46658"/>
                      <a:pt x="18264" y="46547"/>
                    </a:cubicBezTo>
                    <a:cubicBezTo>
                      <a:pt x="18633" y="45585"/>
                      <a:pt x="19040" y="44661"/>
                      <a:pt x="19373" y="43700"/>
                    </a:cubicBezTo>
                    <a:cubicBezTo>
                      <a:pt x="19706" y="42665"/>
                      <a:pt x="19927" y="41667"/>
                      <a:pt x="20186" y="40631"/>
                    </a:cubicBezTo>
                    <a:cubicBezTo>
                      <a:pt x="20667" y="38894"/>
                      <a:pt x="20889" y="37082"/>
                      <a:pt x="20519" y="35566"/>
                    </a:cubicBezTo>
                    <a:cubicBezTo>
                      <a:pt x="20334" y="34901"/>
                      <a:pt x="19964" y="34383"/>
                      <a:pt x="19336" y="34272"/>
                    </a:cubicBezTo>
                    <a:cubicBezTo>
                      <a:pt x="19262" y="34235"/>
                      <a:pt x="19170" y="34217"/>
                      <a:pt x="19072" y="34217"/>
                    </a:cubicBezTo>
                    <a:cubicBezTo>
                      <a:pt x="18975" y="34217"/>
                      <a:pt x="18874" y="34235"/>
                      <a:pt x="18781" y="34272"/>
                    </a:cubicBezTo>
                    <a:cubicBezTo>
                      <a:pt x="18856" y="34198"/>
                      <a:pt x="19432" y="33722"/>
                      <a:pt x="20229" y="33722"/>
                    </a:cubicBezTo>
                    <a:close/>
                    <a:moveTo>
                      <a:pt x="38376" y="50724"/>
                    </a:moveTo>
                    <a:lnTo>
                      <a:pt x="38487" y="50835"/>
                    </a:lnTo>
                    <a:cubicBezTo>
                      <a:pt x="38376" y="50983"/>
                      <a:pt x="38265" y="51131"/>
                      <a:pt x="38117" y="51279"/>
                    </a:cubicBezTo>
                    <a:cubicBezTo>
                      <a:pt x="38191" y="51057"/>
                      <a:pt x="38265" y="50872"/>
                      <a:pt x="38376" y="50724"/>
                    </a:cubicBezTo>
                    <a:close/>
                    <a:moveTo>
                      <a:pt x="15606" y="50499"/>
                    </a:moveTo>
                    <a:cubicBezTo>
                      <a:pt x="15565" y="50541"/>
                      <a:pt x="15565" y="50546"/>
                      <a:pt x="15565" y="50577"/>
                    </a:cubicBezTo>
                    <a:cubicBezTo>
                      <a:pt x="15528" y="50650"/>
                      <a:pt x="15491" y="50761"/>
                      <a:pt x="15491" y="50835"/>
                    </a:cubicBezTo>
                    <a:cubicBezTo>
                      <a:pt x="15491" y="50946"/>
                      <a:pt x="15417" y="51020"/>
                      <a:pt x="15417" y="51131"/>
                    </a:cubicBezTo>
                    <a:lnTo>
                      <a:pt x="15417" y="51205"/>
                    </a:lnTo>
                    <a:cubicBezTo>
                      <a:pt x="15399" y="51241"/>
                      <a:pt x="15390" y="51276"/>
                      <a:pt x="15385" y="51308"/>
                    </a:cubicBezTo>
                    <a:lnTo>
                      <a:pt x="15385" y="51308"/>
                    </a:lnTo>
                    <a:cubicBezTo>
                      <a:pt x="15454" y="51198"/>
                      <a:pt x="15455" y="51055"/>
                      <a:pt x="15491" y="50983"/>
                    </a:cubicBezTo>
                    <a:lnTo>
                      <a:pt x="15491" y="50946"/>
                    </a:lnTo>
                    <a:cubicBezTo>
                      <a:pt x="15512" y="50778"/>
                      <a:pt x="15557" y="50633"/>
                      <a:pt x="15606" y="50499"/>
                    </a:cubicBezTo>
                    <a:close/>
                    <a:moveTo>
                      <a:pt x="39374" y="51353"/>
                    </a:moveTo>
                    <a:cubicBezTo>
                      <a:pt x="39374" y="51353"/>
                      <a:pt x="39374" y="51390"/>
                      <a:pt x="39411" y="51390"/>
                    </a:cubicBezTo>
                    <a:cubicBezTo>
                      <a:pt x="39411" y="51390"/>
                      <a:pt x="39411" y="51353"/>
                      <a:pt x="39374" y="51353"/>
                    </a:cubicBezTo>
                    <a:close/>
                    <a:moveTo>
                      <a:pt x="26286" y="51907"/>
                    </a:moveTo>
                    <a:cubicBezTo>
                      <a:pt x="26286" y="51944"/>
                      <a:pt x="26286" y="51981"/>
                      <a:pt x="26249" y="52055"/>
                    </a:cubicBezTo>
                    <a:lnTo>
                      <a:pt x="26102" y="51907"/>
                    </a:lnTo>
                    <a:close/>
                    <a:moveTo>
                      <a:pt x="29503" y="52055"/>
                    </a:moveTo>
                    <a:lnTo>
                      <a:pt x="29503" y="52092"/>
                    </a:lnTo>
                    <a:cubicBezTo>
                      <a:pt x="29503" y="52092"/>
                      <a:pt x="29503" y="52055"/>
                      <a:pt x="29429" y="52055"/>
                    </a:cubicBezTo>
                    <a:close/>
                    <a:moveTo>
                      <a:pt x="38856" y="51575"/>
                    </a:moveTo>
                    <a:cubicBezTo>
                      <a:pt x="38856" y="51649"/>
                      <a:pt x="38893" y="51686"/>
                      <a:pt x="38967" y="51760"/>
                    </a:cubicBezTo>
                    <a:cubicBezTo>
                      <a:pt x="38819" y="51871"/>
                      <a:pt x="38635" y="51981"/>
                      <a:pt x="38487" y="52129"/>
                    </a:cubicBezTo>
                    <a:cubicBezTo>
                      <a:pt x="38598" y="51981"/>
                      <a:pt x="38746" y="51760"/>
                      <a:pt x="38856" y="51575"/>
                    </a:cubicBezTo>
                    <a:close/>
                    <a:moveTo>
                      <a:pt x="39041" y="45585"/>
                    </a:moveTo>
                    <a:lnTo>
                      <a:pt x="39041" y="45659"/>
                    </a:lnTo>
                    <a:cubicBezTo>
                      <a:pt x="38967" y="45733"/>
                      <a:pt x="38893" y="45807"/>
                      <a:pt x="38819" y="45844"/>
                    </a:cubicBezTo>
                    <a:cubicBezTo>
                      <a:pt x="38598" y="46029"/>
                      <a:pt x="38339" y="46288"/>
                      <a:pt x="38154" y="46473"/>
                    </a:cubicBezTo>
                    <a:lnTo>
                      <a:pt x="37673" y="46953"/>
                    </a:lnTo>
                    <a:cubicBezTo>
                      <a:pt x="36712" y="47841"/>
                      <a:pt x="34642" y="49874"/>
                      <a:pt x="34568" y="49985"/>
                    </a:cubicBezTo>
                    <a:cubicBezTo>
                      <a:pt x="34531" y="50022"/>
                      <a:pt x="34457" y="50022"/>
                      <a:pt x="34420" y="50059"/>
                    </a:cubicBezTo>
                    <a:cubicBezTo>
                      <a:pt x="34346" y="50096"/>
                      <a:pt x="34272" y="50133"/>
                      <a:pt x="34198" y="50207"/>
                    </a:cubicBezTo>
                    <a:cubicBezTo>
                      <a:pt x="34161" y="50244"/>
                      <a:pt x="34087" y="50281"/>
                      <a:pt x="34013" y="50281"/>
                    </a:cubicBezTo>
                    <a:cubicBezTo>
                      <a:pt x="33976" y="50355"/>
                      <a:pt x="33902" y="50392"/>
                      <a:pt x="33828" y="50392"/>
                    </a:cubicBezTo>
                    <a:cubicBezTo>
                      <a:pt x="33791" y="50429"/>
                      <a:pt x="33681" y="50466"/>
                      <a:pt x="33644" y="50540"/>
                    </a:cubicBezTo>
                    <a:cubicBezTo>
                      <a:pt x="33607" y="50577"/>
                      <a:pt x="33533" y="50577"/>
                      <a:pt x="33496" y="50614"/>
                    </a:cubicBezTo>
                    <a:cubicBezTo>
                      <a:pt x="33459" y="50650"/>
                      <a:pt x="33348" y="50687"/>
                      <a:pt x="33311" y="50761"/>
                    </a:cubicBezTo>
                    <a:cubicBezTo>
                      <a:pt x="33274" y="50798"/>
                      <a:pt x="33237" y="50798"/>
                      <a:pt x="33163" y="50835"/>
                    </a:cubicBezTo>
                    <a:cubicBezTo>
                      <a:pt x="33089" y="50872"/>
                      <a:pt x="33052" y="50946"/>
                      <a:pt x="32941" y="50983"/>
                    </a:cubicBezTo>
                    <a:cubicBezTo>
                      <a:pt x="32904" y="50983"/>
                      <a:pt x="32904" y="51020"/>
                      <a:pt x="32867" y="51020"/>
                    </a:cubicBezTo>
                    <a:cubicBezTo>
                      <a:pt x="32756" y="51057"/>
                      <a:pt x="32719" y="51131"/>
                      <a:pt x="32608" y="51131"/>
                    </a:cubicBezTo>
                    <a:cubicBezTo>
                      <a:pt x="32571" y="51131"/>
                      <a:pt x="32571" y="51168"/>
                      <a:pt x="32534" y="51168"/>
                    </a:cubicBezTo>
                    <a:cubicBezTo>
                      <a:pt x="32424" y="51205"/>
                      <a:pt x="32387" y="51242"/>
                      <a:pt x="32313" y="51242"/>
                    </a:cubicBezTo>
                    <a:cubicBezTo>
                      <a:pt x="32313" y="51242"/>
                      <a:pt x="32239" y="51242"/>
                      <a:pt x="32239" y="51316"/>
                    </a:cubicBezTo>
                    <a:cubicBezTo>
                      <a:pt x="32165" y="51353"/>
                      <a:pt x="32054" y="51390"/>
                      <a:pt x="31980" y="51390"/>
                    </a:cubicBezTo>
                    <a:lnTo>
                      <a:pt x="31943" y="51390"/>
                    </a:lnTo>
                    <a:cubicBezTo>
                      <a:pt x="31758" y="51427"/>
                      <a:pt x="31573" y="51538"/>
                      <a:pt x="31388" y="51575"/>
                    </a:cubicBezTo>
                    <a:cubicBezTo>
                      <a:pt x="31314" y="51575"/>
                      <a:pt x="31240" y="51612"/>
                      <a:pt x="31203" y="51612"/>
                    </a:cubicBezTo>
                    <a:cubicBezTo>
                      <a:pt x="31163" y="51612"/>
                      <a:pt x="30644" y="51602"/>
                      <a:pt x="29841" y="51602"/>
                    </a:cubicBezTo>
                    <a:cubicBezTo>
                      <a:pt x="28436" y="51602"/>
                      <a:pt x="26162" y="51632"/>
                      <a:pt x="24068" y="51797"/>
                    </a:cubicBezTo>
                    <a:cubicBezTo>
                      <a:pt x="23994" y="51723"/>
                      <a:pt x="23920" y="51612"/>
                      <a:pt x="23920" y="51612"/>
                    </a:cubicBezTo>
                    <a:lnTo>
                      <a:pt x="23920" y="51612"/>
                    </a:lnTo>
                    <a:lnTo>
                      <a:pt x="24031" y="51797"/>
                    </a:lnTo>
                    <a:cubicBezTo>
                      <a:pt x="23735" y="51871"/>
                      <a:pt x="23477" y="51871"/>
                      <a:pt x="23181" y="51907"/>
                    </a:cubicBezTo>
                    <a:cubicBezTo>
                      <a:pt x="22589" y="51981"/>
                      <a:pt x="21998" y="52092"/>
                      <a:pt x="21480" y="52166"/>
                    </a:cubicBezTo>
                    <a:cubicBezTo>
                      <a:pt x="21443" y="52166"/>
                      <a:pt x="21332" y="52129"/>
                      <a:pt x="21295" y="52129"/>
                    </a:cubicBezTo>
                    <a:cubicBezTo>
                      <a:pt x="20852" y="52055"/>
                      <a:pt x="20334" y="51944"/>
                      <a:pt x="19853" y="51907"/>
                    </a:cubicBezTo>
                    <a:lnTo>
                      <a:pt x="19484" y="51907"/>
                    </a:lnTo>
                    <a:cubicBezTo>
                      <a:pt x="20593" y="51131"/>
                      <a:pt x="21591" y="50392"/>
                      <a:pt x="22515" y="49615"/>
                    </a:cubicBezTo>
                    <a:cubicBezTo>
                      <a:pt x="23144" y="49467"/>
                      <a:pt x="23994" y="49430"/>
                      <a:pt x="24808" y="49430"/>
                    </a:cubicBezTo>
                    <a:cubicBezTo>
                      <a:pt x="25455" y="49393"/>
                      <a:pt x="26074" y="49393"/>
                      <a:pt x="26638" y="49393"/>
                    </a:cubicBezTo>
                    <a:cubicBezTo>
                      <a:pt x="27201" y="49393"/>
                      <a:pt x="27710" y="49393"/>
                      <a:pt x="28135" y="49357"/>
                    </a:cubicBezTo>
                    <a:cubicBezTo>
                      <a:pt x="28985" y="49320"/>
                      <a:pt x="29540" y="49172"/>
                      <a:pt x="29540" y="49172"/>
                    </a:cubicBezTo>
                    <a:lnTo>
                      <a:pt x="29540" y="49172"/>
                    </a:lnTo>
                    <a:cubicBezTo>
                      <a:pt x="29540" y="49172"/>
                      <a:pt x="29022" y="49283"/>
                      <a:pt x="28135" y="49283"/>
                    </a:cubicBezTo>
                    <a:cubicBezTo>
                      <a:pt x="27322" y="49283"/>
                      <a:pt x="26102" y="49209"/>
                      <a:pt x="24808" y="49209"/>
                    </a:cubicBezTo>
                    <a:cubicBezTo>
                      <a:pt x="24068" y="49209"/>
                      <a:pt x="23403" y="49320"/>
                      <a:pt x="22737" y="49430"/>
                    </a:cubicBezTo>
                    <a:cubicBezTo>
                      <a:pt x="22848" y="49320"/>
                      <a:pt x="22959" y="49209"/>
                      <a:pt x="23070" y="49135"/>
                    </a:cubicBezTo>
                    <a:cubicBezTo>
                      <a:pt x="23661" y="48691"/>
                      <a:pt x="24216" y="48210"/>
                      <a:pt x="24808" y="47767"/>
                    </a:cubicBezTo>
                    <a:cubicBezTo>
                      <a:pt x="25695" y="47323"/>
                      <a:pt x="26582" y="47064"/>
                      <a:pt x="27506" y="46879"/>
                    </a:cubicBezTo>
                    <a:cubicBezTo>
                      <a:pt x="27728" y="46879"/>
                      <a:pt x="28024" y="46879"/>
                      <a:pt x="28246" y="46842"/>
                    </a:cubicBezTo>
                    <a:cubicBezTo>
                      <a:pt x="28467" y="46829"/>
                      <a:pt x="28687" y="46823"/>
                      <a:pt x="28907" y="46823"/>
                    </a:cubicBezTo>
                    <a:cubicBezTo>
                      <a:pt x="29860" y="46823"/>
                      <a:pt x="30803" y="46937"/>
                      <a:pt x="31795" y="47027"/>
                    </a:cubicBezTo>
                    <a:cubicBezTo>
                      <a:pt x="32017" y="47027"/>
                      <a:pt x="32276" y="47064"/>
                      <a:pt x="32497" y="47064"/>
                    </a:cubicBezTo>
                    <a:lnTo>
                      <a:pt x="34235" y="47064"/>
                    </a:lnTo>
                    <a:cubicBezTo>
                      <a:pt x="34346" y="47064"/>
                      <a:pt x="34420" y="47064"/>
                      <a:pt x="34531" y="47027"/>
                    </a:cubicBezTo>
                    <a:lnTo>
                      <a:pt x="34642" y="47027"/>
                    </a:lnTo>
                    <a:cubicBezTo>
                      <a:pt x="34753" y="47027"/>
                      <a:pt x="34864" y="46953"/>
                      <a:pt x="34938" y="46953"/>
                    </a:cubicBezTo>
                    <a:lnTo>
                      <a:pt x="35085" y="46953"/>
                    </a:lnTo>
                    <a:cubicBezTo>
                      <a:pt x="35196" y="46916"/>
                      <a:pt x="35344" y="46916"/>
                      <a:pt x="35492" y="46879"/>
                    </a:cubicBezTo>
                    <a:cubicBezTo>
                      <a:pt x="36675" y="46584"/>
                      <a:pt x="37858" y="46029"/>
                      <a:pt x="39041" y="45585"/>
                    </a:cubicBezTo>
                    <a:close/>
                    <a:moveTo>
                      <a:pt x="54495" y="16231"/>
                    </a:moveTo>
                    <a:lnTo>
                      <a:pt x="54495" y="16231"/>
                    </a:lnTo>
                    <a:cubicBezTo>
                      <a:pt x="53793" y="17451"/>
                      <a:pt x="53016" y="18634"/>
                      <a:pt x="52166" y="19780"/>
                    </a:cubicBezTo>
                    <a:cubicBezTo>
                      <a:pt x="51353" y="20963"/>
                      <a:pt x="50502" y="22109"/>
                      <a:pt x="49652" y="23255"/>
                    </a:cubicBezTo>
                    <a:cubicBezTo>
                      <a:pt x="48765" y="24364"/>
                      <a:pt x="47840" y="25510"/>
                      <a:pt x="46916" y="26583"/>
                    </a:cubicBezTo>
                    <a:cubicBezTo>
                      <a:pt x="45992" y="27692"/>
                      <a:pt x="45031" y="28764"/>
                      <a:pt x="44032" y="29836"/>
                    </a:cubicBezTo>
                    <a:cubicBezTo>
                      <a:pt x="42073" y="31943"/>
                      <a:pt x="40039" y="33977"/>
                      <a:pt x="37895" y="35973"/>
                    </a:cubicBezTo>
                    <a:cubicBezTo>
                      <a:pt x="35788" y="37896"/>
                      <a:pt x="33607" y="39855"/>
                      <a:pt x="31351" y="41667"/>
                    </a:cubicBezTo>
                    <a:cubicBezTo>
                      <a:pt x="30242" y="42591"/>
                      <a:pt x="29059" y="43441"/>
                      <a:pt x="27913" y="44292"/>
                    </a:cubicBezTo>
                    <a:lnTo>
                      <a:pt x="24475" y="46879"/>
                    </a:lnTo>
                    <a:cubicBezTo>
                      <a:pt x="22367" y="48506"/>
                      <a:pt x="20223" y="50170"/>
                      <a:pt x="18116" y="51760"/>
                    </a:cubicBezTo>
                    <a:cubicBezTo>
                      <a:pt x="18005" y="51760"/>
                      <a:pt x="17598" y="52018"/>
                      <a:pt x="17524" y="52055"/>
                    </a:cubicBezTo>
                    <a:cubicBezTo>
                      <a:pt x="17376" y="52092"/>
                      <a:pt x="17229" y="52092"/>
                      <a:pt x="17155" y="52129"/>
                    </a:cubicBezTo>
                    <a:cubicBezTo>
                      <a:pt x="16970" y="52203"/>
                      <a:pt x="16785" y="52277"/>
                      <a:pt x="16637" y="52314"/>
                    </a:cubicBezTo>
                    <a:cubicBezTo>
                      <a:pt x="16896" y="52092"/>
                      <a:pt x="17155" y="51907"/>
                      <a:pt x="17413" y="51686"/>
                    </a:cubicBezTo>
                    <a:cubicBezTo>
                      <a:pt x="19632" y="49874"/>
                      <a:pt x="21887" y="48063"/>
                      <a:pt x="24179" y="46325"/>
                    </a:cubicBezTo>
                    <a:cubicBezTo>
                      <a:pt x="25325" y="45438"/>
                      <a:pt x="26434" y="44550"/>
                      <a:pt x="27580" y="43700"/>
                    </a:cubicBezTo>
                    <a:cubicBezTo>
                      <a:pt x="28763" y="42813"/>
                      <a:pt x="29873" y="41925"/>
                      <a:pt x="30982" y="41038"/>
                    </a:cubicBezTo>
                    <a:cubicBezTo>
                      <a:pt x="33200" y="39263"/>
                      <a:pt x="35344" y="37415"/>
                      <a:pt x="37489" y="35456"/>
                    </a:cubicBezTo>
                    <a:cubicBezTo>
                      <a:pt x="39596" y="33570"/>
                      <a:pt x="41629" y="31537"/>
                      <a:pt x="43626" y="29466"/>
                    </a:cubicBezTo>
                    <a:cubicBezTo>
                      <a:pt x="44661" y="28431"/>
                      <a:pt x="45622" y="27359"/>
                      <a:pt x="46546" y="26324"/>
                    </a:cubicBezTo>
                    <a:cubicBezTo>
                      <a:pt x="47508" y="25252"/>
                      <a:pt x="48432" y="24142"/>
                      <a:pt x="49356" y="23070"/>
                    </a:cubicBezTo>
                    <a:cubicBezTo>
                      <a:pt x="51205" y="20852"/>
                      <a:pt x="52905" y="18597"/>
                      <a:pt x="54495" y="16231"/>
                    </a:cubicBezTo>
                    <a:close/>
                    <a:moveTo>
                      <a:pt x="38006" y="51834"/>
                    </a:moveTo>
                    <a:lnTo>
                      <a:pt x="38006" y="51834"/>
                    </a:lnTo>
                    <a:cubicBezTo>
                      <a:pt x="38043" y="51907"/>
                      <a:pt x="37932" y="52203"/>
                      <a:pt x="37858" y="52462"/>
                    </a:cubicBezTo>
                    <a:cubicBezTo>
                      <a:pt x="37821" y="52462"/>
                      <a:pt x="37858" y="52425"/>
                      <a:pt x="37858" y="52388"/>
                    </a:cubicBezTo>
                    <a:cubicBezTo>
                      <a:pt x="37932" y="52129"/>
                      <a:pt x="38006" y="51907"/>
                      <a:pt x="38006" y="51834"/>
                    </a:cubicBezTo>
                    <a:close/>
                    <a:moveTo>
                      <a:pt x="41314" y="52432"/>
                    </a:moveTo>
                    <a:cubicBezTo>
                      <a:pt x="41327" y="52452"/>
                      <a:pt x="41333" y="52462"/>
                      <a:pt x="41333" y="52462"/>
                    </a:cubicBezTo>
                    <a:cubicBezTo>
                      <a:pt x="41339" y="52462"/>
                      <a:pt x="41332" y="52452"/>
                      <a:pt x="41314" y="52432"/>
                    </a:cubicBezTo>
                    <a:close/>
                    <a:moveTo>
                      <a:pt x="26102" y="51944"/>
                    </a:moveTo>
                    <a:cubicBezTo>
                      <a:pt x="26139" y="52018"/>
                      <a:pt x="26212" y="52055"/>
                      <a:pt x="26249" y="52129"/>
                    </a:cubicBezTo>
                    <a:cubicBezTo>
                      <a:pt x="26139" y="52277"/>
                      <a:pt x="26028" y="52425"/>
                      <a:pt x="25880" y="52610"/>
                    </a:cubicBezTo>
                    <a:lnTo>
                      <a:pt x="25547" y="52277"/>
                    </a:lnTo>
                    <a:cubicBezTo>
                      <a:pt x="25473" y="52129"/>
                      <a:pt x="25362" y="52055"/>
                      <a:pt x="25325" y="52018"/>
                    </a:cubicBezTo>
                    <a:cubicBezTo>
                      <a:pt x="25584" y="52018"/>
                      <a:pt x="25843" y="51944"/>
                      <a:pt x="26102" y="51944"/>
                    </a:cubicBezTo>
                    <a:close/>
                    <a:moveTo>
                      <a:pt x="22885" y="52277"/>
                    </a:moveTo>
                    <a:cubicBezTo>
                      <a:pt x="22922" y="52425"/>
                      <a:pt x="23070" y="52573"/>
                      <a:pt x="23218" y="52758"/>
                    </a:cubicBezTo>
                    <a:cubicBezTo>
                      <a:pt x="22885" y="52610"/>
                      <a:pt x="22552" y="52499"/>
                      <a:pt x="22220" y="52388"/>
                    </a:cubicBezTo>
                    <a:cubicBezTo>
                      <a:pt x="22441" y="52314"/>
                      <a:pt x="22700" y="52277"/>
                      <a:pt x="22885" y="52277"/>
                    </a:cubicBezTo>
                    <a:close/>
                    <a:moveTo>
                      <a:pt x="25288" y="51944"/>
                    </a:moveTo>
                    <a:cubicBezTo>
                      <a:pt x="25325" y="52055"/>
                      <a:pt x="25362" y="52129"/>
                      <a:pt x="25473" y="52277"/>
                    </a:cubicBezTo>
                    <a:cubicBezTo>
                      <a:pt x="25547" y="52388"/>
                      <a:pt x="25658" y="52499"/>
                      <a:pt x="25732" y="52647"/>
                    </a:cubicBezTo>
                    <a:cubicBezTo>
                      <a:pt x="25658" y="52832"/>
                      <a:pt x="25510" y="52980"/>
                      <a:pt x="25325" y="53054"/>
                    </a:cubicBezTo>
                    <a:cubicBezTo>
                      <a:pt x="24918" y="52684"/>
                      <a:pt x="24623" y="52314"/>
                      <a:pt x="24401" y="52055"/>
                    </a:cubicBezTo>
                    <a:cubicBezTo>
                      <a:pt x="24660" y="52018"/>
                      <a:pt x="24992" y="52018"/>
                      <a:pt x="25288" y="51944"/>
                    </a:cubicBezTo>
                    <a:close/>
                    <a:moveTo>
                      <a:pt x="23514" y="52092"/>
                    </a:moveTo>
                    <a:cubicBezTo>
                      <a:pt x="23698" y="52314"/>
                      <a:pt x="23957" y="52647"/>
                      <a:pt x="24290" y="52980"/>
                    </a:cubicBezTo>
                    <a:cubicBezTo>
                      <a:pt x="24438" y="53128"/>
                      <a:pt x="24586" y="53201"/>
                      <a:pt x="24660" y="53349"/>
                    </a:cubicBezTo>
                    <a:cubicBezTo>
                      <a:pt x="24364" y="53238"/>
                      <a:pt x="24031" y="53054"/>
                      <a:pt x="23661" y="52869"/>
                    </a:cubicBezTo>
                    <a:cubicBezTo>
                      <a:pt x="23588" y="52795"/>
                      <a:pt x="23514" y="52684"/>
                      <a:pt x="23440" y="52610"/>
                    </a:cubicBezTo>
                    <a:cubicBezTo>
                      <a:pt x="23255" y="52462"/>
                      <a:pt x="23107" y="52314"/>
                      <a:pt x="23033" y="52203"/>
                    </a:cubicBezTo>
                    <a:cubicBezTo>
                      <a:pt x="23218" y="52129"/>
                      <a:pt x="23329" y="52129"/>
                      <a:pt x="23514" y="52092"/>
                    </a:cubicBezTo>
                    <a:close/>
                    <a:moveTo>
                      <a:pt x="24290" y="52055"/>
                    </a:moveTo>
                    <a:cubicBezTo>
                      <a:pt x="24512" y="52388"/>
                      <a:pt x="24771" y="52795"/>
                      <a:pt x="25177" y="53164"/>
                    </a:cubicBezTo>
                    <a:cubicBezTo>
                      <a:pt x="25066" y="53238"/>
                      <a:pt x="24955" y="53312"/>
                      <a:pt x="24882" y="53349"/>
                    </a:cubicBezTo>
                    <a:cubicBezTo>
                      <a:pt x="24734" y="53238"/>
                      <a:pt x="24549" y="53128"/>
                      <a:pt x="24401" y="52906"/>
                    </a:cubicBezTo>
                    <a:cubicBezTo>
                      <a:pt x="24068" y="52610"/>
                      <a:pt x="23809" y="52388"/>
                      <a:pt x="23625" y="52129"/>
                    </a:cubicBezTo>
                    <a:cubicBezTo>
                      <a:pt x="23846" y="52092"/>
                      <a:pt x="24068" y="52092"/>
                      <a:pt x="24290" y="52055"/>
                    </a:cubicBezTo>
                    <a:close/>
                    <a:moveTo>
                      <a:pt x="38598" y="52536"/>
                    </a:moveTo>
                    <a:cubicBezTo>
                      <a:pt x="38635" y="52684"/>
                      <a:pt x="38709" y="52832"/>
                      <a:pt x="38856" y="52906"/>
                    </a:cubicBezTo>
                    <a:lnTo>
                      <a:pt x="39226" y="53312"/>
                    </a:lnTo>
                    <a:cubicBezTo>
                      <a:pt x="39041" y="53386"/>
                      <a:pt x="38856" y="53423"/>
                      <a:pt x="38672" y="53497"/>
                    </a:cubicBezTo>
                    <a:cubicBezTo>
                      <a:pt x="38598" y="53386"/>
                      <a:pt x="38450" y="53238"/>
                      <a:pt x="38376" y="53128"/>
                    </a:cubicBezTo>
                    <a:lnTo>
                      <a:pt x="38191" y="52906"/>
                    </a:lnTo>
                    <a:lnTo>
                      <a:pt x="38302" y="52795"/>
                    </a:lnTo>
                    <a:cubicBezTo>
                      <a:pt x="38413" y="52684"/>
                      <a:pt x="38487" y="52647"/>
                      <a:pt x="38598" y="52536"/>
                    </a:cubicBezTo>
                    <a:close/>
                    <a:moveTo>
                      <a:pt x="38080" y="53054"/>
                    </a:moveTo>
                    <a:cubicBezTo>
                      <a:pt x="38117" y="53128"/>
                      <a:pt x="38191" y="53201"/>
                      <a:pt x="38228" y="53238"/>
                    </a:cubicBezTo>
                    <a:cubicBezTo>
                      <a:pt x="38376" y="53386"/>
                      <a:pt x="38450" y="53497"/>
                      <a:pt x="38561" y="53534"/>
                    </a:cubicBezTo>
                    <a:cubicBezTo>
                      <a:pt x="38376" y="53571"/>
                      <a:pt x="38117" y="53682"/>
                      <a:pt x="37858" y="53719"/>
                    </a:cubicBezTo>
                    <a:cubicBezTo>
                      <a:pt x="38006" y="53571"/>
                      <a:pt x="37932" y="53349"/>
                      <a:pt x="38080" y="53054"/>
                    </a:cubicBezTo>
                    <a:close/>
                    <a:moveTo>
                      <a:pt x="37673" y="53904"/>
                    </a:moveTo>
                    <a:cubicBezTo>
                      <a:pt x="37673" y="53936"/>
                      <a:pt x="37646" y="53940"/>
                      <a:pt x="37638" y="53965"/>
                    </a:cubicBezTo>
                    <a:lnTo>
                      <a:pt x="37638" y="53965"/>
                    </a:lnTo>
                    <a:cubicBezTo>
                      <a:pt x="37641" y="53951"/>
                      <a:pt x="37650" y="53927"/>
                      <a:pt x="37673" y="53904"/>
                    </a:cubicBezTo>
                    <a:close/>
                    <a:moveTo>
                      <a:pt x="10907" y="50650"/>
                    </a:moveTo>
                    <a:cubicBezTo>
                      <a:pt x="10907" y="50761"/>
                      <a:pt x="10944" y="50872"/>
                      <a:pt x="11054" y="51131"/>
                    </a:cubicBezTo>
                    <a:cubicBezTo>
                      <a:pt x="11128" y="51427"/>
                      <a:pt x="11313" y="51871"/>
                      <a:pt x="11498" y="52314"/>
                    </a:cubicBezTo>
                    <a:cubicBezTo>
                      <a:pt x="11683" y="52795"/>
                      <a:pt x="11868" y="53201"/>
                      <a:pt x="11979" y="53460"/>
                    </a:cubicBezTo>
                    <a:cubicBezTo>
                      <a:pt x="12053" y="53793"/>
                      <a:pt x="12127" y="53978"/>
                      <a:pt x="12127" y="53978"/>
                    </a:cubicBezTo>
                    <a:cubicBezTo>
                      <a:pt x="12127" y="53978"/>
                      <a:pt x="12127" y="53793"/>
                      <a:pt x="12053" y="53460"/>
                    </a:cubicBezTo>
                    <a:cubicBezTo>
                      <a:pt x="12016" y="53164"/>
                      <a:pt x="11868" y="52684"/>
                      <a:pt x="11646" y="52240"/>
                    </a:cubicBezTo>
                    <a:cubicBezTo>
                      <a:pt x="11461" y="51760"/>
                      <a:pt x="11239" y="51390"/>
                      <a:pt x="11091" y="51057"/>
                    </a:cubicBezTo>
                    <a:cubicBezTo>
                      <a:pt x="11017" y="50872"/>
                      <a:pt x="10944" y="50761"/>
                      <a:pt x="10907" y="50650"/>
                    </a:cubicBezTo>
                    <a:close/>
                    <a:moveTo>
                      <a:pt x="25547" y="53534"/>
                    </a:moveTo>
                    <a:cubicBezTo>
                      <a:pt x="26088" y="53985"/>
                      <a:pt x="26555" y="54289"/>
                      <a:pt x="26692" y="54387"/>
                    </a:cubicBezTo>
                    <a:lnTo>
                      <a:pt x="26692" y="54387"/>
                    </a:lnTo>
                    <a:cubicBezTo>
                      <a:pt x="26609" y="54366"/>
                      <a:pt x="26520" y="54341"/>
                      <a:pt x="26397" y="54311"/>
                    </a:cubicBezTo>
                    <a:cubicBezTo>
                      <a:pt x="26249" y="54274"/>
                      <a:pt x="26102" y="54237"/>
                      <a:pt x="26028" y="54163"/>
                    </a:cubicBezTo>
                    <a:cubicBezTo>
                      <a:pt x="25991" y="54126"/>
                      <a:pt x="25658" y="53941"/>
                      <a:pt x="25436" y="53867"/>
                    </a:cubicBezTo>
                    <a:lnTo>
                      <a:pt x="25436" y="53867"/>
                    </a:lnTo>
                    <a:cubicBezTo>
                      <a:pt x="25455" y="53904"/>
                      <a:pt x="25502" y="53952"/>
                      <a:pt x="25554" y="53994"/>
                    </a:cubicBezTo>
                    <a:lnTo>
                      <a:pt x="25554" y="53994"/>
                    </a:lnTo>
                    <a:cubicBezTo>
                      <a:pt x="25407" y="53894"/>
                      <a:pt x="25300" y="53822"/>
                      <a:pt x="25214" y="53793"/>
                    </a:cubicBezTo>
                    <a:lnTo>
                      <a:pt x="25177" y="53756"/>
                    </a:lnTo>
                    <a:cubicBezTo>
                      <a:pt x="25288" y="53719"/>
                      <a:pt x="25436" y="53682"/>
                      <a:pt x="25547" y="53534"/>
                    </a:cubicBezTo>
                    <a:close/>
                    <a:moveTo>
                      <a:pt x="26698" y="54392"/>
                    </a:moveTo>
                    <a:cubicBezTo>
                      <a:pt x="26725" y="54411"/>
                      <a:pt x="26736" y="54421"/>
                      <a:pt x="26730" y="54421"/>
                    </a:cubicBezTo>
                    <a:cubicBezTo>
                      <a:pt x="26730" y="54421"/>
                      <a:pt x="26719" y="54411"/>
                      <a:pt x="26698" y="54392"/>
                    </a:cubicBezTo>
                    <a:close/>
                    <a:moveTo>
                      <a:pt x="26102" y="53054"/>
                    </a:moveTo>
                    <a:cubicBezTo>
                      <a:pt x="26139" y="53164"/>
                      <a:pt x="26249" y="53201"/>
                      <a:pt x="26360" y="53312"/>
                    </a:cubicBezTo>
                    <a:cubicBezTo>
                      <a:pt x="27004" y="53956"/>
                      <a:pt x="27648" y="54461"/>
                      <a:pt x="27689" y="54494"/>
                    </a:cubicBezTo>
                    <a:lnTo>
                      <a:pt x="27689" y="54494"/>
                    </a:lnTo>
                    <a:cubicBezTo>
                      <a:pt x="27081" y="54468"/>
                      <a:pt x="26905" y="54441"/>
                      <a:pt x="26694" y="54388"/>
                    </a:cubicBezTo>
                    <a:lnTo>
                      <a:pt x="26694" y="54388"/>
                    </a:lnTo>
                    <a:cubicBezTo>
                      <a:pt x="26572" y="54274"/>
                      <a:pt x="26159" y="53888"/>
                      <a:pt x="25695" y="53423"/>
                    </a:cubicBezTo>
                    <a:cubicBezTo>
                      <a:pt x="25806" y="53349"/>
                      <a:pt x="25880" y="53312"/>
                      <a:pt x="26028" y="53164"/>
                    </a:cubicBezTo>
                    <a:lnTo>
                      <a:pt x="26102" y="53054"/>
                    </a:lnTo>
                    <a:close/>
                    <a:moveTo>
                      <a:pt x="26989" y="51907"/>
                    </a:moveTo>
                    <a:cubicBezTo>
                      <a:pt x="27728" y="51907"/>
                      <a:pt x="28505" y="51944"/>
                      <a:pt x="29244" y="52018"/>
                    </a:cubicBezTo>
                    <a:cubicBezTo>
                      <a:pt x="29244" y="52055"/>
                      <a:pt x="29318" y="52055"/>
                      <a:pt x="29318" y="52092"/>
                    </a:cubicBezTo>
                    <a:lnTo>
                      <a:pt x="29429" y="52240"/>
                    </a:lnTo>
                    <a:cubicBezTo>
                      <a:pt x="29318" y="52610"/>
                      <a:pt x="29133" y="52943"/>
                      <a:pt x="28985" y="53238"/>
                    </a:cubicBezTo>
                    <a:cubicBezTo>
                      <a:pt x="28800" y="53682"/>
                      <a:pt x="28505" y="53941"/>
                      <a:pt x="28209" y="54163"/>
                    </a:cubicBezTo>
                    <a:cubicBezTo>
                      <a:pt x="28061" y="54274"/>
                      <a:pt x="27876" y="54421"/>
                      <a:pt x="27728" y="54495"/>
                    </a:cubicBezTo>
                    <a:cubicBezTo>
                      <a:pt x="27715" y="54495"/>
                      <a:pt x="27703" y="54494"/>
                      <a:pt x="27690" y="54494"/>
                    </a:cubicBezTo>
                    <a:lnTo>
                      <a:pt x="27690" y="54494"/>
                    </a:lnTo>
                    <a:cubicBezTo>
                      <a:pt x="27661" y="54458"/>
                      <a:pt x="27153" y="53846"/>
                      <a:pt x="26471" y="53164"/>
                    </a:cubicBezTo>
                    <a:lnTo>
                      <a:pt x="26249" y="52943"/>
                    </a:lnTo>
                    <a:cubicBezTo>
                      <a:pt x="26360" y="52795"/>
                      <a:pt x="26471" y="52647"/>
                      <a:pt x="26582" y="52499"/>
                    </a:cubicBezTo>
                    <a:cubicBezTo>
                      <a:pt x="26730" y="52684"/>
                      <a:pt x="26915" y="52869"/>
                      <a:pt x="27100" y="53128"/>
                    </a:cubicBezTo>
                    <a:cubicBezTo>
                      <a:pt x="27543" y="53608"/>
                      <a:pt x="28024" y="54052"/>
                      <a:pt x="28209" y="54163"/>
                    </a:cubicBezTo>
                    <a:cubicBezTo>
                      <a:pt x="28061" y="53978"/>
                      <a:pt x="27691" y="53534"/>
                      <a:pt x="27211" y="53017"/>
                    </a:cubicBezTo>
                    <a:cubicBezTo>
                      <a:pt x="27026" y="52795"/>
                      <a:pt x="26841" y="52610"/>
                      <a:pt x="26656" y="52425"/>
                    </a:cubicBezTo>
                    <a:cubicBezTo>
                      <a:pt x="26767" y="52277"/>
                      <a:pt x="26841" y="52129"/>
                      <a:pt x="26915" y="51981"/>
                    </a:cubicBezTo>
                    <a:cubicBezTo>
                      <a:pt x="27026" y="52240"/>
                      <a:pt x="27211" y="52536"/>
                      <a:pt x="27506" y="52869"/>
                    </a:cubicBezTo>
                    <a:cubicBezTo>
                      <a:pt x="27728" y="53164"/>
                      <a:pt x="28024" y="53386"/>
                      <a:pt x="28209" y="53571"/>
                    </a:cubicBezTo>
                    <a:cubicBezTo>
                      <a:pt x="28283" y="53645"/>
                      <a:pt x="28394" y="53719"/>
                      <a:pt x="28431" y="53756"/>
                    </a:cubicBezTo>
                    <a:cubicBezTo>
                      <a:pt x="28431" y="53756"/>
                      <a:pt x="28464" y="53772"/>
                      <a:pt x="28485" y="53772"/>
                    </a:cubicBezTo>
                    <a:cubicBezTo>
                      <a:pt x="28496" y="53772"/>
                      <a:pt x="28505" y="53768"/>
                      <a:pt x="28505" y="53756"/>
                    </a:cubicBezTo>
                    <a:lnTo>
                      <a:pt x="28505" y="53719"/>
                    </a:lnTo>
                    <a:cubicBezTo>
                      <a:pt x="28505" y="53719"/>
                      <a:pt x="28505" y="53752"/>
                      <a:pt x="28494" y="53752"/>
                    </a:cubicBezTo>
                    <a:cubicBezTo>
                      <a:pt x="28488" y="53752"/>
                      <a:pt x="28480" y="53744"/>
                      <a:pt x="28468" y="53719"/>
                    </a:cubicBezTo>
                    <a:cubicBezTo>
                      <a:pt x="28431" y="53682"/>
                      <a:pt x="28394" y="53571"/>
                      <a:pt x="28283" y="53497"/>
                    </a:cubicBezTo>
                    <a:cubicBezTo>
                      <a:pt x="28135" y="53312"/>
                      <a:pt x="27913" y="53017"/>
                      <a:pt x="27691" y="52758"/>
                    </a:cubicBezTo>
                    <a:lnTo>
                      <a:pt x="26989" y="51944"/>
                    </a:lnTo>
                    <a:lnTo>
                      <a:pt x="26989" y="51907"/>
                    </a:lnTo>
                    <a:close/>
                    <a:moveTo>
                      <a:pt x="14529" y="41301"/>
                    </a:moveTo>
                    <a:cubicBezTo>
                      <a:pt x="15581" y="41301"/>
                      <a:pt x="16494" y="41918"/>
                      <a:pt x="16822" y="42776"/>
                    </a:cubicBezTo>
                    <a:cubicBezTo>
                      <a:pt x="17339" y="44107"/>
                      <a:pt x="16711" y="46103"/>
                      <a:pt x="16119" y="47656"/>
                    </a:cubicBezTo>
                    <a:cubicBezTo>
                      <a:pt x="16082" y="47767"/>
                      <a:pt x="16046" y="47878"/>
                      <a:pt x="15972" y="47989"/>
                    </a:cubicBezTo>
                    <a:cubicBezTo>
                      <a:pt x="15972" y="48026"/>
                      <a:pt x="15935" y="48063"/>
                      <a:pt x="15935" y="48063"/>
                    </a:cubicBezTo>
                    <a:cubicBezTo>
                      <a:pt x="15898" y="48173"/>
                      <a:pt x="15898" y="48210"/>
                      <a:pt x="15861" y="48284"/>
                    </a:cubicBezTo>
                    <a:cubicBezTo>
                      <a:pt x="15861" y="48358"/>
                      <a:pt x="15787" y="48395"/>
                      <a:pt x="15787" y="48432"/>
                    </a:cubicBezTo>
                    <a:cubicBezTo>
                      <a:pt x="15750" y="48543"/>
                      <a:pt x="15713" y="48580"/>
                      <a:pt x="15713" y="48691"/>
                    </a:cubicBezTo>
                    <a:cubicBezTo>
                      <a:pt x="15713" y="48728"/>
                      <a:pt x="15676" y="48765"/>
                      <a:pt x="15676" y="48802"/>
                    </a:cubicBezTo>
                    <a:lnTo>
                      <a:pt x="15528" y="49098"/>
                    </a:lnTo>
                    <a:lnTo>
                      <a:pt x="15528" y="49135"/>
                    </a:lnTo>
                    <a:cubicBezTo>
                      <a:pt x="15380" y="49430"/>
                      <a:pt x="15306" y="49689"/>
                      <a:pt x="15158" y="49985"/>
                    </a:cubicBezTo>
                    <a:cubicBezTo>
                      <a:pt x="15158" y="49985"/>
                      <a:pt x="15158" y="50022"/>
                      <a:pt x="15121" y="50022"/>
                    </a:cubicBezTo>
                    <a:cubicBezTo>
                      <a:pt x="15047" y="50096"/>
                      <a:pt x="15010" y="50207"/>
                      <a:pt x="14973" y="50355"/>
                    </a:cubicBezTo>
                    <a:cubicBezTo>
                      <a:pt x="14936" y="50466"/>
                      <a:pt x="14825" y="50614"/>
                      <a:pt x="14789" y="50761"/>
                    </a:cubicBezTo>
                    <a:cubicBezTo>
                      <a:pt x="14789" y="50798"/>
                      <a:pt x="14752" y="50798"/>
                      <a:pt x="14752" y="50835"/>
                    </a:cubicBezTo>
                    <a:cubicBezTo>
                      <a:pt x="14678" y="50946"/>
                      <a:pt x="14641" y="51057"/>
                      <a:pt x="14604" y="51168"/>
                    </a:cubicBezTo>
                    <a:cubicBezTo>
                      <a:pt x="14604" y="51205"/>
                      <a:pt x="14567" y="51242"/>
                      <a:pt x="14567" y="51316"/>
                    </a:cubicBezTo>
                    <a:cubicBezTo>
                      <a:pt x="14493" y="51390"/>
                      <a:pt x="14456" y="51501"/>
                      <a:pt x="14456" y="51575"/>
                    </a:cubicBezTo>
                    <a:cubicBezTo>
                      <a:pt x="14456" y="51612"/>
                      <a:pt x="14419" y="51686"/>
                      <a:pt x="14419" y="51723"/>
                    </a:cubicBezTo>
                    <a:cubicBezTo>
                      <a:pt x="14382" y="51797"/>
                      <a:pt x="14382" y="51907"/>
                      <a:pt x="14308" y="51981"/>
                    </a:cubicBezTo>
                    <a:cubicBezTo>
                      <a:pt x="14308" y="52055"/>
                      <a:pt x="14271" y="52092"/>
                      <a:pt x="14271" y="52203"/>
                    </a:cubicBezTo>
                    <a:cubicBezTo>
                      <a:pt x="14234" y="52277"/>
                      <a:pt x="14234" y="52388"/>
                      <a:pt x="14234" y="52425"/>
                    </a:cubicBezTo>
                    <a:cubicBezTo>
                      <a:pt x="14234" y="52462"/>
                      <a:pt x="14197" y="52499"/>
                      <a:pt x="14197" y="52610"/>
                    </a:cubicBezTo>
                    <a:cubicBezTo>
                      <a:pt x="14197" y="52684"/>
                      <a:pt x="14123" y="52795"/>
                      <a:pt x="14123" y="52832"/>
                    </a:cubicBezTo>
                    <a:cubicBezTo>
                      <a:pt x="14123" y="52869"/>
                      <a:pt x="14123" y="52906"/>
                      <a:pt x="14086" y="52980"/>
                    </a:cubicBezTo>
                    <a:cubicBezTo>
                      <a:pt x="14086" y="53054"/>
                      <a:pt x="14086" y="53164"/>
                      <a:pt x="14049" y="53238"/>
                    </a:cubicBezTo>
                    <a:lnTo>
                      <a:pt x="14049" y="53386"/>
                    </a:lnTo>
                    <a:lnTo>
                      <a:pt x="14049" y="53682"/>
                    </a:lnTo>
                    <a:cubicBezTo>
                      <a:pt x="13716" y="53978"/>
                      <a:pt x="13384" y="54311"/>
                      <a:pt x="13014" y="54643"/>
                    </a:cubicBezTo>
                    <a:lnTo>
                      <a:pt x="13014" y="54237"/>
                    </a:lnTo>
                    <a:lnTo>
                      <a:pt x="13014" y="53978"/>
                    </a:lnTo>
                    <a:lnTo>
                      <a:pt x="13014" y="53756"/>
                    </a:lnTo>
                    <a:cubicBezTo>
                      <a:pt x="13014" y="53682"/>
                      <a:pt x="12977" y="53534"/>
                      <a:pt x="12977" y="53423"/>
                    </a:cubicBezTo>
                    <a:lnTo>
                      <a:pt x="12977" y="53312"/>
                    </a:lnTo>
                    <a:cubicBezTo>
                      <a:pt x="12977" y="53164"/>
                      <a:pt x="12940" y="53054"/>
                      <a:pt x="12903" y="52906"/>
                    </a:cubicBezTo>
                    <a:lnTo>
                      <a:pt x="12903" y="52869"/>
                    </a:lnTo>
                    <a:cubicBezTo>
                      <a:pt x="12829" y="52721"/>
                      <a:pt x="12792" y="52610"/>
                      <a:pt x="12792" y="52462"/>
                    </a:cubicBezTo>
                    <a:cubicBezTo>
                      <a:pt x="12570" y="52129"/>
                      <a:pt x="12385" y="51760"/>
                      <a:pt x="12164" y="51390"/>
                    </a:cubicBezTo>
                    <a:cubicBezTo>
                      <a:pt x="12127" y="51353"/>
                      <a:pt x="12127" y="51316"/>
                      <a:pt x="12053" y="51279"/>
                    </a:cubicBezTo>
                    <a:cubicBezTo>
                      <a:pt x="12053" y="51205"/>
                      <a:pt x="12016" y="51205"/>
                      <a:pt x="12016" y="51168"/>
                    </a:cubicBezTo>
                    <a:cubicBezTo>
                      <a:pt x="11720" y="50835"/>
                      <a:pt x="11239" y="50540"/>
                      <a:pt x="10685" y="50207"/>
                    </a:cubicBezTo>
                    <a:cubicBezTo>
                      <a:pt x="10130" y="49874"/>
                      <a:pt x="9576" y="49504"/>
                      <a:pt x="9206" y="49135"/>
                    </a:cubicBezTo>
                    <a:cubicBezTo>
                      <a:pt x="9021" y="48913"/>
                      <a:pt x="8910" y="48728"/>
                      <a:pt x="8910" y="48506"/>
                    </a:cubicBezTo>
                    <a:cubicBezTo>
                      <a:pt x="8873" y="47841"/>
                      <a:pt x="9834" y="46214"/>
                      <a:pt x="10907" y="45068"/>
                    </a:cubicBezTo>
                    <a:cubicBezTo>
                      <a:pt x="11424" y="44513"/>
                      <a:pt x="11831" y="44255"/>
                      <a:pt x="12090" y="44181"/>
                    </a:cubicBezTo>
                    <a:lnTo>
                      <a:pt x="12238" y="44181"/>
                    </a:lnTo>
                    <a:cubicBezTo>
                      <a:pt x="12204" y="44214"/>
                      <a:pt x="12110" y="44278"/>
                      <a:pt x="12065" y="44317"/>
                    </a:cubicBezTo>
                    <a:lnTo>
                      <a:pt x="12065" y="44317"/>
                    </a:lnTo>
                    <a:cubicBezTo>
                      <a:pt x="12189" y="44292"/>
                      <a:pt x="12291" y="44292"/>
                      <a:pt x="12422" y="44292"/>
                    </a:cubicBezTo>
                    <a:lnTo>
                      <a:pt x="12459" y="44292"/>
                    </a:lnTo>
                    <a:lnTo>
                      <a:pt x="12533" y="44255"/>
                    </a:lnTo>
                    <a:cubicBezTo>
                      <a:pt x="12755" y="44328"/>
                      <a:pt x="12977" y="44550"/>
                      <a:pt x="13273" y="44846"/>
                    </a:cubicBezTo>
                    <a:cubicBezTo>
                      <a:pt x="13679" y="45327"/>
                      <a:pt x="14086" y="46103"/>
                      <a:pt x="14419" y="46658"/>
                    </a:cubicBezTo>
                    <a:cubicBezTo>
                      <a:pt x="14604" y="47027"/>
                      <a:pt x="14789" y="47323"/>
                      <a:pt x="14973" y="47582"/>
                    </a:cubicBezTo>
                    <a:lnTo>
                      <a:pt x="15232" y="47952"/>
                    </a:lnTo>
                    <a:lnTo>
                      <a:pt x="15232" y="47434"/>
                    </a:lnTo>
                    <a:cubicBezTo>
                      <a:pt x="15306" y="45807"/>
                      <a:pt x="14825" y="43589"/>
                      <a:pt x="13827" y="42406"/>
                    </a:cubicBezTo>
                    <a:cubicBezTo>
                      <a:pt x="13568" y="42110"/>
                      <a:pt x="13310" y="41888"/>
                      <a:pt x="13014" y="41741"/>
                    </a:cubicBezTo>
                    <a:cubicBezTo>
                      <a:pt x="13519" y="41435"/>
                      <a:pt x="14039" y="41301"/>
                      <a:pt x="14529" y="41301"/>
                    </a:cubicBezTo>
                    <a:close/>
                    <a:moveTo>
                      <a:pt x="36416" y="50096"/>
                    </a:moveTo>
                    <a:cubicBezTo>
                      <a:pt x="36416" y="50096"/>
                      <a:pt x="36453" y="50096"/>
                      <a:pt x="36453" y="50170"/>
                    </a:cubicBezTo>
                    <a:lnTo>
                      <a:pt x="36490" y="50207"/>
                    </a:lnTo>
                    <a:lnTo>
                      <a:pt x="36564" y="50244"/>
                    </a:lnTo>
                    <a:cubicBezTo>
                      <a:pt x="36638" y="50355"/>
                      <a:pt x="36675" y="50429"/>
                      <a:pt x="36786" y="50540"/>
                    </a:cubicBezTo>
                    <a:cubicBezTo>
                      <a:pt x="36860" y="50650"/>
                      <a:pt x="37304" y="51057"/>
                      <a:pt x="37599" y="51464"/>
                    </a:cubicBezTo>
                    <a:cubicBezTo>
                      <a:pt x="37599" y="51760"/>
                      <a:pt x="37562" y="52055"/>
                      <a:pt x="37525" y="52314"/>
                    </a:cubicBezTo>
                    <a:cubicBezTo>
                      <a:pt x="37525" y="52425"/>
                      <a:pt x="37489" y="52462"/>
                      <a:pt x="37489" y="52573"/>
                    </a:cubicBezTo>
                    <a:cubicBezTo>
                      <a:pt x="37230" y="53128"/>
                      <a:pt x="37045" y="53571"/>
                      <a:pt x="37045" y="53719"/>
                    </a:cubicBezTo>
                    <a:lnTo>
                      <a:pt x="37045" y="53756"/>
                    </a:lnTo>
                    <a:cubicBezTo>
                      <a:pt x="36638" y="53830"/>
                      <a:pt x="36232" y="53941"/>
                      <a:pt x="35825" y="54089"/>
                    </a:cubicBezTo>
                    <a:cubicBezTo>
                      <a:pt x="35122" y="54274"/>
                      <a:pt x="34420" y="54385"/>
                      <a:pt x="33791" y="54495"/>
                    </a:cubicBezTo>
                    <a:cubicBezTo>
                      <a:pt x="33607" y="54532"/>
                      <a:pt x="33459" y="54532"/>
                      <a:pt x="33274" y="54532"/>
                    </a:cubicBezTo>
                    <a:cubicBezTo>
                      <a:pt x="33126" y="54532"/>
                      <a:pt x="32941" y="54569"/>
                      <a:pt x="32793" y="54569"/>
                    </a:cubicBezTo>
                    <a:cubicBezTo>
                      <a:pt x="32497" y="54569"/>
                      <a:pt x="32165" y="54643"/>
                      <a:pt x="31832" y="54643"/>
                    </a:cubicBezTo>
                    <a:cubicBezTo>
                      <a:pt x="31495" y="54653"/>
                      <a:pt x="31169" y="54658"/>
                      <a:pt x="30853" y="54658"/>
                    </a:cubicBezTo>
                    <a:cubicBezTo>
                      <a:pt x="29991" y="54658"/>
                      <a:pt x="29208" y="54624"/>
                      <a:pt x="28505" y="54569"/>
                    </a:cubicBezTo>
                    <a:lnTo>
                      <a:pt x="29244" y="53423"/>
                    </a:lnTo>
                    <a:cubicBezTo>
                      <a:pt x="29503" y="53054"/>
                      <a:pt x="29762" y="52610"/>
                      <a:pt x="30057" y="52092"/>
                    </a:cubicBezTo>
                    <a:cubicBezTo>
                      <a:pt x="31388" y="52055"/>
                      <a:pt x="32534" y="51649"/>
                      <a:pt x="33791" y="50835"/>
                    </a:cubicBezTo>
                    <a:cubicBezTo>
                      <a:pt x="34013" y="50798"/>
                      <a:pt x="34235" y="50761"/>
                      <a:pt x="34420" y="50650"/>
                    </a:cubicBezTo>
                    <a:lnTo>
                      <a:pt x="36379" y="50096"/>
                    </a:lnTo>
                    <a:close/>
                    <a:moveTo>
                      <a:pt x="28028" y="54844"/>
                    </a:moveTo>
                    <a:lnTo>
                      <a:pt x="28135" y="54865"/>
                    </a:lnTo>
                    <a:cubicBezTo>
                      <a:pt x="28100" y="54857"/>
                      <a:pt x="28064" y="54850"/>
                      <a:pt x="28028" y="54844"/>
                    </a:cubicBezTo>
                    <a:close/>
                    <a:moveTo>
                      <a:pt x="75457" y="57490"/>
                    </a:moveTo>
                    <a:cubicBezTo>
                      <a:pt x="75450" y="57497"/>
                      <a:pt x="75465" y="57533"/>
                      <a:pt x="75498" y="57593"/>
                    </a:cubicBezTo>
                    <a:lnTo>
                      <a:pt x="75498" y="57593"/>
                    </a:lnTo>
                    <a:cubicBezTo>
                      <a:pt x="75471" y="57527"/>
                      <a:pt x="75457" y="57490"/>
                      <a:pt x="75457" y="57490"/>
                    </a:cubicBezTo>
                    <a:close/>
                    <a:moveTo>
                      <a:pt x="9908" y="57083"/>
                    </a:moveTo>
                    <a:cubicBezTo>
                      <a:pt x="9834" y="57268"/>
                      <a:pt x="9760" y="57453"/>
                      <a:pt x="9613" y="57675"/>
                    </a:cubicBezTo>
                    <a:cubicBezTo>
                      <a:pt x="9613" y="57490"/>
                      <a:pt x="9576" y="57305"/>
                      <a:pt x="9502" y="57120"/>
                    </a:cubicBezTo>
                    <a:cubicBezTo>
                      <a:pt x="9613" y="57120"/>
                      <a:pt x="9760" y="57120"/>
                      <a:pt x="9908" y="57083"/>
                    </a:cubicBezTo>
                    <a:close/>
                    <a:moveTo>
                      <a:pt x="10870" y="56825"/>
                    </a:moveTo>
                    <a:lnTo>
                      <a:pt x="9760" y="57934"/>
                    </a:lnTo>
                    <a:cubicBezTo>
                      <a:pt x="9908" y="57527"/>
                      <a:pt x="9945" y="57305"/>
                      <a:pt x="9982" y="57083"/>
                    </a:cubicBezTo>
                    <a:cubicBezTo>
                      <a:pt x="10093" y="57083"/>
                      <a:pt x="10167" y="57046"/>
                      <a:pt x="10278" y="57046"/>
                    </a:cubicBezTo>
                    <a:cubicBezTo>
                      <a:pt x="10463" y="57009"/>
                      <a:pt x="10685" y="56899"/>
                      <a:pt x="10870" y="56825"/>
                    </a:cubicBezTo>
                    <a:close/>
                    <a:moveTo>
                      <a:pt x="8235" y="57315"/>
                    </a:moveTo>
                    <a:cubicBezTo>
                      <a:pt x="8103" y="57556"/>
                      <a:pt x="7909" y="57949"/>
                      <a:pt x="7686" y="58461"/>
                    </a:cubicBezTo>
                    <a:lnTo>
                      <a:pt x="7686" y="58461"/>
                    </a:lnTo>
                    <a:cubicBezTo>
                      <a:pt x="7998" y="57940"/>
                      <a:pt x="8274" y="57599"/>
                      <a:pt x="8467" y="57342"/>
                    </a:cubicBezTo>
                    <a:cubicBezTo>
                      <a:pt x="8393" y="57330"/>
                      <a:pt x="8314" y="57322"/>
                      <a:pt x="8235" y="57315"/>
                    </a:cubicBezTo>
                    <a:close/>
                    <a:moveTo>
                      <a:pt x="18090" y="59174"/>
                    </a:moveTo>
                    <a:cubicBezTo>
                      <a:pt x="18176" y="59331"/>
                      <a:pt x="18425" y="59651"/>
                      <a:pt x="18707" y="60004"/>
                    </a:cubicBezTo>
                    <a:cubicBezTo>
                      <a:pt x="18952" y="60214"/>
                      <a:pt x="19065" y="60424"/>
                      <a:pt x="19202" y="60603"/>
                    </a:cubicBezTo>
                    <a:lnTo>
                      <a:pt x="19202" y="60603"/>
                    </a:lnTo>
                    <a:cubicBezTo>
                      <a:pt x="19257" y="60613"/>
                      <a:pt x="19313" y="60623"/>
                      <a:pt x="19373" y="60633"/>
                    </a:cubicBezTo>
                    <a:cubicBezTo>
                      <a:pt x="19225" y="60522"/>
                      <a:pt x="19040" y="60337"/>
                      <a:pt x="18892" y="60152"/>
                    </a:cubicBezTo>
                    <a:cubicBezTo>
                      <a:pt x="18596" y="59782"/>
                      <a:pt x="18412" y="59339"/>
                      <a:pt x="18338" y="59228"/>
                    </a:cubicBezTo>
                    <a:cubicBezTo>
                      <a:pt x="18252" y="59203"/>
                      <a:pt x="18170" y="59187"/>
                      <a:pt x="18090" y="59174"/>
                    </a:cubicBezTo>
                    <a:close/>
                    <a:moveTo>
                      <a:pt x="72611" y="60559"/>
                    </a:moveTo>
                    <a:cubicBezTo>
                      <a:pt x="72833" y="60596"/>
                      <a:pt x="73017" y="60633"/>
                      <a:pt x="73128" y="60633"/>
                    </a:cubicBezTo>
                    <a:cubicBezTo>
                      <a:pt x="73017" y="60596"/>
                      <a:pt x="72833" y="60596"/>
                      <a:pt x="72611" y="60559"/>
                    </a:cubicBezTo>
                    <a:close/>
                    <a:moveTo>
                      <a:pt x="10019" y="60743"/>
                    </a:moveTo>
                    <a:cubicBezTo>
                      <a:pt x="10012" y="60743"/>
                      <a:pt x="10015" y="60762"/>
                      <a:pt x="10028" y="60796"/>
                    </a:cubicBezTo>
                    <a:lnTo>
                      <a:pt x="10028" y="60796"/>
                    </a:lnTo>
                    <a:cubicBezTo>
                      <a:pt x="10022" y="60762"/>
                      <a:pt x="10019" y="60743"/>
                      <a:pt x="10019" y="60743"/>
                    </a:cubicBezTo>
                    <a:close/>
                    <a:moveTo>
                      <a:pt x="11054" y="59376"/>
                    </a:moveTo>
                    <a:cubicBezTo>
                      <a:pt x="11055" y="59376"/>
                      <a:pt x="11202" y="59930"/>
                      <a:pt x="11461" y="60596"/>
                    </a:cubicBezTo>
                    <a:cubicBezTo>
                      <a:pt x="11609" y="60965"/>
                      <a:pt x="11831" y="61224"/>
                      <a:pt x="11979" y="61409"/>
                    </a:cubicBezTo>
                    <a:cubicBezTo>
                      <a:pt x="11868" y="61187"/>
                      <a:pt x="11757" y="60928"/>
                      <a:pt x="11609" y="60559"/>
                    </a:cubicBezTo>
                    <a:cubicBezTo>
                      <a:pt x="11313" y="59893"/>
                      <a:pt x="11055" y="59376"/>
                      <a:pt x="11054" y="59376"/>
                    </a:cubicBezTo>
                    <a:close/>
                    <a:moveTo>
                      <a:pt x="66390" y="61343"/>
                    </a:moveTo>
                    <a:cubicBezTo>
                      <a:pt x="66346" y="61378"/>
                      <a:pt x="66246" y="61415"/>
                      <a:pt x="66178" y="61483"/>
                    </a:cubicBezTo>
                    <a:cubicBezTo>
                      <a:pt x="66114" y="61547"/>
                      <a:pt x="65994" y="61583"/>
                      <a:pt x="65892" y="61664"/>
                    </a:cubicBezTo>
                    <a:lnTo>
                      <a:pt x="65892" y="61664"/>
                    </a:lnTo>
                    <a:cubicBezTo>
                      <a:pt x="65970" y="61618"/>
                      <a:pt x="66055" y="61563"/>
                      <a:pt x="66141" y="61520"/>
                    </a:cubicBezTo>
                    <a:lnTo>
                      <a:pt x="66400" y="61372"/>
                    </a:lnTo>
                    <a:cubicBezTo>
                      <a:pt x="66396" y="61362"/>
                      <a:pt x="66393" y="61353"/>
                      <a:pt x="66390" y="61343"/>
                    </a:cubicBezTo>
                    <a:close/>
                    <a:moveTo>
                      <a:pt x="19964" y="61520"/>
                    </a:moveTo>
                    <a:cubicBezTo>
                      <a:pt x="20001" y="61557"/>
                      <a:pt x="20001" y="61631"/>
                      <a:pt x="20075" y="61705"/>
                    </a:cubicBezTo>
                    <a:cubicBezTo>
                      <a:pt x="20001" y="61668"/>
                      <a:pt x="19964" y="61557"/>
                      <a:pt x="19927" y="61520"/>
                    </a:cubicBezTo>
                    <a:close/>
                    <a:moveTo>
                      <a:pt x="8282" y="60448"/>
                    </a:moveTo>
                    <a:cubicBezTo>
                      <a:pt x="8245" y="60559"/>
                      <a:pt x="6766" y="62296"/>
                      <a:pt x="6692" y="62407"/>
                    </a:cubicBezTo>
                    <a:lnTo>
                      <a:pt x="6618" y="62407"/>
                    </a:lnTo>
                    <a:cubicBezTo>
                      <a:pt x="6618" y="62407"/>
                      <a:pt x="6618" y="62370"/>
                      <a:pt x="6655" y="62370"/>
                    </a:cubicBezTo>
                    <a:cubicBezTo>
                      <a:pt x="6766" y="62259"/>
                      <a:pt x="8245" y="60522"/>
                      <a:pt x="8282" y="60448"/>
                    </a:cubicBezTo>
                    <a:close/>
                    <a:moveTo>
                      <a:pt x="33496" y="60189"/>
                    </a:moveTo>
                    <a:cubicBezTo>
                      <a:pt x="33496" y="60189"/>
                      <a:pt x="33644" y="60781"/>
                      <a:pt x="34124" y="61446"/>
                    </a:cubicBezTo>
                    <a:cubicBezTo>
                      <a:pt x="34494" y="62000"/>
                      <a:pt x="34901" y="62370"/>
                      <a:pt x="34975" y="62444"/>
                    </a:cubicBezTo>
                    <a:cubicBezTo>
                      <a:pt x="34901" y="62296"/>
                      <a:pt x="34605" y="61853"/>
                      <a:pt x="34235" y="61335"/>
                    </a:cubicBezTo>
                    <a:cubicBezTo>
                      <a:pt x="33828" y="60744"/>
                      <a:pt x="33496" y="60189"/>
                      <a:pt x="33496" y="60189"/>
                    </a:cubicBezTo>
                    <a:close/>
                    <a:moveTo>
                      <a:pt x="71021" y="59893"/>
                    </a:moveTo>
                    <a:cubicBezTo>
                      <a:pt x="71021" y="59893"/>
                      <a:pt x="71095" y="60078"/>
                      <a:pt x="71206" y="60411"/>
                    </a:cubicBezTo>
                    <a:lnTo>
                      <a:pt x="71317" y="60411"/>
                    </a:lnTo>
                    <a:cubicBezTo>
                      <a:pt x="71391" y="60633"/>
                      <a:pt x="71539" y="60854"/>
                      <a:pt x="71760" y="61150"/>
                    </a:cubicBezTo>
                    <a:cubicBezTo>
                      <a:pt x="72278" y="61779"/>
                      <a:pt x="72759" y="62259"/>
                      <a:pt x="72759" y="62259"/>
                    </a:cubicBezTo>
                    <a:cubicBezTo>
                      <a:pt x="72759" y="62259"/>
                      <a:pt x="72426" y="61668"/>
                      <a:pt x="71908" y="61039"/>
                    </a:cubicBezTo>
                    <a:cubicBezTo>
                      <a:pt x="71727" y="60822"/>
                      <a:pt x="71581" y="60640"/>
                      <a:pt x="71471" y="60424"/>
                    </a:cubicBezTo>
                    <a:lnTo>
                      <a:pt x="71471" y="60424"/>
                    </a:lnTo>
                    <a:cubicBezTo>
                      <a:pt x="71710" y="60448"/>
                      <a:pt x="71902" y="60453"/>
                      <a:pt x="72093" y="60485"/>
                    </a:cubicBezTo>
                    <a:cubicBezTo>
                      <a:pt x="72089" y="60472"/>
                      <a:pt x="72085" y="60459"/>
                      <a:pt x="72080" y="60447"/>
                    </a:cubicBezTo>
                    <a:lnTo>
                      <a:pt x="72080" y="60447"/>
                    </a:lnTo>
                    <a:cubicBezTo>
                      <a:pt x="72097" y="60447"/>
                      <a:pt x="72114" y="60448"/>
                      <a:pt x="72130" y="60448"/>
                    </a:cubicBezTo>
                    <a:cubicBezTo>
                      <a:pt x="72241" y="60743"/>
                      <a:pt x="72463" y="61113"/>
                      <a:pt x="72759" y="61520"/>
                    </a:cubicBezTo>
                    <a:cubicBezTo>
                      <a:pt x="73313" y="62259"/>
                      <a:pt x="73868" y="62703"/>
                      <a:pt x="73868" y="62703"/>
                    </a:cubicBezTo>
                    <a:cubicBezTo>
                      <a:pt x="73868" y="62703"/>
                      <a:pt x="73424" y="62111"/>
                      <a:pt x="72869" y="61409"/>
                    </a:cubicBezTo>
                    <a:cubicBezTo>
                      <a:pt x="72612" y="61114"/>
                      <a:pt x="72390" y="60746"/>
                      <a:pt x="72242" y="60487"/>
                    </a:cubicBezTo>
                    <a:lnTo>
                      <a:pt x="72242" y="60487"/>
                    </a:lnTo>
                    <a:cubicBezTo>
                      <a:pt x="72348" y="60500"/>
                      <a:pt x="72479" y="60559"/>
                      <a:pt x="72611" y="60559"/>
                    </a:cubicBezTo>
                    <a:cubicBezTo>
                      <a:pt x="72500" y="60559"/>
                      <a:pt x="72389" y="60485"/>
                      <a:pt x="72241" y="60485"/>
                    </a:cubicBezTo>
                    <a:cubicBezTo>
                      <a:pt x="72241" y="60486"/>
                      <a:pt x="72242" y="60486"/>
                      <a:pt x="72242" y="60487"/>
                    </a:cubicBezTo>
                    <a:lnTo>
                      <a:pt x="72242" y="60487"/>
                    </a:lnTo>
                    <a:cubicBezTo>
                      <a:pt x="72229" y="60486"/>
                      <a:pt x="72216" y="60485"/>
                      <a:pt x="72204" y="60485"/>
                    </a:cubicBezTo>
                    <a:cubicBezTo>
                      <a:pt x="72056" y="60263"/>
                      <a:pt x="71945" y="60115"/>
                      <a:pt x="71945" y="60115"/>
                    </a:cubicBezTo>
                    <a:lnTo>
                      <a:pt x="71945" y="60115"/>
                    </a:lnTo>
                    <a:cubicBezTo>
                      <a:pt x="71945" y="60115"/>
                      <a:pt x="72011" y="60246"/>
                      <a:pt x="72080" y="60447"/>
                    </a:cubicBezTo>
                    <a:lnTo>
                      <a:pt x="72080" y="60447"/>
                    </a:lnTo>
                    <a:cubicBezTo>
                      <a:pt x="71906" y="60441"/>
                      <a:pt x="71701" y="60411"/>
                      <a:pt x="71465" y="60411"/>
                    </a:cubicBezTo>
                    <a:cubicBezTo>
                      <a:pt x="71467" y="60415"/>
                      <a:pt x="71469" y="60420"/>
                      <a:pt x="71471" y="60424"/>
                    </a:cubicBezTo>
                    <a:lnTo>
                      <a:pt x="71471" y="60424"/>
                    </a:lnTo>
                    <a:cubicBezTo>
                      <a:pt x="71433" y="60420"/>
                      <a:pt x="71394" y="60416"/>
                      <a:pt x="71354" y="60411"/>
                    </a:cubicBezTo>
                    <a:cubicBezTo>
                      <a:pt x="71169" y="60115"/>
                      <a:pt x="71021" y="59893"/>
                      <a:pt x="71021" y="59893"/>
                    </a:cubicBezTo>
                    <a:close/>
                    <a:moveTo>
                      <a:pt x="27322" y="62814"/>
                    </a:moveTo>
                    <a:cubicBezTo>
                      <a:pt x="27323" y="62815"/>
                      <a:pt x="27325" y="62818"/>
                      <a:pt x="27328" y="62822"/>
                    </a:cubicBezTo>
                    <a:lnTo>
                      <a:pt x="27328" y="62822"/>
                    </a:lnTo>
                    <a:cubicBezTo>
                      <a:pt x="27327" y="62819"/>
                      <a:pt x="27327" y="62816"/>
                      <a:pt x="27326" y="62814"/>
                    </a:cubicBezTo>
                    <a:lnTo>
                      <a:pt x="27326" y="62814"/>
                    </a:lnTo>
                    <a:cubicBezTo>
                      <a:pt x="27325" y="62814"/>
                      <a:pt x="27323" y="62814"/>
                      <a:pt x="27322" y="62814"/>
                    </a:cubicBezTo>
                    <a:close/>
                    <a:moveTo>
                      <a:pt x="72869" y="60226"/>
                    </a:moveTo>
                    <a:cubicBezTo>
                      <a:pt x="72870" y="60226"/>
                      <a:pt x="72980" y="60411"/>
                      <a:pt x="73128" y="60633"/>
                    </a:cubicBezTo>
                    <a:cubicBezTo>
                      <a:pt x="73239" y="60928"/>
                      <a:pt x="73498" y="61298"/>
                      <a:pt x="73720" y="61705"/>
                    </a:cubicBezTo>
                    <a:cubicBezTo>
                      <a:pt x="74237" y="62481"/>
                      <a:pt x="74718" y="63073"/>
                      <a:pt x="74718" y="63073"/>
                    </a:cubicBezTo>
                    <a:cubicBezTo>
                      <a:pt x="74718" y="63073"/>
                      <a:pt x="74348" y="62407"/>
                      <a:pt x="73868" y="61594"/>
                    </a:cubicBezTo>
                    <a:cubicBezTo>
                      <a:pt x="73350" y="60818"/>
                      <a:pt x="72870" y="60226"/>
                      <a:pt x="72869" y="60226"/>
                    </a:cubicBezTo>
                    <a:close/>
                    <a:moveTo>
                      <a:pt x="21106" y="63068"/>
                    </a:moveTo>
                    <a:lnTo>
                      <a:pt x="21106" y="63068"/>
                    </a:lnTo>
                    <a:cubicBezTo>
                      <a:pt x="21107" y="63070"/>
                      <a:pt x="21108" y="63071"/>
                      <a:pt x="21109" y="63073"/>
                    </a:cubicBezTo>
                    <a:lnTo>
                      <a:pt x="21109" y="63073"/>
                    </a:lnTo>
                    <a:cubicBezTo>
                      <a:pt x="21109" y="63073"/>
                      <a:pt x="21110" y="63073"/>
                      <a:pt x="21110" y="63073"/>
                    </a:cubicBezTo>
                    <a:cubicBezTo>
                      <a:pt x="21109" y="63071"/>
                      <a:pt x="21108" y="63070"/>
                      <a:pt x="21106" y="63068"/>
                    </a:cubicBezTo>
                    <a:close/>
                    <a:moveTo>
                      <a:pt x="20149" y="62814"/>
                    </a:moveTo>
                    <a:lnTo>
                      <a:pt x="20408" y="63184"/>
                    </a:lnTo>
                    <a:lnTo>
                      <a:pt x="20371" y="63184"/>
                    </a:lnTo>
                    <a:cubicBezTo>
                      <a:pt x="20334" y="63147"/>
                      <a:pt x="20260" y="62999"/>
                      <a:pt x="20149" y="62814"/>
                    </a:cubicBezTo>
                    <a:close/>
                    <a:moveTo>
                      <a:pt x="30872" y="63156"/>
                    </a:moveTo>
                    <a:cubicBezTo>
                      <a:pt x="30893" y="63205"/>
                      <a:pt x="30908" y="63221"/>
                      <a:pt x="30908" y="63221"/>
                    </a:cubicBezTo>
                    <a:cubicBezTo>
                      <a:pt x="30908" y="63221"/>
                      <a:pt x="30896" y="63197"/>
                      <a:pt x="30872" y="63156"/>
                    </a:cubicBezTo>
                    <a:close/>
                    <a:moveTo>
                      <a:pt x="20519" y="63184"/>
                    </a:moveTo>
                    <a:lnTo>
                      <a:pt x="20592" y="63329"/>
                    </a:lnTo>
                    <a:lnTo>
                      <a:pt x="20592" y="63329"/>
                    </a:lnTo>
                    <a:cubicBezTo>
                      <a:pt x="20555" y="63280"/>
                      <a:pt x="20518" y="63231"/>
                      <a:pt x="20482" y="63184"/>
                    </a:cubicBezTo>
                    <a:close/>
                    <a:moveTo>
                      <a:pt x="19410" y="61335"/>
                    </a:moveTo>
                    <a:lnTo>
                      <a:pt x="19410" y="61335"/>
                    </a:lnTo>
                    <a:cubicBezTo>
                      <a:pt x="19447" y="61372"/>
                      <a:pt x="19595" y="61446"/>
                      <a:pt x="19743" y="61483"/>
                    </a:cubicBezTo>
                    <a:cubicBezTo>
                      <a:pt x="19817" y="61668"/>
                      <a:pt x="19964" y="61890"/>
                      <a:pt x="20149" y="62111"/>
                    </a:cubicBezTo>
                    <a:cubicBezTo>
                      <a:pt x="20519" y="62666"/>
                      <a:pt x="20926" y="63073"/>
                      <a:pt x="20926" y="63073"/>
                    </a:cubicBezTo>
                    <a:cubicBezTo>
                      <a:pt x="20926" y="63073"/>
                      <a:pt x="20815" y="62851"/>
                      <a:pt x="20630" y="62481"/>
                    </a:cubicBezTo>
                    <a:lnTo>
                      <a:pt x="20630" y="62481"/>
                    </a:lnTo>
                    <a:cubicBezTo>
                      <a:pt x="20812" y="62700"/>
                      <a:pt x="20995" y="62955"/>
                      <a:pt x="21106" y="63068"/>
                    </a:cubicBezTo>
                    <a:lnTo>
                      <a:pt x="21106" y="63068"/>
                    </a:lnTo>
                    <a:cubicBezTo>
                      <a:pt x="20994" y="62865"/>
                      <a:pt x="20830" y="62636"/>
                      <a:pt x="20667" y="62407"/>
                    </a:cubicBezTo>
                    <a:cubicBezTo>
                      <a:pt x="20408" y="62074"/>
                      <a:pt x="20186" y="61853"/>
                      <a:pt x="20038" y="61631"/>
                    </a:cubicBezTo>
                    <a:lnTo>
                      <a:pt x="20038" y="61631"/>
                    </a:lnTo>
                    <a:cubicBezTo>
                      <a:pt x="20482" y="61668"/>
                      <a:pt x="20889" y="61742"/>
                      <a:pt x="21295" y="61853"/>
                    </a:cubicBezTo>
                    <a:cubicBezTo>
                      <a:pt x="21443" y="62074"/>
                      <a:pt x="21739" y="62481"/>
                      <a:pt x="22035" y="62962"/>
                    </a:cubicBezTo>
                    <a:cubicBezTo>
                      <a:pt x="22146" y="63110"/>
                      <a:pt x="22220" y="63221"/>
                      <a:pt x="22331" y="63331"/>
                    </a:cubicBezTo>
                    <a:cubicBezTo>
                      <a:pt x="22183" y="63294"/>
                      <a:pt x="21998" y="63184"/>
                      <a:pt x="21850" y="63184"/>
                    </a:cubicBezTo>
                    <a:cubicBezTo>
                      <a:pt x="21776" y="63036"/>
                      <a:pt x="21628" y="62851"/>
                      <a:pt x="21480" y="62666"/>
                    </a:cubicBezTo>
                    <a:lnTo>
                      <a:pt x="20852" y="61853"/>
                    </a:lnTo>
                    <a:lnTo>
                      <a:pt x="20852" y="61853"/>
                    </a:lnTo>
                    <a:cubicBezTo>
                      <a:pt x="20852" y="61853"/>
                      <a:pt x="20963" y="62296"/>
                      <a:pt x="21295" y="62814"/>
                    </a:cubicBezTo>
                    <a:cubicBezTo>
                      <a:pt x="21406" y="62962"/>
                      <a:pt x="21480" y="63073"/>
                      <a:pt x="21628" y="63184"/>
                    </a:cubicBezTo>
                    <a:cubicBezTo>
                      <a:pt x="21480" y="63147"/>
                      <a:pt x="21295" y="63147"/>
                      <a:pt x="21147" y="63147"/>
                    </a:cubicBezTo>
                    <a:cubicBezTo>
                      <a:pt x="21135" y="63122"/>
                      <a:pt x="21122" y="63098"/>
                      <a:pt x="21109" y="63073"/>
                    </a:cubicBezTo>
                    <a:lnTo>
                      <a:pt x="21109" y="63073"/>
                    </a:lnTo>
                    <a:cubicBezTo>
                      <a:pt x="20925" y="63073"/>
                      <a:pt x="20814" y="63147"/>
                      <a:pt x="20667" y="63147"/>
                    </a:cubicBezTo>
                    <a:lnTo>
                      <a:pt x="20556" y="63147"/>
                    </a:lnTo>
                    <a:cubicBezTo>
                      <a:pt x="20482" y="62962"/>
                      <a:pt x="20371" y="62666"/>
                      <a:pt x="20149" y="62407"/>
                    </a:cubicBezTo>
                    <a:cubicBezTo>
                      <a:pt x="20001" y="62222"/>
                      <a:pt x="19890" y="62037"/>
                      <a:pt x="19743" y="61927"/>
                    </a:cubicBezTo>
                    <a:cubicBezTo>
                      <a:pt x="19595" y="61705"/>
                      <a:pt x="19484" y="61520"/>
                      <a:pt x="19410" y="61335"/>
                    </a:cubicBezTo>
                    <a:close/>
                    <a:moveTo>
                      <a:pt x="69542" y="59819"/>
                    </a:moveTo>
                    <a:cubicBezTo>
                      <a:pt x="69542" y="59819"/>
                      <a:pt x="69653" y="60041"/>
                      <a:pt x="69838" y="60374"/>
                    </a:cubicBezTo>
                    <a:cubicBezTo>
                      <a:pt x="69690" y="60374"/>
                      <a:pt x="69505" y="60374"/>
                      <a:pt x="69357" y="60411"/>
                    </a:cubicBezTo>
                    <a:cubicBezTo>
                      <a:pt x="69246" y="60189"/>
                      <a:pt x="69099" y="60041"/>
                      <a:pt x="69098" y="60041"/>
                    </a:cubicBezTo>
                    <a:lnTo>
                      <a:pt x="69098" y="60041"/>
                    </a:lnTo>
                    <a:cubicBezTo>
                      <a:pt x="69098" y="60041"/>
                      <a:pt x="69135" y="60189"/>
                      <a:pt x="69246" y="60411"/>
                    </a:cubicBezTo>
                    <a:cubicBezTo>
                      <a:pt x="69062" y="60411"/>
                      <a:pt x="68803" y="60448"/>
                      <a:pt x="68618" y="60485"/>
                    </a:cubicBezTo>
                    <a:lnTo>
                      <a:pt x="68507" y="60374"/>
                    </a:lnTo>
                    <a:lnTo>
                      <a:pt x="68507" y="60374"/>
                    </a:lnTo>
                    <a:cubicBezTo>
                      <a:pt x="68507" y="60374"/>
                      <a:pt x="68544" y="60411"/>
                      <a:pt x="68581" y="60485"/>
                    </a:cubicBezTo>
                    <a:cubicBezTo>
                      <a:pt x="68396" y="60559"/>
                      <a:pt x="68174" y="60596"/>
                      <a:pt x="67989" y="60633"/>
                    </a:cubicBezTo>
                    <a:lnTo>
                      <a:pt x="67952" y="60596"/>
                    </a:lnTo>
                    <a:lnTo>
                      <a:pt x="67952" y="60596"/>
                    </a:lnTo>
                    <a:cubicBezTo>
                      <a:pt x="67952" y="60596"/>
                      <a:pt x="67952" y="60633"/>
                      <a:pt x="67989" y="60670"/>
                    </a:cubicBezTo>
                    <a:cubicBezTo>
                      <a:pt x="67952" y="60670"/>
                      <a:pt x="67878" y="60670"/>
                      <a:pt x="67841" y="60743"/>
                    </a:cubicBezTo>
                    <a:cubicBezTo>
                      <a:pt x="67620" y="60817"/>
                      <a:pt x="67398" y="60854"/>
                      <a:pt x="67139" y="60965"/>
                    </a:cubicBezTo>
                    <a:cubicBezTo>
                      <a:pt x="67066" y="60818"/>
                      <a:pt x="67029" y="60744"/>
                      <a:pt x="67028" y="60743"/>
                    </a:cubicBezTo>
                    <a:lnTo>
                      <a:pt x="67028" y="60743"/>
                    </a:lnTo>
                    <a:cubicBezTo>
                      <a:pt x="67029" y="60744"/>
                      <a:pt x="67065" y="60819"/>
                      <a:pt x="67102" y="61002"/>
                    </a:cubicBezTo>
                    <a:cubicBezTo>
                      <a:pt x="66917" y="61113"/>
                      <a:pt x="66732" y="61187"/>
                      <a:pt x="66511" y="61298"/>
                    </a:cubicBezTo>
                    <a:cubicBezTo>
                      <a:pt x="66326" y="61002"/>
                      <a:pt x="66178" y="60854"/>
                      <a:pt x="66178" y="60854"/>
                    </a:cubicBezTo>
                    <a:lnTo>
                      <a:pt x="66178" y="60854"/>
                    </a:lnTo>
                    <a:cubicBezTo>
                      <a:pt x="66178" y="60854"/>
                      <a:pt x="66282" y="61029"/>
                      <a:pt x="66390" y="61343"/>
                    </a:cubicBezTo>
                    <a:lnTo>
                      <a:pt x="66390" y="61343"/>
                    </a:lnTo>
                    <a:cubicBezTo>
                      <a:pt x="66394" y="61341"/>
                      <a:pt x="66397" y="61338"/>
                      <a:pt x="66400" y="61335"/>
                    </a:cubicBezTo>
                    <a:cubicBezTo>
                      <a:pt x="66511" y="61520"/>
                      <a:pt x="66658" y="61705"/>
                      <a:pt x="66769" y="61927"/>
                    </a:cubicBezTo>
                    <a:cubicBezTo>
                      <a:pt x="67250" y="62592"/>
                      <a:pt x="67694" y="63073"/>
                      <a:pt x="67694" y="63073"/>
                    </a:cubicBezTo>
                    <a:cubicBezTo>
                      <a:pt x="67694" y="63073"/>
                      <a:pt x="67398" y="62481"/>
                      <a:pt x="66954" y="61853"/>
                    </a:cubicBezTo>
                    <a:cubicBezTo>
                      <a:pt x="66843" y="61668"/>
                      <a:pt x="66695" y="61483"/>
                      <a:pt x="66584" y="61298"/>
                    </a:cubicBezTo>
                    <a:lnTo>
                      <a:pt x="67139" y="61002"/>
                    </a:lnTo>
                    <a:cubicBezTo>
                      <a:pt x="67287" y="61298"/>
                      <a:pt x="67472" y="61668"/>
                      <a:pt x="67768" y="62037"/>
                    </a:cubicBezTo>
                    <a:cubicBezTo>
                      <a:pt x="68248" y="62777"/>
                      <a:pt x="68803" y="63331"/>
                      <a:pt x="68803" y="63331"/>
                    </a:cubicBezTo>
                    <a:cubicBezTo>
                      <a:pt x="68803" y="63331"/>
                      <a:pt x="68433" y="62666"/>
                      <a:pt x="67878" y="61927"/>
                    </a:cubicBezTo>
                    <a:cubicBezTo>
                      <a:pt x="67620" y="61557"/>
                      <a:pt x="67398" y="61224"/>
                      <a:pt x="67250" y="61002"/>
                    </a:cubicBezTo>
                    <a:cubicBezTo>
                      <a:pt x="67435" y="60928"/>
                      <a:pt x="67657" y="60817"/>
                      <a:pt x="67841" y="60780"/>
                    </a:cubicBezTo>
                    <a:cubicBezTo>
                      <a:pt x="67878" y="60780"/>
                      <a:pt x="67952" y="60743"/>
                      <a:pt x="67989" y="60743"/>
                    </a:cubicBezTo>
                    <a:cubicBezTo>
                      <a:pt x="68063" y="60965"/>
                      <a:pt x="68322" y="61372"/>
                      <a:pt x="68581" y="61853"/>
                    </a:cubicBezTo>
                    <a:cubicBezTo>
                      <a:pt x="69062" y="62518"/>
                      <a:pt x="69505" y="63036"/>
                      <a:pt x="69505" y="63036"/>
                    </a:cubicBezTo>
                    <a:cubicBezTo>
                      <a:pt x="69505" y="63036"/>
                      <a:pt x="69172" y="62444"/>
                      <a:pt x="68766" y="61742"/>
                    </a:cubicBezTo>
                    <a:cubicBezTo>
                      <a:pt x="68507" y="61335"/>
                      <a:pt x="68248" y="60965"/>
                      <a:pt x="68063" y="60743"/>
                    </a:cubicBezTo>
                    <a:lnTo>
                      <a:pt x="68618" y="60596"/>
                    </a:lnTo>
                    <a:cubicBezTo>
                      <a:pt x="68766" y="60817"/>
                      <a:pt x="68951" y="61187"/>
                      <a:pt x="69246" y="61594"/>
                    </a:cubicBezTo>
                    <a:cubicBezTo>
                      <a:pt x="69653" y="62296"/>
                      <a:pt x="70097" y="62851"/>
                      <a:pt x="70097" y="62851"/>
                    </a:cubicBezTo>
                    <a:cubicBezTo>
                      <a:pt x="70097" y="62851"/>
                      <a:pt x="69838" y="62259"/>
                      <a:pt x="69431" y="61520"/>
                    </a:cubicBezTo>
                    <a:cubicBezTo>
                      <a:pt x="69172" y="61150"/>
                      <a:pt x="68951" y="60817"/>
                      <a:pt x="68766" y="60596"/>
                    </a:cubicBezTo>
                    <a:cubicBezTo>
                      <a:pt x="68951" y="60559"/>
                      <a:pt x="69135" y="60485"/>
                      <a:pt x="69320" y="60485"/>
                    </a:cubicBezTo>
                    <a:cubicBezTo>
                      <a:pt x="69431" y="60743"/>
                      <a:pt x="69542" y="61002"/>
                      <a:pt x="69727" y="61298"/>
                    </a:cubicBezTo>
                    <a:cubicBezTo>
                      <a:pt x="70171" y="61964"/>
                      <a:pt x="70577" y="62481"/>
                      <a:pt x="70577" y="62481"/>
                    </a:cubicBezTo>
                    <a:cubicBezTo>
                      <a:pt x="70577" y="62481"/>
                      <a:pt x="70282" y="61890"/>
                      <a:pt x="69875" y="61187"/>
                    </a:cubicBezTo>
                    <a:cubicBezTo>
                      <a:pt x="69690" y="60928"/>
                      <a:pt x="69542" y="60670"/>
                      <a:pt x="69431" y="60448"/>
                    </a:cubicBezTo>
                    <a:cubicBezTo>
                      <a:pt x="69542" y="60448"/>
                      <a:pt x="69727" y="60411"/>
                      <a:pt x="69875" y="60411"/>
                    </a:cubicBezTo>
                    <a:cubicBezTo>
                      <a:pt x="69986" y="60596"/>
                      <a:pt x="70060" y="60780"/>
                      <a:pt x="70208" y="60965"/>
                    </a:cubicBezTo>
                    <a:cubicBezTo>
                      <a:pt x="70614" y="61594"/>
                      <a:pt x="71021" y="62111"/>
                      <a:pt x="71021" y="62111"/>
                    </a:cubicBezTo>
                    <a:cubicBezTo>
                      <a:pt x="71021" y="62111"/>
                      <a:pt x="70799" y="61520"/>
                      <a:pt x="70355" y="60854"/>
                    </a:cubicBezTo>
                    <a:cubicBezTo>
                      <a:pt x="70245" y="60670"/>
                      <a:pt x="70097" y="60559"/>
                      <a:pt x="70023" y="60411"/>
                    </a:cubicBezTo>
                    <a:lnTo>
                      <a:pt x="70540" y="60411"/>
                    </a:lnTo>
                    <a:cubicBezTo>
                      <a:pt x="70614" y="60670"/>
                      <a:pt x="70799" y="60965"/>
                      <a:pt x="71021" y="61298"/>
                    </a:cubicBezTo>
                    <a:cubicBezTo>
                      <a:pt x="71539" y="62037"/>
                      <a:pt x="72093" y="62481"/>
                      <a:pt x="72093" y="62481"/>
                    </a:cubicBezTo>
                    <a:lnTo>
                      <a:pt x="71206" y="61187"/>
                    </a:lnTo>
                    <a:cubicBezTo>
                      <a:pt x="71021" y="60928"/>
                      <a:pt x="70836" y="60633"/>
                      <a:pt x="70725" y="60411"/>
                    </a:cubicBezTo>
                    <a:lnTo>
                      <a:pt x="71206" y="60411"/>
                    </a:lnTo>
                    <a:cubicBezTo>
                      <a:pt x="71095" y="60411"/>
                      <a:pt x="70947" y="60374"/>
                      <a:pt x="70762" y="60374"/>
                    </a:cubicBezTo>
                    <a:lnTo>
                      <a:pt x="70614" y="60374"/>
                    </a:lnTo>
                    <a:cubicBezTo>
                      <a:pt x="70429" y="60078"/>
                      <a:pt x="70356" y="59893"/>
                      <a:pt x="70355" y="59893"/>
                    </a:cubicBezTo>
                    <a:lnTo>
                      <a:pt x="70355" y="59893"/>
                    </a:lnTo>
                    <a:cubicBezTo>
                      <a:pt x="70356" y="59893"/>
                      <a:pt x="70392" y="60078"/>
                      <a:pt x="70466" y="60374"/>
                    </a:cubicBezTo>
                    <a:lnTo>
                      <a:pt x="69986" y="60374"/>
                    </a:lnTo>
                    <a:cubicBezTo>
                      <a:pt x="69727" y="60041"/>
                      <a:pt x="69542" y="59819"/>
                      <a:pt x="69542" y="59819"/>
                    </a:cubicBezTo>
                    <a:close/>
                    <a:moveTo>
                      <a:pt x="21476" y="63438"/>
                    </a:moveTo>
                    <a:cubicBezTo>
                      <a:pt x="21513" y="63495"/>
                      <a:pt x="21554" y="63516"/>
                      <a:pt x="21554" y="63516"/>
                    </a:cubicBezTo>
                    <a:lnTo>
                      <a:pt x="21476" y="63438"/>
                    </a:lnTo>
                    <a:close/>
                    <a:moveTo>
                      <a:pt x="65919" y="61890"/>
                    </a:moveTo>
                    <a:cubicBezTo>
                      <a:pt x="66030" y="62074"/>
                      <a:pt x="66215" y="62370"/>
                      <a:pt x="66400" y="62629"/>
                    </a:cubicBezTo>
                    <a:cubicBezTo>
                      <a:pt x="66695" y="63036"/>
                      <a:pt x="67028" y="63368"/>
                      <a:pt x="67176" y="63553"/>
                    </a:cubicBezTo>
                    <a:cubicBezTo>
                      <a:pt x="67028" y="63553"/>
                      <a:pt x="66769" y="63590"/>
                      <a:pt x="66548" y="63590"/>
                    </a:cubicBezTo>
                    <a:lnTo>
                      <a:pt x="65808" y="62777"/>
                    </a:lnTo>
                    <a:lnTo>
                      <a:pt x="65401" y="62259"/>
                    </a:lnTo>
                    <a:cubicBezTo>
                      <a:pt x="65586" y="62111"/>
                      <a:pt x="65734" y="62000"/>
                      <a:pt x="65919" y="61890"/>
                    </a:cubicBezTo>
                    <a:close/>
                    <a:moveTo>
                      <a:pt x="65290" y="62370"/>
                    </a:moveTo>
                    <a:cubicBezTo>
                      <a:pt x="65401" y="62555"/>
                      <a:pt x="65549" y="62740"/>
                      <a:pt x="65660" y="62925"/>
                    </a:cubicBezTo>
                    <a:cubicBezTo>
                      <a:pt x="65993" y="63331"/>
                      <a:pt x="66363" y="63553"/>
                      <a:pt x="66511" y="63590"/>
                    </a:cubicBezTo>
                    <a:cubicBezTo>
                      <a:pt x="66215" y="63590"/>
                      <a:pt x="65993" y="63664"/>
                      <a:pt x="65734" y="63701"/>
                    </a:cubicBezTo>
                    <a:cubicBezTo>
                      <a:pt x="65623" y="63553"/>
                      <a:pt x="65438" y="63331"/>
                      <a:pt x="65254" y="63073"/>
                    </a:cubicBezTo>
                    <a:cubicBezTo>
                      <a:pt x="65180" y="62925"/>
                      <a:pt x="65069" y="62777"/>
                      <a:pt x="64921" y="62666"/>
                    </a:cubicBezTo>
                    <a:cubicBezTo>
                      <a:pt x="65069" y="62592"/>
                      <a:pt x="65180" y="62444"/>
                      <a:pt x="65290" y="62370"/>
                    </a:cubicBezTo>
                    <a:close/>
                    <a:moveTo>
                      <a:pt x="64847" y="62740"/>
                    </a:moveTo>
                    <a:cubicBezTo>
                      <a:pt x="64921" y="62851"/>
                      <a:pt x="65032" y="62999"/>
                      <a:pt x="65180" y="63184"/>
                    </a:cubicBezTo>
                    <a:cubicBezTo>
                      <a:pt x="65364" y="63405"/>
                      <a:pt x="65549" y="63553"/>
                      <a:pt x="65660" y="63701"/>
                    </a:cubicBezTo>
                    <a:cubicBezTo>
                      <a:pt x="65438" y="63738"/>
                      <a:pt x="65217" y="63738"/>
                      <a:pt x="64995" y="63775"/>
                    </a:cubicBezTo>
                    <a:cubicBezTo>
                      <a:pt x="64884" y="63701"/>
                      <a:pt x="64699" y="63553"/>
                      <a:pt x="64514" y="63405"/>
                    </a:cubicBezTo>
                    <a:cubicBezTo>
                      <a:pt x="64440" y="63331"/>
                      <a:pt x="64329" y="63257"/>
                      <a:pt x="64255" y="63221"/>
                    </a:cubicBezTo>
                    <a:cubicBezTo>
                      <a:pt x="64440" y="63073"/>
                      <a:pt x="64551" y="62962"/>
                      <a:pt x="64736" y="62814"/>
                    </a:cubicBezTo>
                    <a:cubicBezTo>
                      <a:pt x="64810" y="62814"/>
                      <a:pt x="64810" y="62777"/>
                      <a:pt x="64847" y="62740"/>
                    </a:cubicBezTo>
                    <a:close/>
                    <a:moveTo>
                      <a:pt x="40594" y="61150"/>
                    </a:moveTo>
                    <a:cubicBezTo>
                      <a:pt x="40594" y="61150"/>
                      <a:pt x="40779" y="61927"/>
                      <a:pt x="41333" y="62777"/>
                    </a:cubicBezTo>
                    <a:cubicBezTo>
                      <a:pt x="41695" y="63320"/>
                      <a:pt x="42057" y="63721"/>
                      <a:pt x="42281" y="63946"/>
                    </a:cubicBezTo>
                    <a:lnTo>
                      <a:pt x="42281" y="63946"/>
                    </a:lnTo>
                    <a:cubicBezTo>
                      <a:pt x="42121" y="63673"/>
                      <a:pt x="41842" y="63229"/>
                      <a:pt x="41444" y="62666"/>
                    </a:cubicBezTo>
                    <a:cubicBezTo>
                      <a:pt x="40890" y="61890"/>
                      <a:pt x="40594" y="61150"/>
                      <a:pt x="40594" y="61150"/>
                    </a:cubicBezTo>
                    <a:close/>
                    <a:moveTo>
                      <a:pt x="42281" y="63946"/>
                    </a:moveTo>
                    <a:cubicBezTo>
                      <a:pt x="42283" y="63950"/>
                      <a:pt x="42285" y="63954"/>
                      <a:pt x="42288" y="63958"/>
                    </a:cubicBezTo>
                    <a:lnTo>
                      <a:pt x="42288" y="63958"/>
                    </a:lnTo>
                    <a:cubicBezTo>
                      <a:pt x="42290" y="63959"/>
                      <a:pt x="42292" y="63959"/>
                      <a:pt x="42295" y="63960"/>
                    </a:cubicBezTo>
                    <a:cubicBezTo>
                      <a:pt x="42290" y="63955"/>
                      <a:pt x="42285" y="63951"/>
                      <a:pt x="42281" y="63946"/>
                    </a:cubicBezTo>
                    <a:close/>
                    <a:moveTo>
                      <a:pt x="64107" y="63368"/>
                    </a:moveTo>
                    <a:cubicBezTo>
                      <a:pt x="64255" y="63405"/>
                      <a:pt x="64329" y="63516"/>
                      <a:pt x="64440" y="63590"/>
                    </a:cubicBezTo>
                    <a:cubicBezTo>
                      <a:pt x="64551" y="63701"/>
                      <a:pt x="64736" y="63775"/>
                      <a:pt x="64847" y="63849"/>
                    </a:cubicBezTo>
                    <a:cubicBezTo>
                      <a:pt x="64514" y="63886"/>
                      <a:pt x="64255" y="63923"/>
                      <a:pt x="63960" y="64034"/>
                    </a:cubicBezTo>
                    <a:cubicBezTo>
                      <a:pt x="63923" y="63960"/>
                      <a:pt x="63886" y="63923"/>
                      <a:pt x="63812" y="63849"/>
                    </a:cubicBezTo>
                    <a:cubicBezTo>
                      <a:pt x="63775" y="63775"/>
                      <a:pt x="63738" y="63738"/>
                      <a:pt x="63664" y="63738"/>
                    </a:cubicBezTo>
                    <a:cubicBezTo>
                      <a:pt x="63812" y="63590"/>
                      <a:pt x="63960" y="63516"/>
                      <a:pt x="64107" y="63368"/>
                    </a:cubicBezTo>
                    <a:close/>
                    <a:moveTo>
                      <a:pt x="21480" y="61890"/>
                    </a:moveTo>
                    <a:lnTo>
                      <a:pt x="22183" y="62037"/>
                    </a:lnTo>
                    <a:cubicBezTo>
                      <a:pt x="22367" y="62296"/>
                      <a:pt x="22589" y="62777"/>
                      <a:pt x="22922" y="63221"/>
                    </a:cubicBezTo>
                    <a:cubicBezTo>
                      <a:pt x="23144" y="63590"/>
                      <a:pt x="23366" y="63886"/>
                      <a:pt x="23588" y="64145"/>
                    </a:cubicBezTo>
                    <a:cubicBezTo>
                      <a:pt x="23440" y="64034"/>
                      <a:pt x="23292" y="63923"/>
                      <a:pt x="23144" y="63849"/>
                    </a:cubicBezTo>
                    <a:cubicBezTo>
                      <a:pt x="22959" y="63701"/>
                      <a:pt x="22811" y="63590"/>
                      <a:pt x="22663" y="63516"/>
                    </a:cubicBezTo>
                    <a:cubicBezTo>
                      <a:pt x="22515" y="63331"/>
                      <a:pt x="22367" y="63110"/>
                      <a:pt x="22183" y="62851"/>
                    </a:cubicBezTo>
                    <a:cubicBezTo>
                      <a:pt x="21924" y="62444"/>
                      <a:pt x="21591" y="62111"/>
                      <a:pt x="21406" y="61890"/>
                    </a:cubicBezTo>
                    <a:close/>
                    <a:moveTo>
                      <a:pt x="63590" y="63775"/>
                    </a:moveTo>
                    <a:cubicBezTo>
                      <a:pt x="63627" y="63812"/>
                      <a:pt x="63627" y="63886"/>
                      <a:pt x="63664" y="63923"/>
                    </a:cubicBezTo>
                    <a:cubicBezTo>
                      <a:pt x="63738" y="63960"/>
                      <a:pt x="63775" y="63960"/>
                      <a:pt x="63775" y="64034"/>
                    </a:cubicBezTo>
                    <a:cubicBezTo>
                      <a:pt x="63701" y="64071"/>
                      <a:pt x="63553" y="64108"/>
                      <a:pt x="63405" y="64108"/>
                    </a:cubicBezTo>
                    <a:cubicBezTo>
                      <a:pt x="63257" y="64145"/>
                      <a:pt x="63183" y="64219"/>
                      <a:pt x="63072" y="64219"/>
                    </a:cubicBezTo>
                    <a:cubicBezTo>
                      <a:pt x="63257" y="64071"/>
                      <a:pt x="63442" y="63923"/>
                      <a:pt x="63590" y="63775"/>
                    </a:cubicBezTo>
                    <a:close/>
                    <a:moveTo>
                      <a:pt x="27328" y="62822"/>
                    </a:moveTo>
                    <a:cubicBezTo>
                      <a:pt x="27360" y="62975"/>
                      <a:pt x="27513" y="63439"/>
                      <a:pt x="27839" y="63960"/>
                    </a:cubicBezTo>
                    <a:cubicBezTo>
                      <a:pt x="28174" y="64562"/>
                      <a:pt x="28509" y="64953"/>
                      <a:pt x="28569" y="65049"/>
                    </a:cubicBezTo>
                    <a:lnTo>
                      <a:pt x="28569" y="65049"/>
                    </a:lnTo>
                    <a:cubicBezTo>
                      <a:pt x="28519" y="64944"/>
                      <a:pt x="28278" y="64448"/>
                      <a:pt x="27950" y="63923"/>
                    </a:cubicBezTo>
                    <a:cubicBezTo>
                      <a:pt x="27667" y="63393"/>
                      <a:pt x="27385" y="62897"/>
                      <a:pt x="27328" y="62822"/>
                    </a:cubicBezTo>
                    <a:close/>
                    <a:moveTo>
                      <a:pt x="28569" y="65049"/>
                    </a:moveTo>
                    <a:cubicBezTo>
                      <a:pt x="28575" y="65062"/>
                      <a:pt x="28579" y="65069"/>
                      <a:pt x="28579" y="65069"/>
                    </a:cubicBezTo>
                    <a:cubicBezTo>
                      <a:pt x="28579" y="65066"/>
                      <a:pt x="28575" y="65059"/>
                      <a:pt x="28569" y="65049"/>
                    </a:cubicBezTo>
                    <a:close/>
                    <a:moveTo>
                      <a:pt x="8430" y="60263"/>
                    </a:moveTo>
                    <a:lnTo>
                      <a:pt x="8430" y="60263"/>
                    </a:lnTo>
                    <a:cubicBezTo>
                      <a:pt x="8467" y="60263"/>
                      <a:pt x="6877" y="62629"/>
                      <a:pt x="6877" y="62666"/>
                    </a:cubicBezTo>
                    <a:cubicBezTo>
                      <a:pt x="6472" y="63182"/>
                      <a:pt x="2948" y="67879"/>
                      <a:pt x="2556" y="68464"/>
                    </a:cubicBezTo>
                    <a:lnTo>
                      <a:pt x="2556" y="68464"/>
                    </a:lnTo>
                    <a:cubicBezTo>
                      <a:pt x="2960" y="67862"/>
                      <a:pt x="8061" y="60815"/>
                      <a:pt x="8430" y="60263"/>
                    </a:cubicBezTo>
                    <a:close/>
                    <a:moveTo>
                      <a:pt x="22331" y="62037"/>
                    </a:moveTo>
                    <a:lnTo>
                      <a:pt x="22331" y="62037"/>
                    </a:lnTo>
                    <a:cubicBezTo>
                      <a:pt x="22515" y="62074"/>
                      <a:pt x="22700" y="62111"/>
                      <a:pt x="22885" y="62111"/>
                    </a:cubicBezTo>
                    <a:cubicBezTo>
                      <a:pt x="23033" y="62444"/>
                      <a:pt x="23255" y="62888"/>
                      <a:pt x="23588" y="63405"/>
                    </a:cubicBezTo>
                    <a:cubicBezTo>
                      <a:pt x="24179" y="64256"/>
                      <a:pt x="24734" y="64847"/>
                      <a:pt x="24734" y="64847"/>
                    </a:cubicBezTo>
                    <a:cubicBezTo>
                      <a:pt x="24734" y="64847"/>
                      <a:pt x="24327" y="64108"/>
                      <a:pt x="23698" y="63331"/>
                    </a:cubicBezTo>
                    <a:cubicBezTo>
                      <a:pt x="23403" y="62851"/>
                      <a:pt x="23107" y="62444"/>
                      <a:pt x="22922" y="62148"/>
                    </a:cubicBezTo>
                    <a:lnTo>
                      <a:pt x="22922" y="62148"/>
                    </a:lnTo>
                    <a:cubicBezTo>
                      <a:pt x="23144" y="62222"/>
                      <a:pt x="23329" y="62259"/>
                      <a:pt x="23588" y="62296"/>
                    </a:cubicBezTo>
                    <a:cubicBezTo>
                      <a:pt x="23698" y="62555"/>
                      <a:pt x="23957" y="62814"/>
                      <a:pt x="24179" y="63147"/>
                    </a:cubicBezTo>
                    <a:cubicBezTo>
                      <a:pt x="24623" y="63775"/>
                      <a:pt x="25066" y="64293"/>
                      <a:pt x="25066" y="64293"/>
                    </a:cubicBezTo>
                    <a:cubicBezTo>
                      <a:pt x="25066" y="64293"/>
                      <a:pt x="24808" y="63701"/>
                      <a:pt x="24364" y="63036"/>
                    </a:cubicBezTo>
                    <a:cubicBezTo>
                      <a:pt x="24179" y="62777"/>
                      <a:pt x="23957" y="62555"/>
                      <a:pt x="23809" y="62370"/>
                    </a:cubicBezTo>
                    <a:lnTo>
                      <a:pt x="23809" y="62370"/>
                    </a:lnTo>
                    <a:cubicBezTo>
                      <a:pt x="23994" y="62407"/>
                      <a:pt x="24179" y="62407"/>
                      <a:pt x="24401" y="62444"/>
                    </a:cubicBezTo>
                    <a:cubicBezTo>
                      <a:pt x="24549" y="62666"/>
                      <a:pt x="24697" y="62962"/>
                      <a:pt x="24918" y="63221"/>
                    </a:cubicBezTo>
                    <a:cubicBezTo>
                      <a:pt x="25362" y="63886"/>
                      <a:pt x="25880" y="64293"/>
                      <a:pt x="25880" y="64293"/>
                    </a:cubicBezTo>
                    <a:cubicBezTo>
                      <a:pt x="25880" y="64293"/>
                      <a:pt x="25547" y="63738"/>
                      <a:pt x="25066" y="63110"/>
                    </a:cubicBezTo>
                    <a:cubicBezTo>
                      <a:pt x="24882" y="62851"/>
                      <a:pt x="24697" y="62629"/>
                      <a:pt x="24549" y="62444"/>
                    </a:cubicBezTo>
                    <a:lnTo>
                      <a:pt x="24549" y="62444"/>
                    </a:lnTo>
                    <a:cubicBezTo>
                      <a:pt x="24771" y="62481"/>
                      <a:pt x="24992" y="62481"/>
                      <a:pt x="25251" y="62555"/>
                    </a:cubicBezTo>
                    <a:cubicBezTo>
                      <a:pt x="25325" y="62740"/>
                      <a:pt x="25473" y="62999"/>
                      <a:pt x="25658" y="63294"/>
                    </a:cubicBezTo>
                    <a:cubicBezTo>
                      <a:pt x="25991" y="63812"/>
                      <a:pt x="26360" y="64256"/>
                      <a:pt x="26360" y="64256"/>
                    </a:cubicBezTo>
                    <a:cubicBezTo>
                      <a:pt x="26360" y="64256"/>
                      <a:pt x="26175" y="63738"/>
                      <a:pt x="25843" y="63184"/>
                    </a:cubicBezTo>
                    <a:cubicBezTo>
                      <a:pt x="25695" y="62888"/>
                      <a:pt x="25510" y="62666"/>
                      <a:pt x="25362" y="62518"/>
                    </a:cubicBezTo>
                    <a:cubicBezTo>
                      <a:pt x="25510" y="62518"/>
                      <a:pt x="25695" y="62592"/>
                      <a:pt x="25843" y="62592"/>
                    </a:cubicBezTo>
                    <a:cubicBezTo>
                      <a:pt x="25880" y="62666"/>
                      <a:pt x="25880" y="62777"/>
                      <a:pt x="25917" y="62888"/>
                    </a:cubicBezTo>
                    <a:cubicBezTo>
                      <a:pt x="26102" y="63331"/>
                      <a:pt x="26360" y="63627"/>
                      <a:pt x="26360" y="63627"/>
                    </a:cubicBezTo>
                    <a:cubicBezTo>
                      <a:pt x="26360" y="63627"/>
                      <a:pt x="26286" y="63257"/>
                      <a:pt x="26175" y="62888"/>
                    </a:cubicBezTo>
                    <a:lnTo>
                      <a:pt x="26175" y="62888"/>
                    </a:lnTo>
                    <a:cubicBezTo>
                      <a:pt x="26212" y="62999"/>
                      <a:pt x="26249" y="63073"/>
                      <a:pt x="26286" y="63221"/>
                    </a:cubicBezTo>
                    <a:cubicBezTo>
                      <a:pt x="26471" y="63960"/>
                      <a:pt x="26656" y="65032"/>
                      <a:pt x="26545" y="66178"/>
                    </a:cubicBezTo>
                    <a:cubicBezTo>
                      <a:pt x="26397" y="67361"/>
                      <a:pt x="26065" y="68951"/>
                      <a:pt x="24808" y="69432"/>
                    </a:cubicBezTo>
                    <a:cubicBezTo>
                      <a:pt x="24744" y="69464"/>
                      <a:pt x="24652" y="69496"/>
                      <a:pt x="24581" y="69575"/>
                    </a:cubicBezTo>
                    <a:lnTo>
                      <a:pt x="24581" y="69575"/>
                    </a:lnTo>
                    <a:cubicBezTo>
                      <a:pt x="24713" y="69399"/>
                      <a:pt x="24818" y="69183"/>
                      <a:pt x="24955" y="68840"/>
                    </a:cubicBezTo>
                    <a:cubicBezTo>
                      <a:pt x="25288" y="67953"/>
                      <a:pt x="25177" y="66548"/>
                      <a:pt x="24512" y="65328"/>
                    </a:cubicBezTo>
                    <a:cubicBezTo>
                      <a:pt x="24327" y="64995"/>
                      <a:pt x="24142" y="64699"/>
                      <a:pt x="23883" y="64441"/>
                    </a:cubicBezTo>
                    <a:cubicBezTo>
                      <a:pt x="23772" y="64145"/>
                      <a:pt x="23477" y="63664"/>
                      <a:pt x="23107" y="63110"/>
                    </a:cubicBezTo>
                    <a:cubicBezTo>
                      <a:pt x="22848" y="62666"/>
                      <a:pt x="22552" y="62296"/>
                      <a:pt x="22331" y="62037"/>
                    </a:cubicBezTo>
                    <a:close/>
                    <a:moveTo>
                      <a:pt x="20556" y="63184"/>
                    </a:moveTo>
                    <a:cubicBezTo>
                      <a:pt x="20741" y="63184"/>
                      <a:pt x="21037" y="63221"/>
                      <a:pt x="21369" y="63331"/>
                    </a:cubicBezTo>
                    <a:lnTo>
                      <a:pt x="21476" y="63438"/>
                    </a:lnTo>
                    <a:lnTo>
                      <a:pt x="21476" y="63438"/>
                    </a:lnTo>
                    <a:cubicBezTo>
                      <a:pt x="21464" y="63419"/>
                      <a:pt x="21452" y="63396"/>
                      <a:pt x="21443" y="63368"/>
                    </a:cubicBezTo>
                    <a:cubicBezTo>
                      <a:pt x="21480" y="63368"/>
                      <a:pt x="21591" y="63405"/>
                      <a:pt x="21628" y="63405"/>
                    </a:cubicBezTo>
                    <a:cubicBezTo>
                      <a:pt x="22404" y="63701"/>
                      <a:pt x="23329" y="64514"/>
                      <a:pt x="23957" y="65624"/>
                    </a:cubicBezTo>
                    <a:cubicBezTo>
                      <a:pt x="24586" y="66733"/>
                      <a:pt x="24771" y="67953"/>
                      <a:pt x="24623" y="68766"/>
                    </a:cubicBezTo>
                    <a:cubicBezTo>
                      <a:pt x="24549" y="69321"/>
                      <a:pt x="24438" y="69616"/>
                      <a:pt x="24401" y="69764"/>
                    </a:cubicBezTo>
                    <a:cubicBezTo>
                      <a:pt x="24364" y="69506"/>
                      <a:pt x="23846" y="68877"/>
                      <a:pt x="23772" y="68470"/>
                    </a:cubicBezTo>
                    <a:cubicBezTo>
                      <a:pt x="23477" y="67620"/>
                      <a:pt x="22774" y="66363"/>
                      <a:pt x="22035" y="65254"/>
                    </a:cubicBezTo>
                    <a:cubicBezTo>
                      <a:pt x="21526" y="64541"/>
                      <a:pt x="21016" y="63890"/>
                      <a:pt x="20593" y="63331"/>
                    </a:cubicBezTo>
                    <a:lnTo>
                      <a:pt x="20593" y="63331"/>
                    </a:lnTo>
                    <a:cubicBezTo>
                      <a:pt x="20593" y="63325"/>
                      <a:pt x="20590" y="63286"/>
                      <a:pt x="20556" y="63184"/>
                    </a:cubicBezTo>
                    <a:close/>
                    <a:moveTo>
                      <a:pt x="26286" y="62629"/>
                    </a:moveTo>
                    <a:cubicBezTo>
                      <a:pt x="26397" y="62629"/>
                      <a:pt x="26545" y="62629"/>
                      <a:pt x="26619" y="62666"/>
                    </a:cubicBezTo>
                    <a:cubicBezTo>
                      <a:pt x="26656" y="62925"/>
                      <a:pt x="26767" y="63221"/>
                      <a:pt x="26915" y="63590"/>
                    </a:cubicBezTo>
                    <a:cubicBezTo>
                      <a:pt x="27137" y="64330"/>
                      <a:pt x="27469" y="64884"/>
                      <a:pt x="27469" y="64884"/>
                    </a:cubicBezTo>
                    <a:cubicBezTo>
                      <a:pt x="27469" y="64884"/>
                      <a:pt x="27322" y="64293"/>
                      <a:pt x="27100" y="63553"/>
                    </a:cubicBezTo>
                    <a:cubicBezTo>
                      <a:pt x="26989" y="63221"/>
                      <a:pt x="26841" y="62925"/>
                      <a:pt x="26767" y="62740"/>
                    </a:cubicBezTo>
                    <a:cubicBezTo>
                      <a:pt x="26952" y="62740"/>
                      <a:pt x="27137" y="62777"/>
                      <a:pt x="27322" y="62777"/>
                    </a:cubicBezTo>
                    <a:cubicBezTo>
                      <a:pt x="27322" y="62785"/>
                      <a:pt x="27323" y="62797"/>
                      <a:pt x="27326" y="62814"/>
                    </a:cubicBezTo>
                    <a:lnTo>
                      <a:pt x="27326" y="62814"/>
                    </a:lnTo>
                    <a:cubicBezTo>
                      <a:pt x="27402" y="62814"/>
                      <a:pt x="27546" y="62815"/>
                      <a:pt x="27654" y="62851"/>
                    </a:cubicBezTo>
                    <a:cubicBezTo>
                      <a:pt x="27691" y="62888"/>
                      <a:pt x="27728" y="62962"/>
                      <a:pt x="27765" y="63036"/>
                    </a:cubicBezTo>
                    <a:lnTo>
                      <a:pt x="28209" y="63923"/>
                    </a:lnTo>
                    <a:cubicBezTo>
                      <a:pt x="28468" y="64478"/>
                      <a:pt x="28763" y="64958"/>
                      <a:pt x="28763" y="64958"/>
                    </a:cubicBezTo>
                    <a:cubicBezTo>
                      <a:pt x="28763" y="64958"/>
                      <a:pt x="28653" y="64441"/>
                      <a:pt x="28394" y="63886"/>
                    </a:cubicBezTo>
                    <a:cubicBezTo>
                      <a:pt x="28246" y="63553"/>
                      <a:pt x="28061" y="63331"/>
                      <a:pt x="27913" y="63184"/>
                    </a:cubicBezTo>
                    <a:cubicBezTo>
                      <a:pt x="27876" y="63147"/>
                      <a:pt x="27839" y="62999"/>
                      <a:pt x="27728" y="62851"/>
                    </a:cubicBezTo>
                    <a:cubicBezTo>
                      <a:pt x="27913" y="62851"/>
                      <a:pt x="28135" y="62851"/>
                      <a:pt x="28320" y="62888"/>
                    </a:cubicBezTo>
                    <a:cubicBezTo>
                      <a:pt x="28431" y="63147"/>
                      <a:pt x="28616" y="63442"/>
                      <a:pt x="28763" y="63812"/>
                    </a:cubicBezTo>
                    <a:lnTo>
                      <a:pt x="29392" y="65143"/>
                    </a:lnTo>
                    <a:cubicBezTo>
                      <a:pt x="29392" y="65143"/>
                      <a:pt x="29318" y="64478"/>
                      <a:pt x="28948" y="63738"/>
                    </a:cubicBezTo>
                    <a:cubicBezTo>
                      <a:pt x="28817" y="63541"/>
                      <a:pt x="28714" y="63344"/>
                      <a:pt x="28615" y="63146"/>
                    </a:cubicBezTo>
                    <a:lnTo>
                      <a:pt x="28615" y="63146"/>
                    </a:lnTo>
                    <a:cubicBezTo>
                      <a:pt x="28614" y="63143"/>
                      <a:pt x="28605" y="63116"/>
                      <a:pt x="28579" y="63073"/>
                    </a:cubicBezTo>
                    <a:lnTo>
                      <a:pt x="28579" y="63073"/>
                    </a:lnTo>
                    <a:cubicBezTo>
                      <a:pt x="28579" y="63073"/>
                      <a:pt x="28579" y="63073"/>
                      <a:pt x="28579" y="63073"/>
                    </a:cubicBezTo>
                    <a:lnTo>
                      <a:pt x="28579" y="63073"/>
                    </a:lnTo>
                    <a:cubicBezTo>
                      <a:pt x="28551" y="63026"/>
                      <a:pt x="28505" y="62962"/>
                      <a:pt x="28431" y="62888"/>
                    </a:cubicBezTo>
                    <a:lnTo>
                      <a:pt x="28874" y="62888"/>
                    </a:lnTo>
                    <a:cubicBezTo>
                      <a:pt x="28874" y="62962"/>
                      <a:pt x="28948" y="62999"/>
                      <a:pt x="28948" y="63073"/>
                    </a:cubicBezTo>
                    <a:cubicBezTo>
                      <a:pt x="29318" y="64034"/>
                      <a:pt x="29799" y="65254"/>
                      <a:pt x="29983" y="66733"/>
                    </a:cubicBezTo>
                    <a:cubicBezTo>
                      <a:pt x="30131" y="67398"/>
                      <a:pt x="30131" y="68101"/>
                      <a:pt x="30057" y="68729"/>
                    </a:cubicBezTo>
                    <a:cubicBezTo>
                      <a:pt x="29946" y="69321"/>
                      <a:pt x="29762" y="69875"/>
                      <a:pt x="29503" y="70245"/>
                    </a:cubicBezTo>
                    <a:cubicBezTo>
                      <a:pt x="29286" y="70516"/>
                      <a:pt x="28852" y="70687"/>
                      <a:pt x="28533" y="70687"/>
                    </a:cubicBezTo>
                    <a:cubicBezTo>
                      <a:pt x="28416" y="70687"/>
                      <a:pt x="28315" y="70664"/>
                      <a:pt x="28246" y="70615"/>
                    </a:cubicBezTo>
                    <a:cubicBezTo>
                      <a:pt x="28320" y="70319"/>
                      <a:pt x="28431" y="69986"/>
                      <a:pt x="28468" y="69579"/>
                    </a:cubicBezTo>
                    <a:lnTo>
                      <a:pt x="28468" y="68951"/>
                    </a:lnTo>
                    <a:cubicBezTo>
                      <a:pt x="28468" y="68877"/>
                      <a:pt x="28431" y="68729"/>
                      <a:pt x="28431" y="68655"/>
                    </a:cubicBezTo>
                    <a:cubicBezTo>
                      <a:pt x="28320" y="68212"/>
                      <a:pt x="28209" y="67842"/>
                      <a:pt x="28024" y="67583"/>
                    </a:cubicBezTo>
                    <a:cubicBezTo>
                      <a:pt x="27691" y="67029"/>
                      <a:pt x="27359" y="66807"/>
                      <a:pt x="27359" y="66807"/>
                    </a:cubicBezTo>
                    <a:lnTo>
                      <a:pt x="27359" y="66807"/>
                    </a:lnTo>
                    <a:cubicBezTo>
                      <a:pt x="27359" y="66807"/>
                      <a:pt x="27543" y="67103"/>
                      <a:pt x="27728" y="67657"/>
                    </a:cubicBezTo>
                    <a:cubicBezTo>
                      <a:pt x="27802" y="67953"/>
                      <a:pt x="27876" y="68286"/>
                      <a:pt x="27913" y="68655"/>
                    </a:cubicBezTo>
                    <a:lnTo>
                      <a:pt x="27913" y="68914"/>
                    </a:lnTo>
                    <a:lnTo>
                      <a:pt x="27913" y="68951"/>
                    </a:lnTo>
                    <a:lnTo>
                      <a:pt x="27802" y="68877"/>
                    </a:lnTo>
                    <a:cubicBezTo>
                      <a:pt x="27802" y="68692"/>
                      <a:pt x="27100" y="67583"/>
                      <a:pt x="27100" y="67583"/>
                    </a:cubicBezTo>
                    <a:cubicBezTo>
                      <a:pt x="27100" y="67583"/>
                      <a:pt x="27026" y="67768"/>
                      <a:pt x="27026" y="67990"/>
                    </a:cubicBezTo>
                    <a:cubicBezTo>
                      <a:pt x="26952" y="67916"/>
                      <a:pt x="26841" y="67805"/>
                      <a:pt x="26804" y="67731"/>
                    </a:cubicBezTo>
                    <a:cubicBezTo>
                      <a:pt x="26989" y="67250"/>
                      <a:pt x="27137" y="66733"/>
                      <a:pt x="27211" y="66252"/>
                    </a:cubicBezTo>
                    <a:cubicBezTo>
                      <a:pt x="27322" y="65587"/>
                      <a:pt x="27285" y="64958"/>
                      <a:pt x="27137" y="64441"/>
                    </a:cubicBezTo>
                    <a:cubicBezTo>
                      <a:pt x="26989" y="63886"/>
                      <a:pt x="26804" y="63405"/>
                      <a:pt x="26582" y="63036"/>
                    </a:cubicBezTo>
                    <a:lnTo>
                      <a:pt x="26286" y="62629"/>
                    </a:lnTo>
                    <a:close/>
                    <a:moveTo>
                      <a:pt x="66215" y="1"/>
                    </a:moveTo>
                    <a:lnTo>
                      <a:pt x="66030" y="75"/>
                    </a:lnTo>
                    <a:lnTo>
                      <a:pt x="65808" y="75"/>
                    </a:lnTo>
                    <a:cubicBezTo>
                      <a:pt x="63035" y="555"/>
                      <a:pt x="60595" y="1923"/>
                      <a:pt x="58562" y="4030"/>
                    </a:cubicBezTo>
                    <a:cubicBezTo>
                      <a:pt x="53793" y="9021"/>
                      <a:pt x="52462" y="17155"/>
                      <a:pt x="52240" y="19114"/>
                    </a:cubicBezTo>
                    <a:cubicBezTo>
                      <a:pt x="51685" y="19817"/>
                      <a:pt x="51131" y="20630"/>
                      <a:pt x="50576" y="21370"/>
                    </a:cubicBezTo>
                    <a:cubicBezTo>
                      <a:pt x="51020" y="20298"/>
                      <a:pt x="51205" y="19299"/>
                      <a:pt x="51390" y="17894"/>
                    </a:cubicBezTo>
                    <a:lnTo>
                      <a:pt x="51500" y="17266"/>
                    </a:lnTo>
                    <a:cubicBezTo>
                      <a:pt x="52129" y="13310"/>
                      <a:pt x="54902" y="5842"/>
                      <a:pt x="58821" y="2219"/>
                    </a:cubicBezTo>
                    <a:lnTo>
                      <a:pt x="59523" y="1590"/>
                    </a:lnTo>
                    <a:lnTo>
                      <a:pt x="58710" y="1997"/>
                    </a:lnTo>
                    <a:cubicBezTo>
                      <a:pt x="56713" y="2958"/>
                      <a:pt x="52536" y="6729"/>
                      <a:pt x="51205" y="8208"/>
                    </a:cubicBezTo>
                    <a:cubicBezTo>
                      <a:pt x="50983" y="8430"/>
                      <a:pt x="50761" y="8689"/>
                      <a:pt x="50576" y="8948"/>
                    </a:cubicBezTo>
                    <a:cubicBezTo>
                      <a:pt x="48949" y="10722"/>
                      <a:pt x="47249" y="12571"/>
                      <a:pt x="46140" y="14863"/>
                    </a:cubicBezTo>
                    <a:cubicBezTo>
                      <a:pt x="44661" y="17747"/>
                      <a:pt x="43995" y="20667"/>
                      <a:pt x="44291" y="23440"/>
                    </a:cubicBezTo>
                    <a:cubicBezTo>
                      <a:pt x="44402" y="24956"/>
                      <a:pt x="44217" y="27285"/>
                      <a:pt x="43404" y="29466"/>
                    </a:cubicBezTo>
                    <a:cubicBezTo>
                      <a:pt x="42517" y="30317"/>
                      <a:pt x="41703" y="31167"/>
                      <a:pt x="40816" y="31980"/>
                    </a:cubicBezTo>
                    <a:cubicBezTo>
                      <a:pt x="41333" y="30280"/>
                      <a:pt x="41518" y="28542"/>
                      <a:pt x="41740" y="26989"/>
                    </a:cubicBezTo>
                    <a:cubicBezTo>
                      <a:pt x="41777" y="26767"/>
                      <a:pt x="41777" y="26546"/>
                      <a:pt x="41814" y="26324"/>
                    </a:cubicBezTo>
                    <a:cubicBezTo>
                      <a:pt x="41999" y="25030"/>
                      <a:pt x="42295" y="23625"/>
                      <a:pt x="42554" y="22294"/>
                    </a:cubicBezTo>
                    <a:cubicBezTo>
                      <a:pt x="42886" y="20778"/>
                      <a:pt x="43219" y="19188"/>
                      <a:pt x="43367" y="17710"/>
                    </a:cubicBezTo>
                    <a:lnTo>
                      <a:pt x="43404" y="17377"/>
                    </a:lnTo>
                    <a:lnTo>
                      <a:pt x="43108" y="17673"/>
                    </a:lnTo>
                    <a:cubicBezTo>
                      <a:pt x="42332" y="18449"/>
                      <a:pt x="41518" y="19188"/>
                      <a:pt x="40668" y="19928"/>
                    </a:cubicBezTo>
                    <a:cubicBezTo>
                      <a:pt x="40631" y="19928"/>
                      <a:pt x="40594" y="19928"/>
                      <a:pt x="40520" y="19965"/>
                    </a:cubicBezTo>
                    <a:cubicBezTo>
                      <a:pt x="40335" y="20150"/>
                      <a:pt x="40113" y="20334"/>
                      <a:pt x="39929" y="20519"/>
                    </a:cubicBezTo>
                    <a:cubicBezTo>
                      <a:pt x="36934" y="23033"/>
                      <a:pt x="33754" y="25030"/>
                      <a:pt x="29540" y="27322"/>
                    </a:cubicBezTo>
                    <a:cubicBezTo>
                      <a:pt x="27469" y="28468"/>
                      <a:pt x="25695" y="29170"/>
                      <a:pt x="26065" y="31943"/>
                    </a:cubicBezTo>
                    <a:cubicBezTo>
                      <a:pt x="26102" y="32313"/>
                      <a:pt x="26175" y="32683"/>
                      <a:pt x="26249" y="33015"/>
                    </a:cubicBezTo>
                    <a:cubicBezTo>
                      <a:pt x="25547" y="33163"/>
                      <a:pt x="24955" y="33237"/>
                      <a:pt x="24512" y="33274"/>
                    </a:cubicBezTo>
                    <a:cubicBezTo>
                      <a:pt x="24401" y="33163"/>
                      <a:pt x="24327" y="32942"/>
                      <a:pt x="24179" y="32868"/>
                    </a:cubicBezTo>
                    <a:cubicBezTo>
                      <a:pt x="23683" y="32307"/>
                      <a:pt x="23124" y="32023"/>
                      <a:pt x="22488" y="32023"/>
                    </a:cubicBezTo>
                    <a:cubicBezTo>
                      <a:pt x="22033" y="32023"/>
                      <a:pt x="21539" y="32168"/>
                      <a:pt x="21000" y="32461"/>
                    </a:cubicBezTo>
                    <a:cubicBezTo>
                      <a:pt x="20556" y="32683"/>
                      <a:pt x="20001" y="33052"/>
                      <a:pt x="19410" y="33570"/>
                    </a:cubicBezTo>
                    <a:cubicBezTo>
                      <a:pt x="19336" y="33607"/>
                      <a:pt x="19077" y="33829"/>
                      <a:pt x="19040" y="33829"/>
                    </a:cubicBezTo>
                    <a:cubicBezTo>
                      <a:pt x="17845" y="34870"/>
                      <a:pt x="16477" y="36273"/>
                      <a:pt x="15318" y="37672"/>
                    </a:cubicBezTo>
                    <a:lnTo>
                      <a:pt x="15318" y="37672"/>
                    </a:lnTo>
                    <a:cubicBezTo>
                      <a:pt x="16083" y="36963"/>
                      <a:pt x="16782" y="36195"/>
                      <a:pt x="17413" y="35492"/>
                    </a:cubicBezTo>
                    <a:cubicBezTo>
                      <a:pt x="17659" y="35426"/>
                      <a:pt x="17897" y="35396"/>
                      <a:pt x="18127" y="35396"/>
                    </a:cubicBezTo>
                    <a:cubicBezTo>
                      <a:pt x="18659" y="35396"/>
                      <a:pt x="19145" y="35556"/>
                      <a:pt x="19558" y="35788"/>
                    </a:cubicBezTo>
                    <a:cubicBezTo>
                      <a:pt x="19964" y="36010"/>
                      <a:pt x="20334" y="36417"/>
                      <a:pt x="20445" y="36934"/>
                    </a:cubicBezTo>
                    <a:cubicBezTo>
                      <a:pt x="20482" y="37193"/>
                      <a:pt x="20556" y="37674"/>
                      <a:pt x="20519" y="38080"/>
                    </a:cubicBezTo>
                    <a:cubicBezTo>
                      <a:pt x="20371" y="39633"/>
                      <a:pt x="19890" y="41186"/>
                      <a:pt x="19447" y="42739"/>
                    </a:cubicBezTo>
                    <a:cubicBezTo>
                      <a:pt x="19003" y="44550"/>
                      <a:pt x="18042" y="46325"/>
                      <a:pt x="17524" y="48100"/>
                    </a:cubicBezTo>
                    <a:cubicBezTo>
                      <a:pt x="17487" y="48210"/>
                      <a:pt x="17487" y="48284"/>
                      <a:pt x="17413" y="48395"/>
                    </a:cubicBezTo>
                    <a:cubicBezTo>
                      <a:pt x="17376" y="48469"/>
                      <a:pt x="17376" y="48580"/>
                      <a:pt x="17376" y="48654"/>
                    </a:cubicBezTo>
                    <a:cubicBezTo>
                      <a:pt x="17376" y="48728"/>
                      <a:pt x="17376" y="48765"/>
                      <a:pt x="17339" y="48765"/>
                    </a:cubicBezTo>
                    <a:cubicBezTo>
                      <a:pt x="17339" y="48839"/>
                      <a:pt x="17303" y="48913"/>
                      <a:pt x="17303" y="48987"/>
                    </a:cubicBezTo>
                    <a:cubicBezTo>
                      <a:pt x="17303" y="49024"/>
                      <a:pt x="17303" y="49098"/>
                      <a:pt x="17229" y="49135"/>
                    </a:cubicBezTo>
                    <a:cubicBezTo>
                      <a:pt x="17229" y="49209"/>
                      <a:pt x="17192" y="49283"/>
                      <a:pt x="17192" y="49357"/>
                    </a:cubicBezTo>
                    <a:cubicBezTo>
                      <a:pt x="17192" y="49393"/>
                      <a:pt x="17192" y="49467"/>
                      <a:pt x="17155" y="49541"/>
                    </a:cubicBezTo>
                    <a:cubicBezTo>
                      <a:pt x="17155" y="49578"/>
                      <a:pt x="17155" y="49689"/>
                      <a:pt x="17081" y="49726"/>
                    </a:cubicBezTo>
                    <a:lnTo>
                      <a:pt x="17081" y="49911"/>
                    </a:lnTo>
                    <a:lnTo>
                      <a:pt x="17081" y="50096"/>
                    </a:lnTo>
                    <a:lnTo>
                      <a:pt x="17081" y="50281"/>
                    </a:lnTo>
                    <a:lnTo>
                      <a:pt x="17081" y="50429"/>
                    </a:lnTo>
                    <a:lnTo>
                      <a:pt x="17081" y="50650"/>
                    </a:lnTo>
                    <a:lnTo>
                      <a:pt x="17081" y="50798"/>
                    </a:lnTo>
                    <a:cubicBezTo>
                      <a:pt x="17081" y="50909"/>
                      <a:pt x="17155" y="51020"/>
                      <a:pt x="17155" y="51131"/>
                    </a:cubicBezTo>
                    <a:cubicBezTo>
                      <a:pt x="16600" y="51575"/>
                      <a:pt x="16046" y="52055"/>
                      <a:pt x="15417" y="52499"/>
                    </a:cubicBezTo>
                    <a:cubicBezTo>
                      <a:pt x="15417" y="52425"/>
                      <a:pt x="15380" y="52388"/>
                      <a:pt x="15380" y="52277"/>
                    </a:cubicBezTo>
                    <a:lnTo>
                      <a:pt x="15380" y="52203"/>
                    </a:lnTo>
                    <a:lnTo>
                      <a:pt x="15380" y="52018"/>
                    </a:lnTo>
                    <a:lnTo>
                      <a:pt x="15380" y="51907"/>
                    </a:lnTo>
                    <a:lnTo>
                      <a:pt x="15380" y="51760"/>
                    </a:lnTo>
                    <a:lnTo>
                      <a:pt x="15380" y="51686"/>
                    </a:lnTo>
                    <a:lnTo>
                      <a:pt x="15380" y="51501"/>
                    </a:lnTo>
                    <a:lnTo>
                      <a:pt x="15380" y="51390"/>
                    </a:lnTo>
                    <a:cubicBezTo>
                      <a:pt x="15380" y="51371"/>
                      <a:pt x="15380" y="51342"/>
                      <a:pt x="15385" y="51308"/>
                    </a:cubicBezTo>
                    <a:lnTo>
                      <a:pt x="15385" y="51308"/>
                    </a:lnTo>
                    <a:cubicBezTo>
                      <a:pt x="15383" y="51311"/>
                      <a:pt x="15382" y="51313"/>
                      <a:pt x="15380" y="51316"/>
                    </a:cubicBezTo>
                    <a:lnTo>
                      <a:pt x="15380" y="51353"/>
                    </a:lnTo>
                    <a:cubicBezTo>
                      <a:pt x="15380" y="51501"/>
                      <a:pt x="15343" y="51575"/>
                      <a:pt x="15343" y="51686"/>
                    </a:cubicBezTo>
                    <a:lnTo>
                      <a:pt x="15343" y="51981"/>
                    </a:lnTo>
                    <a:lnTo>
                      <a:pt x="15343" y="52055"/>
                    </a:lnTo>
                    <a:lnTo>
                      <a:pt x="15343" y="52351"/>
                    </a:lnTo>
                    <a:lnTo>
                      <a:pt x="15343" y="52425"/>
                    </a:lnTo>
                    <a:cubicBezTo>
                      <a:pt x="15343" y="52499"/>
                      <a:pt x="15380" y="52610"/>
                      <a:pt x="15380" y="52684"/>
                    </a:cubicBezTo>
                    <a:cubicBezTo>
                      <a:pt x="15343" y="52684"/>
                      <a:pt x="15306" y="52721"/>
                      <a:pt x="15195" y="52721"/>
                    </a:cubicBezTo>
                    <a:cubicBezTo>
                      <a:pt x="15084" y="52832"/>
                      <a:pt x="14973" y="52869"/>
                      <a:pt x="14825" y="52906"/>
                    </a:cubicBezTo>
                    <a:lnTo>
                      <a:pt x="14825" y="52832"/>
                    </a:lnTo>
                    <a:lnTo>
                      <a:pt x="14825" y="52795"/>
                    </a:lnTo>
                    <a:lnTo>
                      <a:pt x="14825" y="52647"/>
                    </a:lnTo>
                    <a:lnTo>
                      <a:pt x="14825" y="52499"/>
                    </a:lnTo>
                    <a:lnTo>
                      <a:pt x="14825" y="52462"/>
                    </a:lnTo>
                    <a:lnTo>
                      <a:pt x="14825" y="52314"/>
                    </a:lnTo>
                    <a:lnTo>
                      <a:pt x="14825" y="52277"/>
                    </a:lnTo>
                    <a:cubicBezTo>
                      <a:pt x="14825" y="52240"/>
                      <a:pt x="14825" y="52166"/>
                      <a:pt x="14899" y="52129"/>
                    </a:cubicBezTo>
                    <a:lnTo>
                      <a:pt x="14899" y="52092"/>
                    </a:lnTo>
                    <a:cubicBezTo>
                      <a:pt x="14899" y="52055"/>
                      <a:pt x="14899" y="51981"/>
                      <a:pt x="14936" y="51907"/>
                    </a:cubicBezTo>
                    <a:lnTo>
                      <a:pt x="14936" y="51871"/>
                    </a:lnTo>
                    <a:cubicBezTo>
                      <a:pt x="14936" y="51797"/>
                      <a:pt x="14973" y="51760"/>
                      <a:pt x="14973" y="51723"/>
                    </a:cubicBezTo>
                    <a:lnTo>
                      <a:pt x="14973" y="51686"/>
                    </a:lnTo>
                    <a:cubicBezTo>
                      <a:pt x="14973" y="51612"/>
                      <a:pt x="15010" y="51538"/>
                      <a:pt x="15010" y="51501"/>
                    </a:cubicBezTo>
                    <a:lnTo>
                      <a:pt x="15010" y="51427"/>
                    </a:lnTo>
                    <a:cubicBezTo>
                      <a:pt x="15010" y="51390"/>
                      <a:pt x="15084" y="51353"/>
                      <a:pt x="15084" y="51316"/>
                    </a:cubicBezTo>
                    <a:lnTo>
                      <a:pt x="15084" y="51242"/>
                    </a:lnTo>
                    <a:cubicBezTo>
                      <a:pt x="15084" y="51205"/>
                      <a:pt x="15121" y="51131"/>
                      <a:pt x="15121" y="51057"/>
                    </a:cubicBezTo>
                    <a:lnTo>
                      <a:pt x="15121" y="51020"/>
                    </a:lnTo>
                    <a:cubicBezTo>
                      <a:pt x="15121" y="50983"/>
                      <a:pt x="15158" y="50946"/>
                      <a:pt x="15158" y="50872"/>
                    </a:cubicBezTo>
                    <a:lnTo>
                      <a:pt x="15158" y="50835"/>
                    </a:lnTo>
                    <a:cubicBezTo>
                      <a:pt x="15158" y="50798"/>
                      <a:pt x="15195" y="50687"/>
                      <a:pt x="15195" y="50650"/>
                    </a:cubicBezTo>
                    <a:lnTo>
                      <a:pt x="15195" y="50614"/>
                    </a:lnTo>
                    <a:cubicBezTo>
                      <a:pt x="15195" y="50577"/>
                      <a:pt x="15269" y="50503"/>
                      <a:pt x="15269" y="50466"/>
                    </a:cubicBezTo>
                    <a:lnTo>
                      <a:pt x="15269" y="50429"/>
                    </a:lnTo>
                    <a:cubicBezTo>
                      <a:pt x="15269" y="50392"/>
                      <a:pt x="15306" y="50318"/>
                      <a:pt x="15306" y="50281"/>
                    </a:cubicBezTo>
                    <a:lnTo>
                      <a:pt x="15306" y="50244"/>
                    </a:lnTo>
                    <a:lnTo>
                      <a:pt x="15306" y="50207"/>
                    </a:lnTo>
                    <a:cubicBezTo>
                      <a:pt x="15343" y="50133"/>
                      <a:pt x="15343" y="50059"/>
                      <a:pt x="15380" y="50022"/>
                    </a:cubicBezTo>
                    <a:lnTo>
                      <a:pt x="15380" y="49948"/>
                    </a:lnTo>
                    <a:cubicBezTo>
                      <a:pt x="15454" y="49911"/>
                      <a:pt x="15454" y="49874"/>
                      <a:pt x="15454" y="49837"/>
                    </a:cubicBezTo>
                    <a:lnTo>
                      <a:pt x="15454" y="49763"/>
                    </a:lnTo>
                    <a:cubicBezTo>
                      <a:pt x="15454" y="49726"/>
                      <a:pt x="15491" y="49689"/>
                      <a:pt x="15491" y="49652"/>
                    </a:cubicBezTo>
                    <a:cubicBezTo>
                      <a:pt x="15491" y="49578"/>
                      <a:pt x="15491" y="49578"/>
                      <a:pt x="15528" y="49578"/>
                    </a:cubicBezTo>
                    <a:cubicBezTo>
                      <a:pt x="15528" y="49541"/>
                      <a:pt x="15565" y="49541"/>
                      <a:pt x="15565" y="49504"/>
                    </a:cubicBezTo>
                    <a:cubicBezTo>
                      <a:pt x="16267" y="47878"/>
                      <a:pt x="16933" y="46251"/>
                      <a:pt x="17155" y="44587"/>
                    </a:cubicBezTo>
                    <a:cubicBezTo>
                      <a:pt x="17339" y="43256"/>
                      <a:pt x="17118" y="41962"/>
                      <a:pt x="16082" y="41260"/>
                    </a:cubicBezTo>
                    <a:cubicBezTo>
                      <a:pt x="15759" y="41107"/>
                      <a:pt x="15302" y="41008"/>
                      <a:pt x="14798" y="41008"/>
                    </a:cubicBezTo>
                    <a:cubicBezTo>
                      <a:pt x="14208" y="41008"/>
                      <a:pt x="13555" y="41143"/>
                      <a:pt x="12977" y="41482"/>
                    </a:cubicBezTo>
                    <a:cubicBezTo>
                      <a:pt x="13088" y="41149"/>
                      <a:pt x="13273" y="40816"/>
                      <a:pt x="13458" y="40447"/>
                    </a:cubicBezTo>
                    <a:cubicBezTo>
                      <a:pt x="13531" y="40447"/>
                      <a:pt x="13605" y="40373"/>
                      <a:pt x="13716" y="40299"/>
                    </a:cubicBezTo>
                    <a:cubicBezTo>
                      <a:pt x="14049" y="40077"/>
                      <a:pt x="14382" y="39892"/>
                      <a:pt x="14752" y="39744"/>
                    </a:cubicBezTo>
                    <a:cubicBezTo>
                      <a:pt x="15119" y="39609"/>
                      <a:pt x="15466" y="39554"/>
                      <a:pt x="15793" y="39554"/>
                    </a:cubicBezTo>
                    <a:cubicBezTo>
                      <a:pt x="16091" y="39554"/>
                      <a:pt x="16372" y="39600"/>
                      <a:pt x="16637" y="39670"/>
                    </a:cubicBezTo>
                    <a:cubicBezTo>
                      <a:pt x="17339" y="39855"/>
                      <a:pt x="17894" y="40299"/>
                      <a:pt x="18116" y="41001"/>
                    </a:cubicBezTo>
                    <a:cubicBezTo>
                      <a:pt x="18301" y="41519"/>
                      <a:pt x="18116" y="42147"/>
                      <a:pt x="18264" y="42665"/>
                    </a:cubicBezTo>
                    <a:cubicBezTo>
                      <a:pt x="18260" y="42727"/>
                      <a:pt x="18255" y="42788"/>
                      <a:pt x="18249" y="42850"/>
                    </a:cubicBezTo>
                    <a:lnTo>
                      <a:pt x="18249" y="42850"/>
                    </a:lnTo>
                    <a:cubicBezTo>
                      <a:pt x="18428" y="41351"/>
                      <a:pt x="18612" y="39767"/>
                      <a:pt x="18079" y="38524"/>
                    </a:cubicBezTo>
                    <a:cubicBezTo>
                      <a:pt x="17857" y="38006"/>
                      <a:pt x="17524" y="37600"/>
                      <a:pt x="16970" y="37452"/>
                    </a:cubicBezTo>
                    <a:cubicBezTo>
                      <a:pt x="16854" y="37408"/>
                      <a:pt x="16738" y="37393"/>
                      <a:pt x="16619" y="37393"/>
                    </a:cubicBezTo>
                    <a:cubicBezTo>
                      <a:pt x="16436" y="37393"/>
                      <a:pt x="16248" y="37429"/>
                      <a:pt x="16046" y="37452"/>
                    </a:cubicBezTo>
                    <a:cubicBezTo>
                      <a:pt x="15764" y="37487"/>
                      <a:pt x="15517" y="37656"/>
                      <a:pt x="15239" y="37768"/>
                    </a:cubicBezTo>
                    <a:lnTo>
                      <a:pt x="15239" y="37768"/>
                    </a:lnTo>
                    <a:cubicBezTo>
                      <a:pt x="15265" y="37736"/>
                      <a:pt x="15292" y="37704"/>
                      <a:pt x="15318" y="37672"/>
                    </a:cubicBezTo>
                    <a:lnTo>
                      <a:pt x="15318" y="37672"/>
                    </a:lnTo>
                    <a:cubicBezTo>
                      <a:pt x="15277" y="37710"/>
                      <a:pt x="15236" y="37747"/>
                      <a:pt x="15195" y="37785"/>
                    </a:cubicBezTo>
                    <a:cubicBezTo>
                      <a:pt x="15210" y="37779"/>
                      <a:pt x="15224" y="37773"/>
                      <a:pt x="15239" y="37768"/>
                    </a:cubicBezTo>
                    <a:lnTo>
                      <a:pt x="15239" y="37768"/>
                    </a:lnTo>
                    <a:cubicBezTo>
                      <a:pt x="13924" y="39366"/>
                      <a:pt x="12894" y="40948"/>
                      <a:pt x="12718" y="41962"/>
                    </a:cubicBezTo>
                    <a:lnTo>
                      <a:pt x="12718" y="42073"/>
                    </a:lnTo>
                    <a:lnTo>
                      <a:pt x="12792" y="42110"/>
                    </a:lnTo>
                    <a:cubicBezTo>
                      <a:pt x="13125" y="42258"/>
                      <a:pt x="13458" y="42480"/>
                      <a:pt x="13716" y="42813"/>
                    </a:cubicBezTo>
                    <a:cubicBezTo>
                      <a:pt x="13790" y="42850"/>
                      <a:pt x="13827" y="42887"/>
                      <a:pt x="13864" y="42998"/>
                    </a:cubicBezTo>
                    <a:cubicBezTo>
                      <a:pt x="13841" y="43037"/>
                      <a:pt x="13818" y="43075"/>
                      <a:pt x="13795" y="43112"/>
                    </a:cubicBezTo>
                    <a:lnTo>
                      <a:pt x="13795" y="43112"/>
                    </a:lnTo>
                    <a:cubicBezTo>
                      <a:pt x="13806" y="43099"/>
                      <a:pt x="13816" y="43085"/>
                      <a:pt x="13827" y="43071"/>
                    </a:cubicBezTo>
                    <a:cubicBezTo>
                      <a:pt x="14456" y="44107"/>
                      <a:pt x="14825" y="45622"/>
                      <a:pt x="14936" y="46953"/>
                    </a:cubicBezTo>
                    <a:cubicBezTo>
                      <a:pt x="14825" y="46842"/>
                      <a:pt x="14789" y="46695"/>
                      <a:pt x="14715" y="46547"/>
                    </a:cubicBezTo>
                    <a:cubicBezTo>
                      <a:pt x="14382" y="45955"/>
                      <a:pt x="14012" y="45253"/>
                      <a:pt x="13531" y="44698"/>
                    </a:cubicBezTo>
                    <a:cubicBezTo>
                      <a:pt x="13347" y="44476"/>
                      <a:pt x="13162" y="44292"/>
                      <a:pt x="12977" y="44181"/>
                    </a:cubicBezTo>
                    <a:cubicBezTo>
                      <a:pt x="13011" y="44129"/>
                      <a:pt x="13054" y="44069"/>
                      <a:pt x="13104" y="44002"/>
                    </a:cubicBezTo>
                    <a:lnTo>
                      <a:pt x="13104" y="44002"/>
                    </a:lnTo>
                    <a:cubicBezTo>
                      <a:pt x="13072" y="44014"/>
                      <a:pt x="13036" y="44028"/>
                      <a:pt x="12998" y="44045"/>
                    </a:cubicBezTo>
                    <a:lnTo>
                      <a:pt x="12998" y="44045"/>
                    </a:lnTo>
                    <a:cubicBezTo>
                      <a:pt x="12966" y="44090"/>
                      <a:pt x="12940" y="44126"/>
                      <a:pt x="12940" y="44144"/>
                    </a:cubicBezTo>
                    <a:cubicBezTo>
                      <a:pt x="12921" y="44125"/>
                      <a:pt x="12902" y="44115"/>
                      <a:pt x="12878" y="44101"/>
                    </a:cubicBezTo>
                    <a:lnTo>
                      <a:pt x="12878" y="44101"/>
                    </a:lnTo>
                    <a:cubicBezTo>
                      <a:pt x="12874" y="44103"/>
                      <a:pt x="12870" y="44105"/>
                      <a:pt x="12866" y="44107"/>
                    </a:cubicBezTo>
                    <a:cubicBezTo>
                      <a:pt x="12718" y="44033"/>
                      <a:pt x="12533" y="43996"/>
                      <a:pt x="12385" y="43996"/>
                    </a:cubicBezTo>
                    <a:cubicBezTo>
                      <a:pt x="11942" y="43996"/>
                      <a:pt x="11313" y="44550"/>
                      <a:pt x="10907" y="44957"/>
                    </a:cubicBezTo>
                    <a:cubicBezTo>
                      <a:pt x="9908" y="46066"/>
                      <a:pt x="8799" y="47878"/>
                      <a:pt x="8836" y="48654"/>
                    </a:cubicBezTo>
                    <a:cubicBezTo>
                      <a:pt x="8836" y="48950"/>
                      <a:pt x="8984" y="49172"/>
                      <a:pt x="9169" y="49393"/>
                    </a:cubicBezTo>
                    <a:cubicBezTo>
                      <a:pt x="9539" y="49837"/>
                      <a:pt x="10093" y="50207"/>
                      <a:pt x="10685" y="50503"/>
                    </a:cubicBezTo>
                    <a:cubicBezTo>
                      <a:pt x="10759" y="50577"/>
                      <a:pt x="10870" y="50614"/>
                      <a:pt x="10907" y="50650"/>
                    </a:cubicBezTo>
                    <a:cubicBezTo>
                      <a:pt x="11387" y="50946"/>
                      <a:pt x="11794" y="51205"/>
                      <a:pt x="11979" y="51501"/>
                    </a:cubicBezTo>
                    <a:cubicBezTo>
                      <a:pt x="12607" y="52425"/>
                      <a:pt x="12940" y="53719"/>
                      <a:pt x="12792" y="55013"/>
                    </a:cubicBezTo>
                    <a:cubicBezTo>
                      <a:pt x="12607" y="55161"/>
                      <a:pt x="12422" y="55272"/>
                      <a:pt x="12274" y="55383"/>
                    </a:cubicBezTo>
                    <a:lnTo>
                      <a:pt x="12274" y="54717"/>
                    </a:lnTo>
                    <a:cubicBezTo>
                      <a:pt x="12201" y="54089"/>
                      <a:pt x="11868" y="53571"/>
                      <a:pt x="11461" y="53164"/>
                    </a:cubicBezTo>
                    <a:cubicBezTo>
                      <a:pt x="11313" y="53017"/>
                      <a:pt x="11202" y="52906"/>
                      <a:pt x="11054" y="52795"/>
                    </a:cubicBezTo>
                    <a:cubicBezTo>
                      <a:pt x="11017" y="52647"/>
                      <a:pt x="10870" y="52351"/>
                      <a:pt x="10685" y="52055"/>
                    </a:cubicBezTo>
                    <a:cubicBezTo>
                      <a:pt x="10463" y="51612"/>
                      <a:pt x="10130" y="51316"/>
                      <a:pt x="10130" y="51316"/>
                    </a:cubicBezTo>
                    <a:lnTo>
                      <a:pt x="10130" y="51316"/>
                    </a:lnTo>
                    <a:cubicBezTo>
                      <a:pt x="10130" y="51316"/>
                      <a:pt x="10278" y="51723"/>
                      <a:pt x="10500" y="52129"/>
                    </a:cubicBezTo>
                    <a:cubicBezTo>
                      <a:pt x="10611" y="52388"/>
                      <a:pt x="10833" y="52610"/>
                      <a:pt x="10907" y="52684"/>
                    </a:cubicBezTo>
                    <a:cubicBezTo>
                      <a:pt x="10611" y="52499"/>
                      <a:pt x="10352" y="52277"/>
                      <a:pt x="10093" y="52092"/>
                    </a:cubicBezTo>
                    <a:cubicBezTo>
                      <a:pt x="9613" y="51760"/>
                      <a:pt x="9206" y="51390"/>
                      <a:pt x="8836" y="50983"/>
                    </a:cubicBezTo>
                    <a:cubicBezTo>
                      <a:pt x="8430" y="50577"/>
                      <a:pt x="8023" y="50133"/>
                      <a:pt x="7727" y="49689"/>
                    </a:cubicBezTo>
                    <a:cubicBezTo>
                      <a:pt x="7542" y="49467"/>
                      <a:pt x="7394" y="49209"/>
                      <a:pt x="7246" y="48987"/>
                    </a:cubicBezTo>
                    <a:cubicBezTo>
                      <a:pt x="7136" y="48765"/>
                      <a:pt x="6914" y="48469"/>
                      <a:pt x="6877" y="48210"/>
                    </a:cubicBezTo>
                    <a:cubicBezTo>
                      <a:pt x="6803" y="47619"/>
                      <a:pt x="6840" y="46953"/>
                      <a:pt x="6988" y="46325"/>
                    </a:cubicBezTo>
                    <a:cubicBezTo>
                      <a:pt x="7173" y="45659"/>
                      <a:pt x="7505" y="44957"/>
                      <a:pt x="7986" y="44402"/>
                    </a:cubicBezTo>
                    <a:lnTo>
                      <a:pt x="7986" y="44402"/>
                    </a:lnTo>
                    <a:cubicBezTo>
                      <a:pt x="7431" y="44957"/>
                      <a:pt x="7062" y="45659"/>
                      <a:pt x="6840" y="46325"/>
                    </a:cubicBezTo>
                    <a:cubicBezTo>
                      <a:pt x="6618" y="46990"/>
                      <a:pt x="6581" y="47693"/>
                      <a:pt x="6655" y="48284"/>
                    </a:cubicBezTo>
                    <a:cubicBezTo>
                      <a:pt x="6655" y="48432"/>
                      <a:pt x="6766" y="48617"/>
                      <a:pt x="6803" y="48765"/>
                    </a:cubicBezTo>
                    <a:cubicBezTo>
                      <a:pt x="6840" y="48913"/>
                      <a:pt x="6951" y="49024"/>
                      <a:pt x="6988" y="49172"/>
                    </a:cubicBezTo>
                    <a:cubicBezTo>
                      <a:pt x="7136" y="49467"/>
                      <a:pt x="7320" y="49689"/>
                      <a:pt x="7431" y="49911"/>
                    </a:cubicBezTo>
                    <a:cubicBezTo>
                      <a:pt x="7764" y="50392"/>
                      <a:pt x="8171" y="50798"/>
                      <a:pt x="8540" y="51279"/>
                    </a:cubicBezTo>
                    <a:cubicBezTo>
                      <a:pt x="8910" y="51686"/>
                      <a:pt x="9391" y="52092"/>
                      <a:pt x="9834" y="52425"/>
                    </a:cubicBezTo>
                    <a:cubicBezTo>
                      <a:pt x="10315" y="52721"/>
                      <a:pt x="10833" y="53054"/>
                      <a:pt x="11276" y="53386"/>
                    </a:cubicBezTo>
                    <a:cubicBezTo>
                      <a:pt x="11683" y="53756"/>
                      <a:pt x="12053" y="54237"/>
                      <a:pt x="12164" y="54828"/>
                    </a:cubicBezTo>
                    <a:cubicBezTo>
                      <a:pt x="12201" y="55050"/>
                      <a:pt x="12201" y="55272"/>
                      <a:pt x="12201" y="55494"/>
                    </a:cubicBezTo>
                    <a:cubicBezTo>
                      <a:pt x="12016" y="55642"/>
                      <a:pt x="11794" y="55789"/>
                      <a:pt x="11609" y="55900"/>
                    </a:cubicBezTo>
                    <a:cubicBezTo>
                      <a:pt x="11572" y="55826"/>
                      <a:pt x="11572" y="55789"/>
                      <a:pt x="11498" y="55752"/>
                    </a:cubicBezTo>
                    <a:cubicBezTo>
                      <a:pt x="11017" y="55124"/>
                      <a:pt x="10278" y="54828"/>
                      <a:pt x="9576" y="54458"/>
                    </a:cubicBezTo>
                    <a:cubicBezTo>
                      <a:pt x="9058" y="54200"/>
                      <a:pt x="8577" y="53978"/>
                      <a:pt x="8134" y="53756"/>
                    </a:cubicBezTo>
                    <a:cubicBezTo>
                      <a:pt x="7949" y="53645"/>
                      <a:pt x="7764" y="53571"/>
                      <a:pt x="7616" y="53423"/>
                    </a:cubicBezTo>
                    <a:lnTo>
                      <a:pt x="7616" y="53460"/>
                    </a:lnTo>
                    <a:cubicBezTo>
                      <a:pt x="7579" y="53460"/>
                      <a:pt x="7579" y="53423"/>
                      <a:pt x="7542" y="53423"/>
                    </a:cubicBezTo>
                    <a:cubicBezTo>
                      <a:pt x="7210" y="53238"/>
                      <a:pt x="6914" y="53017"/>
                      <a:pt x="6692" y="52684"/>
                    </a:cubicBezTo>
                    <a:cubicBezTo>
                      <a:pt x="6470" y="52388"/>
                      <a:pt x="6433" y="51944"/>
                      <a:pt x="6544" y="51538"/>
                    </a:cubicBezTo>
                    <a:lnTo>
                      <a:pt x="6544" y="51538"/>
                    </a:lnTo>
                    <a:cubicBezTo>
                      <a:pt x="6359" y="51981"/>
                      <a:pt x="6359" y="52462"/>
                      <a:pt x="6544" y="52832"/>
                    </a:cubicBezTo>
                    <a:cubicBezTo>
                      <a:pt x="6729" y="53201"/>
                      <a:pt x="7025" y="53423"/>
                      <a:pt x="7357" y="53719"/>
                    </a:cubicBezTo>
                    <a:cubicBezTo>
                      <a:pt x="7394" y="53756"/>
                      <a:pt x="7431" y="53756"/>
                      <a:pt x="7431" y="53793"/>
                    </a:cubicBezTo>
                    <a:lnTo>
                      <a:pt x="7431" y="53830"/>
                    </a:lnTo>
                    <a:cubicBezTo>
                      <a:pt x="7801" y="54052"/>
                      <a:pt x="9169" y="54717"/>
                      <a:pt x="9428" y="54865"/>
                    </a:cubicBezTo>
                    <a:cubicBezTo>
                      <a:pt x="9797" y="55050"/>
                      <a:pt x="10130" y="55198"/>
                      <a:pt x="10500" y="55383"/>
                    </a:cubicBezTo>
                    <a:cubicBezTo>
                      <a:pt x="10833" y="55568"/>
                      <a:pt x="11128" y="55789"/>
                      <a:pt x="11424" y="56011"/>
                    </a:cubicBezTo>
                    <a:lnTo>
                      <a:pt x="11498" y="56122"/>
                    </a:lnTo>
                    <a:cubicBezTo>
                      <a:pt x="11239" y="56307"/>
                      <a:pt x="10907" y="56418"/>
                      <a:pt x="10648" y="56529"/>
                    </a:cubicBezTo>
                    <a:lnTo>
                      <a:pt x="10389" y="56122"/>
                    </a:lnTo>
                    <a:cubicBezTo>
                      <a:pt x="10204" y="55789"/>
                      <a:pt x="10130" y="55494"/>
                      <a:pt x="10130" y="55457"/>
                    </a:cubicBezTo>
                    <a:lnTo>
                      <a:pt x="10130" y="55457"/>
                    </a:lnTo>
                    <a:cubicBezTo>
                      <a:pt x="10130" y="55457"/>
                      <a:pt x="10019" y="55826"/>
                      <a:pt x="10204" y="56196"/>
                    </a:cubicBezTo>
                    <a:cubicBezTo>
                      <a:pt x="10315" y="56381"/>
                      <a:pt x="10463" y="56492"/>
                      <a:pt x="10537" y="56566"/>
                    </a:cubicBezTo>
                    <a:cubicBezTo>
                      <a:pt x="10500" y="56566"/>
                      <a:pt x="10463" y="56603"/>
                      <a:pt x="10389" y="56603"/>
                    </a:cubicBezTo>
                    <a:cubicBezTo>
                      <a:pt x="10167" y="56714"/>
                      <a:pt x="9908" y="56751"/>
                      <a:pt x="9650" y="56862"/>
                    </a:cubicBezTo>
                    <a:cubicBezTo>
                      <a:pt x="9650" y="56788"/>
                      <a:pt x="9613" y="56788"/>
                      <a:pt x="9613" y="56751"/>
                    </a:cubicBezTo>
                    <a:cubicBezTo>
                      <a:pt x="9391" y="56381"/>
                      <a:pt x="9058" y="56122"/>
                      <a:pt x="8688" y="55863"/>
                    </a:cubicBezTo>
                    <a:cubicBezTo>
                      <a:pt x="8245" y="55642"/>
                      <a:pt x="7690" y="55494"/>
                      <a:pt x="7136" y="55494"/>
                    </a:cubicBezTo>
                    <a:cubicBezTo>
                      <a:pt x="7136" y="55494"/>
                      <a:pt x="7062" y="55568"/>
                      <a:pt x="7025" y="55568"/>
                    </a:cubicBezTo>
                    <a:cubicBezTo>
                      <a:pt x="6835" y="55568"/>
                      <a:pt x="6536" y="55649"/>
                      <a:pt x="6268" y="55649"/>
                    </a:cubicBezTo>
                    <a:cubicBezTo>
                      <a:pt x="6223" y="55649"/>
                      <a:pt x="6180" y="55647"/>
                      <a:pt x="6137" y="55642"/>
                    </a:cubicBezTo>
                    <a:cubicBezTo>
                      <a:pt x="6063" y="55642"/>
                      <a:pt x="6026" y="55678"/>
                      <a:pt x="5916" y="55678"/>
                    </a:cubicBezTo>
                    <a:cubicBezTo>
                      <a:pt x="5398" y="55826"/>
                      <a:pt x="4917" y="56122"/>
                      <a:pt x="4474" y="56529"/>
                    </a:cubicBezTo>
                    <a:cubicBezTo>
                      <a:pt x="4067" y="56936"/>
                      <a:pt x="3882" y="57490"/>
                      <a:pt x="3845" y="57971"/>
                    </a:cubicBezTo>
                    <a:cubicBezTo>
                      <a:pt x="3919" y="57490"/>
                      <a:pt x="4178" y="56972"/>
                      <a:pt x="4585" y="56603"/>
                    </a:cubicBezTo>
                    <a:cubicBezTo>
                      <a:pt x="4954" y="56233"/>
                      <a:pt x="5472" y="56011"/>
                      <a:pt x="5916" y="55937"/>
                    </a:cubicBezTo>
                    <a:lnTo>
                      <a:pt x="6026" y="55937"/>
                    </a:lnTo>
                    <a:lnTo>
                      <a:pt x="5953" y="55974"/>
                    </a:lnTo>
                    <a:cubicBezTo>
                      <a:pt x="6063" y="55937"/>
                      <a:pt x="6211" y="55937"/>
                      <a:pt x="6285" y="55937"/>
                    </a:cubicBezTo>
                    <a:lnTo>
                      <a:pt x="6322" y="55863"/>
                    </a:lnTo>
                    <a:cubicBezTo>
                      <a:pt x="6464" y="55850"/>
                      <a:pt x="6603" y="55844"/>
                      <a:pt x="6740" y="55844"/>
                    </a:cubicBezTo>
                    <a:cubicBezTo>
                      <a:pt x="7389" y="55844"/>
                      <a:pt x="7978" y="55982"/>
                      <a:pt x="8467" y="56196"/>
                    </a:cubicBezTo>
                    <a:cubicBezTo>
                      <a:pt x="8799" y="56381"/>
                      <a:pt x="9095" y="56603"/>
                      <a:pt x="9280" y="56936"/>
                    </a:cubicBezTo>
                    <a:cubicBezTo>
                      <a:pt x="9015" y="56997"/>
                      <a:pt x="8739" y="57024"/>
                      <a:pt x="8477" y="57024"/>
                    </a:cubicBezTo>
                    <a:cubicBezTo>
                      <a:pt x="8263" y="57024"/>
                      <a:pt x="8058" y="57006"/>
                      <a:pt x="7875" y="56972"/>
                    </a:cubicBezTo>
                    <a:cubicBezTo>
                      <a:pt x="7727" y="56972"/>
                      <a:pt x="7616" y="56972"/>
                      <a:pt x="7505" y="56936"/>
                    </a:cubicBezTo>
                    <a:cubicBezTo>
                      <a:pt x="7320" y="56899"/>
                      <a:pt x="7062" y="56862"/>
                      <a:pt x="6840" y="56788"/>
                    </a:cubicBezTo>
                    <a:cubicBezTo>
                      <a:pt x="6544" y="56751"/>
                      <a:pt x="6230" y="56741"/>
                      <a:pt x="5989" y="56741"/>
                    </a:cubicBezTo>
                    <a:cubicBezTo>
                      <a:pt x="5749" y="56741"/>
                      <a:pt x="5583" y="56751"/>
                      <a:pt x="5583" y="56751"/>
                    </a:cubicBezTo>
                    <a:cubicBezTo>
                      <a:pt x="5472" y="56751"/>
                      <a:pt x="5657" y="56788"/>
                      <a:pt x="5657" y="56788"/>
                    </a:cubicBezTo>
                    <a:cubicBezTo>
                      <a:pt x="5694" y="56862"/>
                      <a:pt x="6433" y="57157"/>
                      <a:pt x="6803" y="57268"/>
                    </a:cubicBezTo>
                    <a:cubicBezTo>
                      <a:pt x="7055" y="57293"/>
                      <a:pt x="7256" y="57353"/>
                      <a:pt x="7440" y="57353"/>
                    </a:cubicBezTo>
                    <a:cubicBezTo>
                      <a:pt x="7526" y="57353"/>
                      <a:pt x="7608" y="57340"/>
                      <a:pt x="7690" y="57305"/>
                    </a:cubicBezTo>
                    <a:cubicBezTo>
                      <a:pt x="7690" y="57305"/>
                      <a:pt x="7727" y="57305"/>
                      <a:pt x="7727" y="57268"/>
                    </a:cubicBezTo>
                    <a:lnTo>
                      <a:pt x="7764" y="57268"/>
                    </a:lnTo>
                    <a:cubicBezTo>
                      <a:pt x="7912" y="57293"/>
                      <a:pt x="8076" y="57301"/>
                      <a:pt x="8235" y="57315"/>
                    </a:cubicBezTo>
                    <a:lnTo>
                      <a:pt x="8235" y="57315"/>
                    </a:lnTo>
                    <a:cubicBezTo>
                      <a:pt x="8252" y="57285"/>
                      <a:pt x="8267" y="57257"/>
                      <a:pt x="8282" y="57231"/>
                    </a:cubicBezTo>
                    <a:lnTo>
                      <a:pt x="9206" y="57231"/>
                    </a:lnTo>
                    <a:cubicBezTo>
                      <a:pt x="9280" y="57453"/>
                      <a:pt x="9354" y="57749"/>
                      <a:pt x="9391" y="58008"/>
                    </a:cubicBezTo>
                    <a:lnTo>
                      <a:pt x="9391" y="58156"/>
                    </a:lnTo>
                    <a:cubicBezTo>
                      <a:pt x="9354" y="58229"/>
                      <a:pt x="9280" y="58303"/>
                      <a:pt x="9243" y="58377"/>
                    </a:cubicBezTo>
                    <a:cubicBezTo>
                      <a:pt x="9206" y="58451"/>
                      <a:pt x="9169" y="58562"/>
                      <a:pt x="9058" y="58673"/>
                    </a:cubicBezTo>
                    <a:cubicBezTo>
                      <a:pt x="8430" y="59339"/>
                      <a:pt x="7801" y="60041"/>
                      <a:pt x="7210" y="60780"/>
                    </a:cubicBezTo>
                    <a:cubicBezTo>
                      <a:pt x="6951" y="61150"/>
                      <a:pt x="6655" y="61483"/>
                      <a:pt x="6433" y="61779"/>
                    </a:cubicBezTo>
                    <a:lnTo>
                      <a:pt x="6433" y="61668"/>
                    </a:lnTo>
                    <a:lnTo>
                      <a:pt x="6470" y="61557"/>
                    </a:lnTo>
                    <a:lnTo>
                      <a:pt x="6618" y="61298"/>
                    </a:lnTo>
                    <a:cubicBezTo>
                      <a:pt x="6692" y="61113"/>
                      <a:pt x="6803" y="60928"/>
                      <a:pt x="6840" y="60707"/>
                    </a:cubicBezTo>
                    <a:cubicBezTo>
                      <a:pt x="7173" y="59893"/>
                      <a:pt x="7357" y="59265"/>
                      <a:pt x="7579" y="58710"/>
                    </a:cubicBezTo>
                    <a:cubicBezTo>
                      <a:pt x="7615" y="58624"/>
                      <a:pt x="7651" y="58541"/>
                      <a:pt x="7686" y="58461"/>
                    </a:cubicBezTo>
                    <a:lnTo>
                      <a:pt x="7686" y="58461"/>
                    </a:lnTo>
                    <a:cubicBezTo>
                      <a:pt x="7639" y="58540"/>
                      <a:pt x="7591" y="58623"/>
                      <a:pt x="7542" y="58710"/>
                    </a:cubicBezTo>
                    <a:cubicBezTo>
                      <a:pt x="7210" y="59265"/>
                      <a:pt x="6951" y="59893"/>
                      <a:pt x="6618" y="60633"/>
                    </a:cubicBezTo>
                    <a:lnTo>
                      <a:pt x="6322" y="61187"/>
                    </a:lnTo>
                    <a:lnTo>
                      <a:pt x="6211" y="61483"/>
                    </a:lnTo>
                    <a:cubicBezTo>
                      <a:pt x="6100" y="61594"/>
                      <a:pt x="6100" y="61779"/>
                      <a:pt x="6026" y="61927"/>
                    </a:cubicBezTo>
                    <a:lnTo>
                      <a:pt x="5694" y="62962"/>
                    </a:lnTo>
                    <a:cubicBezTo>
                      <a:pt x="5768" y="62962"/>
                      <a:pt x="5879" y="62888"/>
                      <a:pt x="5916" y="62888"/>
                    </a:cubicBezTo>
                    <a:cubicBezTo>
                      <a:pt x="5546" y="63442"/>
                      <a:pt x="5176" y="63997"/>
                      <a:pt x="4806" y="64699"/>
                    </a:cubicBezTo>
                    <a:cubicBezTo>
                      <a:pt x="4030" y="66141"/>
                      <a:pt x="1331" y="69727"/>
                      <a:pt x="0" y="72278"/>
                    </a:cubicBezTo>
                    <a:lnTo>
                      <a:pt x="0" y="72278"/>
                    </a:lnTo>
                    <a:cubicBezTo>
                      <a:pt x="1442" y="71132"/>
                      <a:pt x="2145" y="70356"/>
                      <a:pt x="2551" y="69690"/>
                    </a:cubicBezTo>
                    <a:cubicBezTo>
                      <a:pt x="2921" y="68988"/>
                      <a:pt x="5139" y="66104"/>
                      <a:pt x="5583" y="65439"/>
                    </a:cubicBezTo>
                    <a:cubicBezTo>
                      <a:pt x="6211" y="64625"/>
                      <a:pt x="6840" y="63775"/>
                      <a:pt x="7542" y="62999"/>
                    </a:cubicBezTo>
                    <a:lnTo>
                      <a:pt x="7801" y="63147"/>
                    </a:lnTo>
                    <a:cubicBezTo>
                      <a:pt x="8282" y="63331"/>
                      <a:pt x="8836" y="63553"/>
                      <a:pt x="9539" y="63553"/>
                    </a:cubicBezTo>
                    <a:cubicBezTo>
                      <a:pt x="10204" y="63516"/>
                      <a:pt x="10944" y="63221"/>
                      <a:pt x="11609" y="62777"/>
                    </a:cubicBezTo>
                    <a:cubicBezTo>
                      <a:pt x="12201" y="62296"/>
                      <a:pt x="12718" y="61742"/>
                      <a:pt x="13088" y="61187"/>
                    </a:cubicBezTo>
                    <a:cubicBezTo>
                      <a:pt x="13347" y="60817"/>
                      <a:pt x="13531" y="60485"/>
                      <a:pt x="13790" y="60189"/>
                    </a:cubicBezTo>
                    <a:cubicBezTo>
                      <a:pt x="13716" y="60115"/>
                      <a:pt x="13679" y="60078"/>
                      <a:pt x="13642" y="60004"/>
                    </a:cubicBezTo>
                    <a:cubicBezTo>
                      <a:pt x="13605" y="59930"/>
                      <a:pt x="13531" y="59930"/>
                      <a:pt x="13495" y="59893"/>
                    </a:cubicBezTo>
                    <a:cubicBezTo>
                      <a:pt x="13421" y="60004"/>
                      <a:pt x="13310" y="60115"/>
                      <a:pt x="13236" y="60226"/>
                    </a:cubicBezTo>
                    <a:cubicBezTo>
                      <a:pt x="13236" y="60115"/>
                      <a:pt x="13162" y="60004"/>
                      <a:pt x="13088" y="59856"/>
                    </a:cubicBezTo>
                    <a:cubicBezTo>
                      <a:pt x="12940" y="59671"/>
                      <a:pt x="12755" y="59523"/>
                      <a:pt x="12755" y="59523"/>
                    </a:cubicBezTo>
                    <a:lnTo>
                      <a:pt x="12755" y="59523"/>
                    </a:lnTo>
                    <a:cubicBezTo>
                      <a:pt x="12755" y="59523"/>
                      <a:pt x="12755" y="59745"/>
                      <a:pt x="12903" y="59930"/>
                    </a:cubicBezTo>
                    <a:cubicBezTo>
                      <a:pt x="12977" y="60078"/>
                      <a:pt x="13088" y="60189"/>
                      <a:pt x="13162" y="60226"/>
                    </a:cubicBezTo>
                    <a:cubicBezTo>
                      <a:pt x="13051" y="60411"/>
                      <a:pt x="12903" y="60596"/>
                      <a:pt x="12718" y="60743"/>
                    </a:cubicBezTo>
                    <a:cubicBezTo>
                      <a:pt x="12681" y="60559"/>
                      <a:pt x="12570" y="60263"/>
                      <a:pt x="12385" y="59893"/>
                    </a:cubicBezTo>
                    <a:lnTo>
                      <a:pt x="11979" y="58969"/>
                    </a:lnTo>
                    <a:lnTo>
                      <a:pt x="11979" y="58969"/>
                    </a:lnTo>
                    <a:cubicBezTo>
                      <a:pt x="11979" y="58969"/>
                      <a:pt x="11979" y="59450"/>
                      <a:pt x="12201" y="59930"/>
                    </a:cubicBezTo>
                    <a:cubicBezTo>
                      <a:pt x="12385" y="60300"/>
                      <a:pt x="12570" y="60596"/>
                      <a:pt x="12681" y="60743"/>
                    </a:cubicBezTo>
                    <a:cubicBezTo>
                      <a:pt x="12422" y="60965"/>
                      <a:pt x="12238" y="61187"/>
                      <a:pt x="11979" y="61409"/>
                    </a:cubicBezTo>
                    <a:lnTo>
                      <a:pt x="11831" y="61557"/>
                    </a:lnTo>
                    <a:cubicBezTo>
                      <a:pt x="11757" y="61335"/>
                      <a:pt x="11609" y="61113"/>
                      <a:pt x="11424" y="60780"/>
                    </a:cubicBezTo>
                    <a:cubicBezTo>
                      <a:pt x="11055" y="60115"/>
                      <a:pt x="10759" y="59634"/>
                      <a:pt x="10759" y="59634"/>
                    </a:cubicBezTo>
                    <a:lnTo>
                      <a:pt x="10759" y="59634"/>
                    </a:lnTo>
                    <a:cubicBezTo>
                      <a:pt x="10759" y="59634"/>
                      <a:pt x="10907" y="60226"/>
                      <a:pt x="11276" y="60817"/>
                    </a:cubicBezTo>
                    <a:cubicBezTo>
                      <a:pt x="11461" y="61113"/>
                      <a:pt x="11609" y="61372"/>
                      <a:pt x="11757" y="61557"/>
                    </a:cubicBezTo>
                    <a:cubicBezTo>
                      <a:pt x="11609" y="61668"/>
                      <a:pt x="11498" y="61779"/>
                      <a:pt x="11387" y="61890"/>
                    </a:cubicBezTo>
                    <a:cubicBezTo>
                      <a:pt x="11276" y="61705"/>
                      <a:pt x="11128" y="61483"/>
                      <a:pt x="11017" y="61187"/>
                    </a:cubicBezTo>
                    <a:cubicBezTo>
                      <a:pt x="10685" y="60596"/>
                      <a:pt x="10315" y="60226"/>
                      <a:pt x="10315" y="60226"/>
                    </a:cubicBezTo>
                    <a:lnTo>
                      <a:pt x="10315" y="60226"/>
                    </a:lnTo>
                    <a:cubicBezTo>
                      <a:pt x="10315" y="60226"/>
                      <a:pt x="10537" y="60670"/>
                      <a:pt x="10870" y="61298"/>
                    </a:cubicBezTo>
                    <a:cubicBezTo>
                      <a:pt x="11017" y="61557"/>
                      <a:pt x="11202" y="61779"/>
                      <a:pt x="11313" y="61964"/>
                    </a:cubicBezTo>
                    <a:cubicBezTo>
                      <a:pt x="11313" y="61964"/>
                      <a:pt x="11276" y="61964"/>
                      <a:pt x="11276" y="62037"/>
                    </a:cubicBezTo>
                    <a:lnTo>
                      <a:pt x="10870" y="62296"/>
                    </a:lnTo>
                    <a:cubicBezTo>
                      <a:pt x="10759" y="62111"/>
                      <a:pt x="10685" y="61927"/>
                      <a:pt x="10537" y="61742"/>
                    </a:cubicBezTo>
                    <a:cubicBezTo>
                      <a:pt x="10272" y="61300"/>
                      <a:pt x="10077" y="60929"/>
                      <a:pt x="10028" y="60796"/>
                    </a:cubicBezTo>
                    <a:lnTo>
                      <a:pt x="10028" y="60796"/>
                    </a:lnTo>
                    <a:cubicBezTo>
                      <a:pt x="10054" y="60946"/>
                      <a:pt x="10147" y="61400"/>
                      <a:pt x="10389" y="61853"/>
                    </a:cubicBezTo>
                    <a:cubicBezTo>
                      <a:pt x="10537" y="62074"/>
                      <a:pt x="10648" y="62259"/>
                      <a:pt x="10759" y="62407"/>
                    </a:cubicBezTo>
                    <a:cubicBezTo>
                      <a:pt x="10648" y="62481"/>
                      <a:pt x="10537" y="62518"/>
                      <a:pt x="10389" y="62592"/>
                    </a:cubicBezTo>
                    <a:cubicBezTo>
                      <a:pt x="10315" y="62444"/>
                      <a:pt x="10204" y="62259"/>
                      <a:pt x="10130" y="62074"/>
                    </a:cubicBezTo>
                    <a:cubicBezTo>
                      <a:pt x="9797" y="61557"/>
                      <a:pt x="9428" y="61187"/>
                      <a:pt x="9428" y="61187"/>
                    </a:cubicBezTo>
                    <a:lnTo>
                      <a:pt x="9428" y="61187"/>
                    </a:lnTo>
                    <a:cubicBezTo>
                      <a:pt x="9428" y="61187"/>
                      <a:pt x="9650" y="61668"/>
                      <a:pt x="9982" y="62148"/>
                    </a:cubicBezTo>
                    <a:cubicBezTo>
                      <a:pt x="10093" y="62333"/>
                      <a:pt x="10204" y="62481"/>
                      <a:pt x="10315" y="62629"/>
                    </a:cubicBezTo>
                    <a:lnTo>
                      <a:pt x="9908" y="62777"/>
                    </a:lnTo>
                    <a:cubicBezTo>
                      <a:pt x="9834" y="62666"/>
                      <a:pt x="9797" y="62592"/>
                      <a:pt x="9724" y="62481"/>
                    </a:cubicBezTo>
                    <a:cubicBezTo>
                      <a:pt x="9428" y="62111"/>
                      <a:pt x="9169" y="61853"/>
                      <a:pt x="9169" y="61853"/>
                    </a:cubicBezTo>
                    <a:lnTo>
                      <a:pt x="9169" y="61853"/>
                    </a:lnTo>
                    <a:cubicBezTo>
                      <a:pt x="9169" y="61853"/>
                      <a:pt x="9280" y="62222"/>
                      <a:pt x="9539" y="62592"/>
                    </a:cubicBezTo>
                    <a:cubicBezTo>
                      <a:pt x="9576" y="62666"/>
                      <a:pt x="9613" y="62703"/>
                      <a:pt x="9724" y="62814"/>
                    </a:cubicBezTo>
                    <a:lnTo>
                      <a:pt x="9354" y="62814"/>
                    </a:lnTo>
                    <a:cubicBezTo>
                      <a:pt x="9280" y="62777"/>
                      <a:pt x="9243" y="62666"/>
                      <a:pt x="9206" y="62629"/>
                    </a:cubicBezTo>
                    <a:lnTo>
                      <a:pt x="8688" y="62111"/>
                    </a:lnTo>
                    <a:lnTo>
                      <a:pt x="8688" y="62111"/>
                    </a:lnTo>
                    <a:cubicBezTo>
                      <a:pt x="8688" y="62111"/>
                      <a:pt x="8799" y="62444"/>
                      <a:pt x="9058" y="62777"/>
                    </a:cubicBezTo>
                    <a:lnTo>
                      <a:pt x="9095" y="62814"/>
                    </a:lnTo>
                    <a:cubicBezTo>
                      <a:pt x="8688" y="62814"/>
                      <a:pt x="8319" y="62703"/>
                      <a:pt x="7986" y="62629"/>
                    </a:cubicBezTo>
                    <a:cubicBezTo>
                      <a:pt x="7949" y="62629"/>
                      <a:pt x="7875" y="62592"/>
                      <a:pt x="7801" y="62592"/>
                    </a:cubicBezTo>
                    <a:cubicBezTo>
                      <a:pt x="8097" y="62259"/>
                      <a:pt x="8430" y="61927"/>
                      <a:pt x="8688" y="61594"/>
                    </a:cubicBezTo>
                    <a:cubicBezTo>
                      <a:pt x="9760" y="60485"/>
                      <a:pt x="10870" y="59450"/>
                      <a:pt x="12016" y="58414"/>
                    </a:cubicBezTo>
                    <a:cubicBezTo>
                      <a:pt x="12348" y="58451"/>
                      <a:pt x="12681" y="58562"/>
                      <a:pt x="12940" y="58710"/>
                    </a:cubicBezTo>
                    <a:cubicBezTo>
                      <a:pt x="13162" y="58784"/>
                      <a:pt x="13421" y="58932"/>
                      <a:pt x="13605" y="59080"/>
                    </a:cubicBezTo>
                    <a:cubicBezTo>
                      <a:pt x="13642" y="59080"/>
                      <a:pt x="13679" y="59080"/>
                      <a:pt x="13716" y="59117"/>
                    </a:cubicBezTo>
                    <a:lnTo>
                      <a:pt x="14160" y="59671"/>
                    </a:lnTo>
                    <a:lnTo>
                      <a:pt x="14197" y="59708"/>
                    </a:lnTo>
                    <a:lnTo>
                      <a:pt x="14197" y="59745"/>
                    </a:lnTo>
                    <a:cubicBezTo>
                      <a:pt x="14234" y="59819"/>
                      <a:pt x="14271" y="59856"/>
                      <a:pt x="14271" y="59930"/>
                    </a:cubicBezTo>
                    <a:lnTo>
                      <a:pt x="14271" y="60004"/>
                    </a:lnTo>
                    <a:cubicBezTo>
                      <a:pt x="14456" y="60300"/>
                      <a:pt x="14567" y="60670"/>
                      <a:pt x="14604" y="61113"/>
                    </a:cubicBezTo>
                    <a:cubicBezTo>
                      <a:pt x="14715" y="61853"/>
                      <a:pt x="14567" y="62629"/>
                      <a:pt x="14345" y="63442"/>
                    </a:cubicBezTo>
                    <a:cubicBezTo>
                      <a:pt x="14530" y="63036"/>
                      <a:pt x="14641" y="62629"/>
                      <a:pt x="14752" y="62259"/>
                    </a:cubicBezTo>
                    <a:cubicBezTo>
                      <a:pt x="14825" y="61853"/>
                      <a:pt x="14899" y="61409"/>
                      <a:pt x="14825" y="61039"/>
                    </a:cubicBezTo>
                    <a:cubicBezTo>
                      <a:pt x="14789" y="60411"/>
                      <a:pt x="14567" y="59819"/>
                      <a:pt x="14197" y="59302"/>
                    </a:cubicBezTo>
                    <a:cubicBezTo>
                      <a:pt x="14160" y="59265"/>
                      <a:pt x="14086" y="59191"/>
                      <a:pt x="14086" y="59154"/>
                    </a:cubicBezTo>
                    <a:lnTo>
                      <a:pt x="14049" y="59117"/>
                    </a:lnTo>
                    <a:lnTo>
                      <a:pt x="14049" y="59154"/>
                    </a:lnTo>
                    <a:lnTo>
                      <a:pt x="14012" y="59117"/>
                    </a:lnTo>
                    <a:cubicBezTo>
                      <a:pt x="13495" y="58710"/>
                      <a:pt x="12903" y="58414"/>
                      <a:pt x="12238" y="58340"/>
                    </a:cubicBezTo>
                    <a:cubicBezTo>
                      <a:pt x="12422" y="58156"/>
                      <a:pt x="12681" y="57971"/>
                      <a:pt x="12866" y="57823"/>
                    </a:cubicBezTo>
                    <a:cubicBezTo>
                      <a:pt x="12903" y="57823"/>
                      <a:pt x="12903" y="57786"/>
                      <a:pt x="12940" y="57786"/>
                    </a:cubicBezTo>
                    <a:cubicBezTo>
                      <a:pt x="12940" y="57860"/>
                      <a:pt x="12977" y="57971"/>
                      <a:pt x="13051" y="58045"/>
                    </a:cubicBezTo>
                    <a:cubicBezTo>
                      <a:pt x="13162" y="58340"/>
                      <a:pt x="13458" y="58414"/>
                      <a:pt x="13458" y="58414"/>
                    </a:cubicBezTo>
                    <a:cubicBezTo>
                      <a:pt x="13458" y="58414"/>
                      <a:pt x="13347" y="58193"/>
                      <a:pt x="13236" y="57971"/>
                    </a:cubicBezTo>
                    <a:lnTo>
                      <a:pt x="13088" y="57675"/>
                    </a:lnTo>
                    <a:cubicBezTo>
                      <a:pt x="13265" y="57497"/>
                      <a:pt x="13511" y="57184"/>
                      <a:pt x="13759" y="56962"/>
                    </a:cubicBezTo>
                    <a:lnTo>
                      <a:pt x="13759" y="56962"/>
                    </a:lnTo>
                    <a:cubicBezTo>
                      <a:pt x="13784" y="56982"/>
                      <a:pt x="13810" y="57001"/>
                      <a:pt x="13835" y="57020"/>
                    </a:cubicBezTo>
                    <a:lnTo>
                      <a:pt x="13835" y="57020"/>
                    </a:lnTo>
                    <a:cubicBezTo>
                      <a:pt x="13819" y="56992"/>
                      <a:pt x="13804" y="56963"/>
                      <a:pt x="13790" y="56936"/>
                    </a:cubicBezTo>
                    <a:cubicBezTo>
                      <a:pt x="13780" y="56944"/>
                      <a:pt x="13770" y="56953"/>
                      <a:pt x="13759" y="56962"/>
                    </a:cubicBezTo>
                    <a:lnTo>
                      <a:pt x="13759" y="56962"/>
                    </a:lnTo>
                    <a:cubicBezTo>
                      <a:pt x="13568" y="56813"/>
                      <a:pt x="13404" y="56656"/>
                      <a:pt x="13273" y="56492"/>
                    </a:cubicBezTo>
                    <a:cubicBezTo>
                      <a:pt x="13236" y="56455"/>
                      <a:pt x="13162" y="56381"/>
                      <a:pt x="13162" y="56344"/>
                    </a:cubicBezTo>
                    <a:cubicBezTo>
                      <a:pt x="13162" y="56307"/>
                      <a:pt x="13162" y="56307"/>
                      <a:pt x="13125" y="56307"/>
                    </a:cubicBezTo>
                    <a:cubicBezTo>
                      <a:pt x="12961" y="56044"/>
                      <a:pt x="12913" y="55781"/>
                      <a:pt x="12930" y="55596"/>
                    </a:cubicBezTo>
                    <a:lnTo>
                      <a:pt x="12930" y="55596"/>
                    </a:lnTo>
                    <a:cubicBezTo>
                      <a:pt x="12322" y="56167"/>
                      <a:pt x="11735" y="57059"/>
                      <a:pt x="11054" y="57638"/>
                    </a:cubicBezTo>
                    <a:cubicBezTo>
                      <a:pt x="10204" y="58377"/>
                      <a:pt x="9428" y="59154"/>
                      <a:pt x="8688" y="60004"/>
                    </a:cubicBezTo>
                    <a:cubicBezTo>
                      <a:pt x="8873" y="59708"/>
                      <a:pt x="9021" y="59450"/>
                      <a:pt x="9169" y="59154"/>
                    </a:cubicBezTo>
                    <a:cubicBezTo>
                      <a:pt x="9724" y="58562"/>
                      <a:pt x="10204" y="58008"/>
                      <a:pt x="10833" y="57453"/>
                    </a:cubicBezTo>
                    <a:cubicBezTo>
                      <a:pt x="11313" y="56936"/>
                      <a:pt x="11831" y="56492"/>
                      <a:pt x="12348" y="56011"/>
                    </a:cubicBezTo>
                    <a:cubicBezTo>
                      <a:pt x="12549" y="55868"/>
                      <a:pt x="12749" y="55725"/>
                      <a:pt x="12932" y="55582"/>
                    </a:cubicBezTo>
                    <a:lnTo>
                      <a:pt x="12932" y="55582"/>
                    </a:lnTo>
                    <a:cubicBezTo>
                      <a:pt x="12931" y="55587"/>
                      <a:pt x="12931" y="55592"/>
                      <a:pt x="12930" y="55596"/>
                    </a:cubicBezTo>
                    <a:lnTo>
                      <a:pt x="12930" y="55596"/>
                    </a:lnTo>
                    <a:cubicBezTo>
                      <a:pt x="12983" y="55547"/>
                      <a:pt x="13035" y="55501"/>
                      <a:pt x="13088" y="55457"/>
                    </a:cubicBezTo>
                    <a:lnTo>
                      <a:pt x="13088" y="55457"/>
                    </a:lnTo>
                    <a:cubicBezTo>
                      <a:pt x="13038" y="55499"/>
                      <a:pt x="12985" y="55540"/>
                      <a:pt x="12932" y="55582"/>
                    </a:cubicBezTo>
                    <a:lnTo>
                      <a:pt x="12932" y="55582"/>
                    </a:lnTo>
                    <a:cubicBezTo>
                      <a:pt x="12934" y="55564"/>
                      <a:pt x="12937" y="55547"/>
                      <a:pt x="12940" y="55531"/>
                    </a:cubicBezTo>
                    <a:cubicBezTo>
                      <a:pt x="12977" y="55235"/>
                      <a:pt x="13642" y="54237"/>
                      <a:pt x="13642" y="54237"/>
                    </a:cubicBezTo>
                    <a:cubicBezTo>
                      <a:pt x="13790" y="54089"/>
                      <a:pt x="13975" y="53941"/>
                      <a:pt x="14234" y="53682"/>
                    </a:cubicBezTo>
                    <a:cubicBezTo>
                      <a:pt x="14345" y="53608"/>
                      <a:pt x="15306" y="53349"/>
                      <a:pt x="15380" y="53349"/>
                    </a:cubicBezTo>
                    <a:cubicBezTo>
                      <a:pt x="15573" y="53319"/>
                      <a:pt x="15736" y="53305"/>
                      <a:pt x="15890" y="53305"/>
                    </a:cubicBezTo>
                    <a:cubicBezTo>
                      <a:pt x="16296" y="53305"/>
                      <a:pt x="16643" y="53400"/>
                      <a:pt x="17339" y="53534"/>
                    </a:cubicBezTo>
                    <a:cubicBezTo>
                      <a:pt x="19447" y="53978"/>
                      <a:pt x="21184" y="54791"/>
                      <a:pt x="21184" y="54791"/>
                    </a:cubicBezTo>
                    <a:cubicBezTo>
                      <a:pt x="21184" y="54791"/>
                      <a:pt x="20852" y="54458"/>
                      <a:pt x="20186" y="54052"/>
                    </a:cubicBezTo>
                    <a:cubicBezTo>
                      <a:pt x="19558" y="53608"/>
                      <a:pt x="18633" y="53164"/>
                      <a:pt x="17487" y="52943"/>
                    </a:cubicBezTo>
                    <a:cubicBezTo>
                      <a:pt x="17044" y="52832"/>
                      <a:pt x="16637" y="52795"/>
                      <a:pt x="16230" y="52795"/>
                    </a:cubicBezTo>
                    <a:lnTo>
                      <a:pt x="15824" y="52795"/>
                    </a:lnTo>
                    <a:cubicBezTo>
                      <a:pt x="15713" y="52795"/>
                      <a:pt x="15639" y="52795"/>
                      <a:pt x="15565" y="52832"/>
                    </a:cubicBezTo>
                    <a:cubicBezTo>
                      <a:pt x="15639" y="52795"/>
                      <a:pt x="15676" y="52795"/>
                      <a:pt x="15713" y="52758"/>
                    </a:cubicBezTo>
                    <a:cubicBezTo>
                      <a:pt x="15898" y="52647"/>
                      <a:pt x="16193" y="52499"/>
                      <a:pt x="16563" y="52462"/>
                    </a:cubicBezTo>
                    <a:cubicBezTo>
                      <a:pt x="16600" y="52462"/>
                      <a:pt x="16674" y="52425"/>
                      <a:pt x="16785" y="52425"/>
                    </a:cubicBezTo>
                    <a:cubicBezTo>
                      <a:pt x="16766" y="52444"/>
                      <a:pt x="16757" y="52453"/>
                      <a:pt x="16762" y="52453"/>
                    </a:cubicBezTo>
                    <a:cubicBezTo>
                      <a:pt x="16766" y="52453"/>
                      <a:pt x="16785" y="52444"/>
                      <a:pt x="16822" y="52425"/>
                    </a:cubicBezTo>
                    <a:lnTo>
                      <a:pt x="16859" y="52425"/>
                    </a:lnTo>
                    <a:cubicBezTo>
                      <a:pt x="17173" y="52369"/>
                      <a:pt x="17528" y="52344"/>
                      <a:pt x="17913" y="52344"/>
                    </a:cubicBezTo>
                    <a:cubicBezTo>
                      <a:pt x="18798" y="52344"/>
                      <a:pt x="19844" y="52478"/>
                      <a:pt x="20926" y="52684"/>
                    </a:cubicBezTo>
                    <a:cubicBezTo>
                      <a:pt x="22515" y="53017"/>
                      <a:pt x="23883" y="53571"/>
                      <a:pt x="24808" y="54089"/>
                    </a:cubicBezTo>
                    <a:cubicBezTo>
                      <a:pt x="25732" y="54606"/>
                      <a:pt x="26989" y="55900"/>
                      <a:pt x="26989" y="55900"/>
                    </a:cubicBezTo>
                    <a:cubicBezTo>
                      <a:pt x="26989" y="55900"/>
                      <a:pt x="26656" y="55346"/>
                      <a:pt x="26175" y="54717"/>
                    </a:cubicBezTo>
                    <a:lnTo>
                      <a:pt x="26175" y="54717"/>
                    </a:lnTo>
                    <a:cubicBezTo>
                      <a:pt x="26631" y="54822"/>
                      <a:pt x="27384" y="54728"/>
                      <a:pt x="28028" y="54844"/>
                    </a:cubicBezTo>
                    <a:lnTo>
                      <a:pt x="28028" y="54844"/>
                    </a:lnTo>
                    <a:lnTo>
                      <a:pt x="27950" y="54828"/>
                    </a:lnTo>
                    <a:cubicBezTo>
                      <a:pt x="28024" y="54828"/>
                      <a:pt x="28579" y="54902"/>
                      <a:pt x="28616" y="54902"/>
                    </a:cubicBezTo>
                    <a:cubicBezTo>
                      <a:pt x="29540" y="55050"/>
                      <a:pt x="30242" y="55087"/>
                      <a:pt x="31462" y="55087"/>
                    </a:cubicBezTo>
                    <a:lnTo>
                      <a:pt x="32461" y="55087"/>
                    </a:lnTo>
                    <a:cubicBezTo>
                      <a:pt x="32645" y="55087"/>
                      <a:pt x="32756" y="55087"/>
                      <a:pt x="32941" y="55050"/>
                    </a:cubicBezTo>
                    <a:cubicBezTo>
                      <a:pt x="33126" y="55050"/>
                      <a:pt x="33274" y="55013"/>
                      <a:pt x="33459" y="55013"/>
                    </a:cubicBezTo>
                    <a:cubicBezTo>
                      <a:pt x="34161" y="54902"/>
                      <a:pt x="34864" y="54791"/>
                      <a:pt x="35603" y="54606"/>
                    </a:cubicBezTo>
                    <a:cubicBezTo>
                      <a:pt x="37008" y="54274"/>
                      <a:pt x="38302" y="53867"/>
                      <a:pt x="39522" y="53682"/>
                    </a:cubicBezTo>
                    <a:cubicBezTo>
                      <a:pt x="40113" y="53553"/>
                      <a:pt x="40686" y="53488"/>
                      <a:pt x="41227" y="53488"/>
                    </a:cubicBezTo>
                    <a:cubicBezTo>
                      <a:pt x="41768" y="53488"/>
                      <a:pt x="42276" y="53553"/>
                      <a:pt x="42738" y="53682"/>
                    </a:cubicBezTo>
                    <a:cubicBezTo>
                      <a:pt x="43663" y="53904"/>
                      <a:pt x="44328" y="54274"/>
                      <a:pt x="44735" y="54606"/>
                    </a:cubicBezTo>
                    <a:cubicBezTo>
                      <a:pt x="45141" y="54902"/>
                      <a:pt x="45400" y="55087"/>
                      <a:pt x="45400" y="55087"/>
                    </a:cubicBezTo>
                    <a:cubicBezTo>
                      <a:pt x="45400" y="55087"/>
                      <a:pt x="45215" y="54865"/>
                      <a:pt x="44846" y="54495"/>
                    </a:cubicBezTo>
                    <a:cubicBezTo>
                      <a:pt x="44402" y="54126"/>
                      <a:pt x="43811" y="53682"/>
                      <a:pt x="42849" y="53349"/>
                    </a:cubicBezTo>
                    <a:cubicBezTo>
                      <a:pt x="42258" y="53152"/>
                      <a:pt x="41584" y="53054"/>
                      <a:pt x="40861" y="53054"/>
                    </a:cubicBezTo>
                    <a:cubicBezTo>
                      <a:pt x="40569" y="53054"/>
                      <a:pt x="40269" y="53070"/>
                      <a:pt x="39963" y="53102"/>
                    </a:cubicBezTo>
                    <a:lnTo>
                      <a:pt x="39963" y="53102"/>
                    </a:lnTo>
                    <a:cubicBezTo>
                      <a:pt x="40001" y="53138"/>
                      <a:pt x="40039" y="53171"/>
                      <a:pt x="40076" y="53201"/>
                    </a:cubicBezTo>
                    <a:lnTo>
                      <a:pt x="39892" y="53201"/>
                    </a:lnTo>
                    <a:cubicBezTo>
                      <a:pt x="39670" y="53238"/>
                      <a:pt x="39522" y="53238"/>
                      <a:pt x="39374" y="53312"/>
                    </a:cubicBezTo>
                    <a:cubicBezTo>
                      <a:pt x="39300" y="53164"/>
                      <a:pt x="39152" y="53017"/>
                      <a:pt x="39004" y="52832"/>
                    </a:cubicBezTo>
                    <a:cubicBezTo>
                      <a:pt x="38930" y="52684"/>
                      <a:pt x="38819" y="52610"/>
                      <a:pt x="38746" y="52462"/>
                    </a:cubicBezTo>
                    <a:cubicBezTo>
                      <a:pt x="38846" y="52328"/>
                      <a:pt x="39007" y="52255"/>
                      <a:pt x="39174" y="52160"/>
                    </a:cubicBezTo>
                    <a:lnTo>
                      <a:pt x="39174" y="52160"/>
                    </a:lnTo>
                    <a:cubicBezTo>
                      <a:pt x="39213" y="52214"/>
                      <a:pt x="39253" y="52267"/>
                      <a:pt x="39300" y="52314"/>
                    </a:cubicBezTo>
                    <a:cubicBezTo>
                      <a:pt x="39485" y="52647"/>
                      <a:pt x="39670" y="52943"/>
                      <a:pt x="39744" y="53128"/>
                    </a:cubicBezTo>
                    <a:cubicBezTo>
                      <a:pt x="39817" y="53118"/>
                      <a:pt x="39890" y="53109"/>
                      <a:pt x="39963" y="53102"/>
                    </a:cubicBezTo>
                    <a:lnTo>
                      <a:pt x="39963" y="53102"/>
                    </a:lnTo>
                    <a:cubicBezTo>
                      <a:pt x="39816" y="52961"/>
                      <a:pt x="39669" y="52779"/>
                      <a:pt x="39522" y="52573"/>
                    </a:cubicBezTo>
                    <a:lnTo>
                      <a:pt x="39226" y="52129"/>
                    </a:lnTo>
                    <a:cubicBezTo>
                      <a:pt x="39209" y="52140"/>
                      <a:pt x="39191" y="52150"/>
                      <a:pt x="39174" y="52160"/>
                    </a:cubicBezTo>
                    <a:lnTo>
                      <a:pt x="39174" y="52160"/>
                    </a:lnTo>
                    <a:cubicBezTo>
                      <a:pt x="39120" y="52085"/>
                      <a:pt x="39068" y="52009"/>
                      <a:pt x="39004" y="51944"/>
                    </a:cubicBezTo>
                    <a:lnTo>
                      <a:pt x="39300" y="51834"/>
                    </a:lnTo>
                    <a:lnTo>
                      <a:pt x="39559" y="52240"/>
                    </a:lnTo>
                    <a:cubicBezTo>
                      <a:pt x="39966" y="52758"/>
                      <a:pt x="40409" y="53054"/>
                      <a:pt x="40409" y="53054"/>
                    </a:cubicBezTo>
                    <a:cubicBezTo>
                      <a:pt x="40409" y="53054"/>
                      <a:pt x="40113" y="52610"/>
                      <a:pt x="39744" y="52129"/>
                    </a:cubicBezTo>
                    <a:cubicBezTo>
                      <a:pt x="39670" y="52018"/>
                      <a:pt x="39559" y="51907"/>
                      <a:pt x="39485" y="51760"/>
                    </a:cubicBezTo>
                    <a:cubicBezTo>
                      <a:pt x="39670" y="51686"/>
                      <a:pt x="39855" y="51575"/>
                      <a:pt x="40039" y="51538"/>
                    </a:cubicBezTo>
                    <a:cubicBezTo>
                      <a:pt x="40409" y="52129"/>
                      <a:pt x="40816" y="52499"/>
                      <a:pt x="40816" y="52499"/>
                    </a:cubicBezTo>
                    <a:cubicBezTo>
                      <a:pt x="40816" y="52499"/>
                      <a:pt x="40520" y="52055"/>
                      <a:pt x="40224" y="51501"/>
                    </a:cubicBezTo>
                    <a:cubicBezTo>
                      <a:pt x="40298" y="51464"/>
                      <a:pt x="40409" y="51390"/>
                      <a:pt x="40483" y="51390"/>
                    </a:cubicBezTo>
                    <a:lnTo>
                      <a:pt x="40483" y="51464"/>
                    </a:lnTo>
                    <a:cubicBezTo>
                      <a:pt x="40825" y="51961"/>
                      <a:pt x="41220" y="52328"/>
                      <a:pt x="41314" y="52432"/>
                    </a:cubicBezTo>
                    <a:lnTo>
                      <a:pt x="41314" y="52432"/>
                    </a:lnTo>
                    <a:cubicBezTo>
                      <a:pt x="41238" y="52314"/>
                      <a:pt x="40948" y="51861"/>
                      <a:pt x="40631" y="51353"/>
                    </a:cubicBezTo>
                    <a:lnTo>
                      <a:pt x="41186" y="51205"/>
                    </a:lnTo>
                    <a:cubicBezTo>
                      <a:pt x="41518" y="51649"/>
                      <a:pt x="41888" y="51871"/>
                      <a:pt x="41888" y="51871"/>
                    </a:cubicBezTo>
                    <a:cubicBezTo>
                      <a:pt x="41888" y="51871"/>
                      <a:pt x="41629" y="51538"/>
                      <a:pt x="41370" y="51131"/>
                    </a:cubicBezTo>
                    <a:cubicBezTo>
                      <a:pt x="41518" y="51094"/>
                      <a:pt x="41703" y="51094"/>
                      <a:pt x="41814" y="51020"/>
                    </a:cubicBezTo>
                    <a:cubicBezTo>
                      <a:pt x="41888" y="51094"/>
                      <a:pt x="41925" y="51131"/>
                      <a:pt x="41962" y="51205"/>
                    </a:cubicBezTo>
                    <a:cubicBezTo>
                      <a:pt x="42443" y="51834"/>
                      <a:pt x="42923" y="52092"/>
                      <a:pt x="42923" y="52092"/>
                    </a:cubicBezTo>
                    <a:cubicBezTo>
                      <a:pt x="42923" y="52092"/>
                      <a:pt x="42517" y="51686"/>
                      <a:pt x="42110" y="51131"/>
                    </a:cubicBezTo>
                    <a:cubicBezTo>
                      <a:pt x="42110" y="51094"/>
                      <a:pt x="42073" y="51094"/>
                      <a:pt x="42073" y="51020"/>
                    </a:cubicBezTo>
                    <a:cubicBezTo>
                      <a:pt x="42295" y="50983"/>
                      <a:pt x="42480" y="50983"/>
                      <a:pt x="42664" y="50946"/>
                    </a:cubicBezTo>
                    <a:cubicBezTo>
                      <a:pt x="42701" y="50983"/>
                      <a:pt x="42738" y="51094"/>
                      <a:pt x="42812" y="51131"/>
                    </a:cubicBezTo>
                    <a:lnTo>
                      <a:pt x="43626" y="52018"/>
                    </a:lnTo>
                    <a:cubicBezTo>
                      <a:pt x="43626" y="52018"/>
                      <a:pt x="43404" y="51501"/>
                      <a:pt x="42923" y="51020"/>
                    </a:cubicBezTo>
                    <a:lnTo>
                      <a:pt x="42849" y="50946"/>
                    </a:lnTo>
                    <a:cubicBezTo>
                      <a:pt x="43071" y="50946"/>
                      <a:pt x="43293" y="50909"/>
                      <a:pt x="43478" y="50909"/>
                    </a:cubicBezTo>
                    <a:cubicBezTo>
                      <a:pt x="43552" y="50946"/>
                      <a:pt x="43589" y="50983"/>
                      <a:pt x="43626" y="51094"/>
                    </a:cubicBezTo>
                    <a:cubicBezTo>
                      <a:pt x="44032" y="51575"/>
                      <a:pt x="44402" y="52018"/>
                      <a:pt x="44402" y="52018"/>
                    </a:cubicBezTo>
                    <a:cubicBezTo>
                      <a:pt x="44402" y="52018"/>
                      <a:pt x="44217" y="51464"/>
                      <a:pt x="43811" y="50946"/>
                    </a:cubicBezTo>
                    <a:lnTo>
                      <a:pt x="43774" y="50909"/>
                    </a:lnTo>
                    <a:lnTo>
                      <a:pt x="44291" y="50909"/>
                    </a:lnTo>
                    <a:cubicBezTo>
                      <a:pt x="44328" y="50983"/>
                      <a:pt x="44365" y="51020"/>
                      <a:pt x="44476" y="51131"/>
                    </a:cubicBezTo>
                    <a:cubicBezTo>
                      <a:pt x="44846" y="51575"/>
                      <a:pt x="45252" y="51871"/>
                      <a:pt x="45252" y="51871"/>
                    </a:cubicBezTo>
                    <a:cubicBezTo>
                      <a:pt x="45252" y="51871"/>
                      <a:pt x="44957" y="51464"/>
                      <a:pt x="44587" y="51020"/>
                    </a:cubicBezTo>
                    <a:lnTo>
                      <a:pt x="44513" y="50946"/>
                    </a:lnTo>
                    <a:cubicBezTo>
                      <a:pt x="44735" y="50946"/>
                      <a:pt x="44920" y="50983"/>
                      <a:pt x="45104" y="50983"/>
                    </a:cubicBezTo>
                    <a:cubicBezTo>
                      <a:pt x="45215" y="51131"/>
                      <a:pt x="45289" y="51205"/>
                      <a:pt x="45400" y="51390"/>
                    </a:cubicBezTo>
                    <a:cubicBezTo>
                      <a:pt x="45770" y="51907"/>
                      <a:pt x="46140" y="52240"/>
                      <a:pt x="46140" y="52240"/>
                    </a:cubicBezTo>
                    <a:cubicBezTo>
                      <a:pt x="46140" y="52240"/>
                      <a:pt x="45881" y="51760"/>
                      <a:pt x="45511" y="51316"/>
                    </a:cubicBezTo>
                    <a:cubicBezTo>
                      <a:pt x="45474" y="51205"/>
                      <a:pt x="45400" y="51131"/>
                      <a:pt x="45326" y="51094"/>
                    </a:cubicBezTo>
                    <a:lnTo>
                      <a:pt x="45326" y="51094"/>
                    </a:lnTo>
                    <a:cubicBezTo>
                      <a:pt x="45622" y="51131"/>
                      <a:pt x="45881" y="51205"/>
                      <a:pt x="46066" y="51279"/>
                    </a:cubicBezTo>
                    <a:cubicBezTo>
                      <a:pt x="46140" y="51316"/>
                      <a:pt x="46177" y="51390"/>
                      <a:pt x="46214" y="51464"/>
                    </a:cubicBezTo>
                    <a:cubicBezTo>
                      <a:pt x="46509" y="51760"/>
                      <a:pt x="46805" y="52018"/>
                      <a:pt x="46805" y="52018"/>
                    </a:cubicBezTo>
                    <a:cubicBezTo>
                      <a:pt x="46805" y="52018"/>
                      <a:pt x="46694" y="51686"/>
                      <a:pt x="46398" y="51353"/>
                    </a:cubicBezTo>
                    <a:lnTo>
                      <a:pt x="46398" y="51353"/>
                    </a:lnTo>
                    <a:cubicBezTo>
                      <a:pt x="46546" y="51390"/>
                      <a:pt x="46620" y="51464"/>
                      <a:pt x="46620" y="51464"/>
                    </a:cubicBezTo>
                    <a:cubicBezTo>
                      <a:pt x="46620" y="51464"/>
                      <a:pt x="46546" y="51353"/>
                      <a:pt x="46325" y="51205"/>
                    </a:cubicBezTo>
                    <a:cubicBezTo>
                      <a:pt x="46029" y="50946"/>
                      <a:pt x="45807" y="50761"/>
                      <a:pt x="45807" y="50761"/>
                    </a:cubicBezTo>
                    <a:lnTo>
                      <a:pt x="45807" y="50761"/>
                    </a:lnTo>
                    <a:cubicBezTo>
                      <a:pt x="45807" y="50761"/>
                      <a:pt x="45844" y="50909"/>
                      <a:pt x="45955" y="51020"/>
                    </a:cubicBezTo>
                    <a:cubicBezTo>
                      <a:pt x="45696" y="50946"/>
                      <a:pt x="45474" y="50798"/>
                      <a:pt x="45141" y="50724"/>
                    </a:cubicBezTo>
                    <a:cubicBezTo>
                      <a:pt x="45068" y="50650"/>
                      <a:pt x="45031" y="50650"/>
                      <a:pt x="44920" y="50650"/>
                    </a:cubicBezTo>
                    <a:cubicBezTo>
                      <a:pt x="44846" y="50577"/>
                      <a:pt x="44735" y="50540"/>
                      <a:pt x="44735" y="50540"/>
                    </a:cubicBezTo>
                    <a:lnTo>
                      <a:pt x="44735" y="50540"/>
                    </a:lnTo>
                    <a:lnTo>
                      <a:pt x="44846" y="50614"/>
                    </a:lnTo>
                    <a:cubicBezTo>
                      <a:pt x="44587" y="50577"/>
                      <a:pt x="44328" y="50466"/>
                      <a:pt x="44032" y="50466"/>
                    </a:cubicBezTo>
                    <a:cubicBezTo>
                      <a:pt x="43978" y="50429"/>
                      <a:pt x="43932" y="50384"/>
                      <a:pt x="43900" y="50347"/>
                    </a:cubicBezTo>
                    <a:lnTo>
                      <a:pt x="43900" y="50347"/>
                    </a:lnTo>
                    <a:cubicBezTo>
                      <a:pt x="43920" y="50378"/>
                      <a:pt x="43943" y="50418"/>
                      <a:pt x="43958" y="50466"/>
                    </a:cubicBezTo>
                    <a:cubicBezTo>
                      <a:pt x="43774" y="50429"/>
                      <a:pt x="43552" y="50429"/>
                      <a:pt x="43293" y="50429"/>
                    </a:cubicBezTo>
                    <a:cubicBezTo>
                      <a:pt x="43108" y="50244"/>
                      <a:pt x="43034" y="50096"/>
                      <a:pt x="43034" y="50096"/>
                    </a:cubicBezTo>
                    <a:lnTo>
                      <a:pt x="43034" y="50096"/>
                    </a:lnTo>
                    <a:cubicBezTo>
                      <a:pt x="43034" y="50096"/>
                      <a:pt x="43071" y="50244"/>
                      <a:pt x="43182" y="50429"/>
                    </a:cubicBezTo>
                    <a:lnTo>
                      <a:pt x="42332" y="50429"/>
                    </a:lnTo>
                    <a:lnTo>
                      <a:pt x="42110" y="50207"/>
                    </a:lnTo>
                    <a:lnTo>
                      <a:pt x="42110" y="50207"/>
                    </a:lnTo>
                    <a:cubicBezTo>
                      <a:pt x="42110" y="50207"/>
                      <a:pt x="42147" y="50281"/>
                      <a:pt x="42258" y="50429"/>
                    </a:cubicBezTo>
                    <a:cubicBezTo>
                      <a:pt x="42073" y="50429"/>
                      <a:pt x="41814" y="50466"/>
                      <a:pt x="41629" y="50540"/>
                    </a:cubicBezTo>
                    <a:lnTo>
                      <a:pt x="41407" y="50059"/>
                    </a:lnTo>
                    <a:lnTo>
                      <a:pt x="41407" y="50059"/>
                    </a:lnTo>
                    <a:cubicBezTo>
                      <a:pt x="41407" y="50059"/>
                      <a:pt x="41407" y="50244"/>
                      <a:pt x="41555" y="50540"/>
                    </a:cubicBezTo>
                    <a:cubicBezTo>
                      <a:pt x="41407" y="50540"/>
                      <a:pt x="41333" y="50577"/>
                      <a:pt x="41186" y="50577"/>
                    </a:cubicBezTo>
                    <a:cubicBezTo>
                      <a:pt x="41075" y="50577"/>
                      <a:pt x="41038" y="50614"/>
                      <a:pt x="40964" y="50614"/>
                    </a:cubicBezTo>
                    <a:cubicBezTo>
                      <a:pt x="40816" y="50392"/>
                      <a:pt x="40705" y="50244"/>
                      <a:pt x="40705" y="50244"/>
                    </a:cubicBezTo>
                    <a:lnTo>
                      <a:pt x="40705" y="50244"/>
                    </a:lnTo>
                    <a:cubicBezTo>
                      <a:pt x="40705" y="50244"/>
                      <a:pt x="40779" y="50429"/>
                      <a:pt x="40853" y="50650"/>
                    </a:cubicBezTo>
                    <a:cubicBezTo>
                      <a:pt x="40668" y="50724"/>
                      <a:pt x="40483" y="50798"/>
                      <a:pt x="40298" y="50835"/>
                    </a:cubicBezTo>
                    <a:lnTo>
                      <a:pt x="39929" y="50244"/>
                    </a:lnTo>
                    <a:lnTo>
                      <a:pt x="39929" y="50244"/>
                    </a:lnTo>
                    <a:cubicBezTo>
                      <a:pt x="39929" y="50244"/>
                      <a:pt x="39958" y="50476"/>
                      <a:pt x="40093" y="50786"/>
                    </a:cubicBezTo>
                    <a:lnTo>
                      <a:pt x="40093" y="50786"/>
                    </a:lnTo>
                    <a:cubicBezTo>
                      <a:pt x="40179" y="50828"/>
                      <a:pt x="40247" y="50870"/>
                      <a:pt x="40298" y="50946"/>
                    </a:cubicBezTo>
                    <a:cubicBezTo>
                      <a:pt x="40261" y="50946"/>
                      <a:pt x="40224" y="50983"/>
                      <a:pt x="40150" y="50983"/>
                    </a:cubicBezTo>
                    <a:cubicBezTo>
                      <a:pt x="40141" y="50964"/>
                      <a:pt x="40129" y="50942"/>
                      <a:pt x="40115" y="50919"/>
                    </a:cubicBezTo>
                    <a:lnTo>
                      <a:pt x="40115" y="50919"/>
                    </a:lnTo>
                    <a:cubicBezTo>
                      <a:pt x="40093" y="50930"/>
                      <a:pt x="40076" y="50946"/>
                      <a:pt x="40076" y="50946"/>
                    </a:cubicBezTo>
                    <a:cubicBezTo>
                      <a:pt x="40030" y="50899"/>
                      <a:pt x="39975" y="50845"/>
                      <a:pt x="39913" y="50786"/>
                    </a:cubicBezTo>
                    <a:lnTo>
                      <a:pt x="39913" y="50786"/>
                    </a:lnTo>
                    <a:cubicBezTo>
                      <a:pt x="39954" y="50880"/>
                      <a:pt x="40008" y="50980"/>
                      <a:pt x="40076" y="51094"/>
                    </a:cubicBezTo>
                    <a:cubicBezTo>
                      <a:pt x="39855" y="51168"/>
                      <a:pt x="39670" y="51279"/>
                      <a:pt x="39411" y="51390"/>
                    </a:cubicBezTo>
                    <a:cubicBezTo>
                      <a:pt x="39300" y="51501"/>
                      <a:pt x="39189" y="51575"/>
                      <a:pt x="39041" y="51612"/>
                    </a:cubicBezTo>
                    <a:cubicBezTo>
                      <a:pt x="39027" y="51619"/>
                      <a:pt x="39014" y="51622"/>
                      <a:pt x="39003" y="51622"/>
                    </a:cubicBezTo>
                    <a:cubicBezTo>
                      <a:pt x="38955" y="51622"/>
                      <a:pt x="38930" y="51568"/>
                      <a:pt x="38930" y="51538"/>
                    </a:cubicBezTo>
                    <a:cubicBezTo>
                      <a:pt x="38967" y="51464"/>
                      <a:pt x="39004" y="51353"/>
                      <a:pt x="39115" y="51279"/>
                    </a:cubicBezTo>
                    <a:cubicBezTo>
                      <a:pt x="39226" y="51316"/>
                      <a:pt x="39337" y="51353"/>
                      <a:pt x="39374" y="51353"/>
                    </a:cubicBezTo>
                    <a:cubicBezTo>
                      <a:pt x="39337" y="51316"/>
                      <a:pt x="39337" y="51279"/>
                      <a:pt x="39337" y="51279"/>
                    </a:cubicBezTo>
                    <a:lnTo>
                      <a:pt x="39337" y="51316"/>
                    </a:lnTo>
                    <a:cubicBezTo>
                      <a:pt x="39300" y="51279"/>
                      <a:pt x="39189" y="51205"/>
                      <a:pt x="39152" y="51168"/>
                    </a:cubicBezTo>
                    <a:cubicBezTo>
                      <a:pt x="39288" y="50964"/>
                      <a:pt x="39456" y="50759"/>
                      <a:pt x="39626" y="50526"/>
                    </a:cubicBezTo>
                    <a:lnTo>
                      <a:pt x="39626" y="50526"/>
                    </a:lnTo>
                    <a:cubicBezTo>
                      <a:pt x="39559" y="50470"/>
                      <a:pt x="39488" y="50412"/>
                      <a:pt x="39411" y="50355"/>
                    </a:cubicBezTo>
                    <a:cubicBezTo>
                      <a:pt x="39522" y="50244"/>
                      <a:pt x="39596" y="50170"/>
                      <a:pt x="39670" y="50059"/>
                    </a:cubicBezTo>
                    <a:lnTo>
                      <a:pt x="39707" y="49985"/>
                    </a:lnTo>
                    <a:cubicBezTo>
                      <a:pt x="39744" y="50022"/>
                      <a:pt x="39781" y="50022"/>
                      <a:pt x="39855" y="50059"/>
                    </a:cubicBezTo>
                    <a:cubicBezTo>
                      <a:pt x="40261" y="50355"/>
                      <a:pt x="40631" y="50577"/>
                      <a:pt x="40631" y="50577"/>
                    </a:cubicBezTo>
                    <a:cubicBezTo>
                      <a:pt x="40631" y="50577"/>
                      <a:pt x="40409" y="50207"/>
                      <a:pt x="39929" y="49874"/>
                    </a:cubicBezTo>
                    <a:cubicBezTo>
                      <a:pt x="39892" y="49837"/>
                      <a:pt x="39892" y="49837"/>
                      <a:pt x="39855" y="49837"/>
                    </a:cubicBezTo>
                    <a:lnTo>
                      <a:pt x="40224" y="49467"/>
                    </a:lnTo>
                    <a:cubicBezTo>
                      <a:pt x="40594" y="49837"/>
                      <a:pt x="41001" y="50022"/>
                      <a:pt x="41001" y="50022"/>
                    </a:cubicBezTo>
                    <a:cubicBezTo>
                      <a:pt x="41001" y="50022"/>
                      <a:pt x="40705" y="49689"/>
                      <a:pt x="40335" y="49357"/>
                    </a:cubicBezTo>
                    <a:lnTo>
                      <a:pt x="40668" y="49061"/>
                    </a:lnTo>
                    <a:cubicBezTo>
                      <a:pt x="41001" y="49320"/>
                      <a:pt x="41333" y="49467"/>
                      <a:pt x="41333" y="49467"/>
                    </a:cubicBezTo>
                    <a:cubicBezTo>
                      <a:pt x="41333" y="49467"/>
                      <a:pt x="41075" y="49172"/>
                      <a:pt x="40816" y="48913"/>
                    </a:cubicBezTo>
                    <a:lnTo>
                      <a:pt x="41186" y="48506"/>
                    </a:lnTo>
                    <a:cubicBezTo>
                      <a:pt x="41555" y="48802"/>
                      <a:pt x="41925" y="48987"/>
                      <a:pt x="41925" y="48987"/>
                    </a:cubicBezTo>
                    <a:cubicBezTo>
                      <a:pt x="41925" y="48987"/>
                      <a:pt x="41703" y="48728"/>
                      <a:pt x="41333" y="48358"/>
                    </a:cubicBezTo>
                    <a:lnTo>
                      <a:pt x="41370" y="48321"/>
                    </a:lnTo>
                    <a:cubicBezTo>
                      <a:pt x="41518" y="48173"/>
                      <a:pt x="41629" y="48026"/>
                      <a:pt x="41740" y="47878"/>
                    </a:cubicBezTo>
                    <a:cubicBezTo>
                      <a:pt x="42073" y="48173"/>
                      <a:pt x="42332" y="48321"/>
                      <a:pt x="42332" y="48321"/>
                    </a:cubicBezTo>
                    <a:cubicBezTo>
                      <a:pt x="42332" y="48321"/>
                      <a:pt x="42147" y="48063"/>
                      <a:pt x="41814" y="47767"/>
                    </a:cubicBezTo>
                    <a:cubicBezTo>
                      <a:pt x="41962" y="47582"/>
                      <a:pt x="42110" y="47434"/>
                      <a:pt x="42258" y="47249"/>
                    </a:cubicBezTo>
                    <a:cubicBezTo>
                      <a:pt x="42480" y="47397"/>
                      <a:pt x="42664" y="47471"/>
                      <a:pt x="42664" y="47471"/>
                    </a:cubicBezTo>
                    <a:cubicBezTo>
                      <a:pt x="42664" y="47471"/>
                      <a:pt x="42517" y="47323"/>
                      <a:pt x="42332" y="47101"/>
                    </a:cubicBezTo>
                    <a:lnTo>
                      <a:pt x="42738" y="46547"/>
                    </a:lnTo>
                    <a:cubicBezTo>
                      <a:pt x="43071" y="46842"/>
                      <a:pt x="43367" y="46953"/>
                      <a:pt x="43367" y="46953"/>
                    </a:cubicBezTo>
                    <a:cubicBezTo>
                      <a:pt x="43367" y="46953"/>
                      <a:pt x="43182" y="46695"/>
                      <a:pt x="42849" y="46399"/>
                    </a:cubicBezTo>
                    <a:lnTo>
                      <a:pt x="42886" y="46362"/>
                    </a:lnTo>
                    <a:lnTo>
                      <a:pt x="43182" y="45955"/>
                    </a:lnTo>
                    <a:cubicBezTo>
                      <a:pt x="43478" y="46177"/>
                      <a:pt x="43811" y="46325"/>
                      <a:pt x="43811" y="46325"/>
                    </a:cubicBezTo>
                    <a:cubicBezTo>
                      <a:pt x="43811" y="46325"/>
                      <a:pt x="43589" y="46103"/>
                      <a:pt x="43256" y="45807"/>
                    </a:cubicBezTo>
                    <a:cubicBezTo>
                      <a:pt x="43293" y="45733"/>
                      <a:pt x="43404" y="45585"/>
                      <a:pt x="43441" y="45475"/>
                    </a:cubicBezTo>
                    <a:cubicBezTo>
                      <a:pt x="43737" y="45770"/>
                      <a:pt x="43995" y="45992"/>
                      <a:pt x="43995" y="45992"/>
                    </a:cubicBezTo>
                    <a:cubicBezTo>
                      <a:pt x="43995" y="45992"/>
                      <a:pt x="43847" y="45622"/>
                      <a:pt x="43552" y="45364"/>
                    </a:cubicBezTo>
                    <a:lnTo>
                      <a:pt x="43478" y="45290"/>
                    </a:lnTo>
                    <a:cubicBezTo>
                      <a:pt x="43552" y="45179"/>
                      <a:pt x="43626" y="45068"/>
                      <a:pt x="43663" y="44920"/>
                    </a:cubicBezTo>
                    <a:lnTo>
                      <a:pt x="43737" y="44994"/>
                    </a:lnTo>
                    <a:cubicBezTo>
                      <a:pt x="44007" y="45231"/>
                      <a:pt x="44277" y="45405"/>
                      <a:pt x="44322" y="45405"/>
                    </a:cubicBezTo>
                    <a:cubicBezTo>
                      <a:pt x="44326" y="45405"/>
                      <a:pt x="44328" y="45404"/>
                      <a:pt x="44328" y="45401"/>
                    </a:cubicBezTo>
                    <a:cubicBezTo>
                      <a:pt x="44328" y="45401"/>
                      <a:pt x="44143" y="45068"/>
                      <a:pt x="43847" y="44809"/>
                    </a:cubicBezTo>
                    <a:lnTo>
                      <a:pt x="43786" y="44716"/>
                    </a:lnTo>
                    <a:lnTo>
                      <a:pt x="43786" y="44716"/>
                    </a:lnTo>
                    <a:cubicBezTo>
                      <a:pt x="43743" y="44805"/>
                      <a:pt x="43702" y="44881"/>
                      <a:pt x="43626" y="44957"/>
                    </a:cubicBezTo>
                    <a:cubicBezTo>
                      <a:pt x="43441" y="44883"/>
                      <a:pt x="43293" y="44846"/>
                      <a:pt x="43293" y="44846"/>
                    </a:cubicBezTo>
                    <a:lnTo>
                      <a:pt x="43293" y="44846"/>
                    </a:lnTo>
                    <a:cubicBezTo>
                      <a:pt x="43293" y="44846"/>
                      <a:pt x="43404" y="44920"/>
                      <a:pt x="43589" y="45068"/>
                    </a:cubicBezTo>
                    <a:cubicBezTo>
                      <a:pt x="43478" y="45179"/>
                      <a:pt x="43441" y="45290"/>
                      <a:pt x="43367" y="45401"/>
                    </a:cubicBezTo>
                    <a:cubicBezTo>
                      <a:pt x="43034" y="45179"/>
                      <a:pt x="42738" y="45031"/>
                      <a:pt x="42738" y="45031"/>
                    </a:cubicBezTo>
                    <a:lnTo>
                      <a:pt x="42738" y="45031"/>
                    </a:lnTo>
                    <a:cubicBezTo>
                      <a:pt x="42738" y="45031"/>
                      <a:pt x="42923" y="45253"/>
                      <a:pt x="43256" y="45512"/>
                    </a:cubicBezTo>
                    <a:cubicBezTo>
                      <a:pt x="43182" y="45659"/>
                      <a:pt x="43034" y="45807"/>
                      <a:pt x="42923" y="45955"/>
                    </a:cubicBezTo>
                    <a:lnTo>
                      <a:pt x="42886" y="45992"/>
                    </a:lnTo>
                    <a:cubicBezTo>
                      <a:pt x="42517" y="45733"/>
                      <a:pt x="42147" y="45512"/>
                      <a:pt x="42147" y="45512"/>
                    </a:cubicBezTo>
                    <a:lnTo>
                      <a:pt x="42147" y="45512"/>
                    </a:lnTo>
                    <a:cubicBezTo>
                      <a:pt x="42147" y="45512"/>
                      <a:pt x="42369" y="45807"/>
                      <a:pt x="42738" y="46140"/>
                    </a:cubicBezTo>
                    <a:cubicBezTo>
                      <a:pt x="42627" y="46325"/>
                      <a:pt x="42480" y="46436"/>
                      <a:pt x="42295" y="46621"/>
                    </a:cubicBezTo>
                    <a:cubicBezTo>
                      <a:pt x="42073" y="46510"/>
                      <a:pt x="41925" y="46436"/>
                      <a:pt x="41925" y="46436"/>
                    </a:cubicBezTo>
                    <a:lnTo>
                      <a:pt x="41925" y="46436"/>
                    </a:lnTo>
                    <a:cubicBezTo>
                      <a:pt x="41925" y="46436"/>
                      <a:pt x="41999" y="46584"/>
                      <a:pt x="42184" y="46769"/>
                    </a:cubicBezTo>
                    <a:cubicBezTo>
                      <a:pt x="42073" y="46916"/>
                      <a:pt x="41925" y="47064"/>
                      <a:pt x="41777" y="47249"/>
                    </a:cubicBezTo>
                    <a:cubicBezTo>
                      <a:pt x="41444" y="46916"/>
                      <a:pt x="41223" y="46732"/>
                      <a:pt x="41223" y="46732"/>
                    </a:cubicBezTo>
                    <a:lnTo>
                      <a:pt x="41223" y="46732"/>
                    </a:lnTo>
                    <a:cubicBezTo>
                      <a:pt x="41223" y="46732"/>
                      <a:pt x="41370" y="47064"/>
                      <a:pt x="41703" y="47360"/>
                    </a:cubicBezTo>
                    <a:lnTo>
                      <a:pt x="41260" y="47804"/>
                    </a:lnTo>
                    <a:lnTo>
                      <a:pt x="41186" y="47878"/>
                    </a:lnTo>
                    <a:cubicBezTo>
                      <a:pt x="40886" y="47668"/>
                      <a:pt x="40611" y="47507"/>
                      <a:pt x="40537" y="47453"/>
                    </a:cubicBezTo>
                    <a:lnTo>
                      <a:pt x="40537" y="47453"/>
                    </a:lnTo>
                    <a:cubicBezTo>
                      <a:pt x="40594" y="47519"/>
                      <a:pt x="40795" y="47746"/>
                      <a:pt x="41075" y="48026"/>
                    </a:cubicBezTo>
                    <a:cubicBezTo>
                      <a:pt x="40964" y="48173"/>
                      <a:pt x="40853" y="48284"/>
                      <a:pt x="40705" y="48395"/>
                    </a:cubicBezTo>
                    <a:cubicBezTo>
                      <a:pt x="40520" y="48210"/>
                      <a:pt x="40409" y="48137"/>
                      <a:pt x="40409" y="48136"/>
                    </a:cubicBezTo>
                    <a:lnTo>
                      <a:pt x="40409" y="48136"/>
                    </a:lnTo>
                    <a:cubicBezTo>
                      <a:pt x="40409" y="48137"/>
                      <a:pt x="40483" y="48321"/>
                      <a:pt x="40631" y="48506"/>
                    </a:cubicBezTo>
                    <a:cubicBezTo>
                      <a:pt x="40483" y="48617"/>
                      <a:pt x="40335" y="48765"/>
                      <a:pt x="40261" y="48913"/>
                    </a:cubicBezTo>
                    <a:cubicBezTo>
                      <a:pt x="40077" y="48765"/>
                      <a:pt x="39929" y="48691"/>
                      <a:pt x="39929" y="48691"/>
                    </a:cubicBezTo>
                    <a:lnTo>
                      <a:pt x="39929" y="48691"/>
                    </a:lnTo>
                    <a:cubicBezTo>
                      <a:pt x="39929" y="48691"/>
                      <a:pt x="40040" y="48802"/>
                      <a:pt x="40150" y="48987"/>
                    </a:cubicBezTo>
                    <a:cubicBezTo>
                      <a:pt x="40039" y="49172"/>
                      <a:pt x="39892" y="49320"/>
                      <a:pt x="39744" y="49504"/>
                    </a:cubicBezTo>
                    <a:cubicBezTo>
                      <a:pt x="39597" y="49431"/>
                      <a:pt x="39523" y="49357"/>
                      <a:pt x="39522" y="49357"/>
                    </a:cubicBezTo>
                    <a:lnTo>
                      <a:pt x="39522" y="49357"/>
                    </a:lnTo>
                    <a:lnTo>
                      <a:pt x="39707" y="49541"/>
                    </a:lnTo>
                    <a:lnTo>
                      <a:pt x="39670" y="49615"/>
                    </a:lnTo>
                    <a:lnTo>
                      <a:pt x="39374" y="49874"/>
                    </a:lnTo>
                    <a:cubicBezTo>
                      <a:pt x="39189" y="49726"/>
                      <a:pt x="39004" y="49615"/>
                      <a:pt x="38967" y="49541"/>
                    </a:cubicBezTo>
                    <a:cubicBezTo>
                      <a:pt x="39115" y="49283"/>
                      <a:pt x="39226" y="48987"/>
                      <a:pt x="39411" y="48728"/>
                    </a:cubicBezTo>
                    <a:lnTo>
                      <a:pt x="39411" y="48691"/>
                    </a:lnTo>
                    <a:cubicBezTo>
                      <a:pt x="39781" y="48063"/>
                      <a:pt x="40224" y="47360"/>
                      <a:pt x="40594" y="46695"/>
                    </a:cubicBezTo>
                    <a:cubicBezTo>
                      <a:pt x="41001" y="45955"/>
                      <a:pt x="41333" y="45179"/>
                      <a:pt x="41518" y="44476"/>
                    </a:cubicBezTo>
                    <a:cubicBezTo>
                      <a:pt x="41518" y="44439"/>
                      <a:pt x="41555" y="44328"/>
                      <a:pt x="41555" y="44292"/>
                    </a:cubicBezTo>
                    <a:cubicBezTo>
                      <a:pt x="41814" y="44513"/>
                      <a:pt x="42110" y="44624"/>
                      <a:pt x="42110" y="44624"/>
                    </a:cubicBezTo>
                    <a:cubicBezTo>
                      <a:pt x="42110" y="44624"/>
                      <a:pt x="41925" y="44365"/>
                      <a:pt x="41629" y="44144"/>
                    </a:cubicBezTo>
                    <a:lnTo>
                      <a:pt x="41592" y="44144"/>
                    </a:lnTo>
                    <a:cubicBezTo>
                      <a:pt x="41629" y="43996"/>
                      <a:pt x="41740" y="43811"/>
                      <a:pt x="41777" y="43700"/>
                    </a:cubicBezTo>
                    <a:cubicBezTo>
                      <a:pt x="41814" y="43774"/>
                      <a:pt x="41888" y="43811"/>
                      <a:pt x="41925" y="43922"/>
                    </a:cubicBezTo>
                    <a:cubicBezTo>
                      <a:pt x="42147" y="44255"/>
                      <a:pt x="42517" y="44328"/>
                      <a:pt x="42517" y="44328"/>
                    </a:cubicBezTo>
                    <a:lnTo>
                      <a:pt x="42110" y="43774"/>
                    </a:lnTo>
                    <a:cubicBezTo>
                      <a:pt x="41999" y="43700"/>
                      <a:pt x="41925" y="43589"/>
                      <a:pt x="41888" y="43515"/>
                    </a:cubicBezTo>
                    <a:cubicBezTo>
                      <a:pt x="41888" y="43441"/>
                      <a:pt x="41925" y="43404"/>
                      <a:pt x="41925" y="43367"/>
                    </a:cubicBezTo>
                    <a:cubicBezTo>
                      <a:pt x="42036" y="43330"/>
                      <a:pt x="42184" y="43219"/>
                      <a:pt x="42332" y="43182"/>
                    </a:cubicBezTo>
                    <a:lnTo>
                      <a:pt x="42590" y="43515"/>
                    </a:lnTo>
                    <a:cubicBezTo>
                      <a:pt x="42812" y="43774"/>
                      <a:pt x="43034" y="43959"/>
                      <a:pt x="43034" y="43959"/>
                    </a:cubicBezTo>
                    <a:cubicBezTo>
                      <a:pt x="43034" y="43959"/>
                      <a:pt x="42997" y="43700"/>
                      <a:pt x="42738" y="43404"/>
                    </a:cubicBezTo>
                    <a:cubicBezTo>
                      <a:pt x="42664" y="43256"/>
                      <a:pt x="42554" y="43219"/>
                      <a:pt x="42480" y="43145"/>
                    </a:cubicBezTo>
                    <a:lnTo>
                      <a:pt x="42886" y="42850"/>
                    </a:lnTo>
                    <a:cubicBezTo>
                      <a:pt x="42923" y="42961"/>
                      <a:pt x="43071" y="43071"/>
                      <a:pt x="43219" y="43219"/>
                    </a:cubicBezTo>
                    <a:cubicBezTo>
                      <a:pt x="43441" y="43441"/>
                      <a:pt x="43626" y="43589"/>
                      <a:pt x="43626" y="43589"/>
                    </a:cubicBezTo>
                    <a:cubicBezTo>
                      <a:pt x="43626" y="43589"/>
                      <a:pt x="43589" y="43330"/>
                      <a:pt x="43367" y="43071"/>
                    </a:cubicBezTo>
                    <a:cubicBezTo>
                      <a:pt x="43219" y="42961"/>
                      <a:pt x="43071" y="42850"/>
                      <a:pt x="42923" y="42850"/>
                    </a:cubicBezTo>
                    <a:cubicBezTo>
                      <a:pt x="43028" y="42797"/>
                      <a:pt x="43133" y="42708"/>
                      <a:pt x="43251" y="42620"/>
                    </a:cubicBezTo>
                    <a:lnTo>
                      <a:pt x="43251" y="42620"/>
                    </a:lnTo>
                    <a:cubicBezTo>
                      <a:pt x="43193" y="42539"/>
                      <a:pt x="43115" y="42498"/>
                      <a:pt x="43050" y="42468"/>
                    </a:cubicBezTo>
                    <a:lnTo>
                      <a:pt x="43050" y="42468"/>
                    </a:lnTo>
                    <a:cubicBezTo>
                      <a:pt x="42315" y="43046"/>
                      <a:pt x="41498" y="43413"/>
                      <a:pt x="40498" y="43413"/>
                    </a:cubicBezTo>
                    <a:cubicBezTo>
                      <a:pt x="40408" y="43413"/>
                      <a:pt x="40317" y="43410"/>
                      <a:pt x="40224" y="43404"/>
                    </a:cubicBezTo>
                    <a:cubicBezTo>
                      <a:pt x="39892" y="43404"/>
                      <a:pt x="39559" y="43367"/>
                      <a:pt x="39226" y="43330"/>
                    </a:cubicBezTo>
                    <a:lnTo>
                      <a:pt x="39189" y="43330"/>
                    </a:lnTo>
                    <a:cubicBezTo>
                      <a:pt x="39041" y="43330"/>
                      <a:pt x="38930" y="43256"/>
                      <a:pt x="38782" y="43256"/>
                    </a:cubicBezTo>
                    <a:cubicBezTo>
                      <a:pt x="38672" y="43256"/>
                      <a:pt x="38561" y="43256"/>
                      <a:pt x="38450" y="43219"/>
                    </a:cubicBezTo>
                    <a:cubicBezTo>
                      <a:pt x="38117" y="43182"/>
                      <a:pt x="37858" y="43182"/>
                      <a:pt x="37525" y="43145"/>
                    </a:cubicBezTo>
                    <a:lnTo>
                      <a:pt x="37304" y="42887"/>
                    </a:lnTo>
                    <a:lnTo>
                      <a:pt x="37304" y="42887"/>
                    </a:lnTo>
                    <a:cubicBezTo>
                      <a:pt x="37304" y="42887"/>
                      <a:pt x="37341" y="42998"/>
                      <a:pt x="37452" y="43071"/>
                    </a:cubicBezTo>
                    <a:lnTo>
                      <a:pt x="36601" y="43071"/>
                    </a:lnTo>
                    <a:cubicBezTo>
                      <a:pt x="36564" y="43035"/>
                      <a:pt x="36527" y="43035"/>
                      <a:pt x="36527" y="43035"/>
                    </a:cubicBezTo>
                    <a:lnTo>
                      <a:pt x="36527" y="43035"/>
                    </a:lnTo>
                    <a:lnTo>
                      <a:pt x="36564" y="43071"/>
                    </a:lnTo>
                    <a:lnTo>
                      <a:pt x="35122" y="43071"/>
                    </a:lnTo>
                    <a:cubicBezTo>
                      <a:pt x="35048" y="43071"/>
                      <a:pt x="34938" y="43145"/>
                      <a:pt x="34864" y="43145"/>
                    </a:cubicBezTo>
                    <a:lnTo>
                      <a:pt x="34753" y="43145"/>
                    </a:lnTo>
                    <a:cubicBezTo>
                      <a:pt x="34605" y="43145"/>
                      <a:pt x="34531" y="43182"/>
                      <a:pt x="34383" y="43219"/>
                    </a:cubicBezTo>
                    <a:cubicBezTo>
                      <a:pt x="34346" y="43219"/>
                      <a:pt x="34309" y="43219"/>
                      <a:pt x="34309" y="43256"/>
                    </a:cubicBezTo>
                    <a:cubicBezTo>
                      <a:pt x="34198" y="43256"/>
                      <a:pt x="34124" y="43330"/>
                      <a:pt x="34013" y="43367"/>
                    </a:cubicBezTo>
                    <a:cubicBezTo>
                      <a:pt x="33976" y="43367"/>
                      <a:pt x="33939" y="43367"/>
                      <a:pt x="33939" y="43404"/>
                    </a:cubicBezTo>
                    <a:cubicBezTo>
                      <a:pt x="33828" y="43441"/>
                      <a:pt x="33681" y="43441"/>
                      <a:pt x="33607" y="43515"/>
                    </a:cubicBezTo>
                    <a:lnTo>
                      <a:pt x="33570" y="43515"/>
                    </a:lnTo>
                    <a:cubicBezTo>
                      <a:pt x="33459" y="43552"/>
                      <a:pt x="33422" y="43552"/>
                      <a:pt x="33311" y="43589"/>
                    </a:cubicBezTo>
                    <a:cubicBezTo>
                      <a:pt x="33274" y="43589"/>
                      <a:pt x="33274" y="43552"/>
                      <a:pt x="33274" y="43552"/>
                    </a:cubicBezTo>
                    <a:lnTo>
                      <a:pt x="33274" y="43589"/>
                    </a:lnTo>
                    <a:cubicBezTo>
                      <a:pt x="33237" y="43589"/>
                      <a:pt x="33200" y="43626"/>
                      <a:pt x="33126" y="43626"/>
                    </a:cubicBezTo>
                    <a:cubicBezTo>
                      <a:pt x="33089" y="43626"/>
                      <a:pt x="33089" y="43700"/>
                      <a:pt x="33052" y="43700"/>
                    </a:cubicBezTo>
                    <a:lnTo>
                      <a:pt x="32756" y="43811"/>
                    </a:lnTo>
                    <a:cubicBezTo>
                      <a:pt x="32719" y="43811"/>
                      <a:pt x="32719" y="43885"/>
                      <a:pt x="32682" y="43885"/>
                    </a:cubicBezTo>
                    <a:cubicBezTo>
                      <a:pt x="32534" y="43922"/>
                      <a:pt x="32461" y="43996"/>
                      <a:pt x="32313" y="44070"/>
                    </a:cubicBezTo>
                    <a:lnTo>
                      <a:pt x="32202" y="44070"/>
                    </a:lnTo>
                    <a:cubicBezTo>
                      <a:pt x="30908" y="45068"/>
                      <a:pt x="29503" y="44624"/>
                      <a:pt x="28098" y="45105"/>
                    </a:cubicBezTo>
                    <a:cubicBezTo>
                      <a:pt x="28468" y="44846"/>
                      <a:pt x="28837" y="44513"/>
                      <a:pt x="29207" y="44255"/>
                    </a:cubicBezTo>
                    <a:cubicBezTo>
                      <a:pt x="30316" y="43626"/>
                      <a:pt x="31462" y="43182"/>
                      <a:pt x="32571" y="42850"/>
                    </a:cubicBezTo>
                    <a:cubicBezTo>
                      <a:pt x="33711" y="42517"/>
                      <a:pt x="34790" y="42444"/>
                      <a:pt x="35837" y="42444"/>
                    </a:cubicBezTo>
                    <a:cubicBezTo>
                      <a:pt x="36421" y="42444"/>
                      <a:pt x="36994" y="42467"/>
                      <a:pt x="37562" y="42480"/>
                    </a:cubicBezTo>
                    <a:lnTo>
                      <a:pt x="39374" y="42480"/>
                    </a:lnTo>
                    <a:cubicBezTo>
                      <a:pt x="39485" y="42480"/>
                      <a:pt x="39559" y="42480"/>
                      <a:pt x="39670" y="42443"/>
                    </a:cubicBezTo>
                    <a:cubicBezTo>
                      <a:pt x="39744" y="42443"/>
                      <a:pt x="39855" y="42443"/>
                      <a:pt x="39966" y="42406"/>
                    </a:cubicBezTo>
                    <a:cubicBezTo>
                      <a:pt x="40076" y="42406"/>
                      <a:pt x="40150" y="42332"/>
                      <a:pt x="40261" y="42332"/>
                    </a:cubicBezTo>
                    <a:cubicBezTo>
                      <a:pt x="40335" y="42332"/>
                      <a:pt x="40446" y="42295"/>
                      <a:pt x="40520" y="42295"/>
                    </a:cubicBezTo>
                    <a:cubicBezTo>
                      <a:pt x="40631" y="42295"/>
                      <a:pt x="40705" y="42258"/>
                      <a:pt x="40816" y="42258"/>
                    </a:cubicBezTo>
                    <a:cubicBezTo>
                      <a:pt x="40890" y="42258"/>
                      <a:pt x="41001" y="42221"/>
                      <a:pt x="41075" y="42221"/>
                    </a:cubicBezTo>
                    <a:cubicBezTo>
                      <a:pt x="41186" y="42147"/>
                      <a:pt x="41333" y="42147"/>
                      <a:pt x="41407" y="42110"/>
                    </a:cubicBezTo>
                    <a:cubicBezTo>
                      <a:pt x="41518" y="42073"/>
                      <a:pt x="41592" y="42073"/>
                      <a:pt x="41629" y="42073"/>
                    </a:cubicBezTo>
                    <a:cubicBezTo>
                      <a:pt x="41814" y="42036"/>
                      <a:pt x="41999" y="41925"/>
                      <a:pt x="42258" y="41888"/>
                    </a:cubicBezTo>
                    <a:cubicBezTo>
                      <a:pt x="43546" y="41386"/>
                      <a:pt x="44567" y="40376"/>
                      <a:pt x="45593" y="39403"/>
                    </a:cubicBezTo>
                    <a:lnTo>
                      <a:pt x="45593" y="39403"/>
                    </a:lnTo>
                    <a:cubicBezTo>
                      <a:pt x="45619" y="39370"/>
                      <a:pt x="45641" y="39337"/>
                      <a:pt x="45659" y="39300"/>
                    </a:cubicBezTo>
                    <a:cubicBezTo>
                      <a:pt x="45663" y="39309"/>
                      <a:pt x="45668" y="39318"/>
                      <a:pt x="45673" y="39328"/>
                    </a:cubicBezTo>
                    <a:lnTo>
                      <a:pt x="45673" y="39328"/>
                    </a:lnTo>
                    <a:cubicBezTo>
                      <a:pt x="45682" y="39319"/>
                      <a:pt x="45691" y="39310"/>
                      <a:pt x="45700" y="39302"/>
                    </a:cubicBezTo>
                    <a:lnTo>
                      <a:pt x="45700" y="39302"/>
                    </a:lnTo>
                    <a:cubicBezTo>
                      <a:pt x="45721" y="39309"/>
                      <a:pt x="45740" y="39319"/>
                      <a:pt x="45758" y="39330"/>
                    </a:cubicBezTo>
                    <a:lnTo>
                      <a:pt x="45758" y="39330"/>
                    </a:lnTo>
                    <a:cubicBezTo>
                      <a:pt x="45857" y="39209"/>
                      <a:pt x="45958" y="39088"/>
                      <a:pt x="46060" y="38967"/>
                    </a:cubicBezTo>
                    <a:lnTo>
                      <a:pt x="46060" y="38967"/>
                    </a:lnTo>
                    <a:cubicBezTo>
                      <a:pt x="45940" y="39077"/>
                      <a:pt x="45820" y="39189"/>
                      <a:pt x="45700" y="39302"/>
                    </a:cubicBezTo>
                    <a:lnTo>
                      <a:pt x="45700" y="39302"/>
                    </a:lnTo>
                    <a:cubicBezTo>
                      <a:pt x="45699" y="39301"/>
                      <a:pt x="45697" y="39301"/>
                      <a:pt x="45696" y="39300"/>
                    </a:cubicBezTo>
                    <a:cubicBezTo>
                      <a:pt x="45844" y="39153"/>
                      <a:pt x="45955" y="39005"/>
                      <a:pt x="46066" y="38894"/>
                    </a:cubicBezTo>
                    <a:lnTo>
                      <a:pt x="46100" y="38919"/>
                    </a:lnTo>
                    <a:lnTo>
                      <a:pt x="46100" y="38919"/>
                    </a:lnTo>
                    <a:cubicBezTo>
                      <a:pt x="46087" y="38935"/>
                      <a:pt x="46073" y="38951"/>
                      <a:pt x="46060" y="38967"/>
                    </a:cubicBezTo>
                    <a:lnTo>
                      <a:pt x="46060" y="38967"/>
                    </a:lnTo>
                    <a:cubicBezTo>
                      <a:pt x="46075" y="38952"/>
                      <a:pt x="46091" y="38938"/>
                      <a:pt x="46106" y="38924"/>
                    </a:cubicBezTo>
                    <a:lnTo>
                      <a:pt x="46106" y="38924"/>
                    </a:lnTo>
                    <a:lnTo>
                      <a:pt x="46214" y="39005"/>
                    </a:lnTo>
                    <a:cubicBezTo>
                      <a:pt x="46509" y="39263"/>
                      <a:pt x="46768" y="39374"/>
                      <a:pt x="46768" y="39374"/>
                    </a:cubicBezTo>
                    <a:cubicBezTo>
                      <a:pt x="46768" y="39374"/>
                      <a:pt x="46620" y="39116"/>
                      <a:pt x="46325" y="38894"/>
                    </a:cubicBezTo>
                    <a:cubicBezTo>
                      <a:pt x="46275" y="38845"/>
                      <a:pt x="46242" y="38812"/>
                      <a:pt x="46204" y="38795"/>
                    </a:cubicBezTo>
                    <a:lnTo>
                      <a:pt x="46204" y="38795"/>
                    </a:lnTo>
                    <a:cubicBezTo>
                      <a:pt x="46194" y="38807"/>
                      <a:pt x="46185" y="38818"/>
                      <a:pt x="46175" y="38830"/>
                    </a:cubicBezTo>
                    <a:lnTo>
                      <a:pt x="46175" y="38830"/>
                    </a:lnTo>
                    <a:cubicBezTo>
                      <a:pt x="46176" y="38814"/>
                      <a:pt x="46177" y="38799"/>
                      <a:pt x="46177" y="38787"/>
                    </a:cubicBezTo>
                    <a:lnTo>
                      <a:pt x="46177" y="38787"/>
                    </a:lnTo>
                    <a:cubicBezTo>
                      <a:pt x="46165" y="38784"/>
                      <a:pt x="46153" y="38783"/>
                      <a:pt x="46140" y="38783"/>
                    </a:cubicBezTo>
                    <a:cubicBezTo>
                      <a:pt x="46214" y="38709"/>
                      <a:pt x="46325" y="38561"/>
                      <a:pt x="46398" y="38450"/>
                    </a:cubicBezTo>
                    <a:lnTo>
                      <a:pt x="46546" y="38265"/>
                    </a:lnTo>
                    <a:lnTo>
                      <a:pt x="46731" y="38376"/>
                    </a:lnTo>
                    <a:lnTo>
                      <a:pt x="46583" y="38228"/>
                    </a:lnTo>
                    <a:lnTo>
                      <a:pt x="46613" y="38198"/>
                    </a:lnTo>
                    <a:lnTo>
                      <a:pt x="46613" y="38198"/>
                    </a:lnTo>
                    <a:cubicBezTo>
                      <a:pt x="46463" y="38201"/>
                      <a:pt x="46317" y="38202"/>
                      <a:pt x="46173" y="38202"/>
                    </a:cubicBezTo>
                    <a:cubicBezTo>
                      <a:pt x="45108" y="38202"/>
                      <a:pt x="44213" y="38117"/>
                      <a:pt x="43367" y="37785"/>
                    </a:cubicBezTo>
                    <a:cubicBezTo>
                      <a:pt x="43478" y="37711"/>
                      <a:pt x="43626" y="37711"/>
                      <a:pt x="43774" y="37674"/>
                    </a:cubicBezTo>
                    <a:cubicBezTo>
                      <a:pt x="43811" y="37711"/>
                      <a:pt x="43921" y="37785"/>
                      <a:pt x="44032" y="37822"/>
                    </a:cubicBezTo>
                    <a:cubicBezTo>
                      <a:pt x="44217" y="37896"/>
                      <a:pt x="44402" y="37933"/>
                      <a:pt x="44402" y="37933"/>
                    </a:cubicBezTo>
                    <a:cubicBezTo>
                      <a:pt x="44402" y="37933"/>
                      <a:pt x="44365" y="37748"/>
                      <a:pt x="44143" y="37637"/>
                    </a:cubicBezTo>
                    <a:cubicBezTo>
                      <a:pt x="44106" y="37637"/>
                      <a:pt x="44106" y="37637"/>
                      <a:pt x="44032" y="37563"/>
                    </a:cubicBezTo>
                    <a:cubicBezTo>
                      <a:pt x="44217" y="37526"/>
                      <a:pt x="44476" y="37526"/>
                      <a:pt x="44661" y="37489"/>
                    </a:cubicBezTo>
                    <a:cubicBezTo>
                      <a:pt x="44698" y="37526"/>
                      <a:pt x="44772" y="37563"/>
                      <a:pt x="44883" y="37674"/>
                    </a:cubicBezTo>
                    <a:cubicBezTo>
                      <a:pt x="45141" y="37859"/>
                      <a:pt x="45437" y="37933"/>
                      <a:pt x="45437" y="37933"/>
                    </a:cubicBezTo>
                    <a:cubicBezTo>
                      <a:pt x="45437" y="37933"/>
                      <a:pt x="45252" y="37711"/>
                      <a:pt x="44957" y="37526"/>
                    </a:cubicBezTo>
                    <a:lnTo>
                      <a:pt x="44920" y="37489"/>
                    </a:lnTo>
                    <a:cubicBezTo>
                      <a:pt x="45068" y="37489"/>
                      <a:pt x="45141" y="37489"/>
                      <a:pt x="45289" y="37452"/>
                    </a:cubicBezTo>
                    <a:lnTo>
                      <a:pt x="45326" y="37452"/>
                    </a:lnTo>
                    <a:cubicBezTo>
                      <a:pt x="45363" y="37526"/>
                      <a:pt x="45474" y="37674"/>
                      <a:pt x="45659" y="37822"/>
                    </a:cubicBezTo>
                    <a:cubicBezTo>
                      <a:pt x="45918" y="38023"/>
                      <a:pt x="46177" y="38045"/>
                      <a:pt x="46279" y="38045"/>
                    </a:cubicBezTo>
                    <a:cubicBezTo>
                      <a:pt x="46308" y="38045"/>
                      <a:pt x="46325" y="38043"/>
                      <a:pt x="46325" y="38043"/>
                    </a:cubicBezTo>
                    <a:cubicBezTo>
                      <a:pt x="46325" y="38043"/>
                      <a:pt x="46029" y="37896"/>
                      <a:pt x="45770" y="37674"/>
                    </a:cubicBezTo>
                    <a:lnTo>
                      <a:pt x="45474" y="37452"/>
                    </a:lnTo>
                    <a:cubicBezTo>
                      <a:pt x="45527" y="37452"/>
                      <a:pt x="45579" y="37449"/>
                      <a:pt x="45633" y="37445"/>
                    </a:cubicBezTo>
                    <a:lnTo>
                      <a:pt x="45633" y="37445"/>
                    </a:lnTo>
                    <a:cubicBezTo>
                      <a:pt x="45617" y="37447"/>
                      <a:pt x="45601" y="37450"/>
                      <a:pt x="45585" y="37452"/>
                    </a:cubicBezTo>
                    <a:cubicBezTo>
                      <a:pt x="45696" y="37489"/>
                      <a:pt x="45881" y="37637"/>
                      <a:pt x="46066" y="37785"/>
                    </a:cubicBezTo>
                    <a:cubicBezTo>
                      <a:pt x="46325" y="37896"/>
                      <a:pt x="46509" y="38043"/>
                      <a:pt x="46583" y="38191"/>
                    </a:cubicBezTo>
                    <a:lnTo>
                      <a:pt x="46620" y="38191"/>
                    </a:lnTo>
                    <a:lnTo>
                      <a:pt x="46613" y="38198"/>
                    </a:lnTo>
                    <a:lnTo>
                      <a:pt x="46613" y="38198"/>
                    </a:lnTo>
                    <a:cubicBezTo>
                      <a:pt x="46713" y="38196"/>
                      <a:pt x="46814" y="38194"/>
                      <a:pt x="46916" y="38191"/>
                    </a:cubicBezTo>
                    <a:lnTo>
                      <a:pt x="46990" y="38191"/>
                    </a:lnTo>
                    <a:cubicBezTo>
                      <a:pt x="46879" y="38154"/>
                      <a:pt x="46731" y="38043"/>
                      <a:pt x="46546" y="37896"/>
                    </a:cubicBezTo>
                    <a:cubicBezTo>
                      <a:pt x="46325" y="37711"/>
                      <a:pt x="46140" y="37526"/>
                      <a:pt x="46066" y="37415"/>
                    </a:cubicBezTo>
                    <a:cubicBezTo>
                      <a:pt x="45907" y="37415"/>
                      <a:pt x="45767" y="37434"/>
                      <a:pt x="45633" y="37445"/>
                    </a:cubicBezTo>
                    <a:lnTo>
                      <a:pt x="45633" y="37445"/>
                    </a:lnTo>
                    <a:cubicBezTo>
                      <a:pt x="45872" y="37406"/>
                      <a:pt x="46084" y="37339"/>
                      <a:pt x="46361" y="37304"/>
                    </a:cubicBezTo>
                    <a:lnTo>
                      <a:pt x="46768" y="37711"/>
                    </a:lnTo>
                    <a:lnTo>
                      <a:pt x="47434" y="38265"/>
                    </a:lnTo>
                    <a:cubicBezTo>
                      <a:pt x="47434" y="38265"/>
                      <a:pt x="47286" y="37896"/>
                      <a:pt x="46879" y="37600"/>
                    </a:cubicBezTo>
                    <a:cubicBezTo>
                      <a:pt x="46731" y="37452"/>
                      <a:pt x="46583" y="37341"/>
                      <a:pt x="46435" y="37304"/>
                    </a:cubicBezTo>
                    <a:cubicBezTo>
                      <a:pt x="46620" y="37267"/>
                      <a:pt x="46805" y="37230"/>
                      <a:pt x="46990" y="37119"/>
                    </a:cubicBezTo>
                    <a:cubicBezTo>
                      <a:pt x="47064" y="37267"/>
                      <a:pt x="47175" y="37452"/>
                      <a:pt x="47360" y="37637"/>
                    </a:cubicBezTo>
                    <a:cubicBezTo>
                      <a:pt x="47692" y="37896"/>
                      <a:pt x="47988" y="38043"/>
                      <a:pt x="47988" y="38043"/>
                    </a:cubicBezTo>
                    <a:cubicBezTo>
                      <a:pt x="47988" y="38043"/>
                      <a:pt x="47803" y="37785"/>
                      <a:pt x="47508" y="37489"/>
                    </a:cubicBezTo>
                    <a:cubicBezTo>
                      <a:pt x="47323" y="37341"/>
                      <a:pt x="47175" y="37230"/>
                      <a:pt x="47064" y="37119"/>
                    </a:cubicBezTo>
                    <a:cubicBezTo>
                      <a:pt x="47249" y="37082"/>
                      <a:pt x="47360" y="36971"/>
                      <a:pt x="47545" y="36897"/>
                    </a:cubicBezTo>
                    <a:cubicBezTo>
                      <a:pt x="47618" y="36971"/>
                      <a:pt x="47692" y="37156"/>
                      <a:pt x="47877" y="37341"/>
                    </a:cubicBezTo>
                    <a:cubicBezTo>
                      <a:pt x="48173" y="37600"/>
                      <a:pt x="48432" y="37711"/>
                      <a:pt x="48432" y="37711"/>
                    </a:cubicBezTo>
                    <a:cubicBezTo>
                      <a:pt x="48432" y="37711"/>
                      <a:pt x="48284" y="37452"/>
                      <a:pt x="48025" y="37230"/>
                    </a:cubicBezTo>
                    <a:cubicBezTo>
                      <a:pt x="47840" y="37082"/>
                      <a:pt x="47692" y="36934"/>
                      <a:pt x="47618" y="36897"/>
                    </a:cubicBezTo>
                    <a:cubicBezTo>
                      <a:pt x="47729" y="36786"/>
                      <a:pt x="47914" y="36713"/>
                      <a:pt x="48062" y="36602"/>
                    </a:cubicBezTo>
                    <a:cubicBezTo>
                      <a:pt x="48173" y="36713"/>
                      <a:pt x="48247" y="36860"/>
                      <a:pt x="48358" y="36971"/>
                    </a:cubicBezTo>
                    <a:cubicBezTo>
                      <a:pt x="48580" y="37267"/>
                      <a:pt x="48839" y="37415"/>
                      <a:pt x="48839" y="37415"/>
                    </a:cubicBezTo>
                    <a:cubicBezTo>
                      <a:pt x="48839" y="37415"/>
                      <a:pt x="48728" y="37119"/>
                      <a:pt x="48469" y="36860"/>
                    </a:cubicBezTo>
                    <a:cubicBezTo>
                      <a:pt x="48358" y="36713"/>
                      <a:pt x="48210" y="36602"/>
                      <a:pt x="48099" y="36565"/>
                    </a:cubicBezTo>
                    <a:cubicBezTo>
                      <a:pt x="48230" y="36499"/>
                      <a:pt x="48333" y="36404"/>
                      <a:pt x="48432" y="36332"/>
                    </a:cubicBezTo>
                    <a:lnTo>
                      <a:pt x="48432" y="36332"/>
                    </a:lnTo>
                    <a:cubicBezTo>
                      <a:pt x="47407" y="37001"/>
                      <a:pt x="46371" y="37092"/>
                      <a:pt x="45252" y="37156"/>
                    </a:cubicBezTo>
                    <a:cubicBezTo>
                      <a:pt x="44476" y="37267"/>
                      <a:pt x="43663" y="37304"/>
                      <a:pt x="42849" y="37600"/>
                    </a:cubicBezTo>
                    <a:lnTo>
                      <a:pt x="42480" y="37711"/>
                    </a:lnTo>
                    <a:lnTo>
                      <a:pt x="42738" y="37859"/>
                    </a:lnTo>
                    <a:cubicBezTo>
                      <a:pt x="43737" y="38376"/>
                      <a:pt x="44772" y="38450"/>
                      <a:pt x="46029" y="38450"/>
                    </a:cubicBezTo>
                    <a:cubicBezTo>
                      <a:pt x="44735" y="39633"/>
                      <a:pt x="43219" y="40410"/>
                      <a:pt x="41740" y="41149"/>
                    </a:cubicBezTo>
                    <a:cubicBezTo>
                      <a:pt x="41555" y="41223"/>
                      <a:pt x="41407" y="41297"/>
                      <a:pt x="41223" y="41371"/>
                    </a:cubicBezTo>
                    <a:cubicBezTo>
                      <a:pt x="41186" y="41371"/>
                      <a:pt x="41149" y="41408"/>
                      <a:pt x="41038" y="41408"/>
                    </a:cubicBezTo>
                    <a:cubicBezTo>
                      <a:pt x="40964" y="41482"/>
                      <a:pt x="40816" y="41519"/>
                      <a:pt x="40705" y="41519"/>
                    </a:cubicBezTo>
                    <a:cubicBezTo>
                      <a:pt x="40668" y="41519"/>
                      <a:pt x="40594" y="41556"/>
                      <a:pt x="40520" y="41556"/>
                    </a:cubicBezTo>
                    <a:cubicBezTo>
                      <a:pt x="40446" y="41593"/>
                      <a:pt x="40335" y="41593"/>
                      <a:pt x="40261" y="41667"/>
                    </a:cubicBezTo>
                    <a:cubicBezTo>
                      <a:pt x="40224" y="41667"/>
                      <a:pt x="40113" y="41704"/>
                      <a:pt x="40076" y="41704"/>
                    </a:cubicBezTo>
                    <a:cubicBezTo>
                      <a:pt x="39966" y="41704"/>
                      <a:pt x="39892" y="41741"/>
                      <a:pt x="39781" y="41741"/>
                    </a:cubicBezTo>
                    <a:cubicBezTo>
                      <a:pt x="39744" y="41741"/>
                      <a:pt x="39670" y="41741"/>
                      <a:pt x="39596" y="41778"/>
                    </a:cubicBezTo>
                    <a:cubicBezTo>
                      <a:pt x="39522" y="41778"/>
                      <a:pt x="39411" y="41778"/>
                      <a:pt x="39337" y="41814"/>
                    </a:cubicBezTo>
                    <a:lnTo>
                      <a:pt x="37710" y="41814"/>
                    </a:lnTo>
                    <a:cubicBezTo>
                      <a:pt x="37156" y="41778"/>
                      <a:pt x="36638" y="41741"/>
                      <a:pt x="36084" y="41704"/>
                    </a:cubicBezTo>
                    <a:lnTo>
                      <a:pt x="36047" y="41630"/>
                    </a:lnTo>
                    <a:cubicBezTo>
                      <a:pt x="35196" y="41593"/>
                      <a:pt x="34420" y="41556"/>
                      <a:pt x="33607" y="41445"/>
                    </a:cubicBezTo>
                    <a:cubicBezTo>
                      <a:pt x="33348" y="41408"/>
                      <a:pt x="32941" y="41260"/>
                      <a:pt x="33015" y="41149"/>
                    </a:cubicBezTo>
                    <a:cubicBezTo>
                      <a:pt x="33459" y="40705"/>
                      <a:pt x="33939" y="40336"/>
                      <a:pt x="34420" y="39929"/>
                    </a:cubicBezTo>
                    <a:cubicBezTo>
                      <a:pt x="34457" y="39892"/>
                      <a:pt x="34531" y="39855"/>
                      <a:pt x="34605" y="39781"/>
                    </a:cubicBezTo>
                    <a:cubicBezTo>
                      <a:pt x="35270" y="39670"/>
                      <a:pt x="36084" y="39596"/>
                      <a:pt x="36971" y="39596"/>
                    </a:cubicBezTo>
                    <a:cubicBezTo>
                      <a:pt x="38117" y="39596"/>
                      <a:pt x="39152" y="39559"/>
                      <a:pt x="39892" y="39374"/>
                    </a:cubicBezTo>
                    <a:cubicBezTo>
                      <a:pt x="40628" y="39190"/>
                      <a:pt x="41034" y="39006"/>
                      <a:pt x="41038" y="39005"/>
                    </a:cubicBezTo>
                    <a:lnTo>
                      <a:pt x="41038" y="39005"/>
                    </a:lnTo>
                    <a:cubicBezTo>
                      <a:pt x="41034" y="39006"/>
                      <a:pt x="40628" y="39190"/>
                      <a:pt x="39892" y="39300"/>
                    </a:cubicBezTo>
                    <a:cubicBezTo>
                      <a:pt x="39152" y="39411"/>
                      <a:pt x="38117" y="39411"/>
                      <a:pt x="36971" y="39411"/>
                    </a:cubicBezTo>
                    <a:cubicBezTo>
                      <a:pt x="36195" y="39411"/>
                      <a:pt x="35455" y="39485"/>
                      <a:pt x="34790" y="39596"/>
                    </a:cubicBezTo>
                    <a:cubicBezTo>
                      <a:pt x="35899" y="38746"/>
                      <a:pt x="36971" y="37822"/>
                      <a:pt x="37932" y="36786"/>
                    </a:cubicBezTo>
                    <a:cubicBezTo>
                      <a:pt x="38043" y="36713"/>
                      <a:pt x="38117" y="36602"/>
                      <a:pt x="38228" y="36565"/>
                    </a:cubicBezTo>
                    <a:cubicBezTo>
                      <a:pt x="39004" y="35825"/>
                      <a:pt x="39781" y="35086"/>
                      <a:pt x="40557" y="34309"/>
                    </a:cubicBezTo>
                    <a:cubicBezTo>
                      <a:pt x="40816" y="34199"/>
                      <a:pt x="41038" y="34162"/>
                      <a:pt x="41297" y="34051"/>
                    </a:cubicBezTo>
                    <a:cubicBezTo>
                      <a:pt x="41370" y="34051"/>
                      <a:pt x="41444" y="34014"/>
                      <a:pt x="41481" y="34014"/>
                    </a:cubicBezTo>
                    <a:lnTo>
                      <a:pt x="42036" y="33866"/>
                    </a:lnTo>
                    <a:cubicBezTo>
                      <a:pt x="42110" y="33866"/>
                      <a:pt x="42147" y="33829"/>
                      <a:pt x="42184" y="33829"/>
                    </a:cubicBezTo>
                    <a:cubicBezTo>
                      <a:pt x="42701" y="33718"/>
                      <a:pt x="43219" y="33607"/>
                      <a:pt x="43700" y="33570"/>
                    </a:cubicBezTo>
                    <a:cubicBezTo>
                      <a:pt x="43884" y="33533"/>
                      <a:pt x="44143" y="33533"/>
                      <a:pt x="44328" y="33459"/>
                    </a:cubicBezTo>
                    <a:cubicBezTo>
                      <a:pt x="44402" y="33459"/>
                      <a:pt x="44439" y="33459"/>
                      <a:pt x="44550" y="33422"/>
                    </a:cubicBezTo>
                    <a:lnTo>
                      <a:pt x="44735" y="33422"/>
                    </a:lnTo>
                    <a:cubicBezTo>
                      <a:pt x="44883" y="33422"/>
                      <a:pt x="45068" y="33385"/>
                      <a:pt x="45178" y="33385"/>
                    </a:cubicBezTo>
                    <a:cubicBezTo>
                      <a:pt x="45622" y="33385"/>
                      <a:pt x="45992" y="33385"/>
                      <a:pt x="46361" y="33422"/>
                    </a:cubicBezTo>
                    <a:cubicBezTo>
                      <a:pt x="46743" y="33466"/>
                      <a:pt x="47118" y="33498"/>
                      <a:pt x="47508" y="33498"/>
                    </a:cubicBezTo>
                    <a:cubicBezTo>
                      <a:pt x="48102" y="33498"/>
                      <a:pt x="48731" y="33423"/>
                      <a:pt x="49467" y="33200"/>
                    </a:cubicBezTo>
                    <a:cubicBezTo>
                      <a:pt x="50243" y="32978"/>
                      <a:pt x="51205" y="32498"/>
                      <a:pt x="52351" y="31758"/>
                    </a:cubicBezTo>
                    <a:lnTo>
                      <a:pt x="52351" y="31758"/>
                    </a:lnTo>
                    <a:cubicBezTo>
                      <a:pt x="52129" y="32091"/>
                      <a:pt x="51870" y="32424"/>
                      <a:pt x="51611" y="32720"/>
                    </a:cubicBezTo>
                    <a:cubicBezTo>
                      <a:pt x="51537" y="32794"/>
                      <a:pt x="51316" y="32978"/>
                      <a:pt x="50946" y="33237"/>
                    </a:cubicBezTo>
                    <a:cubicBezTo>
                      <a:pt x="50465" y="33570"/>
                      <a:pt x="49874" y="34088"/>
                      <a:pt x="49134" y="34494"/>
                    </a:cubicBezTo>
                    <a:cubicBezTo>
                      <a:pt x="47692" y="35419"/>
                      <a:pt x="46251" y="35603"/>
                      <a:pt x="46251" y="35640"/>
                    </a:cubicBezTo>
                    <a:cubicBezTo>
                      <a:pt x="46251" y="35640"/>
                      <a:pt x="46620" y="35640"/>
                      <a:pt x="47175" y="35492"/>
                    </a:cubicBezTo>
                    <a:cubicBezTo>
                      <a:pt x="47729" y="35382"/>
                      <a:pt x="48469" y="35123"/>
                      <a:pt x="49208" y="34679"/>
                    </a:cubicBezTo>
                    <a:cubicBezTo>
                      <a:pt x="49948" y="34199"/>
                      <a:pt x="50576" y="33718"/>
                      <a:pt x="50983" y="33348"/>
                    </a:cubicBezTo>
                    <a:lnTo>
                      <a:pt x="51611" y="32794"/>
                    </a:lnTo>
                    <a:lnTo>
                      <a:pt x="51611" y="32794"/>
                    </a:lnTo>
                    <a:cubicBezTo>
                      <a:pt x="51537" y="32905"/>
                      <a:pt x="51426" y="33015"/>
                      <a:pt x="51353" y="33163"/>
                    </a:cubicBezTo>
                    <a:cubicBezTo>
                      <a:pt x="51131" y="33422"/>
                      <a:pt x="50946" y="33755"/>
                      <a:pt x="50687" y="34014"/>
                    </a:cubicBezTo>
                    <a:cubicBezTo>
                      <a:pt x="50650" y="34088"/>
                      <a:pt x="50613" y="34162"/>
                      <a:pt x="50502" y="34199"/>
                    </a:cubicBezTo>
                    <a:cubicBezTo>
                      <a:pt x="50428" y="34281"/>
                      <a:pt x="50358" y="34363"/>
                      <a:pt x="50291" y="34444"/>
                    </a:cubicBezTo>
                    <a:lnTo>
                      <a:pt x="50291" y="34444"/>
                    </a:lnTo>
                    <a:cubicBezTo>
                      <a:pt x="50261" y="34410"/>
                      <a:pt x="50233" y="34377"/>
                      <a:pt x="50206" y="34346"/>
                    </a:cubicBezTo>
                    <a:cubicBezTo>
                      <a:pt x="50206" y="34383"/>
                      <a:pt x="50133" y="34457"/>
                      <a:pt x="50096" y="34494"/>
                    </a:cubicBezTo>
                    <a:cubicBezTo>
                      <a:pt x="50121" y="34519"/>
                      <a:pt x="50148" y="34548"/>
                      <a:pt x="50178" y="34579"/>
                    </a:cubicBezTo>
                    <a:lnTo>
                      <a:pt x="50178" y="34579"/>
                    </a:lnTo>
                    <a:cubicBezTo>
                      <a:pt x="50215" y="34534"/>
                      <a:pt x="50252" y="34489"/>
                      <a:pt x="50291" y="34444"/>
                    </a:cubicBezTo>
                    <a:lnTo>
                      <a:pt x="50291" y="34444"/>
                    </a:lnTo>
                    <a:cubicBezTo>
                      <a:pt x="51000" y="35262"/>
                      <a:pt x="52543" y="36931"/>
                      <a:pt x="54495" y="38635"/>
                    </a:cubicBezTo>
                    <a:cubicBezTo>
                      <a:pt x="57231" y="41112"/>
                      <a:pt x="59634" y="42850"/>
                      <a:pt x="59634" y="42850"/>
                    </a:cubicBezTo>
                    <a:cubicBezTo>
                      <a:pt x="59634" y="42850"/>
                      <a:pt x="58007" y="41112"/>
                      <a:pt x="55752" y="38968"/>
                    </a:cubicBezTo>
                    <a:cubicBezTo>
                      <a:pt x="55641" y="38783"/>
                      <a:pt x="55493" y="38524"/>
                      <a:pt x="55308" y="38191"/>
                    </a:cubicBezTo>
                    <a:cubicBezTo>
                      <a:pt x="55013" y="37637"/>
                      <a:pt x="54569" y="37267"/>
                      <a:pt x="54569" y="37267"/>
                    </a:cubicBezTo>
                    <a:lnTo>
                      <a:pt x="54569" y="37267"/>
                    </a:lnTo>
                    <a:cubicBezTo>
                      <a:pt x="54569" y="37267"/>
                      <a:pt x="54828" y="37711"/>
                      <a:pt x="55124" y="38265"/>
                    </a:cubicBezTo>
                    <a:cubicBezTo>
                      <a:pt x="55234" y="38413"/>
                      <a:pt x="55271" y="38524"/>
                      <a:pt x="55345" y="38635"/>
                    </a:cubicBezTo>
                    <a:cubicBezTo>
                      <a:pt x="55161" y="38524"/>
                      <a:pt x="55050" y="38339"/>
                      <a:pt x="54865" y="38191"/>
                    </a:cubicBezTo>
                    <a:cubicBezTo>
                      <a:pt x="54501" y="37857"/>
                      <a:pt x="54143" y="37537"/>
                      <a:pt x="53795" y="37233"/>
                    </a:cubicBezTo>
                    <a:lnTo>
                      <a:pt x="53795" y="37233"/>
                    </a:lnTo>
                    <a:cubicBezTo>
                      <a:pt x="53862" y="37280"/>
                      <a:pt x="53904" y="37304"/>
                      <a:pt x="53904" y="37304"/>
                    </a:cubicBezTo>
                    <a:cubicBezTo>
                      <a:pt x="53904" y="37304"/>
                      <a:pt x="53645" y="36934"/>
                      <a:pt x="53275" y="36528"/>
                    </a:cubicBezTo>
                    <a:cubicBezTo>
                      <a:pt x="53238" y="36417"/>
                      <a:pt x="53127" y="36380"/>
                      <a:pt x="53090" y="36343"/>
                    </a:cubicBezTo>
                    <a:lnTo>
                      <a:pt x="53090" y="36343"/>
                    </a:lnTo>
                    <a:cubicBezTo>
                      <a:pt x="53867" y="36786"/>
                      <a:pt x="54606" y="37304"/>
                      <a:pt x="55234" y="37674"/>
                    </a:cubicBezTo>
                    <a:cubicBezTo>
                      <a:pt x="55308" y="37896"/>
                      <a:pt x="55493" y="38265"/>
                      <a:pt x="55789" y="38635"/>
                    </a:cubicBezTo>
                    <a:cubicBezTo>
                      <a:pt x="56196" y="39263"/>
                      <a:pt x="56602" y="39670"/>
                      <a:pt x="56602" y="39670"/>
                    </a:cubicBezTo>
                    <a:cubicBezTo>
                      <a:pt x="56602" y="39670"/>
                      <a:pt x="56344" y="39116"/>
                      <a:pt x="55900" y="38524"/>
                    </a:cubicBezTo>
                    <a:cubicBezTo>
                      <a:pt x="55678" y="38228"/>
                      <a:pt x="55493" y="37970"/>
                      <a:pt x="55345" y="37785"/>
                    </a:cubicBezTo>
                    <a:lnTo>
                      <a:pt x="55345" y="37785"/>
                    </a:lnTo>
                    <a:cubicBezTo>
                      <a:pt x="55789" y="38006"/>
                      <a:pt x="56159" y="38265"/>
                      <a:pt x="56602" y="38524"/>
                    </a:cubicBezTo>
                    <a:cubicBezTo>
                      <a:pt x="56750" y="38783"/>
                      <a:pt x="56935" y="39153"/>
                      <a:pt x="57157" y="39522"/>
                    </a:cubicBezTo>
                    <a:cubicBezTo>
                      <a:pt x="57675" y="40262"/>
                      <a:pt x="58118" y="40816"/>
                      <a:pt x="58118" y="40816"/>
                    </a:cubicBezTo>
                    <a:cubicBezTo>
                      <a:pt x="58118" y="40816"/>
                      <a:pt x="57822" y="40188"/>
                      <a:pt x="57305" y="39374"/>
                    </a:cubicBezTo>
                    <a:lnTo>
                      <a:pt x="56787" y="38598"/>
                    </a:lnTo>
                    <a:lnTo>
                      <a:pt x="56787" y="38598"/>
                    </a:lnTo>
                    <a:cubicBezTo>
                      <a:pt x="56787" y="38598"/>
                      <a:pt x="56824" y="38598"/>
                      <a:pt x="56824" y="38635"/>
                    </a:cubicBezTo>
                    <a:cubicBezTo>
                      <a:pt x="57120" y="38783"/>
                      <a:pt x="57379" y="38968"/>
                      <a:pt x="57712" y="39116"/>
                    </a:cubicBezTo>
                    <a:cubicBezTo>
                      <a:pt x="57822" y="39337"/>
                      <a:pt x="58007" y="39818"/>
                      <a:pt x="58377" y="40299"/>
                    </a:cubicBezTo>
                    <a:cubicBezTo>
                      <a:pt x="58821" y="40964"/>
                      <a:pt x="59301" y="41408"/>
                      <a:pt x="59301" y="41408"/>
                    </a:cubicBezTo>
                    <a:cubicBezTo>
                      <a:pt x="59301" y="41408"/>
                      <a:pt x="58969" y="40816"/>
                      <a:pt x="58488" y="40188"/>
                    </a:cubicBezTo>
                    <a:cubicBezTo>
                      <a:pt x="58192" y="39707"/>
                      <a:pt x="57896" y="39337"/>
                      <a:pt x="57748" y="39116"/>
                    </a:cubicBezTo>
                    <a:lnTo>
                      <a:pt x="57748" y="39116"/>
                    </a:lnTo>
                    <a:cubicBezTo>
                      <a:pt x="58007" y="39190"/>
                      <a:pt x="58229" y="39337"/>
                      <a:pt x="58451" y="39448"/>
                    </a:cubicBezTo>
                    <a:cubicBezTo>
                      <a:pt x="58488" y="39448"/>
                      <a:pt x="58488" y="39485"/>
                      <a:pt x="58562" y="39485"/>
                    </a:cubicBezTo>
                    <a:cubicBezTo>
                      <a:pt x="58673" y="39744"/>
                      <a:pt x="58932" y="40114"/>
                      <a:pt x="59227" y="40484"/>
                    </a:cubicBezTo>
                    <a:lnTo>
                      <a:pt x="60041" y="41408"/>
                    </a:lnTo>
                    <a:cubicBezTo>
                      <a:pt x="60226" y="41667"/>
                      <a:pt x="60336" y="41851"/>
                      <a:pt x="60336" y="41851"/>
                    </a:cubicBezTo>
                    <a:lnTo>
                      <a:pt x="60115" y="41371"/>
                    </a:lnTo>
                    <a:cubicBezTo>
                      <a:pt x="59930" y="41112"/>
                      <a:pt x="59708" y="40742"/>
                      <a:pt x="59375" y="40373"/>
                    </a:cubicBezTo>
                    <a:cubicBezTo>
                      <a:pt x="59116" y="40040"/>
                      <a:pt x="58932" y="39744"/>
                      <a:pt x="58747" y="39522"/>
                    </a:cubicBezTo>
                    <a:lnTo>
                      <a:pt x="58747" y="39522"/>
                    </a:lnTo>
                    <a:cubicBezTo>
                      <a:pt x="59005" y="39670"/>
                      <a:pt x="59301" y="39744"/>
                      <a:pt x="59523" y="39855"/>
                    </a:cubicBezTo>
                    <a:cubicBezTo>
                      <a:pt x="59671" y="40114"/>
                      <a:pt x="59856" y="40447"/>
                      <a:pt x="60078" y="40779"/>
                    </a:cubicBezTo>
                    <a:cubicBezTo>
                      <a:pt x="60606" y="41473"/>
                      <a:pt x="61135" y="41990"/>
                      <a:pt x="61241" y="42118"/>
                    </a:cubicBezTo>
                    <a:lnTo>
                      <a:pt x="61241" y="42118"/>
                    </a:lnTo>
                    <a:cubicBezTo>
                      <a:pt x="61150" y="41982"/>
                      <a:pt x="60749" y="41382"/>
                      <a:pt x="60262" y="40668"/>
                    </a:cubicBezTo>
                    <a:cubicBezTo>
                      <a:pt x="60078" y="40410"/>
                      <a:pt x="59893" y="40188"/>
                      <a:pt x="59745" y="39929"/>
                    </a:cubicBezTo>
                    <a:lnTo>
                      <a:pt x="59745" y="39929"/>
                    </a:lnTo>
                    <a:cubicBezTo>
                      <a:pt x="60078" y="40077"/>
                      <a:pt x="60410" y="40225"/>
                      <a:pt x="60780" y="40373"/>
                    </a:cubicBezTo>
                    <a:cubicBezTo>
                      <a:pt x="60965" y="40668"/>
                      <a:pt x="61187" y="41112"/>
                      <a:pt x="61446" y="41556"/>
                    </a:cubicBezTo>
                    <a:cubicBezTo>
                      <a:pt x="61741" y="42036"/>
                      <a:pt x="62111" y="42406"/>
                      <a:pt x="62333" y="42628"/>
                    </a:cubicBezTo>
                    <a:cubicBezTo>
                      <a:pt x="62491" y="42746"/>
                      <a:pt x="62618" y="42833"/>
                      <a:pt x="62701" y="42894"/>
                    </a:cubicBezTo>
                    <a:lnTo>
                      <a:pt x="62701" y="42894"/>
                    </a:lnTo>
                    <a:cubicBezTo>
                      <a:pt x="62631" y="42825"/>
                      <a:pt x="62538" y="42722"/>
                      <a:pt x="62444" y="42591"/>
                    </a:cubicBezTo>
                    <a:cubicBezTo>
                      <a:pt x="62185" y="42295"/>
                      <a:pt x="61926" y="41925"/>
                      <a:pt x="61630" y="41482"/>
                    </a:cubicBezTo>
                    <a:cubicBezTo>
                      <a:pt x="61372" y="41038"/>
                      <a:pt x="61150" y="40668"/>
                      <a:pt x="60965" y="40410"/>
                    </a:cubicBezTo>
                    <a:lnTo>
                      <a:pt x="60965" y="40410"/>
                    </a:lnTo>
                    <a:cubicBezTo>
                      <a:pt x="61224" y="40484"/>
                      <a:pt x="61519" y="40631"/>
                      <a:pt x="61778" y="40742"/>
                    </a:cubicBezTo>
                    <a:cubicBezTo>
                      <a:pt x="61926" y="41001"/>
                      <a:pt x="62148" y="41408"/>
                      <a:pt x="62481" y="41888"/>
                    </a:cubicBezTo>
                    <a:cubicBezTo>
                      <a:pt x="63035" y="42702"/>
                      <a:pt x="63664" y="43219"/>
                      <a:pt x="63664" y="43219"/>
                    </a:cubicBezTo>
                    <a:cubicBezTo>
                      <a:pt x="63664" y="43219"/>
                      <a:pt x="63183" y="42628"/>
                      <a:pt x="62629" y="41778"/>
                    </a:cubicBezTo>
                    <a:lnTo>
                      <a:pt x="61926" y="40816"/>
                    </a:lnTo>
                    <a:cubicBezTo>
                      <a:pt x="61963" y="40816"/>
                      <a:pt x="62000" y="40853"/>
                      <a:pt x="62074" y="40853"/>
                    </a:cubicBezTo>
                    <a:cubicBezTo>
                      <a:pt x="62291" y="40833"/>
                      <a:pt x="62464" y="40823"/>
                      <a:pt x="62606" y="40823"/>
                    </a:cubicBezTo>
                    <a:cubicBezTo>
                      <a:pt x="62971" y="40823"/>
                      <a:pt x="63124" y="40884"/>
                      <a:pt x="63257" y="40964"/>
                    </a:cubicBezTo>
                    <a:cubicBezTo>
                      <a:pt x="63405" y="41223"/>
                      <a:pt x="63627" y="41556"/>
                      <a:pt x="63886" y="41925"/>
                    </a:cubicBezTo>
                    <a:cubicBezTo>
                      <a:pt x="64477" y="42813"/>
                      <a:pt x="65069" y="43404"/>
                      <a:pt x="65069" y="43404"/>
                    </a:cubicBezTo>
                    <a:cubicBezTo>
                      <a:pt x="65069" y="43404"/>
                      <a:pt x="64551" y="42702"/>
                      <a:pt x="63997" y="41814"/>
                    </a:cubicBezTo>
                    <a:cubicBezTo>
                      <a:pt x="63812" y="41556"/>
                      <a:pt x="63627" y="41260"/>
                      <a:pt x="63442" y="41038"/>
                    </a:cubicBezTo>
                    <a:lnTo>
                      <a:pt x="63442" y="41038"/>
                    </a:lnTo>
                    <a:cubicBezTo>
                      <a:pt x="63590" y="41075"/>
                      <a:pt x="63738" y="41149"/>
                      <a:pt x="63812" y="41186"/>
                    </a:cubicBezTo>
                    <a:cubicBezTo>
                      <a:pt x="63923" y="41260"/>
                      <a:pt x="63997" y="41334"/>
                      <a:pt x="64107" y="41408"/>
                    </a:cubicBezTo>
                    <a:cubicBezTo>
                      <a:pt x="64144" y="41408"/>
                      <a:pt x="64144" y="41445"/>
                      <a:pt x="64181" y="41445"/>
                    </a:cubicBezTo>
                    <a:cubicBezTo>
                      <a:pt x="64181" y="41519"/>
                      <a:pt x="64255" y="41519"/>
                      <a:pt x="64255" y="41556"/>
                    </a:cubicBezTo>
                    <a:cubicBezTo>
                      <a:pt x="64477" y="41962"/>
                      <a:pt x="64884" y="42517"/>
                      <a:pt x="65364" y="43071"/>
                    </a:cubicBezTo>
                    <a:cubicBezTo>
                      <a:pt x="66363" y="44181"/>
                      <a:pt x="67250" y="44957"/>
                      <a:pt x="67250" y="44957"/>
                    </a:cubicBezTo>
                    <a:cubicBezTo>
                      <a:pt x="67250" y="44957"/>
                      <a:pt x="66474" y="44033"/>
                      <a:pt x="65475" y="42924"/>
                    </a:cubicBezTo>
                    <a:cubicBezTo>
                      <a:pt x="65069" y="42480"/>
                      <a:pt x="64699" y="41999"/>
                      <a:pt x="64403" y="41630"/>
                    </a:cubicBezTo>
                    <a:lnTo>
                      <a:pt x="64403" y="41630"/>
                    </a:lnTo>
                    <a:cubicBezTo>
                      <a:pt x="65254" y="42332"/>
                      <a:pt x="66067" y="43108"/>
                      <a:pt x="66880" y="43996"/>
                    </a:cubicBezTo>
                    <a:cubicBezTo>
                      <a:pt x="67805" y="44957"/>
                      <a:pt x="68692" y="46066"/>
                      <a:pt x="69616" y="47249"/>
                    </a:cubicBezTo>
                    <a:cubicBezTo>
                      <a:pt x="70060" y="47841"/>
                      <a:pt x="70540" y="48395"/>
                      <a:pt x="70947" y="49024"/>
                    </a:cubicBezTo>
                    <a:cubicBezTo>
                      <a:pt x="71354" y="49652"/>
                      <a:pt x="71834" y="50281"/>
                      <a:pt x="72241" y="50983"/>
                    </a:cubicBezTo>
                    <a:cubicBezTo>
                      <a:pt x="72759" y="51797"/>
                      <a:pt x="73202" y="52610"/>
                      <a:pt x="73683" y="53423"/>
                    </a:cubicBezTo>
                    <a:cubicBezTo>
                      <a:pt x="73683" y="53481"/>
                      <a:pt x="73693" y="53539"/>
                      <a:pt x="73708" y="53617"/>
                    </a:cubicBezTo>
                    <a:lnTo>
                      <a:pt x="73708" y="53617"/>
                    </a:lnTo>
                    <a:cubicBezTo>
                      <a:pt x="73690" y="53586"/>
                      <a:pt x="73670" y="53558"/>
                      <a:pt x="73646" y="53534"/>
                    </a:cubicBezTo>
                    <a:lnTo>
                      <a:pt x="73646" y="53534"/>
                    </a:lnTo>
                    <a:cubicBezTo>
                      <a:pt x="73669" y="53573"/>
                      <a:pt x="73691" y="53612"/>
                      <a:pt x="73714" y="53652"/>
                    </a:cubicBezTo>
                    <a:lnTo>
                      <a:pt x="73714" y="53652"/>
                    </a:lnTo>
                    <a:cubicBezTo>
                      <a:pt x="73727" y="53718"/>
                      <a:pt x="73742" y="53799"/>
                      <a:pt x="73757" y="53904"/>
                    </a:cubicBezTo>
                    <a:cubicBezTo>
                      <a:pt x="73868" y="54200"/>
                      <a:pt x="74053" y="54680"/>
                      <a:pt x="74274" y="55124"/>
                    </a:cubicBezTo>
                    <a:cubicBezTo>
                      <a:pt x="74496" y="55605"/>
                      <a:pt x="74681" y="56011"/>
                      <a:pt x="74829" y="56344"/>
                    </a:cubicBezTo>
                    <a:cubicBezTo>
                      <a:pt x="74977" y="56677"/>
                      <a:pt x="75014" y="56862"/>
                      <a:pt x="75014" y="56862"/>
                    </a:cubicBezTo>
                    <a:cubicBezTo>
                      <a:pt x="75014" y="56862"/>
                      <a:pt x="74977" y="56603"/>
                      <a:pt x="74866" y="56307"/>
                    </a:cubicBezTo>
                    <a:cubicBezTo>
                      <a:pt x="74792" y="55974"/>
                      <a:pt x="74570" y="55494"/>
                      <a:pt x="74348" y="55050"/>
                    </a:cubicBezTo>
                    <a:cubicBezTo>
                      <a:pt x="74127" y="54569"/>
                      <a:pt x="73942" y="54163"/>
                      <a:pt x="73794" y="53830"/>
                    </a:cubicBezTo>
                    <a:cubicBezTo>
                      <a:pt x="73782" y="53795"/>
                      <a:pt x="73771" y="53761"/>
                      <a:pt x="73758" y="53727"/>
                    </a:cubicBezTo>
                    <a:lnTo>
                      <a:pt x="73758" y="53727"/>
                    </a:lnTo>
                    <a:cubicBezTo>
                      <a:pt x="74748" y="55437"/>
                      <a:pt x="75635" y="57142"/>
                      <a:pt x="76419" y="58710"/>
                    </a:cubicBezTo>
                    <a:cubicBezTo>
                      <a:pt x="77454" y="60670"/>
                      <a:pt x="78415" y="62481"/>
                      <a:pt x="79339" y="64071"/>
                    </a:cubicBezTo>
                    <a:cubicBezTo>
                      <a:pt x="79265" y="63960"/>
                      <a:pt x="79155" y="63886"/>
                      <a:pt x="79081" y="63812"/>
                    </a:cubicBezTo>
                    <a:cubicBezTo>
                      <a:pt x="78896" y="63516"/>
                      <a:pt x="78674" y="63147"/>
                      <a:pt x="78378" y="62703"/>
                    </a:cubicBezTo>
                    <a:cubicBezTo>
                      <a:pt x="77934" y="62037"/>
                      <a:pt x="77602" y="61372"/>
                      <a:pt x="77417" y="61039"/>
                    </a:cubicBezTo>
                    <a:lnTo>
                      <a:pt x="77417" y="61113"/>
                    </a:lnTo>
                    <a:cubicBezTo>
                      <a:pt x="77417" y="61113"/>
                      <a:pt x="77121" y="60226"/>
                      <a:pt x="76530" y="59265"/>
                    </a:cubicBezTo>
                    <a:cubicBezTo>
                      <a:pt x="76056" y="58466"/>
                      <a:pt x="75631" y="57833"/>
                      <a:pt x="75498" y="57593"/>
                    </a:cubicBezTo>
                    <a:lnTo>
                      <a:pt x="75498" y="57593"/>
                    </a:lnTo>
                    <a:cubicBezTo>
                      <a:pt x="75603" y="57854"/>
                      <a:pt x="75910" y="58573"/>
                      <a:pt x="76382" y="59339"/>
                    </a:cubicBezTo>
                    <a:lnTo>
                      <a:pt x="77306" y="60928"/>
                    </a:lnTo>
                    <a:cubicBezTo>
                      <a:pt x="77343" y="61150"/>
                      <a:pt x="77639" y="61964"/>
                      <a:pt x="78193" y="62814"/>
                    </a:cubicBezTo>
                    <a:cubicBezTo>
                      <a:pt x="78415" y="63147"/>
                      <a:pt x="78600" y="63442"/>
                      <a:pt x="78785" y="63701"/>
                    </a:cubicBezTo>
                    <a:cubicBezTo>
                      <a:pt x="78711" y="63627"/>
                      <a:pt x="78674" y="63627"/>
                      <a:pt x="78563" y="63590"/>
                    </a:cubicBezTo>
                    <a:cubicBezTo>
                      <a:pt x="78415" y="63331"/>
                      <a:pt x="78230" y="62999"/>
                      <a:pt x="78008" y="62666"/>
                    </a:cubicBezTo>
                    <a:cubicBezTo>
                      <a:pt x="77454" y="61705"/>
                      <a:pt x="76826" y="61039"/>
                      <a:pt x="76825" y="61039"/>
                    </a:cubicBezTo>
                    <a:lnTo>
                      <a:pt x="76825" y="61039"/>
                    </a:lnTo>
                    <a:cubicBezTo>
                      <a:pt x="76825" y="61039"/>
                      <a:pt x="77269" y="61853"/>
                      <a:pt x="77824" y="62777"/>
                    </a:cubicBezTo>
                    <a:cubicBezTo>
                      <a:pt x="78008" y="63036"/>
                      <a:pt x="78156" y="63331"/>
                      <a:pt x="78341" y="63516"/>
                    </a:cubicBezTo>
                    <a:cubicBezTo>
                      <a:pt x="78119" y="63442"/>
                      <a:pt x="77824" y="63405"/>
                      <a:pt x="77491" y="63368"/>
                    </a:cubicBezTo>
                    <a:cubicBezTo>
                      <a:pt x="77417" y="63257"/>
                      <a:pt x="77343" y="63147"/>
                      <a:pt x="77269" y="62999"/>
                    </a:cubicBezTo>
                    <a:cubicBezTo>
                      <a:pt x="76715" y="62075"/>
                      <a:pt x="76197" y="61335"/>
                      <a:pt x="76197" y="61335"/>
                    </a:cubicBezTo>
                    <a:lnTo>
                      <a:pt x="76197" y="61335"/>
                    </a:lnTo>
                    <a:cubicBezTo>
                      <a:pt x="76197" y="61335"/>
                      <a:pt x="76530" y="62148"/>
                      <a:pt x="77121" y="63073"/>
                    </a:cubicBezTo>
                    <a:cubicBezTo>
                      <a:pt x="77158" y="63184"/>
                      <a:pt x="77232" y="63221"/>
                      <a:pt x="77269" y="63331"/>
                    </a:cubicBezTo>
                    <a:cubicBezTo>
                      <a:pt x="77121" y="63331"/>
                      <a:pt x="77010" y="63331"/>
                      <a:pt x="76825" y="63257"/>
                    </a:cubicBezTo>
                    <a:cubicBezTo>
                      <a:pt x="76677" y="63036"/>
                      <a:pt x="76493" y="62666"/>
                      <a:pt x="76197" y="62296"/>
                    </a:cubicBezTo>
                    <a:cubicBezTo>
                      <a:pt x="75753" y="61557"/>
                      <a:pt x="75384" y="61002"/>
                      <a:pt x="75384" y="61002"/>
                    </a:cubicBezTo>
                    <a:lnTo>
                      <a:pt x="75384" y="61002"/>
                    </a:lnTo>
                    <a:cubicBezTo>
                      <a:pt x="75384" y="61002"/>
                      <a:pt x="75605" y="61705"/>
                      <a:pt x="76049" y="62407"/>
                    </a:cubicBezTo>
                    <a:cubicBezTo>
                      <a:pt x="76308" y="62777"/>
                      <a:pt x="76530" y="63036"/>
                      <a:pt x="76714" y="63257"/>
                    </a:cubicBezTo>
                    <a:cubicBezTo>
                      <a:pt x="76525" y="63251"/>
                      <a:pt x="76330" y="63248"/>
                      <a:pt x="76130" y="63248"/>
                    </a:cubicBezTo>
                    <a:cubicBezTo>
                      <a:pt x="74153" y="63248"/>
                      <a:pt x="71742" y="63525"/>
                      <a:pt x="70175" y="63525"/>
                    </a:cubicBezTo>
                    <a:cubicBezTo>
                      <a:pt x="70016" y="63525"/>
                      <a:pt x="69867" y="63522"/>
                      <a:pt x="69727" y="63516"/>
                    </a:cubicBezTo>
                    <a:cubicBezTo>
                      <a:pt x="69050" y="63462"/>
                      <a:pt x="68394" y="63428"/>
                      <a:pt x="67771" y="63428"/>
                    </a:cubicBezTo>
                    <a:cubicBezTo>
                      <a:pt x="67543" y="63428"/>
                      <a:pt x="67320" y="63432"/>
                      <a:pt x="67102" y="63442"/>
                    </a:cubicBezTo>
                    <a:cubicBezTo>
                      <a:pt x="66954" y="63221"/>
                      <a:pt x="66732" y="62851"/>
                      <a:pt x="66400" y="62407"/>
                    </a:cubicBezTo>
                    <a:cubicBezTo>
                      <a:pt x="66215" y="62111"/>
                      <a:pt x="65993" y="61890"/>
                      <a:pt x="65845" y="61705"/>
                    </a:cubicBezTo>
                    <a:cubicBezTo>
                      <a:pt x="65860" y="61690"/>
                      <a:pt x="65876" y="61676"/>
                      <a:pt x="65892" y="61664"/>
                    </a:cubicBezTo>
                    <a:lnTo>
                      <a:pt x="65892" y="61664"/>
                    </a:lnTo>
                    <a:cubicBezTo>
                      <a:pt x="65834" y="61697"/>
                      <a:pt x="65781" y="61726"/>
                      <a:pt x="65734" y="61742"/>
                    </a:cubicBezTo>
                    <a:cubicBezTo>
                      <a:pt x="65586" y="61594"/>
                      <a:pt x="65438" y="61557"/>
                      <a:pt x="65438" y="61557"/>
                    </a:cubicBezTo>
                    <a:lnTo>
                      <a:pt x="65438" y="61557"/>
                    </a:lnTo>
                    <a:cubicBezTo>
                      <a:pt x="65438" y="61557"/>
                      <a:pt x="65549" y="61668"/>
                      <a:pt x="65623" y="61779"/>
                    </a:cubicBezTo>
                    <a:cubicBezTo>
                      <a:pt x="65438" y="61927"/>
                      <a:pt x="65254" y="62037"/>
                      <a:pt x="65106" y="62148"/>
                    </a:cubicBezTo>
                    <a:lnTo>
                      <a:pt x="64995" y="62037"/>
                    </a:lnTo>
                    <a:lnTo>
                      <a:pt x="65069" y="62222"/>
                    </a:lnTo>
                    <a:cubicBezTo>
                      <a:pt x="64921" y="62296"/>
                      <a:pt x="64736" y="62444"/>
                      <a:pt x="64625" y="62592"/>
                    </a:cubicBezTo>
                    <a:lnTo>
                      <a:pt x="64514" y="62481"/>
                    </a:lnTo>
                    <a:lnTo>
                      <a:pt x="64514" y="62481"/>
                    </a:lnTo>
                    <a:cubicBezTo>
                      <a:pt x="64514" y="62481"/>
                      <a:pt x="64514" y="62518"/>
                      <a:pt x="64551" y="62592"/>
                    </a:cubicBezTo>
                    <a:lnTo>
                      <a:pt x="64440" y="62703"/>
                    </a:lnTo>
                    <a:cubicBezTo>
                      <a:pt x="64255" y="62851"/>
                      <a:pt x="64070" y="63036"/>
                      <a:pt x="63812" y="63184"/>
                    </a:cubicBezTo>
                    <a:cubicBezTo>
                      <a:pt x="63664" y="63257"/>
                      <a:pt x="63553" y="63405"/>
                      <a:pt x="63405" y="63553"/>
                    </a:cubicBezTo>
                    <a:cubicBezTo>
                      <a:pt x="63257" y="63368"/>
                      <a:pt x="62887" y="62888"/>
                      <a:pt x="62481" y="62333"/>
                    </a:cubicBezTo>
                    <a:cubicBezTo>
                      <a:pt x="62481" y="62333"/>
                      <a:pt x="62481" y="62296"/>
                      <a:pt x="62444" y="62296"/>
                    </a:cubicBezTo>
                    <a:cubicBezTo>
                      <a:pt x="62666" y="62074"/>
                      <a:pt x="62887" y="61853"/>
                      <a:pt x="63183" y="61594"/>
                    </a:cubicBezTo>
                    <a:cubicBezTo>
                      <a:pt x="63664" y="62259"/>
                      <a:pt x="64070" y="62703"/>
                      <a:pt x="64070" y="62703"/>
                    </a:cubicBezTo>
                    <a:cubicBezTo>
                      <a:pt x="64070" y="62703"/>
                      <a:pt x="63812" y="62111"/>
                      <a:pt x="63331" y="61483"/>
                    </a:cubicBezTo>
                    <a:cubicBezTo>
                      <a:pt x="63442" y="61372"/>
                      <a:pt x="63553" y="61224"/>
                      <a:pt x="63701" y="61150"/>
                    </a:cubicBezTo>
                    <a:cubicBezTo>
                      <a:pt x="64107" y="61816"/>
                      <a:pt x="64625" y="62148"/>
                      <a:pt x="64625" y="62148"/>
                    </a:cubicBezTo>
                    <a:cubicBezTo>
                      <a:pt x="64625" y="62148"/>
                      <a:pt x="64255" y="61668"/>
                      <a:pt x="63812" y="61039"/>
                    </a:cubicBezTo>
                    <a:cubicBezTo>
                      <a:pt x="63960" y="60928"/>
                      <a:pt x="64107" y="60817"/>
                      <a:pt x="64292" y="60670"/>
                    </a:cubicBezTo>
                    <a:cubicBezTo>
                      <a:pt x="64625" y="61113"/>
                      <a:pt x="64847" y="61335"/>
                      <a:pt x="64847" y="61335"/>
                    </a:cubicBezTo>
                    <a:cubicBezTo>
                      <a:pt x="64847" y="61335"/>
                      <a:pt x="64662" y="61002"/>
                      <a:pt x="64366" y="60596"/>
                    </a:cubicBezTo>
                    <a:cubicBezTo>
                      <a:pt x="64514" y="60522"/>
                      <a:pt x="64662" y="60374"/>
                      <a:pt x="64847" y="60263"/>
                    </a:cubicBezTo>
                    <a:cubicBezTo>
                      <a:pt x="64995" y="60448"/>
                      <a:pt x="65069" y="60559"/>
                      <a:pt x="65069" y="60559"/>
                    </a:cubicBezTo>
                    <a:lnTo>
                      <a:pt x="64884" y="60226"/>
                    </a:lnTo>
                    <a:cubicBezTo>
                      <a:pt x="65106" y="60078"/>
                      <a:pt x="65364" y="59893"/>
                      <a:pt x="65586" y="59782"/>
                    </a:cubicBezTo>
                    <a:lnTo>
                      <a:pt x="65845" y="60041"/>
                    </a:lnTo>
                    <a:cubicBezTo>
                      <a:pt x="65845" y="60041"/>
                      <a:pt x="65771" y="59893"/>
                      <a:pt x="65623" y="59708"/>
                    </a:cubicBezTo>
                    <a:cubicBezTo>
                      <a:pt x="65808" y="59634"/>
                      <a:pt x="65993" y="59486"/>
                      <a:pt x="66178" y="59413"/>
                    </a:cubicBezTo>
                    <a:cubicBezTo>
                      <a:pt x="66252" y="59486"/>
                      <a:pt x="66326" y="59597"/>
                      <a:pt x="66326" y="59597"/>
                    </a:cubicBezTo>
                    <a:lnTo>
                      <a:pt x="66215" y="59413"/>
                    </a:lnTo>
                    <a:cubicBezTo>
                      <a:pt x="66326" y="59339"/>
                      <a:pt x="66363" y="59302"/>
                      <a:pt x="66474" y="59265"/>
                    </a:cubicBezTo>
                    <a:cubicBezTo>
                      <a:pt x="66584" y="59228"/>
                      <a:pt x="66732" y="59117"/>
                      <a:pt x="66880" y="59080"/>
                    </a:cubicBezTo>
                    <a:cubicBezTo>
                      <a:pt x="67287" y="59597"/>
                      <a:pt x="67657" y="59967"/>
                      <a:pt x="67657" y="59967"/>
                    </a:cubicBezTo>
                    <a:cubicBezTo>
                      <a:pt x="67657" y="59967"/>
                      <a:pt x="67435" y="59523"/>
                      <a:pt x="67065" y="59043"/>
                    </a:cubicBezTo>
                    <a:cubicBezTo>
                      <a:pt x="67324" y="58895"/>
                      <a:pt x="67583" y="58784"/>
                      <a:pt x="67841" y="58710"/>
                    </a:cubicBezTo>
                    <a:cubicBezTo>
                      <a:pt x="68174" y="59117"/>
                      <a:pt x="68507" y="59413"/>
                      <a:pt x="68507" y="59413"/>
                    </a:cubicBezTo>
                    <a:cubicBezTo>
                      <a:pt x="68507" y="59413"/>
                      <a:pt x="68322" y="59080"/>
                      <a:pt x="68026" y="58673"/>
                    </a:cubicBezTo>
                    <a:cubicBezTo>
                      <a:pt x="68248" y="58562"/>
                      <a:pt x="68507" y="58525"/>
                      <a:pt x="68692" y="58414"/>
                    </a:cubicBezTo>
                    <a:cubicBezTo>
                      <a:pt x="68692" y="58488"/>
                      <a:pt x="68729" y="58488"/>
                      <a:pt x="68729" y="58525"/>
                    </a:cubicBezTo>
                    <a:cubicBezTo>
                      <a:pt x="69283" y="59265"/>
                      <a:pt x="69653" y="59856"/>
                      <a:pt x="69653" y="59856"/>
                    </a:cubicBezTo>
                    <a:cubicBezTo>
                      <a:pt x="69653" y="59856"/>
                      <a:pt x="69431" y="59117"/>
                      <a:pt x="68877" y="58414"/>
                    </a:cubicBezTo>
                    <a:cubicBezTo>
                      <a:pt x="68988" y="58377"/>
                      <a:pt x="69098" y="58377"/>
                      <a:pt x="69246" y="58340"/>
                    </a:cubicBezTo>
                    <a:cubicBezTo>
                      <a:pt x="69320" y="58340"/>
                      <a:pt x="69431" y="58303"/>
                      <a:pt x="69505" y="58303"/>
                    </a:cubicBezTo>
                    <a:cubicBezTo>
                      <a:pt x="70060" y="59265"/>
                      <a:pt x="70725" y="59893"/>
                      <a:pt x="70725" y="59893"/>
                    </a:cubicBezTo>
                    <a:cubicBezTo>
                      <a:pt x="70725" y="59893"/>
                      <a:pt x="70245" y="59154"/>
                      <a:pt x="69690" y="58229"/>
                    </a:cubicBezTo>
                    <a:cubicBezTo>
                      <a:pt x="69986" y="58193"/>
                      <a:pt x="70208" y="58156"/>
                      <a:pt x="70429" y="58156"/>
                    </a:cubicBezTo>
                    <a:cubicBezTo>
                      <a:pt x="70466" y="58193"/>
                      <a:pt x="70466" y="58303"/>
                      <a:pt x="70540" y="58340"/>
                    </a:cubicBezTo>
                    <a:cubicBezTo>
                      <a:pt x="71095" y="59228"/>
                      <a:pt x="71686" y="59782"/>
                      <a:pt x="71686" y="59782"/>
                    </a:cubicBezTo>
                    <a:lnTo>
                      <a:pt x="70651" y="58229"/>
                    </a:lnTo>
                    <a:cubicBezTo>
                      <a:pt x="70651" y="58193"/>
                      <a:pt x="70614" y="58193"/>
                      <a:pt x="70614" y="58156"/>
                    </a:cubicBezTo>
                    <a:lnTo>
                      <a:pt x="71354" y="58156"/>
                    </a:lnTo>
                    <a:cubicBezTo>
                      <a:pt x="71465" y="58303"/>
                      <a:pt x="71502" y="58414"/>
                      <a:pt x="71576" y="58562"/>
                    </a:cubicBezTo>
                    <a:cubicBezTo>
                      <a:pt x="72130" y="59413"/>
                      <a:pt x="72611" y="60041"/>
                      <a:pt x="72611" y="60041"/>
                    </a:cubicBezTo>
                    <a:cubicBezTo>
                      <a:pt x="72611" y="60041"/>
                      <a:pt x="72278" y="59302"/>
                      <a:pt x="71723" y="58488"/>
                    </a:cubicBezTo>
                    <a:cubicBezTo>
                      <a:pt x="71686" y="58377"/>
                      <a:pt x="71576" y="58303"/>
                      <a:pt x="71539" y="58193"/>
                    </a:cubicBezTo>
                    <a:lnTo>
                      <a:pt x="71539" y="58193"/>
                    </a:lnTo>
                    <a:cubicBezTo>
                      <a:pt x="71871" y="58229"/>
                      <a:pt x="72093" y="58229"/>
                      <a:pt x="72389" y="58303"/>
                    </a:cubicBezTo>
                    <a:cubicBezTo>
                      <a:pt x="72463" y="58488"/>
                      <a:pt x="72574" y="58673"/>
                      <a:pt x="72685" y="58858"/>
                    </a:cubicBezTo>
                    <a:cubicBezTo>
                      <a:pt x="73128" y="59523"/>
                      <a:pt x="73535" y="60041"/>
                      <a:pt x="73535" y="60041"/>
                    </a:cubicBezTo>
                    <a:cubicBezTo>
                      <a:pt x="73535" y="60041"/>
                      <a:pt x="73239" y="59450"/>
                      <a:pt x="72833" y="58747"/>
                    </a:cubicBezTo>
                    <a:lnTo>
                      <a:pt x="72574" y="58340"/>
                    </a:lnTo>
                    <a:lnTo>
                      <a:pt x="72574" y="58340"/>
                    </a:lnTo>
                    <a:cubicBezTo>
                      <a:pt x="73054" y="58414"/>
                      <a:pt x="73424" y="58562"/>
                      <a:pt x="73572" y="58599"/>
                    </a:cubicBezTo>
                    <a:cubicBezTo>
                      <a:pt x="73609" y="58673"/>
                      <a:pt x="73646" y="58747"/>
                      <a:pt x="73720" y="58784"/>
                    </a:cubicBezTo>
                    <a:lnTo>
                      <a:pt x="74533" y="59893"/>
                    </a:lnTo>
                    <a:cubicBezTo>
                      <a:pt x="74792" y="60189"/>
                      <a:pt x="74866" y="60374"/>
                      <a:pt x="74866" y="60374"/>
                    </a:cubicBezTo>
                    <a:cubicBezTo>
                      <a:pt x="74866" y="60374"/>
                      <a:pt x="74792" y="60152"/>
                      <a:pt x="74644" y="59856"/>
                    </a:cubicBezTo>
                    <a:cubicBezTo>
                      <a:pt x="74459" y="59523"/>
                      <a:pt x="74163" y="59117"/>
                      <a:pt x="73868" y="58710"/>
                    </a:cubicBezTo>
                    <a:cubicBezTo>
                      <a:pt x="73535" y="58303"/>
                      <a:pt x="73239" y="57860"/>
                      <a:pt x="73054" y="57564"/>
                    </a:cubicBezTo>
                    <a:cubicBezTo>
                      <a:pt x="72870" y="57231"/>
                      <a:pt x="72796" y="57047"/>
                      <a:pt x="72796" y="57046"/>
                    </a:cubicBezTo>
                    <a:lnTo>
                      <a:pt x="72796" y="57046"/>
                    </a:lnTo>
                    <a:cubicBezTo>
                      <a:pt x="72796" y="57047"/>
                      <a:pt x="72833" y="57268"/>
                      <a:pt x="72980" y="57601"/>
                    </a:cubicBezTo>
                    <a:cubicBezTo>
                      <a:pt x="73128" y="57860"/>
                      <a:pt x="73313" y="58193"/>
                      <a:pt x="73535" y="58562"/>
                    </a:cubicBezTo>
                    <a:cubicBezTo>
                      <a:pt x="73424" y="58525"/>
                      <a:pt x="73313" y="58414"/>
                      <a:pt x="73128" y="58377"/>
                    </a:cubicBezTo>
                    <a:cubicBezTo>
                      <a:pt x="72943" y="58303"/>
                      <a:pt x="72648" y="58193"/>
                      <a:pt x="72315" y="58119"/>
                    </a:cubicBezTo>
                    <a:cubicBezTo>
                      <a:pt x="72093" y="57749"/>
                      <a:pt x="71945" y="57490"/>
                      <a:pt x="71945" y="57490"/>
                    </a:cubicBezTo>
                    <a:lnTo>
                      <a:pt x="71945" y="57490"/>
                    </a:lnTo>
                    <a:cubicBezTo>
                      <a:pt x="71945" y="57490"/>
                      <a:pt x="72056" y="57749"/>
                      <a:pt x="72204" y="58008"/>
                    </a:cubicBezTo>
                    <a:cubicBezTo>
                      <a:pt x="72019" y="57971"/>
                      <a:pt x="71760" y="57934"/>
                      <a:pt x="71539" y="57860"/>
                    </a:cubicBezTo>
                    <a:cubicBezTo>
                      <a:pt x="71465" y="57860"/>
                      <a:pt x="71354" y="57823"/>
                      <a:pt x="71317" y="57823"/>
                    </a:cubicBezTo>
                    <a:cubicBezTo>
                      <a:pt x="71021" y="57305"/>
                      <a:pt x="70836" y="56899"/>
                      <a:pt x="70836" y="56899"/>
                    </a:cubicBezTo>
                    <a:lnTo>
                      <a:pt x="70836" y="56899"/>
                    </a:lnTo>
                    <a:cubicBezTo>
                      <a:pt x="70836" y="56899"/>
                      <a:pt x="70910" y="57084"/>
                      <a:pt x="70984" y="57416"/>
                    </a:cubicBezTo>
                    <a:cubicBezTo>
                      <a:pt x="71021" y="57490"/>
                      <a:pt x="71095" y="57638"/>
                      <a:pt x="71132" y="57786"/>
                    </a:cubicBezTo>
                    <a:cubicBezTo>
                      <a:pt x="70836" y="57749"/>
                      <a:pt x="70614" y="57749"/>
                      <a:pt x="70282" y="57749"/>
                    </a:cubicBezTo>
                    <a:cubicBezTo>
                      <a:pt x="69912" y="57120"/>
                      <a:pt x="69653" y="56677"/>
                      <a:pt x="69653" y="56677"/>
                    </a:cubicBezTo>
                    <a:lnTo>
                      <a:pt x="69653" y="56677"/>
                    </a:lnTo>
                    <a:cubicBezTo>
                      <a:pt x="69653" y="56677"/>
                      <a:pt x="69801" y="57120"/>
                      <a:pt x="70097" y="57749"/>
                    </a:cubicBezTo>
                    <a:cubicBezTo>
                      <a:pt x="69838" y="57749"/>
                      <a:pt x="69616" y="57749"/>
                      <a:pt x="69320" y="57786"/>
                    </a:cubicBezTo>
                    <a:cubicBezTo>
                      <a:pt x="68914" y="57047"/>
                      <a:pt x="68618" y="56418"/>
                      <a:pt x="68618" y="56418"/>
                    </a:cubicBezTo>
                    <a:lnTo>
                      <a:pt x="68618" y="56418"/>
                    </a:lnTo>
                    <a:cubicBezTo>
                      <a:pt x="68618" y="56418"/>
                      <a:pt x="68766" y="57047"/>
                      <a:pt x="69135" y="57823"/>
                    </a:cubicBezTo>
                    <a:lnTo>
                      <a:pt x="69062" y="57823"/>
                    </a:lnTo>
                    <a:cubicBezTo>
                      <a:pt x="68877" y="57860"/>
                      <a:pt x="68618" y="57897"/>
                      <a:pt x="68396" y="57971"/>
                    </a:cubicBezTo>
                    <a:cubicBezTo>
                      <a:pt x="68026" y="57490"/>
                      <a:pt x="67805" y="57121"/>
                      <a:pt x="67805" y="57120"/>
                    </a:cubicBezTo>
                    <a:lnTo>
                      <a:pt x="67805" y="57120"/>
                    </a:lnTo>
                    <a:cubicBezTo>
                      <a:pt x="67805" y="57121"/>
                      <a:pt x="67952" y="57490"/>
                      <a:pt x="68211" y="58008"/>
                    </a:cubicBezTo>
                    <a:cubicBezTo>
                      <a:pt x="67989" y="58045"/>
                      <a:pt x="67768" y="58156"/>
                      <a:pt x="67509" y="58193"/>
                    </a:cubicBezTo>
                    <a:cubicBezTo>
                      <a:pt x="67102" y="57601"/>
                      <a:pt x="66732" y="57120"/>
                      <a:pt x="66732" y="57120"/>
                    </a:cubicBezTo>
                    <a:lnTo>
                      <a:pt x="66732" y="57120"/>
                    </a:lnTo>
                    <a:cubicBezTo>
                      <a:pt x="66732" y="57120"/>
                      <a:pt x="66917" y="57638"/>
                      <a:pt x="67324" y="58229"/>
                    </a:cubicBezTo>
                    <a:cubicBezTo>
                      <a:pt x="67065" y="58340"/>
                      <a:pt x="66843" y="58414"/>
                      <a:pt x="66548" y="58562"/>
                    </a:cubicBezTo>
                    <a:cubicBezTo>
                      <a:pt x="65993" y="57860"/>
                      <a:pt x="65586" y="57342"/>
                      <a:pt x="65586" y="57342"/>
                    </a:cubicBezTo>
                    <a:lnTo>
                      <a:pt x="65586" y="57342"/>
                    </a:lnTo>
                    <a:cubicBezTo>
                      <a:pt x="65586" y="57342"/>
                      <a:pt x="65845" y="57971"/>
                      <a:pt x="66363" y="58673"/>
                    </a:cubicBezTo>
                    <a:lnTo>
                      <a:pt x="66104" y="58784"/>
                    </a:lnTo>
                    <a:cubicBezTo>
                      <a:pt x="65993" y="58858"/>
                      <a:pt x="65956" y="58895"/>
                      <a:pt x="65919" y="58932"/>
                    </a:cubicBezTo>
                    <a:cubicBezTo>
                      <a:pt x="65808" y="58747"/>
                      <a:pt x="65660" y="58525"/>
                      <a:pt x="65549" y="58229"/>
                    </a:cubicBezTo>
                    <a:cubicBezTo>
                      <a:pt x="65106" y="57453"/>
                      <a:pt x="64810" y="56825"/>
                      <a:pt x="64810" y="56825"/>
                    </a:cubicBezTo>
                    <a:lnTo>
                      <a:pt x="64810" y="56825"/>
                    </a:lnTo>
                    <a:cubicBezTo>
                      <a:pt x="64810" y="56825"/>
                      <a:pt x="64921" y="57564"/>
                      <a:pt x="65401" y="58340"/>
                    </a:cubicBezTo>
                    <a:cubicBezTo>
                      <a:pt x="65549" y="58562"/>
                      <a:pt x="65660" y="58784"/>
                      <a:pt x="65808" y="58969"/>
                    </a:cubicBezTo>
                    <a:cubicBezTo>
                      <a:pt x="65623" y="59080"/>
                      <a:pt x="65475" y="59154"/>
                      <a:pt x="65290" y="59265"/>
                    </a:cubicBezTo>
                    <a:cubicBezTo>
                      <a:pt x="65217" y="59080"/>
                      <a:pt x="65069" y="58858"/>
                      <a:pt x="64921" y="58673"/>
                    </a:cubicBezTo>
                    <a:cubicBezTo>
                      <a:pt x="64477" y="57823"/>
                      <a:pt x="64108" y="57121"/>
                      <a:pt x="64107" y="57120"/>
                    </a:cubicBezTo>
                    <a:lnTo>
                      <a:pt x="64107" y="57120"/>
                    </a:lnTo>
                    <a:cubicBezTo>
                      <a:pt x="64108" y="57121"/>
                      <a:pt x="64329" y="57860"/>
                      <a:pt x="64736" y="58747"/>
                    </a:cubicBezTo>
                    <a:cubicBezTo>
                      <a:pt x="64884" y="58969"/>
                      <a:pt x="65032" y="59154"/>
                      <a:pt x="65106" y="59339"/>
                    </a:cubicBezTo>
                    <a:cubicBezTo>
                      <a:pt x="64884" y="59486"/>
                      <a:pt x="64699" y="59634"/>
                      <a:pt x="64514" y="59782"/>
                    </a:cubicBezTo>
                    <a:lnTo>
                      <a:pt x="64070" y="59043"/>
                    </a:lnTo>
                    <a:lnTo>
                      <a:pt x="63146" y="57453"/>
                    </a:lnTo>
                    <a:lnTo>
                      <a:pt x="63146" y="57453"/>
                    </a:lnTo>
                    <a:cubicBezTo>
                      <a:pt x="63146" y="57453"/>
                      <a:pt x="63368" y="58230"/>
                      <a:pt x="63886" y="59117"/>
                    </a:cubicBezTo>
                    <a:cubicBezTo>
                      <a:pt x="64070" y="59413"/>
                      <a:pt x="64181" y="59634"/>
                      <a:pt x="64366" y="59856"/>
                    </a:cubicBezTo>
                    <a:cubicBezTo>
                      <a:pt x="64255" y="59967"/>
                      <a:pt x="64107" y="60041"/>
                      <a:pt x="63997" y="60189"/>
                    </a:cubicBezTo>
                    <a:cubicBezTo>
                      <a:pt x="63960" y="60152"/>
                      <a:pt x="63960" y="60078"/>
                      <a:pt x="63923" y="60004"/>
                    </a:cubicBezTo>
                    <a:lnTo>
                      <a:pt x="63035" y="58599"/>
                    </a:lnTo>
                    <a:lnTo>
                      <a:pt x="63035" y="58599"/>
                    </a:lnTo>
                    <a:cubicBezTo>
                      <a:pt x="63035" y="58599"/>
                      <a:pt x="63257" y="59302"/>
                      <a:pt x="63775" y="60078"/>
                    </a:cubicBezTo>
                    <a:cubicBezTo>
                      <a:pt x="63812" y="60115"/>
                      <a:pt x="63886" y="60226"/>
                      <a:pt x="63923" y="60263"/>
                    </a:cubicBezTo>
                    <a:cubicBezTo>
                      <a:pt x="63775" y="60411"/>
                      <a:pt x="63627" y="60522"/>
                      <a:pt x="63516" y="60633"/>
                    </a:cubicBezTo>
                    <a:cubicBezTo>
                      <a:pt x="63183" y="60189"/>
                      <a:pt x="62961" y="59856"/>
                      <a:pt x="62961" y="59856"/>
                    </a:cubicBezTo>
                    <a:lnTo>
                      <a:pt x="62961" y="59856"/>
                    </a:lnTo>
                    <a:cubicBezTo>
                      <a:pt x="62961" y="59856"/>
                      <a:pt x="63072" y="60226"/>
                      <a:pt x="63368" y="60743"/>
                    </a:cubicBezTo>
                    <a:cubicBezTo>
                      <a:pt x="63220" y="60891"/>
                      <a:pt x="63072" y="61002"/>
                      <a:pt x="62961" y="61113"/>
                    </a:cubicBezTo>
                    <a:lnTo>
                      <a:pt x="61963" y="59967"/>
                    </a:lnTo>
                    <a:lnTo>
                      <a:pt x="61963" y="59967"/>
                    </a:lnTo>
                    <a:cubicBezTo>
                      <a:pt x="61963" y="59967"/>
                      <a:pt x="62296" y="60559"/>
                      <a:pt x="62813" y="61261"/>
                    </a:cubicBezTo>
                    <a:cubicBezTo>
                      <a:pt x="62592" y="61520"/>
                      <a:pt x="62333" y="61742"/>
                      <a:pt x="62111" y="62037"/>
                    </a:cubicBezTo>
                    <a:cubicBezTo>
                      <a:pt x="61667" y="61483"/>
                      <a:pt x="61298" y="61113"/>
                      <a:pt x="61298" y="61113"/>
                    </a:cubicBezTo>
                    <a:lnTo>
                      <a:pt x="61298" y="61113"/>
                    </a:lnTo>
                    <a:cubicBezTo>
                      <a:pt x="61298" y="61113"/>
                      <a:pt x="61557" y="61557"/>
                      <a:pt x="62037" y="62185"/>
                    </a:cubicBezTo>
                    <a:cubicBezTo>
                      <a:pt x="61963" y="62222"/>
                      <a:pt x="61926" y="62259"/>
                      <a:pt x="61926" y="62296"/>
                    </a:cubicBezTo>
                    <a:cubicBezTo>
                      <a:pt x="61778" y="62444"/>
                      <a:pt x="61704" y="62629"/>
                      <a:pt x="61593" y="62777"/>
                    </a:cubicBezTo>
                    <a:cubicBezTo>
                      <a:pt x="61113" y="62185"/>
                      <a:pt x="60632" y="61705"/>
                      <a:pt x="60632" y="61705"/>
                    </a:cubicBezTo>
                    <a:lnTo>
                      <a:pt x="60632" y="61705"/>
                    </a:lnTo>
                    <a:cubicBezTo>
                      <a:pt x="60632" y="61705"/>
                      <a:pt x="61002" y="62259"/>
                      <a:pt x="61519" y="62925"/>
                    </a:cubicBezTo>
                    <a:cubicBezTo>
                      <a:pt x="61335" y="63184"/>
                      <a:pt x="61187" y="63405"/>
                      <a:pt x="61113" y="63590"/>
                    </a:cubicBezTo>
                    <a:cubicBezTo>
                      <a:pt x="61002" y="63479"/>
                      <a:pt x="60854" y="63331"/>
                      <a:pt x="60743" y="63147"/>
                    </a:cubicBezTo>
                    <a:cubicBezTo>
                      <a:pt x="60410" y="62740"/>
                      <a:pt x="60189" y="62370"/>
                      <a:pt x="60189" y="62370"/>
                    </a:cubicBezTo>
                    <a:lnTo>
                      <a:pt x="60189" y="62370"/>
                    </a:lnTo>
                    <a:cubicBezTo>
                      <a:pt x="60189" y="62370"/>
                      <a:pt x="60226" y="62814"/>
                      <a:pt x="60595" y="63221"/>
                    </a:cubicBezTo>
                    <a:cubicBezTo>
                      <a:pt x="60743" y="63405"/>
                      <a:pt x="60928" y="63553"/>
                      <a:pt x="61039" y="63664"/>
                    </a:cubicBezTo>
                    <a:cubicBezTo>
                      <a:pt x="60854" y="63960"/>
                      <a:pt x="60780" y="64145"/>
                      <a:pt x="60780" y="64145"/>
                    </a:cubicBezTo>
                    <a:cubicBezTo>
                      <a:pt x="60780" y="64145"/>
                      <a:pt x="60928" y="63960"/>
                      <a:pt x="61150" y="63701"/>
                    </a:cubicBezTo>
                    <a:cubicBezTo>
                      <a:pt x="61298" y="63775"/>
                      <a:pt x="61372" y="63849"/>
                      <a:pt x="61372" y="63849"/>
                    </a:cubicBezTo>
                    <a:cubicBezTo>
                      <a:pt x="61372" y="63849"/>
                      <a:pt x="61335" y="63738"/>
                      <a:pt x="61187" y="63664"/>
                    </a:cubicBezTo>
                    <a:cubicBezTo>
                      <a:pt x="61335" y="63479"/>
                      <a:pt x="61519" y="63294"/>
                      <a:pt x="61704" y="63036"/>
                    </a:cubicBezTo>
                    <a:cubicBezTo>
                      <a:pt x="62148" y="63590"/>
                      <a:pt x="62629" y="63960"/>
                      <a:pt x="62629" y="63960"/>
                    </a:cubicBezTo>
                    <a:cubicBezTo>
                      <a:pt x="62629" y="63960"/>
                      <a:pt x="62259" y="63516"/>
                      <a:pt x="61778" y="62925"/>
                    </a:cubicBezTo>
                    <a:cubicBezTo>
                      <a:pt x="61926" y="62777"/>
                      <a:pt x="62074" y="62629"/>
                      <a:pt x="62222" y="62444"/>
                    </a:cubicBezTo>
                    <a:lnTo>
                      <a:pt x="62259" y="62407"/>
                    </a:lnTo>
                    <a:lnTo>
                      <a:pt x="62259" y="62444"/>
                    </a:lnTo>
                    <a:cubicBezTo>
                      <a:pt x="62666" y="62999"/>
                      <a:pt x="63072" y="63368"/>
                      <a:pt x="63257" y="63553"/>
                    </a:cubicBezTo>
                    <a:cubicBezTo>
                      <a:pt x="62444" y="64219"/>
                      <a:pt x="61556" y="64847"/>
                      <a:pt x="60484" y="65365"/>
                    </a:cubicBezTo>
                    <a:cubicBezTo>
                      <a:pt x="60004" y="65624"/>
                      <a:pt x="59449" y="65808"/>
                      <a:pt x="58895" y="65993"/>
                    </a:cubicBezTo>
                    <a:cubicBezTo>
                      <a:pt x="58747" y="65808"/>
                      <a:pt x="58525" y="65439"/>
                      <a:pt x="58192" y="65069"/>
                    </a:cubicBezTo>
                    <a:cubicBezTo>
                      <a:pt x="57712" y="64514"/>
                      <a:pt x="57342" y="64071"/>
                      <a:pt x="57305" y="64071"/>
                    </a:cubicBezTo>
                    <a:cubicBezTo>
                      <a:pt x="57305" y="64071"/>
                      <a:pt x="57527" y="64625"/>
                      <a:pt x="58007" y="65180"/>
                    </a:cubicBezTo>
                    <a:cubicBezTo>
                      <a:pt x="58340" y="65550"/>
                      <a:pt x="58599" y="65882"/>
                      <a:pt x="58784" y="65993"/>
                    </a:cubicBezTo>
                    <a:cubicBezTo>
                      <a:pt x="58562" y="66104"/>
                      <a:pt x="58340" y="66141"/>
                      <a:pt x="58044" y="66252"/>
                    </a:cubicBezTo>
                    <a:cubicBezTo>
                      <a:pt x="57157" y="66474"/>
                      <a:pt x="56307" y="66622"/>
                      <a:pt x="55382" y="66659"/>
                    </a:cubicBezTo>
                    <a:cubicBezTo>
                      <a:pt x="55133" y="66670"/>
                      <a:pt x="54887" y="66674"/>
                      <a:pt x="54642" y="66674"/>
                    </a:cubicBezTo>
                    <a:cubicBezTo>
                      <a:pt x="54049" y="66674"/>
                      <a:pt x="53459" y="66648"/>
                      <a:pt x="52831" y="66622"/>
                    </a:cubicBezTo>
                    <a:cubicBezTo>
                      <a:pt x="52683" y="66326"/>
                      <a:pt x="52425" y="65919"/>
                      <a:pt x="52129" y="65513"/>
                    </a:cubicBezTo>
                    <a:cubicBezTo>
                      <a:pt x="51574" y="64699"/>
                      <a:pt x="51168" y="64071"/>
                      <a:pt x="51168" y="64071"/>
                    </a:cubicBezTo>
                    <a:lnTo>
                      <a:pt x="51168" y="64071"/>
                    </a:lnTo>
                    <a:cubicBezTo>
                      <a:pt x="51168" y="64071"/>
                      <a:pt x="51390" y="64810"/>
                      <a:pt x="51944" y="65587"/>
                    </a:cubicBezTo>
                    <a:cubicBezTo>
                      <a:pt x="52240" y="65993"/>
                      <a:pt x="52499" y="66326"/>
                      <a:pt x="52683" y="66548"/>
                    </a:cubicBezTo>
                    <a:cubicBezTo>
                      <a:pt x="52351" y="66511"/>
                      <a:pt x="52055" y="66474"/>
                      <a:pt x="51685" y="66437"/>
                    </a:cubicBezTo>
                    <a:cubicBezTo>
                      <a:pt x="51537" y="66141"/>
                      <a:pt x="51242" y="65698"/>
                      <a:pt x="50946" y="65180"/>
                    </a:cubicBezTo>
                    <a:cubicBezTo>
                      <a:pt x="50428" y="64330"/>
                      <a:pt x="49874" y="63775"/>
                      <a:pt x="49874" y="63775"/>
                    </a:cubicBezTo>
                    <a:lnTo>
                      <a:pt x="49874" y="63775"/>
                    </a:lnTo>
                    <a:cubicBezTo>
                      <a:pt x="49874" y="63775"/>
                      <a:pt x="50243" y="64478"/>
                      <a:pt x="50798" y="65254"/>
                    </a:cubicBezTo>
                    <a:cubicBezTo>
                      <a:pt x="51131" y="65735"/>
                      <a:pt x="51390" y="66141"/>
                      <a:pt x="51611" y="66363"/>
                    </a:cubicBezTo>
                    <a:cubicBezTo>
                      <a:pt x="51316" y="66326"/>
                      <a:pt x="51020" y="66289"/>
                      <a:pt x="50687" y="66252"/>
                    </a:cubicBezTo>
                    <a:cubicBezTo>
                      <a:pt x="50576" y="65993"/>
                      <a:pt x="50243" y="65513"/>
                      <a:pt x="49837" y="64995"/>
                    </a:cubicBezTo>
                    <a:cubicBezTo>
                      <a:pt x="49208" y="64219"/>
                      <a:pt x="48839" y="63553"/>
                      <a:pt x="48839" y="63553"/>
                    </a:cubicBezTo>
                    <a:lnTo>
                      <a:pt x="48839" y="63553"/>
                    </a:lnTo>
                    <a:cubicBezTo>
                      <a:pt x="48839" y="63553"/>
                      <a:pt x="49097" y="64330"/>
                      <a:pt x="49689" y="65143"/>
                    </a:cubicBezTo>
                    <a:cubicBezTo>
                      <a:pt x="50059" y="65624"/>
                      <a:pt x="50428" y="66067"/>
                      <a:pt x="50650" y="66289"/>
                    </a:cubicBezTo>
                    <a:cubicBezTo>
                      <a:pt x="50280" y="66252"/>
                      <a:pt x="49911" y="66141"/>
                      <a:pt x="49541" y="66104"/>
                    </a:cubicBezTo>
                    <a:lnTo>
                      <a:pt x="49467" y="66104"/>
                    </a:lnTo>
                    <a:cubicBezTo>
                      <a:pt x="49319" y="65882"/>
                      <a:pt x="49097" y="65513"/>
                      <a:pt x="48728" y="65069"/>
                    </a:cubicBezTo>
                    <a:cubicBezTo>
                      <a:pt x="48173" y="64478"/>
                      <a:pt x="47693" y="63960"/>
                      <a:pt x="47692" y="63960"/>
                    </a:cubicBezTo>
                    <a:lnTo>
                      <a:pt x="47692" y="63960"/>
                    </a:lnTo>
                    <a:cubicBezTo>
                      <a:pt x="47693" y="63960"/>
                      <a:pt x="48025" y="64589"/>
                      <a:pt x="48543" y="65180"/>
                    </a:cubicBezTo>
                    <a:cubicBezTo>
                      <a:pt x="48839" y="65550"/>
                      <a:pt x="49171" y="65882"/>
                      <a:pt x="49356" y="66067"/>
                    </a:cubicBezTo>
                    <a:cubicBezTo>
                      <a:pt x="48912" y="65956"/>
                      <a:pt x="48432" y="65882"/>
                      <a:pt x="48025" y="65772"/>
                    </a:cubicBezTo>
                    <a:cubicBezTo>
                      <a:pt x="47508" y="65624"/>
                      <a:pt x="46990" y="65550"/>
                      <a:pt x="46509" y="65402"/>
                    </a:cubicBezTo>
                    <a:cubicBezTo>
                      <a:pt x="45474" y="65143"/>
                      <a:pt x="44476" y="64810"/>
                      <a:pt x="43441" y="64441"/>
                    </a:cubicBezTo>
                    <a:lnTo>
                      <a:pt x="42332" y="64034"/>
                    </a:lnTo>
                    <a:cubicBezTo>
                      <a:pt x="42318" y="64010"/>
                      <a:pt x="42304" y="63985"/>
                      <a:pt x="42288" y="63958"/>
                    </a:cubicBezTo>
                    <a:lnTo>
                      <a:pt x="42288" y="63958"/>
                    </a:lnTo>
                    <a:cubicBezTo>
                      <a:pt x="41920" y="63847"/>
                      <a:pt x="41553" y="63700"/>
                      <a:pt x="41186" y="63590"/>
                    </a:cubicBezTo>
                    <a:cubicBezTo>
                      <a:pt x="41001" y="63368"/>
                      <a:pt x="40779" y="62999"/>
                      <a:pt x="40483" y="62592"/>
                    </a:cubicBezTo>
                    <a:cubicBezTo>
                      <a:pt x="39966" y="61853"/>
                      <a:pt x="39559" y="61261"/>
                      <a:pt x="39559" y="61261"/>
                    </a:cubicBezTo>
                    <a:lnTo>
                      <a:pt x="39559" y="61261"/>
                    </a:lnTo>
                    <a:cubicBezTo>
                      <a:pt x="39559" y="61261"/>
                      <a:pt x="39781" y="61927"/>
                      <a:pt x="40335" y="62666"/>
                    </a:cubicBezTo>
                    <a:cubicBezTo>
                      <a:pt x="40594" y="62999"/>
                      <a:pt x="40853" y="63331"/>
                      <a:pt x="41038" y="63516"/>
                    </a:cubicBezTo>
                    <a:cubicBezTo>
                      <a:pt x="40668" y="63368"/>
                      <a:pt x="40298" y="63294"/>
                      <a:pt x="39929" y="63184"/>
                    </a:cubicBezTo>
                    <a:cubicBezTo>
                      <a:pt x="39781" y="62962"/>
                      <a:pt x="39559" y="62666"/>
                      <a:pt x="39337" y="62370"/>
                    </a:cubicBezTo>
                    <a:cubicBezTo>
                      <a:pt x="38820" y="61631"/>
                      <a:pt x="38413" y="61002"/>
                      <a:pt x="38413" y="61002"/>
                    </a:cubicBezTo>
                    <a:lnTo>
                      <a:pt x="38413" y="61002"/>
                    </a:lnTo>
                    <a:cubicBezTo>
                      <a:pt x="38413" y="61002"/>
                      <a:pt x="38635" y="61705"/>
                      <a:pt x="39189" y="62444"/>
                    </a:cubicBezTo>
                    <a:cubicBezTo>
                      <a:pt x="39374" y="62740"/>
                      <a:pt x="39559" y="62925"/>
                      <a:pt x="39744" y="63147"/>
                    </a:cubicBezTo>
                    <a:cubicBezTo>
                      <a:pt x="39411" y="63036"/>
                      <a:pt x="39152" y="62962"/>
                      <a:pt x="38819" y="62925"/>
                    </a:cubicBezTo>
                    <a:cubicBezTo>
                      <a:pt x="38746" y="62777"/>
                      <a:pt x="38635" y="62629"/>
                      <a:pt x="38487" y="62481"/>
                    </a:cubicBezTo>
                    <a:cubicBezTo>
                      <a:pt x="38006" y="61853"/>
                      <a:pt x="37637" y="61298"/>
                      <a:pt x="37636" y="61298"/>
                    </a:cubicBezTo>
                    <a:lnTo>
                      <a:pt x="37636" y="61298"/>
                    </a:lnTo>
                    <a:cubicBezTo>
                      <a:pt x="37636" y="61298"/>
                      <a:pt x="37858" y="61927"/>
                      <a:pt x="38302" y="62629"/>
                    </a:cubicBezTo>
                    <a:cubicBezTo>
                      <a:pt x="38413" y="62740"/>
                      <a:pt x="38450" y="62814"/>
                      <a:pt x="38561" y="62925"/>
                    </a:cubicBezTo>
                    <a:cubicBezTo>
                      <a:pt x="38302" y="62851"/>
                      <a:pt x="38043" y="62814"/>
                      <a:pt x="37821" y="62777"/>
                    </a:cubicBezTo>
                    <a:lnTo>
                      <a:pt x="37673" y="62481"/>
                    </a:lnTo>
                    <a:cubicBezTo>
                      <a:pt x="37304" y="61890"/>
                      <a:pt x="36971" y="61372"/>
                      <a:pt x="36971" y="61372"/>
                    </a:cubicBezTo>
                    <a:lnTo>
                      <a:pt x="36971" y="61372"/>
                    </a:lnTo>
                    <a:cubicBezTo>
                      <a:pt x="36971" y="61372"/>
                      <a:pt x="37156" y="61927"/>
                      <a:pt x="37525" y="62592"/>
                    </a:cubicBezTo>
                    <a:cubicBezTo>
                      <a:pt x="37562" y="62629"/>
                      <a:pt x="37562" y="62666"/>
                      <a:pt x="37636" y="62740"/>
                    </a:cubicBezTo>
                    <a:cubicBezTo>
                      <a:pt x="37525" y="62740"/>
                      <a:pt x="37452" y="62666"/>
                      <a:pt x="37341" y="62666"/>
                    </a:cubicBezTo>
                    <a:lnTo>
                      <a:pt x="37267" y="62666"/>
                    </a:lnTo>
                    <a:cubicBezTo>
                      <a:pt x="37156" y="62555"/>
                      <a:pt x="37082" y="62370"/>
                      <a:pt x="36934" y="62185"/>
                    </a:cubicBezTo>
                    <a:cubicBezTo>
                      <a:pt x="36453" y="61446"/>
                      <a:pt x="36158" y="60818"/>
                      <a:pt x="36158" y="60817"/>
                    </a:cubicBezTo>
                    <a:lnTo>
                      <a:pt x="36158" y="60817"/>
                    </a:lnTo>
                    <a:cubicBezTo>
                      <a:pt x="36158" y="60818"/>
                      <a:pt x="36269" y="61520"/>
                      <a:pt x="36749" y="62259"/>
                    </a:cubicBezTo>
                    <a:cubicBezTo>
                      <a:pt x="36823" y="62407"/>
                      <a:pt x="36934" y="62555"/>
                      <a:pt x="37008" y="62629"/>
                    </a:cubicBezTo>
                    <a:cubicBezTo>
                      <a:pt x="36897" y="62629"/>
                      <a:pt x="36749" y="62592"/>
                      <a:pt x="36564" y="62592"/>
                    </a:cubicBezTo>
                    <a:cubicBezTo>
                      <a:pt x="36416" y="62370"/>
                      <a:pt x="36232" y="62037"/>
                      <a:pt x="36047" y="61705"/>
                    </a:cubicBezTo>
                    <a:cubicBezTo>
                      <a:pt x="35529" y="60965"/>
                      <a:pt x="35123" y="60411"/>
                      <a:pt x="35122" y="60411"/>
                    </a:cubicBezTo>
                    <a:lnTo>
                      <a:pt x="35122" y="60411"/>
                    </a:lnTo>
                    <a:cubicBezTo>
                      <a:pt x="35122" y="60411"/>
                      <a:pt x="35418" y="61076"/>
                      <a:pt x="35899" y="61816"/>
                    </a:cubicBezTo>
                    <a:cubicBezTo>
                      <a:pt x="36084" y="62074"/>
                      <a:pt x="36268" y="62370"/>
                      <a:pt x="36453" y="62555"/>
                    </a:cubicBezTo>
                    <a:cubicBezTo>
                      <a:pt x="36342" y="62555"/>
                      <a:pt x="36158" y="62481"/>
                      <a:pt x="36010" y="62481"/>
                    </a:cubicBezTo>
                    <a:cubicBezTo>
                      <a:pt x="35862" y="62296"/>
                      <a:pt x="35603" y="61890"/>
                      <a:pt x="35233" y="61446"/>
                    </a:cubicBezTo>
                    <a:lnTo>
                      <a:pt x="34346" y="60263"/>
                    </a:lnTo>
                    <a:lnTo>
                      <a:pt x="34346" y="60263"/>
                    </a:lnTo>
                    <a:cubicBezTo>
                      <a:pt x="34346" y="60263"/>
                      <a:pt x="34568" y="60891"/>
                      <a:pt x="35085" y="61520"/>
                    </a:cubicBezTo>
                    <a:cubicBezTo>
                      <a:pt x="35455" y="62000"/>
                      <a:pt x="35788" y="62296"/>
                      <a:pt x="35973" y="62481"/>
                    </a:cubicBezTo>
                    <a:cubicBezTo>
                      <a:pt x="35640" y="62481"/>
                      <a:pt x="35307" y="62444"/>
                      <a:pt x="34975" y="62444"/>
                    </a:cubicBezTo>
                    <a:cubicBezTo>
                      <a:pt x="34568" y="62444"/>
                      <a:pt x="34161" y="62407"/>
                      <a:pt x="33754" y="62407"/>
                    </a:cubicBezTo>
                    <a:lnTo>
                      <a:pt x="33274" y="61705"/>
                    </a:lnTo>
                    <a:cubicBezTo>
                      <a:pt x="32830" y="61002"/>
                      <a:pt x="32350" y="60522"/>
                      <a:pt x="32350" y="60522"/>
                    </a:cubicBezTo>
                    <a:lnTo>
                      <a:pt x="32350" y="60522"/>
                    </a:lnTo>
                    <a:cubicBezTo>
                      <a:pt x="32350" y="60522"/>
                      <a:pt x="32682" y="61113"/>
                      <a:pt x="33089" y="61816"/>
                    </a:cubicBezTo>
                    <a:cubicBezTo>
                      <a:pt x="33237" y="62037"/>
                      <a:pt x="33422" y="62222"/>
                      <a:pt x="33570" y="62407"/>
                    </a:cubicBezTo>
                    <a:lnTo>
                      <a:pt x="32682" y="62407"/>
                    </a:lnTo>
                    <a:cubicBezTo>
                      <a:pt x="32571" y="62222"/>
                      <a:pt x="32350" y="61853"/>
                      <a:pt x="32091" y="61520"/>
                    </a:cubicBezTo>
                    <a:lnTo>
                      <a:pt x="31277" y="60522"/>
                    </a:lnTo>
                    <a:lnTo>
                      <a:pt x="31277" y="60522"/>
                    </a:lnTo>
                    <a:cubicBezTo>
                      <a:pt x="31277" y="60522"/>
                      <a:pt x="31462" y="61076"/>
                      <a:pt x="31943" y="61631"/>
                    </a:cubicBezTo>
                    <a:cubicBezTo>
                      <a:pt x="32202" y="61927"/>
                      <a:pt x="32461" y="62222"/>
                      <a:pt x="32571" y="62370"/>
                    </a:cubicBezTo>
                    <a:lnTo>
                      <a:pt x="31610" y="62370"/>
                    </a:lnTo>
                    <a:cubicBezTo>
                      <a:pt x="31462" y="62222"/>
                      <a:pt x="31351" y="62000"/>
                      <a:pt x="31167" y="61816"/>
                    </a:cubicBezTo>
                    <a:cubicBezTo>
                      <a:pt x="30686" y="61261"/>
                      <a:pt x="30316" y="60818"/>
                      <a:pt x="30316" y="60817"/>
                    </a:cubicBezTo>
                    <a:lnTo>
                      <a:pt x="30316" y="60817"/>
                    </a:lnTo>
                    <a:cubicBezTo>
                      <a:pt x="30316" y="60818"/>
                      <a:pt x="30538" y="61372"/>
                      <a:pt x="31019" y="61890"/>
                    </a:cubicBezTo>
                    <a:cubicBezTo>
                      <a:pt x="31167" y="62074"/>
                      <a:pt x="31277" y="62222"/>
                      <a:pt x="31425" y="62296"/>
                    </a:cubicBezTo>
                    <a:lnTo>
                      <a:pt x="30686" y="62296"/>
                    </a:lnTo>
                    <a:lnTo>
                      <a:pt x="30316" y="61816"/>
                    </a:lnTo>
                    <a:cubicBezTo>
                      <a:pt x="29910" y="61261"/>
                      <a:pt x="29503" y="60781"/>
                      <a:pt x="29503" y="60780"/>
                    </a:cubicBezTo>
                    <a:lnTo>
                      <a:pt x="29503" y="60780"/>
                    </a:lnTo>
                    <a:cubicBezTo>
                      <a:pt x="29503" y="60781"/>
                      <a:pt x="29725" y="61335"/>
                      <a:pt x="30168" y="61927"/>
                    </a:cubicBezTo>
                    <a:cubicBezTo>
                      <a:pt x="30279" y="62074"/>
                      <a:pt x="30427" y="62222"/>
                      <a:pt x="30501" y="62296"/>
                    </a:cubicBezTo>
                    <a:lnTo>
                      <a:pt x="29946" y="62296"/>
                    </a:lnTo>
                    <a:cubicBezTo>
                      <a:pt x="29873" y="62111"/>
                      <a:pt x="29725" y="61927"/>
                      <a:pt x="29614" y="61742"/>
                    </a:cubicBezTo>
                    <a:cubicBezTo>
                      <a:pt x="29207" y="61113"/>
                      <a:pt x="28690" y="60633"/>
                      <a:pt x="28689" y="60633"/>
                    </a:cubicBezTo>
                    <a:lnTo>
                      <a:pt x="28689" y="60633"/>
                    </a:lnTo>
                    <a:cubicBezTo>
                      <a:pt x="28690" y="60633"/>
                      <a:pt x="29022" y="61187"/>
                      <a:pt x="29429" y="61853"/>
                    </a:cubicBezTo>
                    <a:cubicBezTo>
                      <a:pt x="29540" y="62000"/>
                      <a:pt x="29614" y="62185"/>
                      <a:pt x="29762" y="62259"/>
                    </a:cubicBezTo>
                    <a:lnTo>
                      <a:pt x="29244" y="62259"/>
                    </a:lnTo>
                    <a:cubicBezTo>
                      <a:pt x="29133" y="62074"/>
                      <a:pt x="28985" y="61890"/>
                      <a:pt x="28837" y="61668"/>
                    </a:cubicBezTo>
                    <a:cubicBezTo>
                      <a:pt x="28394" y="61076"/>
                      <a:pt x="28061" y="60522"/>
                      <a:pt x="28061" y="60522"/>
                    </a:cubicBezTo>
                    <a:lnTo>
                      <a:pt x="28061" y="60522"/>
                    </a:lnTo>
                    <a:cubicBezTo>
                      <a:pt x="28061" y="60522"/>
                      <a:pt x="28246" y="61150"/>
                      <a:pt x="28689" y="61742"/>
                    </a:cubicBezTo>
                    <a:cubicBezTo>
                      <a:pt x="28837" y="61927"/>
                      <a:pt x="28985" y="62074"/>
                      <a:pt x="29059" y="62222"/>
                    </a:cubicBezTo>
                    <a:cubicBezTo>
                      <a:pt x="28985" y="62222"/>
                      <a:pt x="28800" y="62222"/>
                      <a:pt x="28616" y="62185"/>
                    </a:cubicBezTo>
                    <a:cubicBezTo>
                      <a:pt x="28505" y="62074"/>
                      <a:pt x="28431" y="61927"/>
                      <a:pt x="28320" y="61853"/>
                    </a:cubicBezTo>
                    <a:cubicBezTo>
                      <a:pt x="27876" y="61335"/>
                      <a:pt x="27506" y="60965"/>
                      <a:pt x="27469" y="60965"/>
                    </a:cubicBezTo>
                    <a:cubicBezTo>
                      <a:pt x="27469" y="60965"/>
                      <a:pt x="27728" y="61483"/>
                      <a:pt x="28135" y="62000"/>
                    </a:cubicBezTo>
                    <a:lnTo>
                      <a:pt x="28320" y="62185"/>
                    </a:lnTo>
                    <a:cubicBezTo>
                      <a:pt x="28135" y="62185"/>
                      <a:pt x="27950" y="62111"/>
                      <a:pt x="27728" y="62074"/>
                    </a:cubicBezTo>
                    <a:cubicBezTo>
                      <a:pt x="27359" y="61631"/>
                      <a:pt x="26989" y="61298"/>
                      <a:pt x="26989" y="61298"/>
                    </a:cubicBezTo>
                    <a:lnTo>
                      <a:pt x="26989" y="61298"/>
                    </a:lnTo>
                    <a:cubicBezTo>
                      <a:pt x="26989" y="61298"/>
                      <a:pt x="27174" y="61631"/>
                      <a:pt x="27506" y="62037"/>
                    </a:cubicBezTo>
                    <a:cubicBezTo>
                      <a:pt x="27359" y="62037"/>
                      <a:pt x="27174" y="62000"/>
                      <a:pt x="26989" y="62000"/>
                    </a:cubicBezTo>
                    <a:cubicBezTo>
                      <a:pt x="26582" y="61520"/>
                      <a:pt x="26213" y="61187"/>
                      <a:pt x="26212" y="61187"/>
                    </a:cubicBezTo>
                    <a:lnTo>
                      <a:pt x="26212" y="61187"/>
                    </a:lnTo>
                    <a:cubicBezTo>
                      <a:pt x="26212" y="61187"/>
                      <a:pt x="26397" y="61520"/>
                      <a:pt x="26730" y="61927"/>
                    </a:cubicBezTo>
                    <a:cubicBezTo>
                      <a:pt x="26545" y="61890"/>
                      <a:pt x="26360" y="61890"/>
                      <a:pt x="26102" y="61853"/>
                    </a:cubicBezTo>
                    <a:cubicBezTo>
                      <a:pt x="26065" y="61816"/>
                      <a:pt x="26028" y="61816"/>
                      <a:pt x="26028" y="61742"/>
                    </a:cubicBezTo>
                    <a:cubicBezTo>
                      <a:pt x="25621" y="61446"/>
                      <a:pt x="25288" y="61187"/>
                      <a:pt x="25288" y="61187"/>
                    </a:cubicBezTo>
                    <a:lnTo>
                      <a:pt x="25288" y="61187"/>
                    </a:lnTo>
                    <a:cubicBezTo>
                      <a:pt x="25288" y="61187"/>
                      <a:pt x="25473" y="61520"/>
                      <a:pt x="25843" y="61816"/>
                    </a:cubicBezTo>
                    <a:cubicBezTo>
                      <a:pt x="25695" y="61742"/>
                      <a:pt x="25510" y="61742"/>
                      <a:pt x="25325" y="61705"/>
                    </a:cubicBezTo>
                    <a:cubicBezTo>
                      <a:pt x="25288" y="61668"/>
                      <a:pt x="25251" y="61557"/>
                      <a:pt x="25177" y="61520"/>
                    </a:cubicBezTo>
                    <a:cubicBezTo>
                      <a:pt x="25066" y="61372"/>
                      <a:pt x="24808" y="61298"/>
                      <a:pt x="24808" y="61298"/>
                    </a:cubicBezTo>
                    <a:lnTo>
                      <a:pt x="24808" y="61298"/>
                    </a:lnTo>
                    <a:cubicBezTo>
                      <a:pt x="24808" y="61298"/>
                      <a:pt x="24882" y="61483"/>
                      <a:pt x="25066" y="61668"/>
                    </a:cubicBezTo>
                    <a:cubicBezTo>
                      <a:pt x="25066" y="61668"/>
                      <a:pt x="25103" y="61668"/>
                      <a:pt x="25103" y="61705"/>
                    </a:cubicBezTo>
                    <a:cubicBezTo>
                      <a:pt x="24992" y="61705"/>
                      <a:pt x="24882" y="61668"/>
                      <a:pt x="24734" y="61668"/>
                    </a:cubicBezTo>
                    <a:lnTo>
                      <a:pt x="24512" y="61483"/>
                    </a:lnTo>
                    <a:cubicBezTo>
                      <a:pt x="24068" y="61113"/>
                      <a:pt x="23772" y="60781"/>
                      <a:pt x="23772" y="60780"/>
                    </a:cubicBezTo>
                    <a:lnTo>
                      <a:pt x="23772" y="60780"/>
                    </a:lnTo>
                    <a:cubicBezTo>
                      <a:pt x="23772" y="60781"/>
                      <a:pt x="23883" y="61261"/>
                      <a:pt x="24364" y="61631"/>
                    </a:cubicBezTo>
                    <a:cubicBezTo>
                      <a:pt x="24179" y="61557"/>
                      <a:pt x="24031" y="61557"/>
                      <a:pt x="23846" y="61520"/>
                    </a:cubicBezTo>
                    <a:cubicBezTo>
                      <a:pt x="23698" y="61372"/>
                      <a:pt x="23588" y="61150"/>
                      <a:pt x="23403" y="60965"/>
                    </a:cubicBezTo>
                    <a:cubicBezTo>
                      <a:pt x="23033" y="60522"/>
                      <a:pt x="22737" y="60078"/>
                      <a:pt x="22700" y="60078"/>
                    </a:cubicBezTo>
                    <a:cubicBezTo>
                      <a:pt x="22700" y="60078"/>
                      <a:pt x="22848" y="60596"/>
                      <a:pt x="23218" y="61113"/>
                    </a:cubicBezTo>
                    <a:cubicBezTo>
                      <a:pt x="23329" y="61298"/>
                      <a:pt x="23477" y="61446"/>
                      <a:pt x="23625" y="61520"/>
                    </a:cubicBezTo>
                    <a:cubicBezTo>
                      <a:pt x="23477" y="61483"/>
                      <a:pt x="23292" y="61483"/>
                      <a:pt x="23144" y="61446"/>
                    </a:cubicBezTo>
                    <a:cubicBezTo>
                      <a:pt x="23033" y="61261"/>
                      <a:pt x="22885" y="61002"/>
                      <a:pt x="22663" y="60780"/>
                    </a:cubicBezTo>
                    <a:cubicBezTo>
                      <a:pt x="22183" y="60263"/>
                      <a:pt x="21739" y="59893"/>
                      <a:pt x="21739" y="59893"/>
                    </a:cubicBezTo>
                    <a:lnTo>
                      <a:pt x="21739" y="59893"/>
                    </a:lnTo>
                    <a:cubicBezTo>
                      <a:pt x="21739" y="59893"/>
                      <a:pt x="21998" y="60411"/>
                      <a:pt x="22515" y="60928"/>
                    </a:cubicBezTo>
                    <a:cubicBezTo>
                      <a:pt x="22700" y="61113"/>
                      <a:pt x="22848" y="61298"/>
                      <a:pt x="22959" y="61446"/>
                    </a:cubicBezTo>
                    <a:cubicBezTo>
                      <a:pt x="22700" y="61372"/>
                      <a:pt x="22478" y="61335"/>
                      <a:pt x="22183" y="61298"/>
                    </a:cubicBezTo>
                    <a:cubicBezTo>
                      <a:pt x="22109" y="61113"/>
                      <a:pt x="21961" y="60928"/>
                      <a:pt x="21776" y="60743"/>
                    </a:cubicBezTo>
                    <a:cubicBezTo>
                      <a:pt x="21369" y="60226"/>
                      <a:pt x="20926" y="59893"/>
                      <a:pt x="20926" y="59893"/>
                    </a:cubicBezTo>
                    <a:lnTo>
                      <a:pt x="20926" y="59893"/>
                    </a:lnTo>
                    <a:cubicBezTo>
                      <a:pt x="20926" y="59893"/>
                      <a:pt x="21221" y="60374"/>
                      <a:pt x="21628" y="60891"/>
                    </a:cubicBezTo>
                    <a:cubicBezTo>
                      <a:pt x="21776" y="61002"/>
                      <a:pt x="21850" y="61150"/>
                      <a:pt x="21961" y="61261"/>
                    </a:cubicBezTo>
                    <a:lnTo>
                      <a:pt x="21258" y="61113"/>
                    </a:lnTo>
                    <a:cubicBezTo>
                      <a:pt x="21110" y="60928"/>
                      <a:pt x="20926" y="60743"/>
                      <a:pt x="20815" y="60522"/>
                    </a:cubicBezTo>
                    <a:cubicBezTo>
                      <a:pt x="20334" y="59967"/>
                      <a:pt x="20001" y="59450"/>
                      <a:pt x="20001" y="59450"/>
                    </a:cubicBezTo>
                    <a:lnTo>
                      <a:pt x="20001" y="59450"/>
                    </a:lnTo>
                    <a:cubicBezTo>
                      <a:pt x="20001" y="59450"/>
                      <a:pt x="20186" y="60041"/>
                      <a:pt x="20667" y="60596"/>
                    </a:cubicBezTo>
                    <a:cubicBezTo>
                      <a:pt x="20815" y="60780"/>
                      <a:pt x="20926" y="60928"/>
                      <a:pt x="21074" y="61076"/>
                    </a:cubicBezTo>
                    <a:cubicBezTo>
                      <a:pt x="20815" y="61002"/>
                      <a:pt x="20519" y="60928"/>
                      <a:pt x="20260" y="60891"/>
                    </a:cubicBezTo>
                    <a:cubicBezTo>
                      <a:pt x="20149" y="60743"/>
                      <a:pt x="20001" y="60559"/>
                      <a:pt x="19817" y="60374"/>
                    </a:cubicBezTo>
                    <a:cubicBezTo>
                      <a:pt x="19373" y="59856"/>
                      <a:pt x="19003" y="59450"/>
                      <a:pt x="19003" y="59450"/>
                    </a:cubicBezTo>
                    <a:lnTo>
                      <a:pt x="19003" y="59450"/>
                    </a:lnTo>
                    <a:cubicBezTo>
                      <a:pt x="19003" y="59450"/>
                      <a:pt x="19225" y="60004"/>
                      <a:pt x="19706" y="60522"/>
                    </a:cubicBezTo>
                    <a:cubicBezTo>
                      <a:pt x="19780" y="60596"/>
                      <a:pt x="19890" y="60743"/>
                      <a:pt x="19964" y="60817"/>
                    </a:cubicBezTo>
                    <a:cubicBezTo>
                      <a:pt x="19743" y="60780"/>
                      <a:pt x="19447" y="60707"/>
                      <a:pt x="19225" y="60633"/>
                    </a:cubicBezTo>
                    <a:cubicBezTo>
                      <a:pt x="19217" y="60623"/>
                      <a:pt x="19209" y="60613"/>
                      <a:pt x="19202" y="60603"/>
                    </a:cubicBezTo>
                    <a:lnTo>
                      <a:pt x="19202" y="60603"/>
                    </a:lnTo>
                    <a:cubicBezTo>
                      <a:pt x="19052" y="60576"/>
                      <a:pt x="18917" y="60549"/>
                      <a:pt x="18781" y="60522"/>
                    </a:cubicBezTo>
                    <a:cubicBezTo>
                      <a:pt x="18633" y="60300"/>
                      <a:pt x="18486" y="60115"/>
                      <a:pt x="18301" y="59893"/>
                    </a:cubicBezTo>
                    <a:cubicBezTo>
                      <a:pt x="18042" y="59597"/>
                      <a:pt x="17783" y="59302"/>
                      <a:pt x="17598" y="59117"/>
                    </a:cubicBezTo>
                    <a:lnTo>
                      <a:pt x="17598" y="59117"/>
                    </a:lnTo>
                    <a:cubicBezTo>
                      <a:pt x="17771" y="59141"/>
                      <a:pt x="17928" y="59150"/>
                      <a:pt x="18090" y="59174"/>
                    </a:cubicBezTo>
                    <a:lnTo>
                      <a:pt x="18090" y="59174"/>
                    </a:lnTo>
                    <a:cubicBezTo>
                      <a:pt x="18086" y="59167"/>
                      <a:pt x="18082" y="59160"/>
                      <a:pt x="18079" y="59154"/>
                    </a:cubicBezTo>
                    <a:lnTo>
                      <a:pt x="18670" y="59154"/>
                    </a:lnTo>
                    <a:cubicBezTo>
                      <a:pt x="18855" y="59154"/>
                      <a:pt x="19003" y="59117"/>
                      <a:pt x="19151" y="59117"/>
                    </a:cubicBezTo>
                    <a:cubicBezTo>
                      <a:pt x="19336" y="59339"/>
                      <a:pt x="19521" y="59486"/>
                      <a:pt x="19521" y="59486"/>
                    </a:cubicBezTo>
                    <a:cubicBezTo>
                      <a:pt x="19521" y="59486"/>
                      <a:pt x="19447" y="59302"/>
                      <a:pt x="19336" y="59080"/>
                    </a:cubicBezTo>
                    <a:lnTo>
                      <a:pt x="19890" y="58932"/>
                    </a:lnTo>
                    <a:cubicBezTo>
                      <a:pt x="19927" y="59043"/>
                      <a:pt x="19964" y="59117"/>
                      <a:pt x="20075" y="59228"/>
                    </a:cubicBezTo>
                    <a:cubicBezTo>
                      <a:pt x="20260" y="59450"/>
                      <a:pt x="20445" y="59634"/>
                      <a:pt x="20445" y="59634"/>
                    </a:cubicBezTo>
                    <a:cubicBezTo>
                      <a:pt x="20445" y="59634"/>
                      <a:pt x="20371" y="59339"/>
                      <a:pt x="20186" y="59117"/>
                    </a:cubicBezTo>
                    <a:cubicBezTo>
                      <a:pt x="20149" y="59043"/>
                      <a:pt x="20075" y="58969"/>
                      <a:pt x="20001" y="58895"/>
                    </a:cubicBezTo>
                    <a:cubicBezTo>
                      <a:pt x="20149" y="58858"/>
                      <a:pt x="20297" y="58747"/>
                      <a:pt x="20445" y="58710"/>
                    </a:cubicBezTo>
                    <a:cubicBezTo>
                      <a:pt x="20482" y="58673"/>
                      <a:pt x="20519" y="58673"/>
                      <a:pt x="20556" y="58599"/>
                    </a:cubicBezTo>
                    <a:lnTo>
                      <a:pt x="20704" y="58895"/>
                    </a:lnTo>
                    <a:cubicBezTo>
                      <a:pt x="20926" y="59265"/>
                      <a:pt x="21221" y="59486"/>
                      <a:pt x="21221" y="59486"/>
                    </a:cubicBezTo>
                    <a:cubicBezTo>
                      <a:pt x="21221" y="59486"/>
                      <a:pt x="21074" y="59154"/>
                      <a:pt x="20852" y="58747"/>
                    </a:cubicBezTo>
                    <a:cubicBezTo>
                      <a:pt x="20815" y="58673"/>
                      <a:pt x="20741" y="58562"/>
                      <a:pt x="20704" y="58525"/>
                    </a:cubicBezTo>
                    <a:cubicBezTo>
                      <a:pt x="20815" y="58414"/>
                      <a:pt x="20889" y="58340"/>
                      <a:pt x="21000" y="58303"/>
                    </a:cubicBezTo>
                    <a:cubicBezTo>
                      <a:pt x="21221" y="58599"/>
                      <a:pt x="21480" y="58710"/>
                      <a:pt x="21480" y="58710"/>
                    </a:cubicBezTo>
                    <a:cubicBezTo>
                      <a:pt x="21480" y="58710"/>
                      <a:pt x="21369" y="58414"/>
                      <a:pt x="21110" y="58156"/>
                    </a:cubicBezTo>
                    <a:cubicBezTo>
                      <a:pt x="21110" y="58156"/>
                      <a:pt x="21110" y="58119"/>
                      <a:pt x="21074" y="58119"/>
                    </a:cubicBezTo>
                    <a:cubicBezTo>
                      <a:pt x="21184" y="58008"/>
                      <a:pt x="21221" y="57934"/>
                      <a:pt x="21258" y="57823"/>
                    </a:cubicBezTo>
                    <a:cubicBezTo>
                      <a:pt x="21258" y="57786"/>
                      <a:pt x="21295" y="57786"/>
                      <a:pt x="21295" y="57749"/>
                    </a:cubicBezTo>
                    <a:cubicBezTo>
                      <a:pt x="21295" y="57786"/>
                      <a:pt x="21369" y="57823"/>
                      <a:pt x="21369" y="57823"/>
                    </a:cubicBezTo>
                    <a:cubicBezTo>
                      <a:pt x="21554" y="58119"/>
                      <a:pt x="21776" y="58193"/>
                      <a:pt x="21776" y="58193"/>
                    </a:cubicBezTo>
                    <a:cubicBezTo>
                      <a:pt x="21776" y="58193"/>
                      <a:pt x="21665" y="57971"/>
                      <a:pt x="21480" y="57675"/>
                    </a:cubicBezTo>
                    <a:cubicBezTo>
                      <a:pt x="21443" y="57601"/>
                      <a:pt x="21406" y="57564"/>
                      <a:pt x="21369" y="57490"/>
                    </a:cubicBezTo>
                    <a:cubicBezTo>
                      <a:pt x="21406" y="57416"/>
                      <a:pt x="21406" y="57379"/>
                      <a:pt x="21406" y="57379"/>
                    </a:cubicBezTo>
                    <a:lnTo>
                      <a:pt x="21406" y="57379"/>
                    </a:lnTo>
                    <a:lnTo>
                      <a:pt x="21295" y="57453"/>
                    </a:lnTo>
                    <a:cubicBezTo>
                      <a:pt x="21221" y="57305"/>
                      <a:pt x="21111" y="57231"/>
                      <a:pt x="21110" y="57231"/>
                    </a:cubicBezTo>
                    <a:lnTo>
                      <a:pt x="21110" y="57231"/>
                    </a:lnTo>
                    <a:cubicBezTo>
                      <a:pt x="21110" y="57231"/>
                      <a:pt x="21111" y="57379"/>
                      <a:pt x="21221" y="57601"/>
                    </a:cubicBezTo>
                    <a:lnTo>
                      <a:pt x="21110" y="57675"/>
                    </a:lnTo>
                    <a:lnTo>
                      <a:pt x="20889" y="57934"/>
                    </a:lnTo>
                    <a:lnTo>
                      <a:pt x="20630" y="57564"/>
                    </a:lnTo>
                    <a:lnTo>
                      <a:pt x="20630" y="57564"/>
                    </a:lnTo>
                    <a:cubicBezTo>
                      <a:pt x="20630" y="57564"/>
                      <a:pt x="20630" y="57786"/>
                      <a:pt x="20741" y="58008"/>
                    </a:cubicBezTo>
                    <a:cubicBezTo>
                      <a:pt x="20667" y="58045"/>
                      <a:pt x="20556" y="58156"/>
                      <a:pt x="20445" y="58193"/>
                    </a:cubicBezTo>
                    <a:cubicBezTo>
                      <a:pt x="20334" y="58045"/>
                      <a:pt x="20297" y="58008"/>
                      <a:pt x="20297" y="58008"/>
                    </a:cubicBezTo>
                    <a:lnTo>
                      <a:pt x="20297" y="58008"/>
                    </a:lnTo>
                    <a:cubicBezTo>
                      <a:pt x="20297" y="58008"/>
                      <a:pt x="20297" y="58119"/>
                      <a:pt x="20334" y="58229"/>
                    </a:cubicBezTo>
                    <a:cubicBezTo>
                      <a:pt x="20297" y="58303"/>
                      <a:pt x="20260" y="58303"/>
                      <a:pt x="20149" y="58340"/>
                    </a:cubicBezTo>
                    <a:cubicBezTo>
                      <a:pt x="19771" y="58498"/>
                      <a:pt x="19305" y="58568"/>
                      <a:pt x="18786" y="58568"/>
                    </a:cubicBezTo>
                    <a:cubicBezTo>
                      <a:pt x="18088" y="58568"/>
                      <a:pt x="17295" y="58441"/>
                      <a:pt x="16489" y="58229"/>
                    </a:cubicBezTo>
                    <a:cubicBezTo>
                      <a:pt x="15465" y="57925"/>
                      <a:pt x="14503" y="57517"/>
                      <a:pt x="13835" y="57020"/>
                    </a:cubicBezTo>
                    <a:lnTo>
                      <a:pt x="13835" y="57020"/>
                    </a:lnTo>
                    <a:cubicBezTo>
                      <a:pt x="13949" y="57221"/>
                      <a:pt x="14118" y="57439"/>
                      <a:pt x="14345" y="57601"/>
                    </a:cubicBezTo>
                    <a:cubicBezTo>
                      <a:pt x="14345" y="57619"/>
                      <a:pt x="14345" y="57645"/>
                      <a:pt x="14345" y="57675"/>
                    </a:cubicBezTo>
                    <a:lnTo>
                      <a:pt x="14345" y="57675"/>
                    </a:lnTo>
                    <a:cubicBezTo>
                      <a:pt x="14345" y="57675"/>
                      <a:pt x="14345" y="57675"/>
                      <a:pt x="14345" y="57675"/>
                    </a:cubicBezTo>
                    <a:lnTo>
                      <a:pt x="14345" y="57675"/>
                    </a:lnTo>
                    <a:cubicBezTo>
                      <a:pt x="14345" y="57676"/>
                      <a:pt x="14345" y="57677"/>
                      <a:pt x="14345" y="57678"/>
                    </a:cubicBezTo>
                    <a:lnTo>
                      <a:pt x="14345" y="57678"/>
                    </a:lnTo>
                    <a:cubicBezTo>
                      <a:pt x="14345" y="57677"/>
                      <a:pt x="14345" y="57676"/>
                      <a:pt x="14345" y="57675"/>
                    </a:cubicBezTo>
                    <a:lnTo>
                      <a:pt x="14345" y="57675"/>
                    </a:lnTo>
                    <a:cubicBezTo>
                      <a:pt x="14974" y="58193"/>
                      <a:pt x="15824" y="58673"/>
                      <a:pt x="16785" y="58932"/>
                    </a:cubicBezTo>
                    <a:cubicBezTo>
                      <a:pt x="17007" y="58969"/>
                      <a:pt x="17229" y="59080"/>
                      <a:pt x="17487" y="59117"/>
                    </a:cubicBezTo>
                    <a:cubicBezTo>
                      <a:pt x="17598" y="59339"/>
                      <a:pt x="17783" y="59671"/>
                      <a:pt x="18116" y="60004"/>
                    </a:cubicBezTo>
                    <a:cubicBezTo>
                      <a:pt x="18264" y="60152"/>
                      <a:pt x="18338" y="60263"/>
                      <a:pt x="18486" y="60411"/>
                    </a:cubicBezTo>
                    <a:cubicBezTo>
                      <a:pt x="18301" y="60374"/>
                      <a:pt x="18153" y="60337"/>
                      <a:pt x="18005" y="60263"/>
                    </a:cubicBezTo>
                    <a:cubicBezTo>
                      <a:pt x="17931" y="60115"/>
                      <a:pt x="17783" y="60004"/>
                      <a:pt x="17709" y="59856"/>
                    </a:cubicBezTo>
                    <a:lnTo>
                      <a:pt x="16970" y="59006"/>
                    </a:lnTo>
                    <a:lnTo>
                      <a:pt x="16970" y="59006"/>
                    </a:lnTo>
                    <a:cubicBezTo>
                      <a:pt x="16970" y="59006"/>
                      <a:pt x="17155" y="59487"/>
                      <a:pt x="17561" y="59930"/>
                    </a:cubicBezTo>
                    <a:cubicBezTo>
                      <a:pt x="17635" y="60041"/>
                      <a:pt x="17709" y="60078"/>
                      <a:pt x="17746" y="60189"/>
                    </a:cubicBezTo>
                    <a:cubicBezTo>
                      <a:pt x="17561" y="60115"/>
                      <a:pt x="17413" y="60078"/>
                      <a:pt x="17266" y="60041"/>
                    </a:cubicBezTo>
                    <a:cubicBezTo>
                      <a:pt x="17192" y="59893"/>
                      <a:pt x="17081" y="59819"/>
                      <a:pt x="17007" y="59671"/>
                    </a:cubicBezTo>
                    <a:cubicBezTo>
                      <a:pt x="16637" y="59265"/>
                      <a:pt x="16267" y="59006"/>
                      <a:pt x="16267" y="59006"/>
                    </a:cubicBezTo>
                    <a:lnTo>
                      <a:pt x="16267" y="59006"/>
                    </a:lnTo>
                    <a:cubicBezTo>
                      <a:pt x="16267" y="59006"/>
                      <a:pt x="16489" y="59376"/>
                      <a:pt x="16859" y="59819"/>
                    </a:cubicBezTo>
                    <a:lnTo>
                      <a:pt x="17007" y="59930"/>
                    </a:lnTo>
                    <a:cubicBezTo>
                      <a:pt x="16822" y="59893"/>
                      <a:pt x="16674" y="59819"/>
                      <a:pt x="16526" y="59745"/>
                    </a:cubicBezTo>
                    <a:cubicBezTo>
                      <a:pt x="16452" y="59634"/>
                      <a:pt x="16304" y="59486"/>
                      <a:pt x="16156" y="59302"/>
                    </a:cubicBezTo>
                    <a:cubicBezTo>
                      <a:pt x="15787" y="58821"/>
                      <a:pt x="15491" y="58451"/>
                      <a:pt x="15491" y="58451"/>
                    </a:cubicBezTo>
                    <a:lnTo>
                      <a:pt x="15491" y="58451"/>
                    </a:lnTo>
                    <a:cubicBezTo>
                      <a:pt x="15491" y="58451"/>
                      <a:pt x="15676" y="58932"/>
                      <a:pt x="16046" y="59450"/>
                    </a:cubicBezTo>
                    <a:cubicBezTo>
                      <a:pt x="16082" y="59486"/>
                      <a:pt x="16119" y="59560"/>
                      <a:pt x="16230" y="59634"/>
                    </a:cubicBezTo>
                    <a:lnTo>
                      <a:pt x="15676" y="59339"/>
                    </a:lnTo>
                    <a:cubicBezTo>
                      <a:pt x="15602" y="59302"/>
                      <a:pt x="15565" y="59302"/>
                      <a:pt x="15565" y="59265"/>
                    </a:cubicBezTo>
                    <a:cubicBezTo>
                      <a:pt x="15491" y="59117"/>
                      <a:pt x="15343" y="58932"/>
                      <a:pt x="15195" y="58747"/>
                    </a:cubicBezTo>
                    <a:cubicBezTo>
                      <a:pt x="14789" y="58193"/>
                      <a:pt x="14419" y="57786"/>
                      <a:pt x="14419" y="57786"/>
                    </a:cubicBezTo>
                    <a:lnTo>
                      <a:pt x="14419" y="57786"/>
                    </a:lnTo>
                    <a:cubicBezTo>
                      <a:pt x="14419" y="57786"/>
                      <a:pt x="14604" y="58230"/>
                      <a:pt x="14973" y="58784"/>
                    </a:cubicBezTo>
                    <a:cubicBezTo>
                      <a:pt x="14752" y="58562"/>
                      <a:pt x="14604" y="58414"/>
                      <a:pt x="14530" y="58303"/>
                    </a:cubicBezTo>
                    <a:cubicBezTo>
                      <a:pt x="14272" y="57495"/>
                      <a:pt x="14381" y="57856"/>
                      <a:pt x="14345" y="57678"/>
                    </a:cubicBezTo>
                    <a:lnTo>
                      <a:pt x="14345" y="57678"/>
                    </a:lnTo>
                    <a:cubicBezTo>
                      <a:pt x="14347" y="57770"/>
                      <a:pt x="14354" y="57907"/>
                      <a:pt x="14382" y="58045"/>
                    </a:cubicBezTo>
                    <a:cubicBezTo>
                      <a:pt x="14419" y="58193"/>
                      <a:pt x="14456" y="58377"/>
                      <a:pt x="14604" y="58599"/>
                    </a:cubicBezTo>
                    <a:cubicBezTo>
                      <a:pt x="14567" y="58636"/>
                      <a:pt x="14456" y="58747"/>
                      <a:pt x="14419" y="58821"/>
                    </a:cubicBezTo>
                    <a:lnTo>
                      <a:pt x="14567" y="58969"/>
                    </a:lnTo>
                    <a:cubicBezTo>
                      <a:pt x="14567" y="59006"/>
                      <a:pt x="14604" y="59006"/>
                      <a:pt x="14604" y="59080"/>
                    </a:cubicBezTo>
                    <a:lnTo>
                      <a:pt x="14752" y="58932"/>
                    </a:lnTo>
                    <a:cubicBezTo>
                      <a:pt x="14936" y="59191"/>
                      <a:pt x="15121" y="59302"/>
                      <a:pt x="15454" y="59560"/>
                    </a:cubicBezTo>
                    <a:cubicBezTo>
                      <a:pt x="16304" y="60263"/>
                      <a:pt x="17598" y="60854"/>
                      <a:pt x="19225" y="61372"/>
                    </a:cubicBezTo>
                    <a:cubicBezTo>
                      <a:pt x="19373" y="61705"/>
                      <a:pt x="19632" y="62333"/>
                      <a:pt x="19964" y="62962"/>
                    </a:cubicBezTo>
                    <a:cubicBezTo>
                      <a:pt x="20371" y="63738"/>
                      <a:pt x="21037" y="64736"/>
                      <a:pt x="21776" y="65808"/>
                    </a:cubicBezTo>
                    <a:cubicBezTo>
                      <a:pt x="22552" y="66881"/>
                      <a:pt x="23255" y="67805"/>
                      <a:pt x="23661" y="68581"/>
                    </a:cubicBezTo>
                    <a:cubicBezTo>
                      <a:pt x="23846" y="68951"/>
                      <a:pt x="24438" y="70060"/>
                      <a:pt x="24438" y="70060"/>
                    </a:cubicBezTo>
                    <a:cubicBezTo>
                      <a:pt x="24438" y="70060"/>
                      <a:pt x="24512" y="70097"/>
                      <a:pt x="24549" y="70097"/>
                    </a:cubicBezTo>
                    <a:cubicBezTo>
                      <a:pt x="24586" y="70097"/>
                      <a:pt x="24623" y="70097"/>
                      <a:pt x="24623" y="70060"/>
                    </a:cubicBezTo>
                    <a:cubicBezTo>
                      <a:pt x="24808" y="70060"/>
                      <a:pt x="25621" y="69986"/>
                      <a:pt x="26102" y="69432"/>
                    </a:cubicBezTo>
                    <a:cubicBezTo>
                      <a:pt x="26397" y="69099"/>
                      <a:pt x="26730" y="68618"/>
                      <a:pt x="26952" y="68138"/>
                    </a:cubicBezTo>
                    <a:lnTo>
                      <a:pt x="27100" y="68396"/>
                    </a:lnTo>
                    <a:cubicBezTo>
                      <a:pt x="27211" y="68618"/>
                      <a:pt x="27359" y="68914"/>
                      <a:pt x="27543" y="69173"/>
                    </a:cubicBezTo>
                    <a:lnTo>
                      <a:pt x="27691" y="69432"/>
                    </a:lnTo>
                    <a:cubicBezTo>
                      <a:pt x="27728" y="69469"/>
                      <a:pt x="27839" y="69616"/>
                      <a:pt x="27876" y="69801"/>
                    </a:cubicBezTo>
                    <a:cubicBezTo>
                      <a:pt x="27950" y="69986"/>
                      <a:pt x="28024" y="70171"/>
                      <a:pt x="28098" y="70430"/>
                    </a:cubicBezTo>
                    <a:lnTo>
                      <a:pt x="28468" y="71132"/>
                    </a:lnTo>
                    <a:cubicBezTo>
                      <a:pt x="28468" y="71132"/>
                      <a:pt x="28610" y="71227"/>
                      <a:pt x="28818" y="71227"/>
                    </a:cubicBezTo>
                    <a:cubicBezTo>
                      <a:pt x="28870" y="71227"/>
                      <a:pt x="28926" y="71221"/>
                      <a:pt x="28985" y="71206"/>
                    </a:cubicBezTo>
                    <a:cubicBezTo>
                      <a:pt x="29244" y="71132"/>
                      <a:pt x="29688" y="70984"/>
                      <a:pt x="30057" y="70615"/>
                    </a:cubicBezTo>
                    <a:cubicBezTo>
                      <a:pt x="30427" y="70245"/>
                      <a:pt x="30723" y="69653"/>
                      <a:pt x="30871" y="68988"/>
                    </a:cubicBezTo>
                    <a:cubicBezTo>
                      <a:pt x="31019" y="68322"/>
                      <a:pt x="31056" y="67583"/>
                      <a:pt x="30982" y="66770"/>
                    </a:cubicBezTo>
                    <a:cubicBezTo>
                      <a:pt x="30871" y="65993"/>
                      <a:pt x="30649" y="65254"/>
                      <a:pt x="30353" y="64662"/>
                    </a:cubicBezTo>
                    <a:cubicBezTo>
                      <a:pt x="30094" y="64071"/>
                      <a:pt x="29799" y="63553"/>
                      <a:pt x="29577" y="63147"/>
                    </a:cubicBezTo>
                    <a:lnTo>
                      <a:pt x="29614" y="63147"/>
                    </a:lnTo>
                    <a:cubicBezTo>
                      <a:pt x="29614" y="63147"/>
                      <a:pt x="29614" y="63073"/>
                      <a:pt x="29577" y="63036"/>
                    </a:cubicBezTo>
                    <a:lnTo>
                      <a:pt x="30131" y="63036"/>
                    </a:lnTo>
                    <a:lnTo>
                      <a:pt x="30242" y="63147"/>
                    </a:lnTo>
                    <a:cubicBezTo>
                      <a:pt x="30242" y="63147"/>
                      <a:pt x="30242" y="63073"/>
                      <a:pt x="30168" y="63036"/>
                    </a:cubicBezTo>
                    <a:lnTo>
                      <a:pt x="30797" y="63036"/>
                    </a:lnTo>
                    <a:cubicBezTo>
                      <a:pt x="30829" y="63084"/>
                      <a:pt x="30854" y="63125"/>
                      <a:pt x="30872" y="63156"/>
                    </a:cubicBezTo>
                    <a:lnTo>
                      <a:pt x="30872" y="63156"/>
                    </a:lnTo>
                    <a:cubicBezTo>
                      <a:pt x="30861" y="63128"/>
                      <a:pt x="30847" y="63089"/>
                      <a:pt x="30834" y="63036"/>
                    </a:cubicBezTo>
                    <a:lnTo>
                      <a:pt x="31832" y="63036"/>
                    </a:lnTo>
                    <a:cubicBezTo>
                      <a:pt x="33754" y="63073"/>
                      <a:pt x="35714" y="63147"/>
                      <a:pt x="37747" y="63331"/>
                    </a:cubicBezTo>
                    <a:cubicBezTo>
                      <a:pt x="37895" y="63331"/>
                      <a:pt x="38006" y="63368"/>
                      <a:pt x="38117" y="63368"/>
                    </a:cubicBezTo>
                    <a:lnTo>
                      <a:pt x="38265" y="63516"/>
                    </a:lnTo>
                    <a:cubicBezTo>
                      <a:pt x="38265" y="63516"/>
                      <a:pt x="38228" y="63442"/>
                      <a:pt x="38191" y="63368"/>
                    </a:cubicBezTo>
                    <a:lnTo>
                      <a:pt x="38191" y="63368"/>
                    </a:lnTo>
                    <a:cubicBezTo>
                      <a:pt x="38376" y="63405"/>
                      <a:pt x="38487" y="63405"/>
                      <a:pt x="38672" y="63442"/>
                    </a:cubicBezTo>
                    <a:lnTo>
                      <a:pt x="38856" y="63627"/>
                    </a:lnTo>
                    <a:lnTo>
                      <a:pt x="38782" y="63442"/>
                    </a:lnTo>
                    <a:lnTo>
                      <a:pt x="38782" y="63442"/>
                    </a:lnTo>
                    <a:cubicBezTo>
                      <a:pt x="39152" y="63553"/>
                      <a:pt x="39522" y="63590"/>
                      <a:pt x="39892" y="63738"/>
                    </a:cubicBezTo>
                    <a:cubicBezTo>
                      <a:pt x="41186" y="64108"/>
                      <a:pt x="42517" y="64551"/>
                      <a:pt x="43811" y="65069"/>
                    </a:cubicBezTo>
                    <a:cubicBezTo>
                      <a:pt x="44846" y="65439"/>
                      <a:pt x="45881" y="65808"/>
                      <a:pt x="46916" y="66104"/>
                    </a:cubicBezTo>
                    <a:cubicBezTo>
                      <a:pt x="47434" y="66215"/>
                      <a:pt x="47988" y="66326"/>
                      <a:pt x="48469" y="66474"/>
                    </a:cubicBezTo>
                    <a:cubicBezTo>
                      <a:pt x="48986" y="66548"/>
                      <a:pt x="49504" y="66696"/>
                      <a:pt x="50022" y="66770"/>
                    </a:cubicBezTo>
                    <a:cubicBezTo>
                      <a:pt x="51689" y="67073"/>
                      <a:pt x="53356" y="67326"/>
                      <a:pt x="54941" y="67326"/>
                    </a:cubicBezTo>
                    <a:cubicBezTo>
                      <a:pt x="55290" y="67326"/>
                      <a:pt x="55634" y="67314"/>
                      <a:pt x="55974" y="67287"/>
                    </a:cubicBezTo>
                    <a:cubicBezTo>
                      <a:pt x="56935" y="67250"/>
                      <a:pt x="57859" y="67065"/>
                      <a:pt x="58747" y="66770"/>
                    </a:cubicBezTo>
                    <a:cubicBezTo>
                      <a:pt x="59634" y="66548"/>
                      <a:pt x="60447" y="66178"/>
                      <a:pt x="61187" y="65808"/>
                    </a:cubicBezTo>
                    <a:cubicBezTo>
                      <a:pt x="61741" y="65550"/>
                      <a:pt x="62259" y="65217"/>
                      <a:pt x="62703" y="64847"/>
                    </a:cubicBezTo>
                    <a:cubicBezTo>
                      <a:pt x="62998" y="64736"/>
                      <a:pt x="63368" y="64662"/>
                      <a:pt x="63738" y="64625"/>
                    </a:cubicBezTo>
                    <a:cubicBezTo>
                      <a:pt x="64839" y="64400"/>
                      <a:pt x="66229" y="64310"/>
                      <a:pt x="67803" y="64310"/>
                    </a:cubicBezTo>
                    <a:cubicBezTo>
                      <a:pt x="68554" y="64310"/>
                      <a:pt x="69347" y="64331"/>
                      <a:pt x="70171" y="64367"/>
                    </a:cubicBezTo>
                    <a:cubicBezTo>
                      <a:pt x="72648" y="64551"/>
                      <a:pt x="74903" y="64884"/>
                      <a:pt x="76530" y="65254"/>
                    </a:cubicBezTo>
                    <a:cubicBezTo>
                      <a:pt x="77824" y="65550"/>
                      <a:pt x="80338" y="66363"/>
                      <a:pt x="81262" y="66659"/>
                    </a:cubicBezTo>
                    <a:cubicBezTo>
                      <a:pt x="82963" y="69284"/>
                      <a:pt x="84256" y="70615"/>
                      <a:pt x="84256" y="70615"/>
                    </a:cubicBezTo>
                    <a:cubicBezTo>
                      <a:pt x="84256" y="70615"/>
                      <a:pt x="82630" y="68618"/>
                      <a:pt x="80633" y="65032"/>
                    </a:cubicBezTo>
                    <a:cubicBezTo>
                      <a:pt x="79635" y="63221"/>
                      <a:pt x="78563" y="61039"/>
                      <a:pt x="77380" y="58599"/>
                    </a:cubicBezTo>
                    <a:cubicBezTo>
                      <a:pt x="76160" y="56159"/>
                      <a:pt x="74829" y="53460"/>
                      <a:pt x="73128" y="50798"/>
                    </a:cubicBezTo>
                    <a:cubicBezTo>
                      <a:pt x="72685" y="50133"/>
                      <a:pt x="72278" y="49467"/>
                      <a:pt x="71834" y="48839"/>
                    </a:cubicBezTo>
                    <a:cubicBezTo>
                      <a:pt x="71354" y="48210"/>
                      <a:pt x="70910" y="47656"/>
                      <a:pt x="70429" y="47064"/>
                    </a:cubicBezTo>
                    <a:cubicBezTo>
                      <a:pt x="69505" y="45881"/>
                      <a:pt x="68581" y="44772"/>
                      <a:pt x="67620" y="43811"/>
                    </a:cubicBezTo>
                    <a:cubicBezTo>
                      <a:pt x="66658" y="42850"/>
                      <a:pt x="65660" y="41962"/>
                      <a:pt x="64699" y="41223"/>
                    </a:cubicBezTo>
                    <a:cubicBezTo>
                      <a:pt x="64477" y="41038"/>
                      <a:pt x="64181" y="40853"/>
                      <a:pt x="63960" y="40705"/>
                    </a:cubicBezTo>
                    <a:lnTo>
                      <a:pt x="63923" y="40668"/>
                    </a:lnTo>
                    <a:lnTo>
                      <a:pt x="63775" y="40521"/>
                    </a:lnTo>
                    <a:cubicBezTo>
                      <a:pt x="63738" y="40521"/>
                      <a:pt x="63701" y="40484"/>
                      <a:pt x="63627" y="40484"/>
                    </a:cubicBezTo>
                    <a:cubicBezTo>
                      <a:pt x="63553" y="40410"/>
                      <a:pt x="63405" y="40299"/>
                      <a:pt x="63331" y="40225"/>
                    </a:cubicBezTo>
                    <a:cubicBezTo>
                      <a:pt x="62887" y="39855"/>
                      <a:pt x="62481" y="39522"/>
                      <a:pt x="62074" y="39153"/>
                    </a:cubicBezTo>
                    <a:cubicBezTo>
                      <a:pt x="60965" y="38191"/>
                      <a:pt x="59930" y="37341"/>
                      <a:pt x="59079" y="36786"/>
                    </a:cubicBezTo>
                    <a:lnTo>
                      <a:pt x="59005" y="36749"/>
                    </a:lnTo>
                    <a:lnTo>
                      <a:pt x="59005" y="36786"/>
                    </a:lnTo>
                    <a:cubicBezTo>
                      <a:pt x="58710" y="36602"/>
                      <a:pt x="58377" y="36417"/>
                      <a:pt x="58081" y="36269"/>
                    </a:cubicBezTo>
                    <a:cubicBezTo>
                      <a:pt x="57793" y="36125"/>
                      <a:pt x="57572" y="36048"/>
                      <a:pt x="57348" y="36004"/>
                    </a:cubicBezTo>
                    <a:lnTo>
                      <a:pt x="57348" y="36004"/>
                    </a:lnTo>
                    <a:cubicBezTo>
                      <a:pt x="57494" y="36068"/>
                      <a:pt x="57658" y="36141"/>
                      <a:pt x="57822" y="36232"/>
                    </a:cubicBezTo>
                    <a:cubicBezTo>
                      <a:pt x="57822" y="36232"/>
                      <a:pt x="57822" y="36232"/>
                      <a:pt x="57822" y="36232"/>
                    </a:cubicBezTo>
                    <a:lnTo>
                      <a:pt x="57822" y="36232"/>
                    </a:lnTo>
                    <a:cubicBezTo>
                      <a:pt x="57822" y="36232"/>
                      <a:pt x="57827" y="36255"/>
                      <a:pt x="57840" y="36299"/>
                    </a:cubicBezTo>
                    <a:lnTo>
                      <a:pt x="57840" y="36299"/>
                    </a:lnTo>
                    <a:cubicBezTo>
                      <a:pt x="57838" y="36265"/>
                      <a:pt x="57834" y="36243"/>
                      <a:pt x="57822" y="36232"/>
                    </a:cubicBezTo>
                    <a:lnTo>
                      <a:pt x="57822" y="36232"/>
                    </a:lnTo>
                    <a:cubicBezTo>
                      <a:pt x="58118" y="36417"/>
                      <a:pt x="58525" y="36676"/>
                      <a:pt x="58895" y="36934"/>
                    </a:cubicBezTo>
                    <a:cubicBezTo>
                      <a:pt x="58969" y="37193"/>
                      <a:pt x="59153" y="37637"/>
                      <a:pt x="59449" y="38080"/>
                    </a:cubicBezTo>
                    <a:cubicBezTo>
                      <a:pt x="59671" y="38450"/>
                      <a:pt x="59856" y="38783"/>
                      <a:pt x="60041" y="39005"/>
                    </a:cubicBezTo>
                    <a:cubicBezTo>
                      <a:pt x="59856" y="38968"/>
                      <a:pt x="59708" y="38894"/>
                      <a:pt x="59523" y="38820"/>
                    </a:cubicBezTo>
                    <a:cubicBezTo>
                      <a:pt x="59521" y="38816"/>
                      <a:pt x="59519" y="38811"/>
                      <a:pt x="59516" y="38805"/>
                    </a:cubicBezTo>
                    <a:lnTo>
                      <a:pt x="59516" y="38805"/>
                    </a:lnTo>
                    <a:cubicBezTo>
                      <a:pt x="59528" y="38813"/>
                      <a:pt x="59544" y="38820"/>
                      <a:pt x="59560" y="38820"/>
                    </a:cubicBezTo>
                    <a:cubicBezTo>
                      <a:pt x="59544" y="38804"/>
                      <a:pt x="59513" y="38771"/>
                      <a:pt x="59471" y="38725"/>
                    </a:cubicBezTo>
                    <a:lnTo>
                      <a:pt x="59471" y="38725"/>
                    </a:lnTo>
                    <a:cubicBezTo>
                      <a:pt x="59491" y="38760"/>
                      <a:pt x="59506" y="38788"/>
                      <a:pt x="59516" y="38805"/>
                    </a:cubicBezTo>
                    <a:lnTo>
                      <a:pt x="59516" y="38805"/>
                    </a:lnTo>
                    <a:cubicBezTo>
                      <a:pt x="59498" y="38795"/>
                      <a:pt x="59486" y="38783"/>
                      <a:pt x="59486" y="38783"/>
                    </a:cubicBezTo>
                    <a:cubicBezTo>
                      <a:pt x="59301" y="38709"/>
                      <a:pt x="59079" y="38598"/>
                      <a:pt x="58895" y="38524"/>
                    </a:cubicBezTo>
                    <a:cubicBezTo>
                      <a:pt x="58784" y="38265"/>
                      <a:pt x="58599" y="37970"/>
                      <a:pt x="58451" y="37637"/>
                    </a:cubicBezTo>
                    <a:cubicBezTo>
                      <a:pt x="58266" y="37267"/>
                      <a:pt x="58081" y="36971"/>
                      <a:pt x="58007" y="36713"/>
                    </a:cubicBezTo>
                    <a:cubicBezTo>
                      <a:pt x="57912" y="36522"/>
                      <a:pt x="57863" y="36378"/>
                      <a:pt x="57840" y="36299"/>
                    </a:cubicBezTo>
                    <a:lnTo>
                      <a:pt x="57840" y="36299"/>
                    </a:lnTo>
                    <a:cubicBezTo>
                      <a:pt x="57844" y="36374"/>
                      <a:pt x="57834" y="36508"/>
                      <a:pt x="57859" y="36713"/>
                    </a:cubicBezTo>
                    <a:cubicBezTo>
                      <a:pt x="57896" y="36971"/>
                      <a:pt x="58044" y="37304"/>
                      <a:pt x="58229" y="37674"/>
                    </a:cubicBezTo>
                    <a:cubicBezTo>
                      <a:pt x="58377" y="37933"/>
                      <a:pt x="58562" y="38191"/>
                      <a:pt x="58636" y="38413"/>
                    </a:cubicBezTo>
                    <a:lnTo>
                      <a:pt x="58377" y="38265"/>
                    </a:lnTo>
                    <a:cubicBezTo>
                      <a:pt x="58266" y="38043"/>
                      <a:pt x="58155" y="37674"/>
                      <a:pt x="57896" y="37341"/>
                    </a:cubicBezTo>
                    <a:cubicBezTo>
                      <a:pt x="57712" y="36971"/>
                      <a:pt x="57527" y="36713"/>
                      <a:pt x="57416" y="36417"/>
                    </a:cubicBezTo>
                    <a:cubicBezTo>
                      <a:pt x="57268" y="36195"/>
                      <a:pt x="57231" y="36010"/>
                      <a:pt x="57231" y="36010"/>
                    </a:cubicBezTo>
                    <a:lnTo>
                      <a:pt x="57231" y="36010"/>
                    </a:lnTo>
                    <a:cubicBezTo>
                      <a:pt x="57231" y="36010"/>
                      <a:pt x="57231" y="36195"/>
                      <a:pt x="57305" y="36417"/>
                    </a:cubicBezTo>
                    <a:cubicBezTo>
                      <a:pt x="57379" y="36713"/>
                      <a:pt x="57527" y="37008"/>
                      <a:pt x="57712" y="37378"/>
                    </a:cubicBezTo>
                    <a:cubicBezTo>
                      <a:pt x="57896" y="37674"/>
                      <a:pt x="58044" y="37933"/>
                      <a:pt x="58192" y="38117"/>
                    </a:cubicBezTo>
                    <a:cubicBezTo>
                      <a:pt x="58155" y="38080"/>
                      <a:pt x="58081" y="38080"/>
                      <a:pt x="58044" y="38043"/>
                    </a:cubicBezTo>
                    <a:cubicBezTo>
                      <a:pt x="57896" y="37748"/>
                      <a:pt x="57675" y="37304"/>
                      <a:pt x="57342" y="36786"/>
                    </a:cubicBezTo>
                    <a:lnTo>
                      <a:pt x="57342" y="36749"/>
                    </a:lnTo>
                    <a:lnTo>
                      <a:pt x="57194" y="36343"/>
                    </a:lnTo>
                    <a:cubicBezTo>
                      <a:pt x="57161" y="36180"/>
                      <a:pt x="57100" y="36016"/>
                      <a:pt x="57010" y="35879"/>
                    </a:cubicBezTo>
                    <a:lnTo>
                      <a:pt x="57010" y="35879"/>
                    </a:lnTo>
                    <a:cubicBezTo>
                      <a:pt x="57033" y="35884"/>
                      <a:pt x="57057" y="35890"/>
                      <a:pt x="57083" y="35899"/>
                    </a:cubicBezTo>
                    <a:cubicBezTo>
                      <a:pt x="57080" y="35893"/>
                      <a:pt x="57077" y="35887"/>
                      <a:pt x="57075" y="35880"/>
                    </a:cubicBezTo>
                    <a:lnTo>
                      <a:pt x="57075" y="35880"/>
                    </a:lnTo>
                    <a:cubicBezTo>
                      <a:pt x="57090" y="35888"/>
                      <a:pt x="57107" y="35896"/>
                      <a:pt x="57124" y="35904"/>
                    </a:cubicBezTo>
                    <a:lnTo>
                      <a:pt x="57124" y="35904"/>
                    </a:lnTo>
                    <a:cubicBezTo>
                      <a:pt x="57072" y="35792"/>
                      <a:pt x="57046" y="35714"/>
                      <a:pt x="57046" y="35714"/>
                    </a:cubicBezTo>
                    <a:lnTo>
                      <a:pt x="57046" y="35714"/>
                    </a:lnTo>
                    <a:cubicBezTo>
                      <a:pt x="57046" y="35714"/>
                      <a:pt x="57046" y="35808"/>
                      <a:pt x="57075" y="35880"/>
                    </a:cubicBezTo>
                    <a:lnTo>
                      <a:pt x="57075" y="35880"/>
                    </a:lnTo>
                    <a:cubicBezTo>
                      <a:pt x="57037" y="35862"/>
                      <a:pt x="57002" y="35843"/>
                      <a:pt x="56972" y="35825"/>
                    </a:cubicBezTo>
                    <a:lnTo>
                      <a:pt x="56972" y="35825"/>
                    </a:lnTo>
                    <a:cubicBezTo>
                      <a:pt x="56985" y="35843"/>
                      <a:pt x="56998" y="35860"/>
                      <a:pt x="57010" y="35879"/>
                    </a:cubicBezTo>
                    <a:lnTo>
                      <a:pt x="57010" y="35879"/>
                    </a:lnTo>
                    <a:cubicBezTo>
                      <a:pt x="56959" y="35867"/>
                      <a:pt x="56913" y="35864"/>
                      <a:pt x="56862" y="35863"/>
                    </a:cubicBezTo>
                    <a:lnTo>
                      <a:pt x="56862" y="35863"/>
                    </a:lnTo>
                    <a:cubicBezTo>
                      <a:pt x="56867" y="35998"/>
                      <a:pt x="56901" y="36130"/>
                      <a:pt x="56935" y="36232"/>
                    </a:cubicBezTo>
                    <a:cubicBezTo>
                      <a:pt x="56898" y="36158"/>
                      <a:pt x="56787" y="36047"/>
                      <a:pt x="56750" y="36010"/>
                    </a:cubicBezTo>
                    <a:cubicBezTo>
                      <a:pt x="56713" y="35862"/>
                      <a:pt x="56676" y="35825"/>
                      <a:pt x="56676" y="35825"/>
                    </a:cubicBezTo>
                    <a:lnTo>
                      <a:pt x="56676" y="35973"/>
                    </a:lnTo>
                    <a:cubicBezTo>
                      <a:pt x="56602" y="35936"/>
                      <a:pt x="56565" y="35825"/>
                      <a:pt x="56528" y="35788"/>
                    </a:cubicBezTo>
                    <a:cubicBezTo>
                      <a:pt x="56550" y="35777"/>
                      <a:pt x="56575" y="35773"/>
                      <a:pt x="56603" y="35773"/>
                    </a:cubicBezTo>
                    <a:cubicBezTo>
                      <a:pt x="56644" y="35773"/>
                      <a:pt x="56693" y="35783"/>
                      <a:pt x="56748" y="35796"/>
                    </a:cubicBezTo>
                    <a:lnTo>
                      <a:pt x="56748" y="35796"/>
                    </a:lnTo>
                    <a:cubicBezTo>
                      <a:pt x="56739" y="35774"/>
                      <a:pt x="56730" y="35748"/>
                      <a:pt x="56713" y="35714"/>
                    </a:cubicBezTo>
                    <a:cubicBezTo>
                      <a:pt x="57046" y="35640"/>
                      <a:pt x="57527" y="35492"/>
                      <a:pt x="57970" y="35345"/>
                    </a:cubicBezTo>
                    <a:cubicBezTo>
                      <a:pt x="58266" y="35234"/>
                      <a:pt x="58562" y="35086"/>
                      <a:pt x="59190" y="34864"/>
                    </a:cubicBezTo>
                    <a:cubicBezTo>
                      <a:pt x="60484" y="34420"/>
                      <a:pt x="61963" y="33829"/>
                      <a:pt x="64440" y="33681"/>
                    </a:cubicBezTo>
                    <a:cubicBezTo>
                      <a:pt x="64551" y="33681"/>
                      <a:pt x="64736" y="33681"/>
                      <a:pt x="64884" y="33644"/>
                    </a:cubicBezTo>
                    <a:cubicBezTo>
                      <a:pt x="65032" y="33792"/>
                      <a:pt x="65290" y="34014"/>
                      <a:pt x="65660" y="34309"/>
                    </a:cubicBezTo>
                    <a:cubicBezTo>
                      <a:pt x="66363" y="34753"/>
                      <a:pt x="67398" y="35419"/>
                      <a:pt x="68618" y="36158"/>
                    </a:cubicBezTo>
                    <a:cubicBezTo>
                      <a:pt x="69246" y="36528"/>
                      <a:pt x="69912" y="36971"/>
                      <a:pt x="70614" y="37452"/>
                    </a:cubicBezTo>
                    <a:cubicBezTo>
                      <a:pt x="70984" y="37711"/>
                      <a:pt x="71280" y="37933"/>
                      <a:pt x="71576" y="38302"/>
                    </a:cubicBezTo>
                    <a:cubicBezTo>
                      <a:pt x="71908" y="38635"/>
                      <a:pt x="72241" y="38968"/>
                      <a:pt x="72574" y="39337"/>
                    </a:cubicBezTo>
                    <a:cubicBezTo>
                      <a:pt x="73905" y="40705"/>
                      <a:pt x="75273" y="42332"/>
                      <a:pt x="76714" y="44033"/>
                    </a:cubicBezTo>
                    <a:cubicBezTo>
                      <a:pt x="79524" y="47508"/>
                      <a:pt x="82001" y="50761"/>
                      <a:pt x="83850" y="53054"/>
                    </a:cubicBezTo>
                    <a:cubicBezTo>
                      <a:pt x="85698" y="55383"/>
                      <a:pt x="86881" y="56714"/>
                      <a:pt x="86881" y="56714"/>
                    </a:cubicBezTo>
                    <a:cubicBezTo>
                      <a:pt x="86881" y="56714"/>
                      <a:pt x="85772" y="55235"/>
                      <a:pt x="84072" y="52869"/>
                    </a:cubicBezTo>
                    <a:cubicBezTo>
                      <a:pt x="82371" y="50466"/>
                      <a:pt x="80042" y="47138"/>
                      <a:pt x="77195" y="43626"/>
                    </a:cubicBezTo>
                    <a:cubicBezTo>
                      <a:pt x="75753" y="41888"/>
                      <a:pt x="74311" y="40299"/>
                      <a:pt x="72869" y="38931"/>
                    </a:cubicBezTo>
                    <a:cubicBezTo>
                      <a:pt x="72500" y="38598"/>
                      <a:pt x="72204" y="38228"/>
                      <a:pt x="71871" y="37933"/>
                    </a:cubicBezTo>
                    <a:cubicBezTo>
                      <a:pt x="71539" y="37637"/>
                      <a:pt x="71169" y="37341"/>
                      <a:pt x="70799" y="37082"/>
                    </a:cubicBezTo>
                    <a:cubicBezTo>
                      <a:pt x="70060" y="36565"/>
                      <a:pt x="69357" y="36195"/>
                      <a:pt x="68729" y="35825"/>
                    </a:cubicBezTo>
                    <a:cubicBezTo>
                      <a:pt x="67435" y="35123"/>
                      <a:pt x="66363" y="34568"/>
                      <a:pt x="65660" y="34162"/>
                    </a:cubicBezTo>
                    <a:cubicBezTo>
                      <a:pt x="65290" y="33940"/>
                      <a:pt x="65032" y="33755"/>
                      <a:pt x="64884" y="33607"/>
                    </a:cubicBezTo>
                    <a:cubicBezTo>
                      <a:pt x="65993" y="33570"/>
                      <a:pt x="67139" y="33496"/>
                      <a:pt x="68396" y="33496"/>
                    </a:cubicBezTo>
                    <a:lnTo>
                      <a:pt x="70208" y="33496"/>
                    </a:lnTo>
                    <a:cubicBezTo>
                      <a:pt x="70466" y="33681"/>
                      <a:pt x="70910" y="33977"/>
                      <a:pt x="71354" y="34309"/>
                    </a:cubicBezTo>
                    <a:cubicBezTo>
                      <a:pt x="72500" y="35086"/>
                      <a:pt x="74090" y="36343"/>
                      <a:pt x="75827" y="38080"/>
                    </a:cubicBezTo>
                    <a:cubicBezTo>
                      <a:pt x="77602" y="39855"/>
                      <a:pt x="79524" y="42073"/>
                      <a:pt x="81521" y="44698"/>
                    </a:cubicBezTo>
                    <a:cubicBezTo>
                      <a:pt x="82038" y="45327"/>
                      <a:pt x="82556" y="46029"/>
                      <a:pt x="83036" y="46732"/>
                    </a:cubicBezTo>
                    <a:lnTo>
                      <a:pt x="83850" y="47804"/>
                    </a:lnTo>
                    <a:lnTo>
                      <a:pt x="84515" y="48913"/>
                    </a:lnTo>
                    <a:cubicBezTo>
                      <a:pt x="85440" y="50429"/>
                      <a:pt x="86290" y="52092"/>
                      <a:pt x="87214" y="53756"/>
                    </a:cubicBezTo>
                    <a:cubicBezTo>
                      <a:pt x="88138" y="55420"/>
                      <a:pt x="89063" y="57046"/>
                      <a:pt x="90135" y="58525"/>
                    </a:cubicBezTo>
                    <a:cubicBezTo>
                      <a:pt x="91170" y="60004"/>
                      <a:pt x="92353" y="61335"/>
                      <a:pt x="93721" y="62296"/>
                    </a:cubicBezTo>
                    <a:cubicBezTo>
                      <a:pt x="94423" y="62814"/>
                      <a:pt x="95163" y="63184"/>
                      <a:pt x="95939" y="63405"/>
                    </a:cubicBezTo>
                    <a:cubicBezTo>
                      <a:pt x="96346" y="63516"/>
                      <a:pt x="96716" y="63590"/>
                      <a:pt x="97159" y="63590"/>
                    </a:cubicBezTo>
                    <a:lnTo>
                      <a:pt x="97603" y="63590"/>
                    </a:lnTo>
                    <a:cubicBezTo>
                      <a:pt x="97640" y="63590"/>
                      <a:pt x="97640" y="63553"/>
                      <a:pt x="97640" y="63516"/>
                    </a:cubicBezTo>
                    <a:lnTo>
                      <a:pt x="97640" y="63368"/>
                    </a:lnTo>
                    <a:lnTo>
                      <a:pt x="97640" y="63147"/>
                    </a:lnTo>
                    <a:lnTo>
                      <a:pt x="97640" y="62814"/>
                    </a:lnTo>
                    <a:lnTo>
                      <a:pt x="97603" y="62518"/>
                    </a:lnTo>
                    <a:cubicBezTo>
                      <a:pt x="97418" y="61002"/>
                      <a:pt x="96863" y="59745"/>
                      <a:pt x="96309" y="58599"/>
                    </a:cubicBezTo>
                    <a:cubicBezTo>
                      <a:pt x="95754" y="57490"/>
                      <a:pt x="95163" y="56529"/>
                      <a:pt x="94608" y="55678"/>
                    </a:cubicBezTo>
                    <a:cubicBezTo>
                      <a:pt x="94054" y="54865"/>
                      <a:pt x="93573" y="54163"/>
                      <a:pt x="93166" y="53571"/>
                    </a:cubicBezTo>
                    <a:cubicBezTo>
                      <a:pt x="92390" y="52425"/>
                      <a:pt x="91984" y="51760"/>
                      <a:pt x="91983" y="51760"/>
                    </a:cubicBezTo>
                    <a:lnTo>
                      <a:pt x="91983" y="51760"/>
                    </a:lnTo>
                    <a:cubicBezTo>
                      <a:pt x="91984" y="51760"/>
                      <a:pt x="92353" y="52426"/>
                      <a:pt x="93092" y="53608"/>
                    </a:cubicBezTo>
                    <a:cubicBezTo>
                      <a:pt x="93462" y="54200"/>
                      <a:pt x="93906" y="54902"/>
                      <a:pt x="94423" y="55789"/>
                    </a:cubicBezTo>
                    <a:cubicBezTo>
                      <a:pt x="94941" y="56603"/>
                      <a:pt x="95496" y="57601"/>
                      <a:pt x="95976" y="58747"/>
                    </a:cubicBezTo>
                    <a:cubicBezTo>
                      <a:pt x="96124" y="59006"/>
                      <a:pt x="96272" y="59302"/>
                      <a:pt x="96346" y="59634"/>
                    </a:cubicBezTo>
                    <a:cubicBezTo>
                      <a:pt x="95865" y="59006"/>
                      <a:pt x="95015" y="58045"/>
                      <a:pt x="94239" y="56862"/>
                    </a:cubicBezTo>
                    <a:cubicBezTo>
                      <a:pt x="92908" y="54865"/>
                      <a:pt x="92057" y="53054"/>
                      <a:pt x="92020" y="53054"/>
                    </a:cubicBezTo>
                    <a:lnTo>
                      <a:pt x="92020" y="53054"/>
                    </a:lnTo>
                    <a:cubicBezTo>
                      <a:pt x="92020" y="53054"/>
                      <a:pt x="92649" y="54939"/>
                      <a:pt x="94054" y="56972"/>
                    </a:cubicBezTo>
                    <a:cubicBezTo>
                      <a:pt x="94941" y="58266"/>
                      <a:pt x="95865" y="59265"/>
                      <a:pt x="96420" y="59819"/>
                    </a:cubicBezTo>
                    <a:cubicBezTo>
                      <a:pt x="96642" y="60411"/>
                      <a:pt x="96863" y="61039"/>
                      <a:pt x="96974" y="61705"/>
                    </a:cubicBezTo>
                    <a:cubicBezTo>
                      <a:pt x="96457" y="61150"/>
                      <a:pt x="95348" y="59893"/>
                      <a:pt x="94128" y="58340"/>
                    </a:cubicBezTo>
                    <a:cubicBezTo>
                      <a:pt x="92538" y="56233"/>
                      <a:pt x="91540" y="54311"/>
                      <a:pt x="91540" y="54311"/>
                    </a:cubicBezTo>
                    <a:lnTo>
                      <a:pt x="91540" y="54311"/>
                    </a:lnTo>
                    <a:cubicBezTo>
                      <a:pt x="91540" y="54311"/>
                      <a:pt x="92390" y="56344"/>
                      <a:pt x="94017" y="58451"/>
                    </a:cubicBezTo>
                    <a:cubicBezTo>
                      <a:pt x="95200" y="60078"/>
                      <a:pt x="96457" y="61298"/>
                      <a:pt x="97011" y="61779"/>
                    </a:cubicBezTo>
                    <a:lnTo>
                      <a:pt x="97159" y="62629"/>
                    </a:lnTo>
                    <a:lnTo>
                      <a:pt x="97159" y="62888"/>
                    </a:lnTo>
                    <a:lnTo>
                      <a:pt x="97159" y="63073"/>
                    </a:lnTo>
                    <a:cubicBezTo>
                      <a:pt x="96900" y="62888"/>
                      <a:pt x="96531" y="62629"/>
                      <a:pt x="96087" y="62222"/>
                    </a:cubicBezTo>
                    <a:cubicBezTo>
                      <a:pt x="95311" y="61483"/>
                      <a:pt x="94423" y="60300"/>
                      <a:pt x="93536" y="58969"/>
                    </a:cubicBezTo>
                    <a:cubicBezTo>
                      <a:pt x="92649" y="57638"/>
                      <a:pt x="91909" y="56344"/>
                      <a:pt x="91318" y="55457"/>
                    </a:cubicBezTo>
                    <a:cubicBezTo>
                      <a:pt x="90764" y="54570"/>
                      <a:pt x="90357" y="54015"/>
                      <a:pt x="90357" y="54015"/>
                    </a:cubicBezTo>
                    <a:lnTo>
                      <a:pt x="90357" y="54015"/>
                    </a:lnTo>
                    <a:cubicBezTo>
                      <a:pt x="90357" y="54015"/>
                      <a:pt x="90727" y="54570"/>
                      <a:pt x="91244" y="55494"/>
                    </a:cubicBezTo>
                    <a:cubicBezTo>
                      <a:pt x="91799" y="56418"/>
                      <a:pt x="92464" y="57712"/>
                      <a:pt x="93351" y="59080"/>
                    </a:cubicBezTo>
                    <a:cubicBezTo>
                      <a:pt x="94239" y="60411"/>
                      <a:pt x="95200" y="61557"/>
                      <a:pt x="95976" y="62259"/>
                    </a:cubicBezTo>
                    <a:cubicBezTo>
                      <a:pt x="96457" y="62666"/>
                      <a:pt x="96863" y="62962"/>
                      <a:pt x="97085" y="63073"/>
                    </a:cubicBezTo>
                    <a:lnTo>
                      <a:pt x="97085" y="63147"/>
                    </a:lnTo>
                    <a:lnTo>
                      <a:pt x="97011" y="63147"/>
                    </a:lnTo>
                    <a:cubicBezTo>
                      <a:pt x="96679" y="63073"/>
                      <a:pt x="96309" y="63036"/>
                      <a:pt x="95939" y="62962"/>
                    </a:cubicBezTo>
                    <a:cubicBezTo>
                      <a:pt x="95680" y="62851"/>
                      <a:pt x="95422" y="62777"/>
                      <a:pt x="95163" y="62666"/>
                    </a:cubicBezTo>
                    <a:cubicBezTo>
                      <a:pt x="94460" y="62037"/>
                      <a:pt x="93388" y="60928"/>
                      <a:pt x="92353" y="59523"/>
                    </a:cubicBezTo>
                    <a:cubicBezTo>
                      <a:pt x="91466" y="58414"/>
                      <a:pt x="90763" y="57305"/>
                      <a:pt x="90357" y="56492"/>
                    </a:cubicBezTo>
                    <a:cubicBezTo>
                      <a:pt x="89878" y="55646"/>
                      <a:pt x="89693" y="55093"/>
                      <a:pt x="89691" y="55087"/>
                    </a:cubicBezTo>
                    <a:lnTo>
                      <a:pt x="89691" y="55087"/>
                    </a:lnTo>
                    <a:cubicBezTo>
                      <a:pt x="89693" y="55093"/>
                      <a:pt x="89878" y="55646"/>
                      <a:pt x="90246" y="56492"/>
                    </a:cubicBezTo>
                    <a:cubicBezTo>
                      <a:pt x="90689" y="57305"/>
                      <a:pt x="91318" y="58451"/>
                      <a:pt x="92205" y="59560"/>
                    </a:cubicBezTo>
                    <a:cubicBezTo>
                      <a:pt x="93203" y="60854"/>
                      <a:pt x="94276" y="61890"/>
                      <a:pt x="94978" y="62518"/>
                    </a:cubicBezTo>
                    <a:cubicBezTo>
                      <a:pt x="94608" y="62333"/>
                      <a:pt x="94239" y="62111"/>
                      <a:pt x="93906" y="61890"/>
                    </a:cubicBezTo>
                    <a:cubicBezTo>
                      <a:pt x="93499" y="61557"/>
                      <a:pt x="93092" y="61187"/>
                      <a:pt x="92649" y="60817"/>
                    </a:cubicBezTo>
                    <a:lnTo>
                      <a:pt x="92279" y="60448"/>
                    </a:lnTo>
                    <a:cubicBezTo>
                      <a:pt x="92057" y="60226"/>
                      <a:pt x="91835" y="59930"/>
                      <a:pt x="91614" y="59671"/>
                    </a:cubicBezTo>
                    <a:lnTo>
                      <a:pt x="91614" y="59671"/>
                    </a:lnTo>
                    <a:cubicBezTo>
                      <a:pt x="91651" y="59708"/>
                      <a:pt x="91688" y="59708"/>
                      <a:pt x="91688" y="59708"/>
                    </a:cubicBezTo>
                    <a:lnTo>
                      <a:pt x="91614" y="59634"/>
                    </a:lnTo>
                    <a:cubicBezTo>
                      <a:pt x="91244" y="59154"/>
                      <a:pt x="90874" y="58636"/>
                      <a:pt x="90505" y="58156"/>
                    </a:cubicBezTo>
                    <a:cubicBezTo>
                      <a:pt x="90209" y="57786"/>
                      <a:pt x="89950" y="57342"/>
                      <a:pt x="89691" y="56936"/>
                    </a:cubicBezTo>
                    <a:cubicBezTo>
                      <a:pt x="89506" y="56566"/>
                      <a:pt x="89284" y="56159"/>
                      <a:pt x="89026" y="55678"/>
                    </a:cubicBezTo>
                    <a:cubicBezTo>
                      <a:pt x="88212" y="54200"/>
                      <a:pt x="87288" y="52166"/>
                      <a:pt x="86253" y="49874"/>
                    </a:cubicBezTo>
                    <a:cubicBezTo>
                      <a:pt x="85218" y="47545"/>
                      <a:pt x="84256" y="45512"/>
                      <a:pt x="83517" y="44033"/>
                    </a:cubicBezTo>
                    <a:cubicBezTo>
                      <a:pt x="82778" y="42554"/>
                      <a:pt x="82260" y="41704"/>
                      <a:pt x="82260" y="41704"/>
                    </a:cubicBezTo>
                    <a:lnTo>
                      <a:pt x="82260" y="41704"/>
                    </a:lnTo>
                    <a:cubicBezTo>
                      <a:pt x="82260" y="41704"/>
                      <a:pt x="82741" y="42628"/>
                      <a:pt x="83406" y="44107"/>
                    </a:cubicBezTo>
                    <a:cubicBezTo>
                      <a:pt x="84109" y="45585"/>
                      <a:pt x="85033" y="47656"/>
                      <a:pt x="86068" y="49948"/>
                    </a:cubicBezTo>
                    <a:cubicBezTo>
                      <a:pt x="86919" y="51819"/>
                      <a:pt x="87706" y="53534"/>
                      <a:pt x="88461" y="54890"/>
                    </a:cubicBezTo>
                    <a:lnTo>
                      <a:pt x="88461" y="54890"/>
                    </a:lnTo>
                    <a:cubicBezTo>
                      <a:pt x="88182" y="54403"/>
                      <a:pt x="87890" y="53901"/>
                      <a:pt x="87621" y="53423"/>
                    </a:cubicBezTo>
                    <a:cubicBezTo>
                      <a:pt x="86807" y="51907"/>
                      <a:pt x="85994" y="50392"/>
                      <a:pt x="85144" y="48950"/>
                    </a:cubicBezTo>
                    <a:cubicBezTo>
                      <a:pt x="84885" y="48395"/>
                      <a:pt x="84626" y="47878"/>
                      <a:pt x="84441" y="47434"/>
                    </a:cubicBezTo>
                    <a:cubicBezTo>
                      <a:pt x="83776" y="46030"/>
                      <a:pt x="83369" y="45216"/>
                      <a:pt x="83369" y="45216"/>
                    </a:cubicBezTo>
                    <a:lnTo>
                      <a:pt x="83369" y="45216"/>
                    </a:lnTo>
                    <a:cubicBezTo>
                      <a:pt x="83369" y="45216"/>
                      <a:pt x="83739" y="46067"/>
                      <a:pt x="84330" y="47471"/>
                    </a:cubicBezTo>
                    <a:cubicBezTo>
                      <a:pt x="84441" y="47656"/>
                      <a:pt x="84515" y="47878"/>
                      <a:pt x="84626" y="48100"/>
                    </a:cubicBezTo>
                    <a:cubicBezTo>
                      <a:pt x="84478" y="47878"/>
                      <a:pt x="84293" y="47656"/>
                      <a:pt x="84146" y="47434"/>
                    </a:cubicBezTo>
                    <a:lnTo>
                      <a:pt x="83369" y="46362"/>
                    </a:lnTo>
                    <a:cubicBezTo>
                      <a:pt x="82999" y="45844"/>
                      <a:pt x="82630" y="45401"/>
                      <a:pt x="82260" y="44883"/>
                    </a:cubicBezTo>
                    <a:cubicBezTo>
                      <a:pt x="81890" y="44033"/>
                      <a:pt x="81373" y="43035"/>
                      <a:pt x="80707" y="41962"/>
                    </a:cubicBezTo>
                    <a:cubicBezTo>
                      <a:pt x="79894" y="40705"/>
                      <a:pt x="79044" y="39707"/>
                      <a:pt x="78378" y="39005"/>
                    </a:cubicBezTo>
                    <a:cubicBezTo>
                      <a:pt x="77676" y="38303"/>
                      <a:pt x="77232" y="37933"/>
                      <a:pt x="77232" y="37933"/>
                    </a:cubicBezTo>
                    <a:lnTo>
                      <a:pt x="77232" y="37933"/>
                    </a:lnTo>
                    <a:cubicBezTo>
                      <a:pt x="77233" y="37933"/>
                      <a:pt x="79044" y="39560"/>
                      <a:pt x="80559" y="42073"/>
                    </a:cubicBezTo>
                    <a:cubicBezTo>
                      <a:pt x="81049" y="42843"/>
                      <a:pt x="81473" y="43580"/>
                      <a:pt x="81831" y="44253"/>
                    </a:cubicBezTo>
                    <a:lnTo>
                      <a:pt x="81831" y="44253"/>
                    </a:lnTo>
                    <a:cubicBezTo>
                      <a:pt x="79818" y="41697"/>
                      <a:pt x="77842" y="39506"/>
                      <a:pt x="76012" y="37822"/>
                    </a:cubicBezTo>
                    <a:cubicBezTo>
                      <a:pt x="74163" y="36084"/>
                      <a:pt x="72574" y="34938"/>
                      <a:pt x="71354" y="34162"/>
                    </a:cubicBezTo>
                    <a:cubicBezTo>
                      <a:pt x="70910" y="33866"/>
                      <a:pt x="70540" y="33644"/>
                      <a:pt x="70208" y="33459"/>
                    </a:cubicBezTo>
                    <a:cubicBezTo>
                      <a:pt x="71132" y="33459"/>
                      <a:pt x="72056" y="33422"/>
                      <a:pt x="73017" y="33385"/>
                    </a:cubicBezTo>
                    <a:cubicBezTo>
                      <a:pt x="73868" y="33311"/>
                      <a:pt x="74718" y="33274"/>
                      <a:pt x="75568" y="33126"/>
                    </a:cubicBezTo>
                    <a:cubicBezTo>
                      <a:pt x="76456" y="33052"/>
                      <a:pt x="77306" y="32868"/>
                      <a:pt x="78193" y="32683"/>
                    </a:cubicBezTo>
                    <a:cubicBezTo>
                      <a:pt x="78706" y="32576"/>
                      <a:pt x="79230" y="32469"/>
                      <a:pt x="79724" y="32469"/>
                    </a:cubicBezTo>
                    <a:cubicBezTo>
                      <a:pt x="80086" y="32469"/>
                      <a:pt x="80432" y="32526"/>
                      <a:pt x="80744" y="32683"/>
                    </a:cubicBezTo>
                    <a:cubicBezTo>
                      <a:pt x="81114" y="32868"/>
                      <a:pt x="81521" y="33126"/>
                      <a:pt x="81890" y="33422"/>
                    </a:cubicBezTo>
                    <a:cubicBezTo>
                      <a:pt x="82260" y="33681"/>
                      <a:pt x="82630" y="34014"/>
                      <a:pt x="82999" y="34309"/>
                    </a:cubicBezTo>
                    <a:lnTo>
                      <a:pt x="86438" y="37489"/>
                    </a:lnTo>
                    <a:cubicBezTo>
                      <a:pt x="87251" y="38265"/>
                      <a:pt x="88027" y="39005"/>
                      <a:pt x="88767" y="39744"/>
                    </a:cubicBezTo>
                    <a:cubicBezTo>
                      <a:pt x="89137" y="40114"/>
                      <a:pt x="89580" y="40484"/>
                      <a:pt x="89876" y="40890"/>
                    </a:cubicBezTo>
                    <a:cubicBezTo>
                      <a:pt x="90246" y="41260"/>
                      <a:pt x="90578" y="41704"/>
                      <a:pt x="90948" y="42073"/>
                    </a:cubicBezTo>
                    <a:cubicBezTo>
                      <a:pt x="92353" y="43626"/>
                      <a:pt x="93573" y="45216"/>
                      <a:pt x="94756" y="46732"/>
                    </a:cubicBezTo>
                    <a:cubicBezTo>
                      <a:pt x="97048" y="49837"/>
                      <a:pt x="98934" y="52721"/>
                      <a:pt x="100413" y="55235"/>
                    </a:cubicBezTo>
                    <a:cubicBezTo>
                      <a:pt x="101226" y="56492"/>
                      <a:pt x="101965" y="57601"/>
                      <a:pt x="102631" y="58525"/>
                    </a:cubicBezTo>
                    <a:cubicBezTo>
                      <a:pt x="103333" y="59450"/>
                      <a:pt x="104036" y="60189"/>
                      <a:pt x="104590" y="60780"/>
                    </a:cubicBezTo>
                    <a:cubicBezTo>
                      <a:pt x="105736" y="61927"/>
                      <a:pt x="106587" y="62407"/>
                      <a:pt x="106587" y="62407"/>
                    </a:cubicBezTo>
                    <a:cubicBezTo>
                      <a:pt x="106587" y="62296"/>
                      <a:pt x="105773" y="61853"/>
                      <a:pt x="104664" y="60633"/>
                    </a:cubicBezTo>
                    <a:cubicBezTo>
                      <a:pt x="104110" y="60041"/>
                      <a:pt x="103481" y="59302"/>
                      <a:pt x="102816" y="58340"/>
                    </a:cubicBezTo>
                    <a:cubicBezTo>
                      <a:pt x="102150" y="57416"/>
                      <a:pt x="101448" y="56270"/>
                      <a:pt x="100708" y="55013"/>
                    </a:cubicBezTo>
                    <a:cubicBezTo>
                      <a:pt x="99267" y="52462"/>
                      <a:pt x="97418" y="49504"/>
                      <a:pt x="95163" y="46362"/>
                    </a:cubicBezTo>
                    <a:cubicBezTo>
                      <a:pt x="94017" y="44809"/>
                      <a:pt x="92760" y="43182"/>
                      <a:pt x="91355" y="41593"/>
                    </a:cubicBezTo>
                    <a:cubicBezTo>
                      <a:pt x="91059" y="41186"/>
                      <a:pt x="90689" y="40816"/>
                      <a:pt x="90320" y="40410"/>
                    </a:cubicBezTo>
                    <a:cubicBezTo>
                      <a:pt x="89950" y="40003"/>
                      <a:pt x="89580" y="39633"/>
                      <a:pt x="89137" y="39263"/>
                    </a:cubicBezTo>
                    <a:cubicBezTo>
                      <a:pt x="88360" y="38450"/>
                      <a:pt x="87584" y="37711"/>
                      <a:pt x="86734" y="36934"/>
                    </a:cubicBezTo>
                    <a:cubicBezTo>
                      <a:pt x="85587" y="35825"/>
                      <a:pt x="84441" y="34753"/>
                      <a:pt x="83295" y="33718"/>
                    </a:cubicBezTo>
                    <a:cubicBezTo>
                      <a:pt x="82852" y="33385"/>
                      <a:pt x="82482" y="33089"/>
                      <a:pt x="82112" y="32794"/>
                    </a:cubicBezTo>
                    <a:cubicBezTo>
                      <a:pt x="81742" y="32498"/>
                      <a:pt x="81336" y="32165"/>
                      <a:pt x="80892" y="31980"/>
                    </a:cubicBezTo>
                    <a:cubicBezTo>
                      <a:pt x="80515" y="31806"/>
                      <a:pt x="80092" y="31746"/>
                      <a:pt x="79678" y="31746"/>
                    </a:cubicBezTo>
                    <a:cubicBezTo>
                      <a:pt x="79564" y="31746"/>
                      <a:pt x="79451" y="31750"/>
                      <a:pt x="79339" y="31758"/>
                    </a:cubicBezTo>
                    <a:cubicBezTo>
                      <a:pt x="78859" y="31795"/>
                      <a:pt x="78378" y="31906"/>
                      <a:pt x="77971" y="31980"/>
                    </a:cubicBezTo>
                    <a:cubicBezTo>
                      <a:pt x="77047" y="32165"/>
                      <a:pt x="76197" y="32350"/>
                      <a:pt x="75384" y="32498"/>
                    </a:cubicBezTo>
                    <a:cubicBezTo>
                      <a:pt x="74533" y="32646"/>
                      <a:pt x="73683" y="32720"/>
                      <a:pt x="72833" y="32794"/>
                    </a:cubicBezTo>
                    <a:cubicBezTo>
                      <a:pt x="71649" y="32868"/>
                      <a:pt x="70466" y="32905"/>
                      <a:pt x="69357" y="32978"/>
                    </a:cubicBezTo>
                    <a:cubicBezTo>
                      <a:pt x="68951" y="32978"/>
                      <a:pt x="68544" y="33015"/>
                      <a:pt x="68174" y="33015"/>
                    </a:cubicBezTo>
                    <a:cubicBezTo>
                      <a:pt x="68109" y="33017"/>
                      <a:pt x="68045" y="33018"/>
                      <a:pt x="67981" y="33018"/>
                    </a:cubicBezTo>
                    <a:cubicBezTo>
                      <a:pt x="66806" y="33018"/>
                      <a:pt x="65725" y="32761"/>
                      <a:pt x="64720" y="32761"/>
                    </a:cubicBezTo>
                    <a:cubicBezTo>
                      <a:pt x="64525" y="32761"/>
                      <a:pt x="64333" y="32771"/>
                      <a:pt x="64144" y="32794"/>
                    </a:cubicBezTo>
                    <a:cubicBezTo>
                      <a:pt x="61704" y="33015"/>
                      <a:pt x="60226" y="33755"/>
                      <a:pt x="58932" y="34199"/>
                    </a:cubicBezTo>
                    <a:cubicBezTo>
                      <a:pt x="58414" y="34383"/>
                      <a:pt x="56935" y="35234"/>
                      <a:pt x="56381" y="35566"/>
                    </a:cubicBezTo>
                    <a:cubicBezTo>
                      <a:pt x="56233" y="35640"/>
                      <a:pt x="56159" y="35677"/>
                      <a:pt x="56159" y="35677"/>
                    </a:cubicBezTo>
                    <a:cubicBezTo>
                      <a:pt x="56159" y="35677"/>
                      <a:pt x="56233" y="35640"/>
                      <a:pt x="56418" y="35640"/>
                    </a:cubicBezTo>
                    <a:cubicBezTo>
                      <a:pt x="56418" y="35668"/>
                      <a:pt x="56460" y="35675"/>
                      <a:pt x="56481" y="35709"/>
                    </a:cubicBezTo>
                    <a:lnTo>
                      <a:pt x="56481" y="35709"/>
                    </a:lnTo>
                    <a:cubicBezTo>
                      <a:pt x="56414" y="35677"/>
                      <a:pt x="56379" y="35677"/>
                      <a:pt x="56344" y="35677"/>
                    </a:cubicBezTo>
                    <a:lnTo>
                      <a:pt x="56361" y="35716"/>
                    </a:lnTo>
                    <a:lnTo>
                      <a:pt x="56361" y="35716"/>
                    </a:lnTo>
                    <a:cubicBezTo>
                      <a:pt x="56208" y="35678"/>
                      <a:pt x="56159" y="35677"/>
                      <a:pt x="56159" y="35677"/>
                    </a:cubicBezTo>
                    <a:lnTo>
                      <a:pt x="56159" y="35677"/>
                    </a:lnTo>
                    <a:cubicBezTo>
                      <a:pt x="56159" y="35677"/>
                      <a:pt x="56233" y="35678"/>
                      <a:pt x="56344" y="35751"/>
                    </a:cubicBezTo>
                    <a:cubicBezTo>
                      <a:pt x="56344" y="35788"/>
                      <a:pt x="56344" y="35936"/>
                      <a:pt x="56418" y="36195"/>
                    </a:cubicBezTo>
                    <a:lnTo>
                      <a:pt x="56418" y="36232"/>
                    </a:lnTo>
                    <a:cubicBezTo>
                      <a:pt x="56491" y="36491"/>
                      <a:pt x="56565" y="36713"/>
                      <a:pt x="56676" y="36971"/>
                    </a:cubicBezTo>
                    <a:cubicBezTo>
                      <a:pt x="56750" y="37230"/>
                      <a:pt x="56898" y="37415"/>
                      <a:pt x="56972" y="37600"/>
                    </a:cubicBezTo>
                    <a:lnTo>
                      <a:pt x="56713" y="37452"/>
                    </a:lnTo>
                    <a:cubicBezTo>
                      <a:pt x="56676" y="37341"/>
                      <a:pt x="56565" y="37230"/>
                      <a:pt x="56491" y="37082"/>
                    </a:cubicBezTo>
                    <a:lnTo>
                      <a:pt x="55937" y="36195"/>
                    </a:lnTo>
                    <a:lnTo>
                      <a:pt x="55937" y="36195"/>
                    </a:lnTo>
                    <a:cubicBezTo>
                      <a:pt x="55937" y="36195"/>
                      <a:pt x="55937" y="36232"/>
                      <a:pt x="55974" y="36343"/>
                    </a:cubicBezTo>
                    <a:lnTo>
                      <a:pt x="55937" y="36306"/>
                    </a:lnTo>
                    <a:lnTo>
                      <a:pt x="55937" y="36306"/>
                    </a:lnTo>
                    <a:cubicBezTo>
                      <a:pt x="55937" y="36306"/>
                      <a:pt x="55937" y="36528"/>
                      <a:pt x="56011" y="36749"/>
                    </a:cubicBezTo>
                    <a:cubicBezTo>
                      <a:pt x="56048" y="36860"/>
                      <a:pt x="56159" y="36934"/>
                      <a:pt x="56196" y="36971"/>
                    </a:cubicBezTo>
                    <a:cubicBezTo>
                      <a:pt x="56233" y="37045"/>
                      <a:pt x="56233" y="37082"/>
                      <a:pt x="56307" y="37119"/>
                    </a:cubicBezTo>
                    <a:cubicBezTo>
                      <a:pt x="56307" y="37156"/>
                      <a:pt x="56344" y="37156"/>
                      <a:pt x="56344" y="37230"/>
                    </a:cubicBezTo>
                    <a:lnTo>
                      <a:pt x="56307" y="37230"/>
                    </a:lnTo>
                    <a:cubicBezTo>
                      <a:pt x="56196" y="37156"/>
                      <a:pt x="56122" y="37082"/>
                      <a:pt x="55974" y="37045"/>
                    </a:cubicBezTo>
                    <a:cubicBezTo>
                      <a:pt x="55826" y="36787"/>
                      <a:pt x="55641" y="36676"/>
                      <a:pt x="55641" y="36676"/>
                    </a:cubicBezTo>
                    <a:lnTo>
                      <a:pt x="55641" y="36676"/>
                    </a:lnTo>
                    <a:cubicBezTo>
                      <a:pt x="55641" y="36676"/>
                      <a:pt x="55678" y="36750"/>
                      <a:pt x="55678" y="36897"/>
                    </a:cubicBezTo>
                    <a:cubicBezTo>
                      <a:pt x="54273" y="36010"/>
                      <a:pt x="52166" y="34679"/>
                      <a:pt x="51020" y="33940"/>
                    </a:cubicBezTo>
                    <a:cubicBezTo>
                      <a:pt x="51168" y="33755"/>
                      <a:pt x="51353" y="33496"/>
                      <a:pt x="51500" y="33348"/>
                    </a:cubicBezTo>
                    <a:cubicBezTo>
                      <a:pt x="51981" y="32609"/>
                      <a:pt x="52499" y="31943"/>
                      <a:pt x="53053" y="31352"/>
                    </a:cubicBezTo>
                    <a:lnTo>
                      <a:pt x="53756" y="30575"/>
                    </a:lnTo>
                    <a:lnTo>
                      <a:pt x="53756" y="30575"/>
                    </a:lnTo>
                    <a:lnTo>
                      <a:pt x="52868" y="31167"/>
                    </a:lnTo>
                    <a:cubicBezTo>
                      <a:pt x="51611" y="31980"/>
                      <a:pt x="50650" y="32498"/>
                      <a:pt x="49837" y="32831"/>
                    </a:cubicBezTo>
                    <a:cubicBezTo>
                      <a:pt x="49504" y="32720"/>
                      <a:pt x="48839" y="32498"/>
                      <a:pt x="48469" y="32165"/>
                    </a:cubicBezTo>
                    <a:cubicBezTo>
                      <a:pt x="48173" y="31906"/>
                      <a:pt x="47729" y="31574"/>
                      <a:pt x="47175" y="31204"/>
                    </a:cubicBezTo>
                    <a:cubicBezTo>
                      <a:pt x="47471" y="31167"/>
                      <a:pt x="47692" y="31093"/>
                      <a:pt x="47988" y="31019"/>
                    </a:cubicBezTo>
                    <a:cubicBezTo>
                      <a:pt x="49467" y="30686"/>
                      <a:pt x="50835" y="30427"/>
                      <a:pt x="51685" y="30169"/>
                    </a:cubicBezTo>
                    <a:cubicBezTo>
                      <a:pt x="54310" y="29503"/>
                      <a:pt x="58007" y="26176"/>
                      <a:pt x="59893" y="23477"/>
                    </a:cubicBezTo>
                    <a:cubicBezTo>
                      <a:pt x="61593" y="21037"/>
                      <a:pt x="65845" y="12016"/>
                      <a:pt x="65993" y="10205"/>
                    </a:cubicBezTo>
                    <a:lnTo>
                      <a:pt x="66030" y="9835"/>
                    </a:lnTo>
                    <a:lnTo>
                      <a:pt x="65771" y="10205"/>
                    </a:lnTo>
                    <a:cubicBezTo>
                      <a:pt x="62632" y="14022"/>
                      <a:pt x="59871" y="16343"/>
                      <a:pt x="57605" y="17740"/>
                    </a:cubicBezTo>
                    <a:lnTo>
                      <a:pt x="57605" y="17740"/>
                    </a:lnTo>
                    <a:cubicBezTo>
                      <a:pt x="57684" y="17692"/>
                      <a:pt x="57772" y="17657"/>
                      <a:pt x="57859" y="17636"/>
                    </a:cubicBezTo>
                    <a:lnTo>
                      <a:pt x="57896" y="17636"/>
                    </a:lnTo>
                    <a:cubicBezTo>
                      <a:pt x="58044" y="17525"/>
                      <a:pt x="58192" y="17451"/>
                      <a:pt x="58266" y="17377"/>
                    </a:cubicBezTo>
                    <a:lnTo>
                      <a:pt x="58303" y="17340"/>
                    </a:lnTo>
                    <a:cubicBezTo>
                      <a:pt x="58451" y="17266"/>
                      <a:pt x="58562" y="17192"/>
                      <a:pt x="58673" y="17118"/>
                    </a:cubicBezTo>
                    <a:cubicBezTo>
                      <a:pt x="58747" y="17118"/>
                      <a:pt x="58747" y="17081"/>
                      <a:pt x="58784" y="17081"/>
                    </a:cubicBezTo>
                    <a:cubicBezTo>
                      <a:pt x="58858" y="16970"/>
                      <a:pt x="59005" y="16933"/>
                      <a:pt x="59116" y="16822"/>
                    </a:cubicBezTo>
                    <a:cubicBezTo>
                      <a:pt x="59153" y="16785"/>
                      <a:pt x="59190" y="16785"/>
                      <a:pt x="59190" y="16748"/>
                    </a:cubicBezTo>
                    <a:cubicBezTo>
                      <a:pt x="59301" y="16637"/>
                      <a:pt x="59412" y="16563"/>
                      <a:pt x="59523" y="16527"/>
                    </a:cubicBezTo>
                    <a:cubicBezTo>
                      <a:pt x="59560" y="16453"/>
                      <a:pt x="59597" y="16453"/>
                      <a:pt x="59671" y="16416"/>
                    </a:cubicBezTo>
                    <a:cubicBezTo>
                      <a:pt x="59745" y="16342"/>
                      <a:pt x="59893" y="16231"/>
                      <a:pt x="59967" y="16194"/>
                    </a:cubicBezTo>
                    <a:cubicBezTo>
                      <a:pt x="60041" y="16157"/>
                      <a:pt x="60078" y="16083"/>
                      <a:pt x="60115" y="16083"/>
                    </a:cubicBezTo>
                    <a:cubicBezTo>
                      <a:pt x="60226" y="16009"/>
                      <a:pt x="60336" y="15898"/>
                      <a:pt x="60447" y="15824"/>
                    </a:cubicBezTo>
                    <a:lnTo>
                      <a:pt x="60595" y="15676"/>
                    </a:lnTo>
                    <a:cubicBezTo>
                      <a:pt x="60669" y="15602"/>
                      <a:pt x="60817" y="15491"/>
                      <a:pt x="60891" y="15417"/>
                    </a:cubicBezTo>
                    <a:cubicBezTo>
                      <a:pt x="60965" y="15343"/>
                      <a:pt x="61002" y="15306"/>
                      <a:pt x="61076" y="15270"/>
                    </a:cubicBezTo>
                    <a:cubicBezTo>
                      <a:pt x="61187" y="15159"/>
                      <a:pt x="61261" y="15085"/>
                      <a:pt x="61409" y="14974"/>
                    </a:cubicBezTo>
                    <a:cubicBezTo>
                      <a:pt x="61446" y="14937"/>
                      <a:pt x="61556" y="14900"/>
                      <a:pt x="61593" y="14863"/>
                    </a:cubicBezTo>
                    <a:cubicBezTo>
                      <a:pt x="61704" y="14752"/>
                      <a:pt x="61778" y="14678"/>
                      <a:pt x="61926" y="14567"/>
                    </a:cubicBezTo>
                    <a:lnTo>
                      <a:pt x="62111" y="14382"/>
                    </a:lnTo>
                    <a:cubicBezTo>
                      <a:pt x="62185" y="14308"/>
                      <a:pt x="62333" y="14197"/>
                      <a:pt x="62444" y="14123"/>
                    </a:cubicBezTo>
                    <a:lnTo>
                      <a:pt x="62629" y="13939"/>
                    </a:lnTo>
                    <a:lnTo>
                      <a:pt x="62924" y="13606"/>
                    </a:lnTo>
                    <a:lnTo>
                      <a:pt x="63109" y="13421"/>
                    </a:lnTo>
                    <a:lnTo>
                      <a:pt x="63442" y="13088"/>
                    </a:lnTo>
                    <a:lnTo>
                      <a:pt x="63627" y="12903"/>
                    </a:lnTo>
                    <a:cubicBezTo>
                      <a:pt x="63738" y="12755"/>
                      <a:pt x="63849" y="12682"/>
                      <a:pt x="63960" y="12534"/>
                    </a:cubicBezTo>
                    <a:lnTo>
                      <a:pt x="64144" y="12349"/>
                    </a:lnTo>
                    <a:cubicBezTo>
                      <a:pt x="64292" y="12201"/>
                      <a:pt x="64366" y="12090"/>
                      <a:pt x="64514" y="11942"/>
                    </a:cubicBezTo>
                    <a:cubicBezTo>
                      <a:pt x="64551" y="11905"/>
                      <a:pt x="64588" y="11794"/>
                      <a:pt x="64662" y="11757"/>
                    </a:cubicBezTo>
                    <a:cubicBezTo>
                      <a:pt x="64847" y="11572"/>
                      <a:pt x="65032" y="11351"/>
                      <a:pt x="65217" y="11092"/>
                    </a:cubicBezTo>
                    <a:lnTo>
                      <a:pt x="65217" y="11092"/>
                    </a:lnTo>
                    <a:cubicBezTo>
                      <a:pt x="64958" y="11535"/>
                      <a:pt x="64699" y="11905"/>
                      <a:pt x="64366" y="12275"/>
                    </a:cubicBezTo>
                    <a:cubicBezTo>
                      <a:pt x="63923" y="12866"/>
                      <a:pt x="63479" y="13458"/>
                      <a:pt x="63035" y="14049"/>
                    </a:cubicBezTo>
                    <a:cubicBezTo>
                      <a:pt x="61963" y="15454"/>
                      <a:pt x="60854" y="16822"/>
                      <a:pt x="59486" y="17931"/>
                    </a:cubicBezTo>
                    <a:cubicBezTo>
                      <a:pt x="59375" y="18042"/>
                      <a:pt x="59301" y="18079"/>
                      <a:pt x="59190" y="18190"/>
                    </a:cubicBezTo>
                    <a:cubicBezTo>
                      <a:pt x="59042" y="18264"/>
                      <a:pt x="58932" y="18412"/>
                      <a:pt x="58747" y="18486"/>
                    </a:cubicBezTo>
                    <a:cubicBezTo>
                      <a:pt x="58747" y="18486"/>
                      <a:pt x="58673" y="18486"/>
                      <a:pt x="58673" y="18560"/>
                    </a:cubicBezTo>
                    <a:cubicBezTo>
                      <a:pt x="58562" y="18634"/>
                      <a:pt x="58377" y="18745"/>
                      <a:pt x="58229" y="18819"/>
                    </a:cubicBezTo>
                    <a:cubicBezTo>
                      <a:pt x="58192" y="18819"/>
                      <a:pt x="58192" y="18856"/>
                      <a:pt x="58118" y="18856"/>
                    </a:cubicBezTo>
                    <a:cubicBezTo>
                      <a:pt x="58007" y="18967"/>
                      <a:pt x="57859" y="19004"/>
                      <a:pt x="57712" y="19114"/>
                    </a:cubicBezTo>
                    <a:lnTo>
                      <a:pt x="57157" y="19373"/>
                    </a:lnTo>
                    <a:cubicBezTo>
                      <a:pt x="56972" y="19484"/>
                      <a:pt x="56824" y="19521"/>
                      <a:pt x="56639" y="19595"/>
                    </a:cubicBezTo>
                    <a:cubicBezTo>
                      <a:pt x="56639" y="19595"/>
                      <a:pt x="56602" y="19595"/>
                      <a:pt x="56602" y="19669"/>
                    </a:cubicBezTo>
                    <a:cubicBezTo>
                      <a:pt x="56454" y="19706"/>
                      <a:pt x="56270" y="19780"/>
                      <a:pt x="56159" y="19854"/>
                    </a:cubicBezTo>
                    <a:cubicBezTo>
                      <a:pt x="56085" y="19854"/>
                      <a:pt x="56048" y="19891"/>
                      <a:pt x="55974" y="19891"/>
                    </a:cubicBezTo>
                    <a:cubicBezTo>
                      <a:pt x="55826" y="19928"/>
                      <a:pt x="55715" y="19965"/>
                      <a:pt x="55604" y="20039"/>
                    </a:cubicBezTo>
                    <a:cubicBezTo>
                      <a:pt x="55419" y="20076"/>
                      <a:pt x="55234" y="20150"/>
                      <a:pt x="55050" y="20224"/>
                    </a:cubicBezTo>
                    <a:cubicBezTo>
                      <a:pt x="53940" y="20593"/>
                      <a:pt x="52831" y="20815"/>
                      <a:pt x="51722" y="21185"/>
                    </a:cubicBezTo>
                    <a:cubicBezTo>
                      <a:pt x="51833" y="20963"/>
                      <a:pt x="52018" y="20704"/>
                      <a:pt x="52166" y="20445"/>
                    </a:cubicBezTo>
                    <a:cubicBezTo>
                      <a:pt x="52277" y="20334"/>
                      <a:pt x="52314" y="20224"/>
                      <a:pt x="52388" y="20113"/>
                    </a:cubicBezTo>
                    <a:cubicBezTo>
                      <a:pt x="52462" y="20076"/>
                      <a:pt x="52499" y="20039"/>
                      <a:pt x="52499" y="19965"/>
                    </a:cubicBezTo>
                    <a:cubicBezTo>
                      <a:pt x="52536" y="19928"/>
                      <a:pt x="52573" y="19928"/>
                      <a:pt x="52573" y="19891"/>
                    </a:cubicBezTo>
                    <a:cubicBezTo>
                      <a:pt x="52647" y="19891"/>
                      <a:pt x="52647" y="19854"/>
                      <a:pt x="52683" y="19854"/>
                    </a:cubicBezTo>
                    <a:cubicBezTo>
                      <a:pt x="52757" y="19854"/>
                      <a:pt x="52831" y="19780"/>
                      <a:pt x="52905" y="19780"/>
                    </a:cubicBezTo>
                    <a:lnTo>
                      <a:pt x="53090" y="19780"/>
                    </a:lnTo>
                    <a:cubicBezTo>
                      <a:pt x="53164" y="19780"/>
                      <a:pt x="53201" y="19780"/>
                      <a:pt x="53238" y="19743"/>
                    </a:cubicBezTo>
                    <a:cubicBezTo>
                      <a:pt x="53275" y="19743"/>
                      <a:pt x="53349" y="19743"/>
                      <a:pt x="53349" y="19706"/>
                    </a:cubicBezTo>
                    <a:cubicBezTo>
                      <a:pt x="53386" y="19706"/>
                      <a:pt x="53423" y="19706"/>
                      <a:pt x="53460" y="19669"/>
                    </a:cubicBezTo>
                    <a:cubicBezTo>
                      <a:pt x="53534" y="19669"/>
                      <a:pt x="53571" y="19669"/>
                      <a:pt x="53608" y="19595"/>
                    </a:cubicBezTo>
                    <a:cubicBezTo>
                      <a:pt x="53645" y="19595"/>
                      <a:pt x="53719" y="19595"/>
                      <a:pt x="53756" y="19558"/>
                    </a:cubicBezTo>
                    <a:cubicBezTo>
                      <a:pt x="53793" y="19558"/>
                      <a:pt x="53830" y="19521"/>
                      <a:pt x="53904" y="19521"/>
                    </a:cubicBezTo>
                    <a:cubicBezTo>
                      <a:pt x="53940" y="19521"/>
                      <a:pt x="53977" y="19521"/>
                      <a:pt x="53977" y="19484"/>
                    </a:cubicBezTo>
                    <a:cubicBezTo>
                      <a:pt x="54014" y="19484"/>
                      <a:pt x="54088" y="19410"/>
                      <a:pt x="54162" y="19410"/>
                    </a:cubicBezTo>
                    <a:cubicBezTo>
                      <a:pt x="54199" y="19410"/>
                      <a:pt x="54199" y="19410"/>
                      <a:pt x="54273" y="19373"/>
                    </a:cubicBezTo>
                    <a:cubicBezTo>
                      <a:pt x="54310" y="19373"/>
                      <a:pt x="54384" y="19336"/>
                      <a:pt x="54458" y="19336"/>
                    </a:cubicBezTo>
                    <a:cubicBezTo>
                      <a:pt x="54495" y="19336"/>
                      <a:pt x="54495" y="19336"/>
                      <a:pt x="54532" y="19299"/>
                    </a:cubicBezTo>
                    <a:cubicBezTo>
                      <a:pt x="54569" y="19299"/>
                      <a:pt x="54680" y="19225"/>
                      <a:pt x="54717" y="19188"/>
                    </a:cubicBezTo>
                    <a:cubicBezTo>
                      <a:pt x="54754" y="19188"/>
                      <a:pt x="54754" y="19188"/>
                      <a:pt x="54828" y="19151"/>
                    </a:cubicBezTo>
                    <a:cubicBezTo>
                      <a:pt x="54900" y="19115"/>
                      <a:pt x="54937" y="19114"/>
                      <a:pt x="55044" y="19044"/>
                    </a:cubicBezTo>
                    <a:lnTo>
                      <a:pt x="55044" y="19044"/>
                    </a:lnTo>
                    <a:cubicBezTo>
                      <a:pt x="54444" y="19282"/>
                      <a:pt x="53902" y="19447"/>
                      <a:pt x="53423" y="19558"/>
                    </a:cubicBezTo>
                    <a:lnTo>
                      <a:pt x="53349" y="19558"/>
                    </a:lnTo>
                    <a:cubicBezTo>
                      <a:pt x="53307" y="19558"/>
                      <a:pt x="53261" y="19561"/>
                      <a:pt x="53218" y="19561"/>
                    </a:cubicBezTo>
                    <a:cubicBezTo>
                      <a:pt x="53111" y="19561"/>
                      <a:pt x="53016" y="19542"/>
                      <a:pt x="53016" y="19410"/>
                    </a:cubicBezTo>
                    <a:lnTo>
                      <a:pt x="53016" y="19373"/>
                    </a:lnTo>
                    <a:cubicBezTo>
                      <a:pt x="53164" y="19151"/>
                      <a:pt x="53349" y="18856"/>
                      <a:pt x="53460" y="18634"/>
                    </a:cubicBezTo>
                    <a:cubicBezTo>
                      <a:pt x="54680" y="17562"/>
                      <a:pt x="56048" y="16822"/>
                      <a:pt x="57527" y="16046"/>
                    </a:cubicBezTo>
                    <a:cubicBezTo>
                      <a:pt x="59338" y="15085"/>
                      <a:pt x="61224" y="14049"/>
                      <a:pt x="62887" y="12349"/>
                    </a:cubicBezTo>
                    <a:cubicBezTo>
                      <a:pt x="64736" y="10500"/>
                      <a:pt x="65771" y="8578"/>
                      <a:pt x="66141" y="6249"/>
                    </a:cubicBezTo>
                    <a:cubicBezTo>
                      <a:pt x="66289" y="5324"/>
                      <a:pt x="66178" y="4400"/>
                      <a:pt x="66104" y="3513"/>
                    </a:cubicBezTo>
                    <a:cubicBezTo>
                      <a:pt x="65993" y="2478"/>
                      <a:pt x="65845" y="1369"/>
                      <a:pt x="66178" y="185"/>
                    </a:cubicBezTo>
                    <a:lnTo>
                      <a:pt x="662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6"/>
              <p:cNvSpPr/>
              <p:nvPr/>
            </p:nvSpPr>
            <p:spPr>
              <a:xfrm>
                <a:off x="6663125" y="4681900"/>
                <a:ext cx="2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3809" extrusionOk="0">
                    <a:moveTo>
                      <a:pt x="888" y="1"/>
                    </a:moveTo>
                    <a:lnTo>
                      <a:pt x="703" y="555"/>
                    </a:lnTo>
                    <a:cubicBezTo>
                      <a:pt x="629" y="851"/>
                      <a:pt x="445" y="1332"/>
                      <a:pt x="334" y="1886"/>
                    </a:cubicBezTo>
                    <a:cubicBezTo>
                      <a:pt x="122" y="2907"/>
                      <a:pt x="79" y="3727"/>
                      <a:pt x="11" y="3803"/>
                    </a:cubicBezTo>
                    <a:lnTo>
                      <a:pt x="11" y="3803"/>
                    </a:lnTo>
                    <a:cubicBezTo>
                      <a:pt x="57" y="3776"/>
                      <a:pt x="242" y="3655"/>
                      <a:pt x="371" y="3365"/>
                    </a:cubicBezTo>
                    <a:cubicBezTo>
                      <a:pt x="556" y="3032"/>
                      <a:pt x="814" y="2589"/>
                      <a:pt x="925" y="2034"/>
                    </a:cubicBezTo>
                    <a:cubicBezTo>
                      <a:pt x="1073" y="1479"/>
                      <a:pt x="1073" y="962"/>
                      <a:pt x="1036" y="592"/>
                    </a:cubicBezTo>
                    <a:cubicBezTo>
                      <a:pt x="999" y="222"/>
                      <a:pt x="888" y="1"/>
                      <a:pt x="888" y="1"/>
                    </a:cubicBezTo>
                    <a:close/>
                    <a:moveTo>
                      <a:pt x="11" y="3803"/>
                    </a:moveTo>
                    <a:cubicBezTo>
                      <a:pt x="5" y="3807"/>
                      <a:pt x="1" y="3809"/>
                      <a:pt x="1" y="3809"/>
                    </a:cubicBezTo>
                    <a:cubicBezTo>
                      <a:pt x="4" y="3809"/>
                      <a:pt x="8" y="3807"/>
                      <a:pt x="11" y="380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6"/>
              <p:cNvSpPr/>
              <p:nvPr/>
            </p:nvSpPr>
            <p:spPr>
              <a:xfrm>
                <a:off x="6684400" y="4697625"/>
                <a:ext cx="22200" cy="7395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2958" extrusionOk="0">
                    <a:moveTo>
                      <a:pt x="740" y="0"/>
                    </a:moveTo>
                    <a:lnTo>
                      <a:pt x="555" y="444"/>
                    </a:lnTo>
                    <a:cubicBezTo>
                      <a:pt x="444" y="666"/>
                      <a:pt x="296" y="1035"/>
                      <a:pt x="185" y="1442"/>
                    </a:cubicBezTo>
                    <a:cubicBezTo>
                      <a:pt x="0" y="2218"/>
                      <a:pt x="37" y="2958"/>
                      <a:pt x="37" y="2958"/>
                    </a:cubicBezTo>
                    <a:cubicBezTo>
                      <a:pt x="37" y="2958"/>
                      <a:pt x="555" y="2403"/>
                      <a:pt x="777" y="1590"/>
                    </a:cubicBezTo>
                    <a:cubicBezTo>
                      <a:pt x="888" y="1183"/>
                      <a:pt x="888" y="739"/>
                      <a:pt x="888" y="481"/>
                    </a:cubicBezTo>
                    <a:cubicBezTo>
                      <a:pt x="851" y="185"/>
                      <a:pt x="740" y="0"/>
                      <a:pt x="7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6"/>
              <p:cNvSpPr/>
              <p:nvPr/>
            </p:nvSpPr>
            <p:spPr>
              <a:xfrm>
                <a:off x="7109550" y="4751225"/>
                <a:ext cx="124800" cy="125725"/>
              </a:xfrm>
              <a:custGeom>
                <a:avLst/>
                <a:gdLst/>
                <a:ahLst/>
                <a:cxnLst/>
                <a:rect l="l" t="t" r="r" b="b"/>
                <a:pathLst>
                  <a:path w="4992" h="5029" extrusionOk="0">
                    <a:moveTo>
                      <a:pt x="3994" y="0"/>
                    </a:moveTo>
                    <a:cubicBezTo>
                      <a:pt x="3994" y="0"/>
                      <a:pt x="4031" y="259"/>
                      <a:pt x="4215" y="629"/>
                    </a:cubicBezTo>
                    <a:cubicBezTo>
                      <a:pt x="4178" y="777"/>
                      <a:pt x="4068" y="962"/>
                      <a:pt x="3994" y="1146"/>
                    </a:cubicBezTo>
                    <a:cubicBezTo>
                      <a:pt x="3661" y="629"/>
                      <a:pt x="3439" y="296"/>
                      <a:pt x="3439" y="296"/>
                    </a:cubicBezTo>
                    <a:lnTo>
                      <a:pt x="3439" y="296"/>
                    </a:lnTo>
                    <a:cubicBezTo>
                      <a:pt x="3439" y="296"/>
                      <a:pt x="3624" y="777"/>
                      <a:pt x="3920" y="1331"/>
                    </a:cubicBezTo>
                    <a:cubicBezTo>
                      <a:pt x="3846" y="1516"/>
                      <a:pt x="3735" y="1738"/>
                      <a:pt x="3624" y="1923"/>
                    </a:cubicBezTo>
                    <a:lnTo>
                      <a:pt x="3106" y="1220"/>
                    </a:lnTo>
                    <a:lnTo>
                      <a:pt x="3106" y="1220"/>
                    </a:lnTo>
                    <a:cubicBezTo>
                      <a:pt x="3106" y="1221"/>
                      <a:pt x="3254" y="1664"/>
                      <a:pt x="3513" y="2108"/>
                    </a:cubicBezTo>
                    <a:cubicBezTo>
                      <a:pt x="3439" y="2293"/>
                      <a:pt x="3291" y="2440"/>
                      <a:pt x="3180" y="2625"/>
                    </a:cubicBezTo>
                    <a:cubicBezTo>
                      <a:pt x="2700" y="1923"/>
                      <a:pt x="2330" y="1368"/>
                      <a:pt x="2330" y="1368"/>
                    </a:cubicBezTo>
                    <a:lnTo>
                      <a:pt x="2330" y="1368"/>
                    </a:lnTo>
                    <a:cubicBezTo>
                      <a:pt x="2330" y="1368"/>
                      <a:pt x="2552" y="2071"/>
                      <a:pt x="3069" y="2810"/>
                    </a:cubicBezTo>
                    <a:cubicBezTo>
                      <a:pt x="3069" y="2810"/>
                      <a:pt x="3069" y="2847"/>
                      <a:pt x="2995" y="2847"/>
                    </a:cubicBezTo>
                    <a:cubicBezTo>
                      <a:pt x="2885" y="3032"/>
                      <a:pt x="2700" y="3217"/>
                      <a:pt x="2552" y="3365"/>
                    </a:cubicBezTo>
                    <a:cubicBezTo>
                      <a:pt x="2515" y="3328"/>
                      <a:pt x="2441" y="3217"/>
                      <a:pt x="2404" y="3180"/>
                    </a:cubicBezTo>
                    <a:cubicBezTo>
                      <a:pt x="1960" y="2514"/>
                      <a:pt x="1591" y="1960"/>
                      <a:pt x="1591" y="1960"/>
                    </a:cubicBezTo>
                    <a:lnTo>
                      <a:pt x="1591" y="1960"/>
                    </a:lnTo>
                    <a:cubicBezTo>
                      <a:pt x="1591" y="1960"/>
                      <a:pt x="1775" y="2625"/>
                      <a:pt x="2219" y="3254"/>
                    </a:cubicBezTo>
                    <a:cubicBezTo>
                      <a:pt x="2256" y="3328"/>
                      <a:pt x="2330" y="3402"/>
                      <a:pt x="2367" y="3439"/>
                    </a:cubicBezTo>
                    <a:cubicBezTo>
                      <a:pt x="2182" y="3587"/>
                      <a:pt x="1997" y="3734"/>
                      <a:pt x="1849" y="3845"/>
                    </a:cubicBezTo>
                    <a:lnTo>
                      <a:pt x="1591" y="3402"/>
                    </a:lnTo>
                    <a:cubicBezTo>
                      <a:pt x="962" y="2588"/>
                      <a:pt x="556" y="1849"/>
                      <a:pt x="555" y="1849"/>
                    </a:cubicBezTo>
                    <a:lnTo>
                      <a:pt x="555" y="1849"/>
                    </a:lnTo>
                    <a:cubicBezTo>
                      <a:pt x="555" y="1849"/>
                      <a:pt x="851" y="2625"/>
                      <a:pt x="1443" y="3513"/>
                    </a:cubicBezTo>
                    <a:cubicBezTo>
                      <a:pt x="1517" y="3660"/>
                      <a:pt x="1628" y="3771"/>
                      <a:pt x="1775" y="3919"/>
                    </a:cubicBezTo>
                    <a:cubicBezTo>
                      <a:pt x="1664" y="3956"/>
                      <a:pt x="1517" y="3993"/>
                      <a:pt x="1443" y="4067"/>
                    </a:cubicBezTo>
                    <a:cubicBezTo>
                      <a:pt x="1406" y="4067"/>
                      <a:pt x="1332" y="4104"/>
                      <a:pt x="1295" y="4104"/>
                    </a:cubicBezTo>
                    <a:lnTo>
                      <a:pt x="1036" y="3697"/>
                    </a:lnTo>
                    <a:cubicBezTo>
                      <a:pt x="482" y="2995"/>
                      <a:pt x="1" y="2404"/>
                      <a:pt x="1" y="2403"/>
                    </a:cubicBezTo>
                    <a:lnTo>
                      <a:pt x="1" y="2403"/>
                    </a:lnTo>
                    <a:cubicBezTo>
                      <a:pt x="1" y="2404"/>
                      <a:pt x="334" y="3032"/>
                      <a:pt x="851" y="3771"/>
                    </a:cubicBezTo>
                    <a:cubicBezTo>
                      <a:pt x="925" y="3919"/>
                      <a:pt x="1036" y="3993"/>
                      <a:pt x="1110" y="4141"/>
                    </a:cubicBezTo>
                    <a:cubicBezTo>
                      <a:pt x="777" y="4252"/>
                      <a:pt x="555" y="4252"/>
                      <a:pt x="555" y="4252"/>
                    </a:cubicBezTo>
                    <a:cubicBezTo>
                      <a:pt x="555" y="4252"/>
                      <a:pt x="851" y="4326"/>
                      <a:pt x="1295" y="4326"/>
                    </a:cubicBezTo>
                    <a:cubicBezTo>
                      <a:pt x="1628" y="4733"/>
                      <a:pt x="1849" y="5028"/>
                      <a:pt x="1849" y="5028"/>
                    </a:cubicBezTo>
                    <a:cubicBezTo>
                      <a:pt x="1849" y="5028"/>
                      <a:pt x="1701" y="4733"/>
                      <a:pt x="1480" y="4326"/>
                    </a:cubicBezTo>
                    <a:lnTo>
                      <a:pt x="1517" y="4326"/>
                    </a:lnTo>
                    <a:cubicBezTo>
                      <a:pt x="1664" y="4326"/>
                      <a:pt x="1849" y="4289"/>
                      <a:pt x="2034" y="4252"/>
                    </a:cubicBezTo>
                    <a:cubicBezTo>
                      <a:pt x="2404" y="4659"/>
                      <a:pt x="2626" y="4917"/>
                      <a:pt x="2626" y="4917"/>
                    </a:cubicBezTo>
                    <a:cubicBezTo>
                      <a:pt x="2626" y="4917"/>
                      <a:pt x="2441" y="4622"/>
                      <a:pt x="2182" y="4178"/>
                    </a:cubicBezTo>
                    <a:cubicBezTo>
                      <a:pt x="2330" y="4141"/>
                      <a:pt x="2404" y="4104"/>
                      <a:pt x="2552" y="4067"/>
                    </a:cubicBezTo>
                    <a:cubicBezTo>
                      <a:pt x="2626" y="3993"/>
                      <a:pt x="2774" y="3919"/>
                      <a:pt x="2885" y="3882"/>
                    </a:cubicBezTo>
                    <a:cubicBezTo>
                      <a:pt x="3143" y="4141"/>
                      <a:pt x="3365" y="4289"/>
                      <a:pt x="3365" y="4289"/>
                    </a:cubicBezTo>
                    <a:cubicBezTo>
                      <a:pt x="3365" y="4289"/>
                      <a:pt x="3180" y="4104"/>
                      <a:pt x="2958" y="3808"/>
                    </a:cubicBezTo>
                    <a:cubicBezTo>
                      <a:pt x="3143" y="3697"/>
                      <a:pt x="3328" y="3513"/>
                      <a:pt x="3476" y="3328"/>
                    </a:cubicBezTo>
                    <a:cubicBezTo>
                      <a:pt x="3846" y="3771"/>
                      <a:pt x="4178" y="4067"/>
                      <a:pt x="4178" y="4067"/>
                    </a:cubicBezTo>
                    <a:cubicBezTo>
                      <a:pt x="4178" y="4067"/>
                      <a:pt x="3920" y="3697"/>
                      <a:pt x="3550" y="3180"/>
                    </a:cubicBezTo>
                    <a:cubicBezTo>
                      <a:pt x="3698" y="2995"/>
                      <a:pt x="3809" y="2810"/>
                      <a:pt x="3920" y="2625"/>
                    </a:cubicBezTo>
                    <a:lnTo>
                      <a:pt x="4400" y="3069"/>
                    </a:lnTo>
                    <a:cubicBezTo>
                      <a:pt x="4400" y="3069"/>
                      <a:pt x="4252" y="2810"/>
                      <a:pt x="3994" y="2440"/>
                    </a:cubicBezTo>
                    <a:cubicBezTo>
                      <a:pt x="4068" y="2219"/>
                      <a:pt x="4178" y="2034"/>
                      <a:pt x="4215" y="1775"/>
                    </a:cubicBezTo>
                    <a:cubicBezTo>
                      <a:pt x="4585" y="2330"/>
                      <a:pt x="4955" y="2699"/>
                      <a:pt x="4955" y="2699"/>
                    </a:cubicBezTo>
                    <a:cubicBezTo>
                      <a:pt x="4955" y="2699"/>
                      <a:pt x="4659" y="2219"/>
                      <a:pt x="4289" y="1553"/>
                    </a:cubicBezTo>
                    <a:cubicBezTo>
                      <a:pt x="4326" y="1368"/>
                      <a:pt x="4400" y="1220"/>
                      <a:pt x="4400" y="1109"/>
                    </a:cubicBezTo>
                    <a:cubicBezTo>
                      <a:pt x="4363" y="999"/>
                      <a:pt x="4363" y="962"/>
                      <a:pt x="4363" y="888"/>
                    </a:cubicBezTo>
                    <a:lnTo>
                      <a:pt x="4363" y="888"/>
                    </a:lnTo>
                    <a:cubicBezTo>
                      <a:pt x="4622" y="1331"/>
                      <a:pt x="4992" y="1553"/>
                      <a:pt x="4992" y="1553"/>
                    </a:cubicBezTo>
                    <a:lnTo>
                      <a:pt x="4474" y="777"/>
                    </a:lnTo>
                    <a:lnTo>
                      <a:pt x="4363" y="592"/>
                    </a:lnTo>
                    <a:lnTo>
                      <a:pt x="4363" y="185"/>
                    </a:lnTo>
                    <a:cubicBezTo>
                      <a:pt x="4363" y="185"/>
                      <a:pt x="4289" y="259"/>
                      <a:pt x="4252" y="444"/>
                    </a:cubicBezTo>
                    <a:lnTo>
                      <a:pt x="39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6"/>
              <p:cNvSpPr/>
              <p:nvPr/>
            </p:nvSpPr>
            <p:spPr>
              <a:xfrm>
                <a:off x="6715825" y="4558975"/>
                <a:ext cx="31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1406" extrusionOk="0">
                    <a:moveTo>
                      <a:pt x="0" y="0"/>
                    </a:moveTo>
                    <a:cubicBezTo>
                      <a:pt x="0" y="1"/>
                      <a:pt x="222" y="370"/>
                      <a:pt x="555" y="740"/>
                    </a:cubicBezTo>
                    <a:cubicBezTo>
                      <a:pt x="925" y="1110"/>
                      <a:pt x="1257" y="1405"/>
                      <a:pt x="1257" y="1405"/>
                    </a:cubicBezTo>
                    <a:cubicBezTo>
                      <a:pt x="1257" y="1405"/>
                      <a:pt x="998" y="1036"/>
                      <a:pt x="703" y="666"/>
                    </a:cubicBezTo>
                    <a:cubicBezTo>
                      <a:pt x="333" y="296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6"/>
              <p:cNvSpPr/>
              <p:nvPr/>
            </p:nvSpPr>
            <p:spPr>
              <a:xfrm>
                <a:off x="6729675" y="4558975"/>
                <a:ext cx="23150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85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186" y="259"/>
                      <a:pt x="408" y="481"/>
                    </a:cubicBezTo>
                    <a:cubicBezTo>
                      <a:pt x="629" y="703"/>
                      <a:pt x="925" y="851"/>
                      <a:pt x="925" y="851"/>
                    </a:cubicBezTo>
                    <a:cubicBezTo>
                      <a:pt x="925" y="851"/>
                      <a:pt x="777" y="555"/>
                      <a:pt x="555" y="333"/>
                    </a:cubicBezTo>
                    <a:cubicBezTo>
                      <a:pt x="260" y="11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6"/>
              <p:cNvSpPr/>
              <p:nvPr/>
            </p:nvSpPr>
            <p:spPr>
              <a:xfrm>
                <a:off x="7140050" y="4316825"/>
                <a:ext cx="1482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92" extrusionOk="0">
                    <a:moveTo>
                      <a:pt x="1" y="0"/>
                    </a:moveTo>
                    <a:cubicBezTo>
                      <a:pt x="1" y="0"/>
                      <a:pt x="112" y="148"/>
                      <a:pt x="260" y="333"/>
                    </a:cubicBezTo>
                    <a:cubicBezTo>
                      <a:pt x="408" y="444"/>
                      <a:pt x="592" y="592"/>
                      <a:pt x="592" y="592"/>
                    </a:cubicBezTo>
                    <a:cubicBezTo>
                      <a:pt x="592" y="592"/>
                      <a:pt x="592" y="370"/>
                      <a:pt x="408" y="185"/>
                    </a:cubicBezTo>
                    <a:cubicBezTo>
                      <a:pt x="223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6"/>
              <p:cNvSpPr/>
              <p:nvPr/>
            </p:nvSpPr>
            <p:spPr>
              <a:xfrm>
                <a:off x="7148250" y="4298650"/>
                <a:ext cx="13100" cy="987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395" extrusionOk="0">
                    <a:moveTo>
                      <a:pt x="121" y="1"/>
                    </a:moveTo>
                    <a:cubicBezTo>
                      <a:pt x="43" y="1"/>
                      <a:pt x="0" y="25"/>
                      <a:pt x="43" y="25"/>
                    </a:cubicBezTo>
                    <a:cubicBezTo>
                      <a:pt x="43" y="25"/>
                      <a:pt x="153" y="136"/>
                      <a:pt x="264" y="210"/>
                    </a:cubicBezTo>
                    <a:cubicBezTo>
                      <a:pt x="338" y="320"/>
                      <a:pt x="486" y="394"/>
                      <a:pt x="486" y="394"/>
                    </a:cubicBezTo>
                    <a:cubicBezTo>
                      <a:pt x="486" y="394"/>
                      <a:pt x="523" y="210"/>
                      <a:pt x="338" y="62"/>
                    </a:cubicBezTo>
                    <a:cubicBezTo>
                      <a:pt x="259" y="14"/>
                      <a:pt x="180" y="1"/>
                      <a:pt x="1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6"/>
              <p:cNvSpPr/>
              <p:nvPr/>
            </p:nvSpPr>
            <p:spPr>
              <a:xfrm>
                <a:off x="7202900" y="4534025"/>
                <a:ext cx="24075" cy="31450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58" extrusionOk="0">
                    <a:moveTo>
                      <a:pt x="1" y="0"/>
                    </a:moveTo>
                    <a:cubicBezTo>
                      <a:pt x="1" y="0"/>
                      <a:pt x="297" y="222"/>
                      <a:pt x="555" y="555"/>
                    </a:cubicBezTo>
                    <a:cubicBezTo>
                      <a:pt x="814" y="851"/>
                      <a:pt x="925" y="1257"/>
                      <a:pt x="925" y="1257"/>
                    </a:cubicBezTo>
                    <a:cubicBezTo>
                      <a:pt x="925" y="1257"/>
                      <a:pt x="962" y="814"/>
                      <a:pt x="703" y="444"/>
                    </a:cubicBezTo>
                    <a:cubicBezTo>
                      <a:pt x="445" y="3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6"/>
              <p:cNvSpPr/>
              <p:nvPr/>
            </p:nvSpPr>
            <p:spPr>
              <a:xfrm>
                <a:off x="7250975" y="4557125"/>
                <a:ext cx="742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334" extrusionOk="0">
                    <a:moveTo>
                      <a:pt x="0" y="1"/>
                    </a:moveTo>
                    <a:cubicBezTo>
                      <a:pt x="0" y="1"/>
                      <a:pt x="0" y="148"/>
                      <a:pt x="74" y="222"/>
                    </a:cubicBezTo>
                    <a:cubicBezTo>
                      <a:pt x="111" y="333"/>
                      <a:pt x="296" y="333"/>
                      <a:pt x="296" y="333"/>
                    </a:cubicBezTo>
                    <a:cubicBezTo>
                      <a:pt x="296" y="333"/>
                      <a:pt x="296" y="185"/>
                      <a:pt x="222" y="74"/>
                    </a:cubicBezTo>
                    <a:cubicBezTo>
                      <a:pt x="11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6"/>
              <p:cNvSpPr/>
              <p:nvPr/>
            </p:nvSpPr>
            <p:spPr>
              <a:xfrm>
                <a:off x="7275925" y="4146750"/>
                <a:ext cx="37925" cy="40700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628" extrusionOk="0">
                    <a:moveTo>
                      <a:pt x="1" y="1"/>
                    </a:moveTo>
                    <a:cubicBezTo>
                      <a:pt x="1" y="1"/>
                      <a:pt x="222" y="481"/>
                      <a:pt x="703" y="888"/>
                    </a:cubicBezTo>
                    <a:cubicBezTo>
                      <a:pt x="1110" y="1294"/>
                      <a:pt x="1516" y="1627"/>
                      <a:pt x="1516" y="1627"/>
                    </a:cubicBezTo>
                    <a:cubicBezTo>
                      <a:pt x="1516" y="1627"/>
                      <a:pt x="1295" y="1147"/>
                      <a:pt x="851" y="740"/>
                    </a:cubicBezTo>
                    <a:cubicBezTo>
                      <a:pt x="370" y="333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6"/>
              <p:cNvSpPr/>
              <p:nvPr/>
            </p:nvSpPr>
            <p:spPr>
              <a:xfrm>
                <a:off x="7076275" y="4796500"/>
                <a:ext cx="49950" cy="74900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2996" extrusionOk="0">
                    <a:moveTo>
                      <a:pt x="1" y="1"/>
                    </a:moveTo>
                    <a:cubicBezTo>
                      <a:pt x="1" y="1"/>
                      <a:pt x="334" y="703"/>
                      <a:pt x="925" y="1554"/>
                    </a:cubicBezTo>
                    <a:lnTo>
                      <a:pt x="1997" y="2996"/>
                    </a:lnTo>
                    <a:cubicBezTo>
                      <a:pt x="1997" y="2996"/>
                      <a:pt x="1665" y="2256"/>
                      <a:pt x="1073" y="1406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6"/>
              <p:cNvSpPr/>
              <p:nvPr/>
            </p:nvSpPr>
            <p:spPr>
              <a:xfrm>
                <a:off x="7220475" y="4732725"/>
                <a:ext cx="20550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232" extrusionOk="0">
                    <a:moveTo>
                      <a:pt x="0" y="1"/>
                    </a:moveTo>
                    <a:cubicBezTo>
                      <a:pt x="0" y="1"/>
                      <a:pt x="37" y="371"/>
                      <a:pt x="259" y="703"/>
                    </a:cubicBezTo>
                    <a:cubicBezTo>
                      <a:pt x="518" y="1073"/>
                      <a:pt x="777" y="1221"/>
                      <a:pt x="777" y="1221"/>
                    </a:cubicBezTo>
                    <a:cubicBezTo>
                      <a:pt x="784" y="1228"/>
                      <a:pt x="789" y="1231"/>
                      <a:pt x="792" y="1231"/>
                    </a:cubicBezTo>
                    <a:cubicBezTo>
                      <a:pt x="822" y="1231"/>
                      <a:pt x="682" y="927"/>
                      <a:pt x="481" y="592"/>
                    </a:cubicBezTo>
                    <a:cubicBezTo>
                      <a:pt x="222" y="26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6"/>
              <p:cNvSpPr/>
              <p:nvPr/>
            </p:nvSpPr>
            <p:spPr>
              <a:xfrm>
                <a:off x="7232475" y="4693925"/>
                <a:ext cx="11125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851" extrusionOk="0">
                    <a:moveTo>
                      <a:pt x="75" y="0"/>
                    </a:moveTo>
                    <a:cubicBezTo>
                      <a:pt x="75" y="0"/>
                      <a:pt x="1" y="259"/>
                      <a:pt x="75" y="481"/>
                    </a:cubicBezTo>
                    <a:cubicBezTo>
                      <a:pt x="223" y="814"/>
                      <a:pt x="445" y="851"/>
                      <a:pt x="445" y="851"/>
                    </a:cubicBezTo>
                    <a:cubicBezTo>
                      <a:pt x="445" y="851"/>
                      <a:pt x="371" y="666"/>
                      <a:pt x="260" y="444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6"/>
              <p:cNvSpPr/>
              <p:nvPr/>
            </p:nvSpPr>
            <p:spPr>
              <a:xfrm>
                <a:off x="7179800" y="4865825"/>
                <a:ext cx="20350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78" extrusionOk="0">
                    <a:moveTo>
                      <a:pt x="1" y="1"/>
                    </a:moveTo>
                    <a:cubicBezTo>
                      <a:pt x="1" y="1"/>
                      <a:pt x="112" y="223"/>
                      <a:pt x="333" y="444"/>
                    </a:cubicBezTo>
                    <a:cubicBezTo>
                      <a:pt x="555" y="666"/>
                      <a:pt x="814" y="777"/>
                      <a:pt x="814" y="777"/>
                    </a:cubicBezTo>
                    <a:cubicBezTo>
                      <a:pt x="814" y="777"/>
                      <a:pt x="703" y="555"/>
                      <a:pt x="481" y="296"/>
                    </a:cubicBezTo>
                    <a:cubicBezTo>
                      <a:pt x="259" y="11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6"/>
              <p:cNvSpPr/>
              <p:nvPr/>
            </p:nvSpPr>
            <p:spPr>
              <a:xfrm>
                <a:off x="7209375" y="4863050"/>
                <a:ext cx="32375" cy="40700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62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186" y="408"/>
                      <a:pt x="555" y="888"/>
                    </a:cubicBezTo>
                    <a:cubicBezTo>
                      <a:pt x="925" y="1295"/>
                      <a:pt x="1295" y="1628"/>
                      <a:pt x="1295" y="1628"/>
                    </a:cubicBezTo>
                    <a:cubicBezTo>
                      <a:pt x="1295" y="1628"/>
                      <a:pt x="1036" y="1221"/>
                      <a:pt x="666" y="777"/>
                    </a:cubicBezTo>
                    <a:cubicBezTo>
                      <a:pt x="296" y="37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6"/>
              <p:cNvSpPr/>
              <p:nvPr/>
            </p:nvSpPr>
            <p:spPr>
              <a:xfrm>
                <a:off x="7334150" y="4859350"/>
                <a:ext cx="42550" cy="58275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2331" extrusionOk="0">
                    <a:moveTo>
                      <a:pt x="1" y="1"/>
                    </a:moveTo>
                    <a:cubicBezTo>
                      <a:pt x="1" y="1"/>
                      <a:pt x="112" y="667"/>
                      <a:pt x="629" y="1295"/>
                    </a:cubicBezTo>
                    <a:cubicBezTo>
                      <a:pt x="1147" y="1960"/>
                      <a:pt x="1701" y="2330"/>
                      <a:pt x="1701" y="2330"/>
                    </a:cubicBezTo>
                    <a:cubicBezTo>
                      <a:pt x="1701" y="2330"/>
                      <a:pt x="1295" y="1813"/>
                      <a:pt x="777" y="1221"/>
                    </a:cubicBezTo>
                    <a:cubicBezTo>
                      <a:pt x="260" y="63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6"/>
              <p:cNvSpPr/>
              <p:nvPr/>
            </p:nvSpPr>
            <p:spPr>
              <a:xfrm>
                <a:off x="7368350" y="4865825"/>
                <a:ext cx="35150" cy="462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850" extrusionOk="0">
                    <a:moveTo>
                      <a:pt x="1" y="1"/>
                    </a:moveTo>
                    <a:cubicBezTo>
                      <a:pt x="1" y="1"/>
                      <a:pt x="222" y="444"/>
                      <a:pt x="592" y="962"/>
                    </a:cubicBezTo>
                    <a:cubicBezTo>
                      <a:pt x="962" y="1480"/>
                      <a:pt x="1405" y="1849"/>
                      <a:pt x="1405" y="1849"/>
                    </a:cubicBezTo>
                    <a:cubicBezTo>
                      <a:pt x="1405" y="1849"/>
                      <a:pt x="1147" y="1369"/>
                      <a:pt x="777" y="851"/>
                    </a:cubicBezTo>
                    <a:cubicBezTo>
                      <a:pt x="370" y="37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6"/>
              <p:cNvSpPr/>
              <p:nvPr/>
            </p:nvSpPr>
            <p:spPr>
              <a:xfrm>
                <a:off x="7387750" y="4859350"/>
                <a:ext cx="46250" cy="60125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2405" extrusionOk="0">
                    <a:moveTo>
                      <a:pt x="1" y="1"/>
                    </a:moveTo>
                    <a:cubicBezTo>
                      <a:pt x="1" y="1"/>
                      <a:pt x="334" y="630"/>
                      <a:pt x="888" y="1258"/>
                    </a:cubicBezTo>
                    <a:lnTo>
                      <a:pt x="1850" y="2404"/>
                    </a:lnTo>
                    <a:cubicBezTo>
                      <a:pt x="1850" y="2404"/>
                      <a:pt x="1591" y="1776"/>
                      <a:pt x="1036" y="1110"/>
                    </a:cubicBezTo>
                    <a:cubicBezTo>
                      <a:pt x="482" y="519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6"/>
              <p:cNvSpPr/>
              <p:nvPr/>
            </p:nvSpPr>
            <p:spPr>
              <a:xfrm>
                <a:off x="7409025" y="4863050"/>
                <a:ext cx="46225" cy="54575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2183" extrusionOk="0">
                    <a:moveTo>
                      <a:pt x="0" y="1"/>
                    </a:moveTo>
                    <a:cubicBezTo>
                      <a:pt x="0" y="1"/>
                      <a:pt x="259" y="592"/>
                      <a:pt x="814" y="1147"/>
                    </a:cubicBezTo>
                    <a:cubicBezTo>
                      <a:pt x="1331" y="1775"/>
                      <a:pt x="1849" y="2182"/>
                      <a:pt x="1849" y="2182"/>
                    </a:cubicBezTo>
                    <a:cubicBezTo>
                      <a:pt x="1849" y="2182"/>
                      <a:pt x="1479" y="1628"/>
                      <a:pt x="962" y="1036"/>
                    </a:cubicBezTo>
                    <a:cubicBezTo>
                      <a:pt x="407" y="48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6"/>
              <p:cNvSpPr/>
              <p:nvPr/>
            </p:nvSpPr>
            <p:spPr>
              <a:xfrm>
                <a:off x="7432125" y="4853825"/>
                <a:ext cx="46250" cy="582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2330" extrusionOk="0">
                    <a:moveTo>
                      <a:pt x="1" y="0"/>
                    </a:moveTo>
                    <a:lnTo>
                      <a:pt x="888" y="1146"/>
                    </a:lnTo>
                    <a:cubicBezTo>
                      <a:pt x="1369" y="1812"/>
                      <a:pt x="1849" y="2329"/>
                      <a:pt x="1849" y="2329"/>
                    </a:cubicBezTo>
                    <a:cubicBezTo>
                      <a:pt x="1849" y="2329"/>
                      <a:pt x="1516" y="1701"/>
                      <a:pt x="1073" y="1072"/>
                    </a:cubicBezTo>
                    <a:cubicBezTo>
                      <a:pt x="518" y="40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6"/>
              <p:cNvSpPr/>
              <p:nvPr/>
            </p:nvSpPr>
            <p:spPr>
              <a:xfrm>
                <a:off x="7483875" y="4851975"/>
                <a:ext cx="37000" cy="46225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849" extrusionOk="0">
                    <a:moveTo>
                      <a:pt x="1" y="0"/>
                    </a:moveTo>
                    <a:cubicBezTo>
                      <a:pt x="1" y="0"/>
                      <a:pt x="223" y="444"/>
                      <a:pt x="666" y="998"/>
                    </a:cubicBezTo>
                    <a:cubicBezTo>
                      <a:pt x="1073" y="1516"/>
                      <a:pt x="1480" y="1849"/>
                      <a:pt x="1480" y="1849"/>
                    </a:cubicBezTo>
                    <a:cubicBezTo>
                      <a:pt x="1480" y="1849"/>
                      <a:pt x="1147" y="1368"/>
                      <a:pt x="777" y="850"/>
                    </a:cubicBezTo>
                    <a:cubicBezTo>
                      <a:pt x="371" y="37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6"/>
              <p:cNvSpPr/>
              <p:nvPr/>
            </p:nvSpPr>
            <p:spPr>
              <a:xfrm>
                <a:off x="7497750" y="4839950"/>
                <a:ext cx="37000" cy="4900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60" extrusionOk="0">
                    <a:moveTo>
                      <a:pt x="1" y="1"/>
                    </a:moveTo>
                    <a:cubicBezTo>
                      <a:pt x="1" y="1"/>
                      <a:pt x="259" y="518"/>
                      <a:pt x="703" y="1036"/>
                    </a:cubicBezTo>
                    <a:cubicBezTo>
                      <a:pt x="1110" y="1590"/>
                      <a:pt x="1479" y="1960"/>
                      <a:pt x="1479" y="1960"/>
                    </a:cubicBezTo>
                    <a:cubicBezTo>
                      <a:pt x="1479" y="1960"/>
                      <a:pt x="1258" y="1442"/>
                      <a:pt x="814" y="888"/>
                    </a:cubicBezTo>
                    <a:cubicBezTo>
                      <a:pt x="407" y="37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6"/>
              <p:cNvSpPr/>
              <p:nvPr/>
            </p:nvSpPr>
            <p:spPr>
              <a:xfrm>
                <a:off x="7512550" y="4821475"/>
                <a:ext cx="40675" cy="58250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2330" extrusionOk="0">
                    <a:moveTo>
                      <a:pt x="0" y="0"/>
                    </a:moveTo>
                    <a:cubicBezTo>
                      <a:pt x="0" y="37"/>
                      <a:pt x="259" y="629"/>
                      <a:pt x="702" y="1257"/>
                    </a:cubicBezTo>
                    <a:cubicBezTo>
                      <a:pt x="1183" y="1886"/>
                      <a:pt x="1627" y="2329"/>
                      <a:pt x="1627" y="2329"/>
                    </a:cubicBezTo>
                    <a:cubicBezTo>
                      <a:pt x="1627" y="2329"/>
                      <a:pt x="1368" y="1775"/>
                      <a:pt x="887" y="1109"/>
                    </a:cubicBezTo>
                    <a:cubicBezTo>
                      <a:pt x="444" y="518"/>
                      <a:pt x="74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6"/>
              <p:cNvSpPr/>
              <p:nvPr/>
            </p:nvSpPr>
            <p:spPr>
              <a:xfrm>
                <a:off x="7870225" y="4688375"/>
                <a:ext cx="58250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3846" extrusionOk="0">
                    <a:moveTo>
                      <a:pt x="38" y="0"/>
                    </a:moveTo>
                    <a:cubicBezTo>
                      <a:pt x="1" y="74"/>
                      <a:pt x="481" y="925"/>
                      <a:pt x="1147" y="1960"/>
                    </a:cubicBezTo>
                    <a:lnTo>
                      <a:pt x="2330" y="3845"/>
                    </a:lnTo>
                    <a:cubicBezTo>
                      <a:pt x="2330" y="3845"/>
                      <a:pt x="1960" y="2921"/>
                      <a:pt x="1332" y="1849"/>
                    </a:cubicBezTo>
                    <a:cubicBezTo>
                      <a:pt x="666" y="777"/>
                      <a:pt x="38" y="37"/>
                      <a:pt x="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6"/>
              <p:cNvSpPr/>
              <p:nvPr/>
            </p:nvSpPr>
            <p:spPr>
              <a:xfrm>
                <a:off x="7894250" y="4683750"/>
                <a:ext cx="51800" cy="98925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57" extrusionOk="0">
                    <a:moveTo>
                      <a:pt x="1" y="1"/>
                    </a:moveTo>
                    <a:cubicBezTo>
                      <a:pt x="1" y="1"/>
                      <a:pt x="408" y="925"/>
                      <a:pt x="962" y="1997"/>
                    </a:cubicBezTo>
                    <a:cubicBezTo>
                      <a:pt x="1517" y="3069"/>
                      <a:pt x="2071" y="3956"/>
                      <a:pt x="2071" y="3956"/>
                    </a:cubicBezTo>
                    <a:cubicBezTo>
                      <a:pt x="2071" y="3956"/>
                      <a:pt x="1702" y="3032"/>
                      <a:pt x="1147" y="1923"/>
                    </a:cubicBezTo>
                    <a:cubicBezTo>
                      <a:pt x="556" y="85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6"/>
              <p:cNvSpPr/>
              <p:nvPr/>
            </p:nvSpPr>
            <p:spPr>
              <a:xfrm>
                <a:off x="7871150" y="4776175"/>
                <a:ext cx="43475" cy="6010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2404" extrusionOk="0">
                    <a:moveTo>
                      <a:pt x="1" y="1"/>
                    </a:moveTo>
                    <a:cubicBezTo>
                      <a:pt x="1" y="1"/>
                      <a:pt x="223" y="666"/>
                      <a:pt x="740" y="1295"/>
                    </a:cubicBezTo>
                    <a:cubicBezTo>
                      <a:pt x="1184" y="1997"/>
                      <a:pt x="1738" y="2404"/>
                      <a:pt x="1738" y="2404"/>
                    </a:cubicBezTo>
                    <a:lnTo>
                      <a:pt x="925" y="1184"/>
                    </a:lnTo>
                    <a:cubicBezTo>
                      <a:pt x="370" y="518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6"/>
              <p:cNvSpPr/>
              <p:nvPr/>
            </p:nvSpPr>
            <p:spPr>
              <a:xfrm>
                <a:off x="7894250" y="4784500"/>
                <a:ext cx="41625" cy="58250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233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75" y="148"/>
                      <a:pt x="260" y="333"/>
                    </a:cubicBezTo>
                    <a:cubicBezTo>
                      <a:pt x="408" y="518"/>
                      <a:pt x="592" y="814"/>
                      <a:pt x="814" y="1146"/>
                    </a:cubicBezTo>
                    <a:cubicBezTo>
                      <a:pt x="1184" y="1849"/>
                      <a:pt x="1665" y="2329"/>
                      <a:pt x="1665" y="2329"/>
                    </a:cubicBezTo>
                    <a:cubicBezTo>
                      <a:pt x="1665" y="2329"/>
                      <a:pt x="1369" y="1775"/>
                      <a:pt x="999" y="1072"/>
                    </a:cubicBezTo>
                    <a:cubicBezTo>
                      <a:pt x="814" y="740"/>
                      <a:pt x="592" y="481"/>
                      <a:pt x="408" y="29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6"/>
              <p:cNvSpPr/>
              <p:nvPr/>
            </p:nvSpPr>
            <p:spPr>
              <a:xfrm>
                <a:off x="7341550" y="4178175"/>
                <a:ext cx="44400" cy="46250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850" extrusionOk="0">
                    <a:moveTo>
                      <a:pt x="0" y="1"/>
                    </a:moveTo>
                    <a:cubicBezTo>
                      <a:pt x="0" y="1"/>
                      <a:pt x="185" y="555"/>
                      <a:pt x="740" y="1073"/>
                    </a:cubicBezTo>
                    <a:cubicBezTo>
                      <a:pt x="1257" y="1516"/>
                      <a:pt x="1775" y="1849"/>
                      <a:pt x="1775" y="1849"/>
                    </a:cubicBezTo>
                    <a:cubicBezTo>
                      <a:pt x="1775" y="1849"/>
                      <a:pt x="1405" y="1368"/>
                      <a:pt x="888" y="925"/>
                    </a:cubicBezTo>
                    <a:cubicBezTo>
                      <a:pt x="370" y="444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6"/>
              <p:cNvSpPr/>
              <p:nvPr/>
            </p:nvSpPr>
            <p:spPr>
              <a:xfrm>
                <a:off x="7408100" y="4235475"/>
                <a:ext cx="37925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54" extrusionOk="0">
                    <a:moveTo>
                      <a:pt x="0" y="1"/>
                    </a:moveTo>
                    <a:cubicBezTo>
                      <a:pt x="0" y="1"/>
                      <a:pt x="222" y="481"/>
                      <a:pt x="629" y="888"/>
                    </a:cubicBezTo>
                    <a:cubicBezTo>
                      <a:pt x="1072" y="1295"/>
                      <a:pt x="1516" y="1553"/>
                      <a:pt x="1516" y="1553"/>
                    </a:cubicBezTo>
                    <a:cubicBezTo>
                      <a:pt x="1516" y="1553"/>
                      <a:pt x="1183" y="1184"/>
                      <a:pt x="777" y="740"/>
                    </a:cubicBezTo>
                    <a:cubicBezTo>
                      <a:pt x="370" y="333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6"/>
              <p:cNvSpPr/>
              <p:nvPr/>
            </p:nvSpPr>
            <p:spPr>
              <a:xfrm>
                <a:off x="7238950" y="4821475"/>
                <a:ext cx="19450" cy="31450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258" extrusionOk="0">
                    <a:moveTo>
                      <a:pt x="1" y="0"/>
                    </a:moveTo>
                    <a:lnTo>
                      <a:pt x="333" y="666"/>
                    </a:lnTo>
                    <a:cubicBezTo>
                      <a:pt x="518" y="1035"/>
                      <a:pt x="777" y="1257"/>
                      <a:pt x="777" y="1257"/>
                    </a:cubicBezTo>
                    <a:cubicBezTo>
                      <a:pt x="777" y="1257"/>
                      <a:pt x="703" y="924"/>
                      <a:pt x="518" y="555"/>
                    </a:cubicBezTo>
                    <a:cubicBezTo>
                      <a:pt x="333" y="185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6"/>
              <p:cNvSpPr/>
              <p:nvPr/>
            </p:nvSpPr>
            <p:spPr>
              <a:xfrm>
                <a:off x="7253750" y="4821475"/>
                <a:ext cx="16650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666" h="929" extrusionOk="0">
                    <a:moveTo>
                      <a:pt x="0" y="0"/>
                    </a:moveTo>
                    <a:cubicBezTo>
                      <a:pt x="0" y="0"/>
                      <a:pt x="111" y="222"/>
                      <a:pt x="296" y="518"/>
                    </a:cubicBezTo>
                    <a:cubicBezTo>
                      <a:pt x="433" y="723"/>
                      <a:pt x="570" y="928"/>
                      <a:pt x="648" y="928"/>
                    </a:cubicBezTo>
                    <a:cubicBezTo>
                      <a:pt x="654" y="928"/>
                      <a:pt x="660" y="927"/>
                      <a:pt x="666" y="924"/>
                    </a:cubicBezTo>
                    <a:cubicBezTo>
                      <a:pt x="666" y="924"/>
                      <a:pt x="666" y="666"/>
                      <a:pt x="481" y="370"/>
                    </a:cubicBezTo>
                    <a:cubicBezTo>
                      <a:pt x="296" y="11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6"/>
              <p:cNvSpPr/>
              <p:nvPr/>
            </p:nvSpPr>
            <p:spPr>
              <a:xfrm>
                <a:off x="7262050" y="4810375"/>
                <a:ext cx="14825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93" extrusionOk="0">
                    <a:moveTo>
                      <a:pt x="1" y="0"/>
                    </a:moveTo>
                    <a:cubicBezTo>
                      <a:pt x="1" y="1"/>
                      <a:pt x="75" y="185"/>
                      <a:pt x="223" y="370"/>
                    </a:cubicBezTo>
                    <a:cubicBezTo>
                      <a:pt x="408" y="555"/>
                      <a:pt x="593" y="592"/>
                      <a:pt x="593" y="592"/>
                    </a:cubicBezTo>
                    <a:cubicBezTo>
                      <a:pt x="593" y="592"/>
                      <a:pt x="519" y="407"/>
                      <a:pt x="371" y="222"/>
                    </a:cubicBezTo>
                    <a:cubicBezTo>
                      <a:pt x="186" y="3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6"/>
              <p:cNvSpPr/>
              <p:nvPr/>
            </p:nvSpPr>
            <p:spPr>
              <a:xfrm>
                <a:off x="7273150" y="4787275"/>
                <a:ext cx="15750" cy="18500"/>
              </a:xfrm>
              <a:custGeom>
                <a:avLst/>
                <a:gdLst/>
                <a:ahLst/>
                <a:cxnLst/>
                <a:rect l="l" t="t" r="r" b="b"/>
                <a:pathLst>
                  <a:path w="630" h="740" extrusionOk="0">
                    <a:moveTo>
                      <a:pt x="1" y="0"/>
                    </a:moveTo>
                    <a:cubicBezTo>
                      <a:pt x="1" y="0"/>
                      <a:pt x="1" y="222"/>
                      <a:pt x="222" y="444"/>
                    </a:cubicBezTo>
                    <a:cubicBezTo>
                      <a:pt x="407" y="666"/>
                      <a:pt x="629" y="740"/>
                      <a:pt x="629" y="740"/>
                    </a:cubicBezTo>
                    <a:cubicBezTo>
                      <a:pt x="629" y="740"/>
                      <a:pt x="518" y="481"/>
                      <a:pt x="333" y="296"/>
                    </a:cubicBezTo>
                    <a:cubicBezTo>
                      <a:pt x="222" y="11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6"/>
              <p:cNvSpPr/>
              <p:nvPr/>
            </p:nvSpPr>
            <p:spPr>
              <a:xfrm>
                <a:off x="6696400" y="4833475"/>
                <a:ext cx="19450" cy="4902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961" extrusionOk="0">
                    <a:moveTo>
                      <a:pt x="1" y="1"/>
                    </a:moveTo>
                    <a:cubicBezTo>
                      <a:pt x="1" y="1"/>
                      <a:pt x="112" y="444"/>
                      <a:pt x="297" y="999"/>
                    </a:cubicBezTo>
                    <a:cubicBezTo>
                      <a:pt x="482" y="1554"/>
                      <a:pt x="777" y="1960"/>
                      <a:pt x="777" y="1960"/>
                    </a:cubicBezTo>
                    <a:cubicBezTo>
                      <a:pt x="777" y="1960"/>
                      <a:pt x="666" y="1517"/>
                      <a:pt x="482" y="962"/>
                    </a:cubicBezTo>
                    <a:cubicBezTo>
                      <a:pt x="260" y="37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6"/>
              <p:cNvSpPr/>
              <p:nvPr/>
            </p:nvSpPr>
            <p:spPr>
              <a:xfrm>
                <a:off x="6657600" y="4155075"/>
                <a:ext cx="15725" cy="3145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1258" extrusionOk="0">
                    <a:moveTo>
                      <a:pt x="0" y="0"/>
                    </a:moveTo>
                    <a:cubicBezTo>
                      <a:pt x="0" y="0"/>
                      <a:pt x="0" y="333"/>
                      <a:pt x="185" y="703"/>
                    </a:cubicBezTo>
                    <a:cubicBezTo>
                      <a:pt x="333" y="1072"/>
                      <a:pt x="629" y="1257"/>
                      <a:pt x="629" y="1257"/>
                    </a:cubicBezTo>
                    <a:cubicBezTo>
                      <a:pt x="629" y="1257"/>
                      <a:pt x="518" y="925"/>
                      <a:pt x="333" y="592"/>
                    </a:cubicBezTo>
                    <a:cubicBezTo>
                      <a:pt x="148" y="25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6"/>
              <p:cNvSpPr/>
              <p:nvPr/>
            </p:nvSpPr>
            <p:spPr>
              <a:xfrm>
                <a:off x="6310075" y="4737350"/>
                <a:ext cx="19425" cy="46250"/>
              </a:xfrm>
              <a:custGeom>
                <a:avLst/>
                <a:gdLst/>
                <a:ahLst/>
                <a:cxnLst/>
                <a:rect l="l" t="t" r="r" b="b"/>
                <a:pathLst>
                  <a:path w="777" h="1850" extrusionOk="0">
                    <a:moveTo>
                      <a:pt x="0" y="1"/>
                    </a:moveTo>
                    <a:cubicBezTo>
                      <a:pt x="0" y="1"/>
                      <a:pt x="0" y="445"/>
                      <a:pt x="185" y="999"/>
                    </a:cubicBezTo>
                    <a:cubicBezTo>
                      <a:pt x="407" y="1517"/>
                      <a:pt x="777" y="1849"/>
                      <a:pt x="777" y="1849"/>
                    </a:cubicBezTo>
                    <a:cubicBezTo>
                      <a:pt x="777" y="1849"/>
                      <a:pt x="592" y="1443"/>
                      <a:pt x="370" y="925"/>
                    </a:cubicBezTo>
                    <a:cubicBezTo>
                      <a:pt x="185" y="408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6"/>
              <p:cNvSpPr/>
              <p:nvPr/>
            </p:nvSpPr>
            <p:spPr>
              <a:xfrm>
                <a:off x="6352575" y="4694850"/>
                <a:ext cx="12050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482" h="592" extrusionOk="0">
                    <a:moveTo>
                      <a:pt x="1" y="0"/>
                    </a:moveTo>
                    <a:cubicBezTo>
                      <a:pt x="1" y="0"/>
                      <a:pt x="1" y="185"/>
                      <a:pt x="149" y="370"/>
                    </a:cubicBezTo>
                    <a:cubicBezTo>
                      <a:pt x="297" y="555"/>
                      <a:pt x="481" y="592"/>
                      <a:pt x="481" y="592"/>
                    </a:cubicBezTo>
                    <a:cubicBezTo>
                      <a:pt x="481" y="592"/>
                      <a:pt x="444" y="407"/>
                      <a:pt x="297" y="259"/>
                    </a:cubicBezTo>
                    <a:cubicBezTo>
                      <a:pt x="186" y="7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6"/>
              <p:cNvSpPr/>
              <p:nvPr/>
            </p:nvSpPr>
            <p:spPr>
              <a:xfrm>
                <a:off x="6357200" y="4693925"/>
                <a:ext cx="1205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82" h="370" extrusionOk="0">
                    <a:moveTo>
                      <a:pt x="472" y="318"/>
                    </a:moveTo>
                    <a:cubicBezTo>
                      <a:pt x="470" y="318"/>
                      <a:pt x="469" y="318"/>
                      <a:pt x="467" y="318"/>
                    </a:cubicBezTo>
                    <a:lnTo>
                      <a:pt x="467" y="318"/>
                    </a:lnTo>
                    <a:lnTo>
                      <a:pt x="481" y="333"/>
                    </a:lnTo>
                    <a:cubicBezTo>
                      <a:pt x="481" y="322"/>
                      <a:pt x="478" y="318"/>
                      <a:pt x="472" y="318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148"/>
                      <a:pt x="149" y="296"/>
                    </a:cubicBezTo>
                    <a:cubicBezTo>
                      <a:pt x="185" y="333"/>
                      <a:pt x="296" y="370"/>
                      <a:pt x="370" y="370"/>
                    </a:cubicBezTo>
                    <a:cubicBezTo>
                      <a:pt x="417" y="346"/>
                      <a:pt x="450" y="323"/>
                      <a:pt x="467" y="318"/>
                    </a:cubicBezTo>
                    <a:lnTo>
                      <a:pt x="467" y="318"/>
                    </a:lnTo>
                    <a:lnTo>
                      <a:pt x="296" y="148"/>
                    </a:lnTo>
                    <a:cubicBezTo>
                      <a:pt x="186" y="7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6"/>
              <p:cNvSpPr/>
              <p:nvPr/>
            </p:nvSpPr>
            <p:spPr>
              <a:xfrm>
                <a:off x="6234275" y="4640300"/>
                <a:ext cx="19425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78" extrusionOk="0">
                    <a:moveTo>
                      <a:pt x="1" y="1"/>
                    </a:moveTo>
                    <a:lnTo>
                      <a:pt x="370" y="408"/>
                    </a:lnTo>
                    <a:lnTo>
                      <a:pt x="777" y="777"/>
                    </a:lnTo>
                    <a:cubicBezTo>
                      <a:pt x="777" y="777"/>
                      <a:pt x="740" y="518"/>
                      <a:pt x="481" y="260"/>
                    </a:cubicBezTo>
                    <a:cubicBezTo>
                      <a:pt x="259" y="38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6"/>
              <p:cNvSpPr/>
              <p:nvPr/>
            </p:nvSpPr>
            <p:spPr>
              <a:xfrm>
                <a:off x="6250925" y="4636600"/>
                <a:ext cx="17575" cy="3145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258" extrusionOk="0">
                    <a:moveTo>
                      <a:pt x="111" y="1"/>
                    </a:moveTo>
                    <a:cubicBezTo>
                      <a:pt x="111" y="1"/>
                      <a:pt x="0" y="371"/>
                      <a:pt x="185" y="703"/>
                    </a:cubicBezTo>
                    <a:cubicBezTo>
                      <a:pt x="370" y="1073"/>
                      <a:pt x="702" y="1258"/>
                      <a:pt x="702" y="1258"/>
                    </a:cubicBezTo>
                    <a:lnTo>
                      <a:pt x="370" y="629"/>
                    </a:lnTo>
                    <a:cubicBezTo>
                      <a:pt x="185" y="334"/>
                      <a:pt x="111" y="38"/>
                      <a:pt x="1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6"/>
              <p:cNvSpPr/>
              <p:nvPr/>
            </p:nvSpPr>
            <p:spPr>
              <a:xfrm>
                <a:off x="6244450" y="4582075"/>
                <a:ext cx="24050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962" h="1591" extrusionOk="0">
                    <a:moveTo>
                      <a:pt x="37" y="1"/>
                    </a:moveTo>
                    <a:cubicBezTo>
                      <a:pt x="37" y="1"/>
                      <a:pt x="0" y="112"/>
                      <a:pt x="74" y="296"/>
                    </a:cubicBezTo>
                    <a:cubicBezTo>
                      <a:pt x="148" y="481"/>
                      <a:pt x="222" y="666"/>
                      <a:pt x="370" y="888"/>
                    </a:cubicBezTo>
                    <a:cubicBezTo>
                      <a:pt x="629" y="1295"/>
                      <a:pt x="961" y="1590"/>
                      <a:pt x="961" y="1590"/>
                    </a:cubicBezTo>
                    <a:cubicBezTo>
                      <a:pt x="961" y="1590"/>
                      <a:pt x="814" y="1221"/>
                      <a:pt x="518" y="814"/>
                    </a:cubicBezTo>
                    <a:lnTo>
                      <a:pt x="148" y="296"/>
                    </a:lnTo>
                    <a:cubicBezTo>
                      <a:pt x="37" y="112"/>
                      <a:pt x="37" y="1"/>
                      <a:pt x="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6"/>
              <p:cNvSpPr/>
              <p:nvPr/>
            </p:nvSpPr>
            <p:spPr>
              <a:xfrm>
                <a:off x="6253675" y="4571000"/>
                <a:ext cx="231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926" h="2182" extrusionOk="0">
                    <a:moveTo>
                      <a:pt x="1" y="0"/>
                    </a:moveTo>
                    <a:cubicBezTo>
                      <a:pt x="1" y="0"/>
                      <a:pt x="75" y="481"/>
                      <a:pt x="371" y="1109"/>
                    </a:cubicBezTo>
                    <a:cubicBezTo>
                      <a:pt x="609" y="1654"/>
                      <a:pt x="879" y="2043"/>
                      <a:pt x="920" y="2158"/>
                    </a:cubicBezTo>
                    <a:lnTo>
                      <a:pt x="920" y="2158"/>
                    </a:lnTo>
                    <a:cubicBezTo>
                      <a:pt x="895" y="2051"/>
                      <a:pt x="782" y="1590"/>
                      <a:pt x="555" y="1072"/>
                    </a:cubicBezTo>
                    <a:cubicBezTo>
                      <a:pt x="260" y="444"/>
                      <a:pt x="1" y="0"/>
                      <a:pt x="1" y="0"/>
                    </a:cubicBezTo>
                    <a:close/>
                    <a:moveTo>
                      <a:pt x="920" y="2158"/>
                    </a:moveTo>
                    <a:cubicBezTo>
                      <a:pt x="923" y="2173"/>
                      <a:pt x="925" y="2181"/>
                      <a:pt x="925" y="2181"/>
                    </a:cubicBezTo>
                    <a:cubicBezTo>
                      <a:pt x="925" y="2176"/>
                      <a:pt x="923" y="2168"/>
                      <a:pt x="920" y="215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6"/>
              <p:cNvSpPr/>
              <p:nvPr/>
            </p:nvSpPr>
            <p:spPr>
              <a:xfrm>
                <a:off x="6267550" y="4575575"/>
                <a:ext cx="23275" cy="61050"/>
              </a:xfrm>
              <a:custGeom>
                <a:avLst/>
                <a:gdLst/>
                <a:ahLst/>
                <a:cxnLst/>
                <a:rect l="l" t="t" r="r" b="b"/>
                <a:pathLst>
                  <a:path w="931" h="2442" extrusionOk="0">
                    <a:moveTo>
                      <a:pt x="4" y="0"/>
                    </a:moveTo>
                    <a:cubicBezTo>
                      <a:pt x="3" y="0"/>
                      <a:pt x="2" y="1"/>
                      <a:pt x="0" y="2"/>
                    </a:cubicBezTo>
                    <a:cubicBezTo>
                      <a:pt x="0" y="2"/>
                      <a:pt x="9" y="34"/>
                      <a:pt x="26" y="93"/>
                    </a:cubicBezTo>
                    <a:lnTo>
                      <a:pt x="26" y="93"/>
                    </a:lnTo>
                    <a:cubicBezTo>
                      <a:pt x="18" y="33"/>
                      <a:pt x="11" y="0"/>
                      <a:pt x="4" y="0"/>
                    </a:cubicBezTo>
                    <a:close/>
                    <a:moveTo>
                      <a:pt x="26" y="93"/>
                    </a:moveTo>
                    <a:lnTo>
                      <a:pt x="26" y="93"/>
                    </a:lnTo>
                    <a:cubicBezTo>
                      <a:pt x="52" y="289"/>
                      <a:pt x="94" y="772"/>
                      <a:pt x="259" y="1296"/>
                    </a:cubicBezTo>
                    <a:cubicBezTo>
                      <a:pt x="509" y="1890"/>
                      <a:pt x="839" y="2299"/>
                      <a:pt x="912" y="2411"/>
                    </a:cubicBezTo>
                    <a:lnTo>
                      <a:pt x="912" y="2411"/>
                    </a:lnTo>
                    <a:cubicBezTo>
                      <a:pt x="862" y="2286"/>
                      <a:pt x="662" y="1800"/>
                      <a:pt x="407" y="1259"/>
                    </a:cubicBezTo>
                    <a:cubicBezTo>
                      <a:pt x="211" y="726"/>
                      <a:pt x="78" y="278"/>
                      <a:pt x="26" y="93"/>
                    </a:cubicBezTo>
                    <a:close/>
                    <a:moveTo>
                      <a:pt x="912" y="2411"/>
                    </a:moveTo>
                    <a:lnTo>
                      <a:pt x="912" y="2411"/>
                    </a:lnTo>
                    <a:cubicBezTo>
                      <a:pt x="920" y="2431"/>
                      <a:pt x="925" y="2442"/>
                      <a:pt x="925" y="2442"/>
                    </a:cubicBezTo>
                    <a:cubicBezTo>
                      <a:pt x="930" y="2442"/>
                      <a:pt x="926" y="2431"/>
                      <a:pt x="912" y="24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6"/>
              <p:cNvSpPr/>
              <p:nvPr/>
            </p:nvSpPr>
            <p:spPr>
              <a:xfrm>
                <a:off x="6276800" y="4582075"/>
                <a:ext cx="2682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2182" extrusionOk="0">
                    <a:moveTo>
                      <a:pt x="0" y="1"/>
                    </a:moveTo>
                    <a:cubicBezTo>
                      <a:pt x="0" y="1"/>
                      <a:pt x="185" y="518"/>
                      <a:pt x="444" y="1110"/>
                    </a:cubicBezTo>
                    <a:cubicBezTo>
                      <a:pt x="777" y="1738"/>
                      <a:pt x="1072" y="2182"/>
                      <a:pt x="1072" y="2182"/>
                    </a:cubicBezTo>
                    <a:cubicBezTo>
                      <a:pt x="1072" y="2182"/>
                      <a:pt x="924" y="1627"/>
                      <a:pt x="629" y="1036"/>
                    </a:cubicBezTo>
                    <a:cubicBezTo>
                      <a:pt x="333" y="444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6"/>
              <p:cNvSpPr/>
              <p:nvPr/>
            </p:nvSpPr>
            <p:spPr>
              <a:xfrm>
                <a:off x="6284175" y="4529400"/>
                <a:ext cx="26850" cy="6102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2441" extrusionOk="0">
                    <a:moveTo>
                      <a:pt x="1" y="0"/>
                    </a:moveTo>
                    <a:cubicBezTo>
                      <a:pt x="1" y="1"/>
                      <a:pt x="1" y="629"/>
                      <a:pt x="334" y="1331"/>
                    </a:cubicBezTo>
                    <a:cubicBezTo>
                      <a:pt x="666" y="1997"/>
                      <a:pt x="1073" y="2440"/>
                      <a:pt x="1073" y="2440"/>
                    </a:cubicBezTo>
                    <a:cubicBezTo>
                      <a:pt x="1073" y="2440"/>
                      <a:pt x="851" y="1886"/>
                      <a:pt x="519" y="1257"/>
                    </a:cubicBezTo>
                    <a:cubicBezTo>
                      <a:pt x="186" y="59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6"/>
              <p:cNvSpPr/>
              <p:nvPr/>
            </p:nvSpPr>
            <p:spPr>
              <a:xfrm>
                <a:off x="6310075" y="4548750"/>
                <a:ext cx="16650" cy="50000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000" extrusionOk="0">
                    <a:moveTo>
                      <a:pt x="4" y="1"/>
                    </a:moveTo>
                    <a:cubicBezTo>
                      <a:pt x="3" y="1"/>
                      <a:pt x="1" y="1"/>
                      <a:pt x="0" y="3"/>
                    </a:cubicBezTo>
                    <a:cubicBezTo>
                      <a:pt x="0" y="3"/>
                      <a:pt x="7" y="16"/>
                      <a:pt x="20" y="40"/>
                    </a:cubicBezTo>
                    <a:lnTo>
                      <a:pt x="20" y="40"/>
                    </a:lnTo>
                    <a:cubicBezTo>
                      <a:pt x="15" y="14"/>
                      <a:pt x="10" y="1"/>
                      <a:pt x="4" y="1"/>
                    </a:cubicBezTo>
                    <a:close/>
                    <a:moveTo>
                      <a:pt x="20" y="40"/>
                    </a:moveTo>
                    <a:cubicBezTo>
                      <a:pt x="45" y="164"/>
                      <a:pt x="74" y="565"/>
                      <a:pt x="222" y="1038"/>
                    </a:cubicBezTo>
                    <a:cubicBezTo>
                      <a:pt x="407" y="1593"/>
                      <a:pt x="666" y="1999"/>
                      <a:pt x="666" y="1999"/>
                    </a:cubicBezTo>
                    <a:cubicBezTo>
                      <a:pt x="666" y="1999"/>
                      <a:pt x="592" y="1519"/>
                      <a:pt x="407" y="964"/>
                    </a:cubicBezTo>
                    <a:cubicBezTo>
                      <a:pt x="255" y="508"/>
                      <a:pt x="78" y="152"/>
                      <a:pt x="20" y="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6"/>
              <p:cNvSpPr/>
              <p:nvPr/>
            </p:nvSpPr>
            <p:spPr>
              <a:xfrm>
                <a:off x="6565175" y="4671725"/>
                <a:ext cx="18500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22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74" y="297"/>
                      <a:pt x="296" y="666"/>
                    </a:cubicBezTo>
                    <a:cubicBezTo>
                      <a:pt x="518" y="999"/>
                      <a:pt x="739" y="1221"/>
                      <a:pt x="739" y="1221"/>
                    </a:cubicBezTo>
                    <a:cubicBezTo>
                      <a:pt x="739" y="1221"/>
                      <a:pt x="666" y="925"/>
                      <a:pt x="444" y="592"/>
                    </a:cubicBezTo>
                    <a:cubicBezTo>
                      <a:pt x="259" y="223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6"/>
              <p:cNvSpPr/>
              <p:nvPr/>
            </p:nvSpPr>
            <p:spPr>
              <a:xfrm>
                <a:off x="6573475" y="4656025"/>
                <a:ext cx="15275" cy="277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1110" extrusionOk="0">
                    <a:moveTo>
                      <a:pt x="149" y="0"/>
                    </a:moveTo>
                    <a:cubicBezTo>
                      <a:pt x="149" y="0"/>
                      <a:pt x="1" y="296"/>
                      <a:pt x="186" y="666"/>
                    </a:cubicBezTo>
                    <a:cubicBezTo>
                      <a:pt x="297" y="916"/>
                      <a:pt x="512" y="1040"/>
                      <a:pt x="581" y="1087"/>
                    </a:cubicBezTo>
                    <a:lnTo>
                      <a:pt x="581" y="1087"/>
                    </a:lnTo>
                    <a:cubicBezTo>
                      <a:pt x="549" y="1025"/>
                      <a:pt x="454" y="839"/>
                      <a:pt x="334" y="629"/>
                    </a:cubicBezTo>
                    <a:cubicBezTo>
                      <a:pt x="186" y="259"/>
                      <a:pt x="149" y="0"/>
                      <a:pt x="149" y="0"/>
                    </a:cubicBezTo>
                    <a:close/>
                    <a:moveTo>
                      <a:pt x="581" y="1087"/>
                    </a:moveTo>
                    <a:cubicBezTo>
                      <a:pt x="588" y="1102"/>
                      <a:pt x="592" y="1110"/>
                      <a:pt x="592" y="1110"/>
                    </a:cubicBezTo>
                    <a:cubicBezTo>
                      <a:pt x="611" y="1110"/>
                      <a:pt x="604" y="1103"/>
                      <a:pt x="581" y="108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6"/>
              <p:cNvSpPr/>
              <p:nvPr/>
            </p:nvSpPr>
            <p:spPr>
              <a:xfrm>
                <a:off x="6574400" y="4632925"/>
                <a:ext cx="13900" cy="23125"/>
              </a:xfrm>
              <a:custGeom>
                <a:avLst/>
                <a:gdLst/>
                <a:ahLst/>
                <a:cxnLst/>
                <a:rect l="l" t="t" r="r" b="b"/>
                <a:pathLst>
                  <a:path w="556" h="925" extrusionOk="0">
                    <a:moveTo>
                      <a:pt x="112" y="0"/>
                    </a:moveTo>
                    <a:lnTo>
                      <a:pt x="112" y="0"/>
                    </a:lnTo>
                    <a:cubicBezTo>
                      <a:pt x="112" y="0"/>
                      <a:pt x="1" y="296"/>
                      <a:pt x="149" y="555"/>
                    </a:cubicBezTo>
                    <a:cubicBezTo>
                      <a:pt x="297" y="850"/>
                      <a:pt x="555" y="924"/>
                      <a:pt x="555" y="924"/>
                    </a:cubicBezTo>
                    <a:cubicBezTo>
                      <a:pt x="555" y="924"/>
                      <a:pt x="481" y="703"/>
                      <a:pt x="333" y="481"/>
                    </a:cubicBezTo>
                    <a:cubicBezTo>
                      <a:pt x="149" y="259"/>
                      <a:pt x="112" y="0"/>
                      <a:pt x="1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6"/>
              <p:cNvSpPr/>
              <p:nvPr/>
            </p:nvSpPr>
            <p:spPr>
              <a:xfrm>
                <a:off x="6573475" y="4613500"/>
                <a:ext cx="1020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408" h="593" extrusionOk="0">
                    <a:moveTo>
                      <a:pt x="112" y="1"/>
                    </a:moveTo>
                    <a:cubicBezTo>
                      <a:pt x="112" y="1"/>
                      <a:pt x="1" y="186"/>
                      <a:pt x="112" y="370"/>
                    </a:cubicBezTo>
                    <a:cubicBezTo>
                      <a:pt x="223" y="592"/>
                      <a:pt x="407" y="592"/>
                      <a:pt x="407" y="592"/>
                    </a:cubicBezTo>
                    <a:cubicBezTo>
                      <a:pt x="407" y="592"/>
                      <a:pt x="370" y="407"/>
                      <a:pt x="297" y="296"/>
                    </a:cubicBez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6"/>
              <p:cNvSpPr/>
              <p:nvPr/>
            </p:nvSpPr>
            <p:spPr>
              <a:xfrm>
                <a:off x="7958950" y="4659725"/>
                <a:ext cx="181200" cy="300400"/>
              </a:xfrm>
              <a:custGeom>
                <a:avLst/>
                <a:gdLst/>
                <a:ahLst/>
                <a:cxnLst/>
                <a:rect l="l" t="t" r="r" b="b"/>
                <a:pathLst>
                  <a:path w="7248" h="12016" extrusionOk="0">
                    <a:moveTo>
                      <a:pt x="1" y="0"/>
                    </a:moveTo>
                    <a:cubicBezTo>
                      <a:pt x="1" y="1"/>
                      <a:pt x="75" y="777"/>
                      <a:pt x="555" y="1997"/>
                    </a:cubicBezTo>
                    <a:cubicBezTo>
                      <a:pt x="962" y="3180"/>
                      <a:pt x="1775" y="4806"/>
                      <a:pt x="2848" y="6433"/>
                    </a:cubicBezTo>
                    <a:cubicBezTo>
                      <a:pt x="3957" y="8060"/>
                      <a:pt x="5066" y="9428"/>
                      <a:pt x="5916" y="10389"/>
                    </a:cubicBezTo>
                    <a:lnTo>
                      <a:pt x="7247" y="12016"/>
                    </a:lnTo>
                    <a:lnTo>
                      <a:pt x="5990" y="10352"/>
                    </a:lnTo>
                    <a:cubicBezTo>
                      <a:pt x="5214" y="9354"/>
                      <a:pt x="4142" y="7949"/>
                      <a:pt x="3032" y="6322"/>
                    </a:cubicBezTo>
                    <a:cubicBezTo>
                      <a:pt x="1923" y="4733"/>
                      <a:pt x="1110" y="3143"/>
                      <a:pt x="629" y="1997"/>
                    </a:cubicBezTo>
                    <a:cubicBezTo>
                      <a:pt x="186" y="777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6"/>
              <p:cNvSpPr/>
              <p:nvPr/>
            </p:nvSpPr>
            <p:spPr>
              <a:xfrm>
                <a:off x="7992625" y="4679100"/>
                <a:ext cx="136425" cy="230200"/>
              </a:xfrm>
              <a:custGeom>
                <a:avLst/>
                <a:gdLst/>
                <a:ahLst/>
                <a:cxnLst/>
                <a:rect l="l" t="t" r="r" b="b"/>
                <a:pathLst>
                  <a:path w="5457" h="9208" extrusionOk="0">
                    <a:moveTo>
                      <a:pt x="61" y="0"/>
                    </a:moveTo>
                    <a:lnTo>
                      <a:pt x="61" y="0"/>
                    </a:lnTo>
                    <a:cubicBezTo>
                      <a:pt x="61" y="0"/>
                      <a:pt x="60" y="1"/>
                      <a:pt x="59" y="2"/>
                    </a:cubicBezTo>
                    <a:cubicBezTo>
                      <a:pt x="59" y="2"/>
                      <a:pt x="42" y="97"/>
                      <a:pt x="37" y="271"/>
                    </a:cubicBezTo>
                    <a:lnTo>
                      <a:pt x="37" y="271"/>
                    </a:lnTo>
                    <a:cubicBezTo>
                      <a:pt x="52" y="98"/>
                      <a:pt x="71" y="0"/>
                      <a:pt x="61" y="0"/>
                    </a:cubicBezTo>
                    <a:close/>
                    <a:moveTo>
                      <a:pt x="37" y="271"/>
                    </a:moveTo>
                    <a:cubicBezTo>
                      <a:pt x="13" y="547"/>
                      <a:pt x="0" y="1016"/>
                      <a:pt x="133" y="1591"/>
                    </a:cubicBezTo>
                    <a:cubicBezTo>
                      <a:pt x="355" y="2553"/>
                      <a:pt x="1020" y="3810"/>
                      <a:pt x="1944" y="4993"/>
                    </a:cubicBezTo>
                    <a:cubicBezTo>
                      <a:pt x="2869" y="6213"/>
                      <a:pt x="3793" y="7211"/>
                      <a:pt x="4421" y="7950"/>
                    </a:cubicBezTo>
                    <a:cubicBezTo>
                      <a:pt x="5087" y="8690"/>
                      <a:pt x="5457" y="9207"/>
                      <a:pt x="5457" y="9207"/>
                    </a:cubicBezTo>
                    <a:cubicBezTo>
                      <a:pt x="5457" y="9207"/>
                      <a:pt x="5124" y="8690"/>
                      <a:pt x="4532" y="7913"/>
                    </a:cubicBezTo>
                    <a:cubicBezTo>
                      <a:pt x="3904" y="7137"/>
                      <a:pt x="2979" y="6102"/>
                      <a:pt x="2055" y="4919"/>
                    </a:cubicBezTo>
                    <a:cubicBezTo>
                      <a:pt x="1131" y="3699"/>
                      <a:pt x="428" y="2516"/>
                      <a:pt x="207" y="1591"/>
                    </a:cubicBezTo>
                    <a:cubicBezTo>
                      <a:pt x="49" y="1005"/>
                      <a:pt x="29" y="542"/>
                      <a:pt x="37" y="27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6"/>
              <p:cNvSpPr/>
              <p:nvPr/>
            </p:nvSpPr>
            <p:spPr>
              <a:xfrm>
                <a:off x="8020875" y="4693925"/>
                <a:ext cx="115575" cy="185800"/>
              </a:xfrm>
              <a:custGeom>
                <a:avLst/>
                <a:gdLst/>
                <a:ahLst/>
                <a:cxnLst/>
                <a:rect l="l" t="t" r="r" b="b"/>
                <a:pathLst>
                  <a:path w="4623" h="743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112" y="518"/>
                      <a:pt x="371" y="1257"/>
                    </a:cubicBezTo>
                    <a:cubicBezTo>
                      <a:pt x="666" y="1997"/>
                      <a:pt x="1110" y="3032"/>
                      <a:pt x="1812" y="4030"/>
                    </a:cubicBezTo>
                    <a:cubicBezTo>
                      <a:pt x="2515" y="5028"/>
                      <a:pt x="3217" y="5842"/>
                      <a:pt x="3772" y="6433"/>
                    </a:cubicBezTo>
                    <a:lnTo>
                      <a:pt x="4622" y="7431"/>
                    </a:lnTo>
                    <a:lnTo>
                      <a:pt x="3846" y="6396"/>
                    </a:lnTo>
                    <a:cubicBezTo>
                      <a:pt x="3328" y="5731"/>
                      <a:pt x="2663" y="4917"/>
                      <a:pt x="1997" y="3882"/>
                    </a:cubicBezTo>
                    <a:cubicBezTo>
                      <a:pt x="1295" y="2884"/>
                      <a:pt x="814" y="1960"/>
                      <a:pt x="482" y="1220"/>
                    </a:cubicBezTo>
                    <a:cubicBezTo>
                      <a:pt x="149" y="48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6"/>
              <p:cNvSpPr/>
              <p:nvPr/>
            </p:nvSpPr>
            <p:spPr>
              <a:xfrm>
                <a:off x="8059700" y="4714250"/>
                <a:ext cx="95225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584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75" y="370"/>
                      <a:pt x="296" y="962"/>
                    </a:cubicBezTo>
                    <a:cubicBezTo>
                      <a:pt x="518" y="1553"/>
                      <a:pt x="999" y="2367"/>
                      <a:pt x="1590" y="3143"/>
                    </a:cubicBezTo>
                    <a:cubicBezTo>
                      <a:pt x="2219" y="3919"/>
                      <a:pt x="2774" y="4548"/>
                      <a:pt x="3180" y="5066"/>
                    </a:cubicBezTo>
                    <a:lnTo>
                      <a:pt x="3809" y="5842"/>
                    </a:lnTo>
                    <a:cubicBezTo>
                      <a:pt x="3809" y="5842"/>
                      <a:pt x="3587" y="5546"/>
                      <a:pt x="3217" y="5029"/>
                    </a:cubicBezTo>
                    <a:lnTo>
                      <a:pt x="1738" y="2995"/>
                    </a:lnTo>
                    <a:cubicBezTo>
                      <a:pt x="1147" y="2219"/>
                      <a:pt x="666" y="1479"/>
                      <a:pt x="407" y="925"/>
                    </a:cubicBezTo>
                    <a:cubicBezTo>
                      <a:pt x="112" y="37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6"/>
              <p:cNvSpPr/>
              <p:nvPr/>
            </p:nvSpPr>
            <p:spPr>
              <a:xfrm>
                <a:off x="8082800" y="4714250"/>
                <a:ext cx="88775" cy="122950"/>
              </a:xfrm>
              <a:custGeom>
                <a:avLst/>
                <a:gdLst/>
                <a:ahLst/>
                <a:cxnLst/>
                <a:rect l="l" t="t" r="r" b="b"/>
                <a:pathLst>
                  <a:path w="3551" h="4918" extrusionOk="0">
                    <a:moveTo>
                      <a:pt x="1" y="1"/>
                    </a:moveTo>
                    <a:cubicBezTo>
                      <a:pt x="1" y="1"/>
                      <a:pt x="630" y="1184"/>
                      <a:pt x="1702" y="2552"/>
                    </a:cubicBezTo>
                    <a:cubicBezTo>
                      <a:pt x="2700" y="3882"/>
                      <a:pt x="3550" y="4918"/>
                      <a:pt x="3550" y="4918"/>
                    </a:cubicBezTo>
                    <a:cubicBezTo>
                      <a:pt x="3550" y="4918"/>
                      <a:pt x="2885" y="3735"/>
                      <a:pt x="1850" y="2404"/>
                    </a:cubicBezTo>
                    <a:cubicBezTo>
                      <a:pt x="814" y="1073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6"/>
              <p:cNvSpPr/>
              <p:nvPr/>
            </p:nvSpPr>
            <p:spPr>
              <a:xfrm>
                <a:off x="8090200" y="4686525"/>
                <a:ext cx="92450" cy="122025"/>
              </a:xfrm>
              <a:custGeom>
                <a:avLst/>
                <a:gdLst/>
                <a:ahLst/>
                <a:cxnLst/>
                <a:rect l="l" t="t" r="r" b="b"/>
                <a:pathLst>
                  <a:path w="3698" h="4881" extrusionOk="0">
                    <a:moveTo>
                      <a:pt x="1" y="0"/>
                    </a:moveTo>
                    <a:cubicBezTo>
                      <a:pt x="1" y="1"/>
                      <a:pt x="666" y="1184"/>
                      <a:pt x="1664" y="2588"/>
                    </a:cubicBezTo>
                    <a:cubicBezTo>
                      <a:pt x="2700" y="3956"/>
                      <a:pt x="3698" y="4881"/>
                      <a:pt x="3698" y="4881"/>
                    </a:cubicBezTo>
                    <a:cubicBezTo>
                      <a:pt x="3698" y="4881"/>
                      <a:pt x="2847" y="3808"/>
                      <a:pt x="1812" y="244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6"/>
              <p:cNvSpPr/>
              <p:nvPr/>
            </p:nvSpPr>
            <p:spPr>
              <a:xfrm>
                <a:off x="8113325" y="4682825"/>
                <a:ext cx="85975" cy="107250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429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629" y="1073"/>
                      <a:pt x="1590" y="2256"/>
                    </a:cubicBezTo>
                    <a:cubicBezTo>
                      <a:pt x="2514" y="3476"/>
                      <a:pt x="3438" y="4289"/>
                      <a:pt x="3438" y="4289"/>
                    </a:cubicBezTo>
                    <a:lnTo>
                      <a:pt x="1775" y="21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6"/>
              <p:cNvSpPr/>
              <p:nvPr/>
            </p:nvSpPr>
            <p:spPr>
              <a:xfrm>
                <a:off x="8131800" y="4679125"/>
                <a:ext cx="92450" cy="115550"/>
              </a:xfrm>
              <a:custGeom>
                <a:avLst/>
                <a:gdLst/>
                <a:ahLst/>
                <a:cxnLst/>
                <a:rect l="l" t="t" r="r" b="b"/>
                <a:pathLst>
                  <a:path w="3698" h="462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" y="1"/>
                      <a:pt x="814" y="1073"/>
                      <a:pt x="1849" y="2330"/>
                    </a:cubicBezTo>
                    <a:cubicBezTo>
                      <a:pt x="2921" y="3550"/>
                      <a:pt x="3697" y="4622"/>
                      <a:pt x="3697" y="4622"/>
                    </a:cubicBezTo>
                    <a:cubicBezTo>
                      <a:pt x="3697" y="4622"/>
                      <a:pt x="3069" y="3439"/>
                      <a:pt x="1997" y="2219"/>
                    </a:cubicBezTo>
                    <a:cubicBezTo>
                      <a:pt x="925" y="925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6"/>
              <p:cNvSpPr/>
              <p:nvPr/>
            </p:nvSpPr>
            <p:spPr>
              <a:xfrm>
                <a:off x="8175250" y="4694850"/>
                <a:ext cx="69325" cy="72100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288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444" y="777"/>
                      <a:pt x="1220" y="1553"/>
                    </a:cubicBezTo>
                    <a:cubicBezTo>
                      <a:pt x="1996" y="2329"/>
                      <a:pt x="2773" y="2884"/>
                      <a:pt x="2773" y="2884"/>
                    </a:cubicBezTo>
                    <a:cubicBezTo>
                      <a:pt x="2773" y="2884"/>
                      <a:pt x="2144" y="2218"/>
                      <a:pt x="1368" y="1405"/>
                    </a:cubicBezTo>
                    <a:cubicBezTo>
                      <a:pt x="592" y="62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6"/>
              <p:cNvSpPr/>
              <p:nvPr/>
            </p:nvSpPr>
            <p:spPr>
              <a:xfrm>
                <a:off x="8254725" y="4598725"/>
                <a:ext cx="174700" cy="231075"/>
              </a:xfrm>
              <a:custGeom>
                <a:avLst/>
                <a:gdLst/>
                <a:ahLst/>
                <a:cxnLst/>
                <a:rect l="l" t="t" r="r" b="b"/>
                <a:pathLst>
                  <a:path w="6988" h="9243" extrusionOk="0">
                    <a:moveTo>
                      <a:pt x="1" y="0"/>
                    </a:moveTo>
                    <a:cubicBezTo>
                      <a:pt x="1" y="0"/>
                      <a:pt x="70" y="81"/>
                      <a:pt x="188" y="232"/>
                    </a:cubicBezTo>
                    <a:lnTo>
                      <a:pt x="188" y="232"/>
                    </a:lnTo>
                    <a:cubicBezTo>
                      <a:pt x="81" y="80"/>
                      <a:pt x="15" y="0"/>
                      <a:pt x="1" y="0"/>
                    </a:cubicBezTo>
                    <a:close/>
                    <a:moveTo>
                      <a:pt x="188" y="232"/>
                    </a:moveTo>
                    <a:cubicBezTo>
                      <a:pt x="356" y="468"/>
                      <a:pt x="624" y="880"/>
                      <a:pt x="962" y="1442"/>
                    </a:cubicBezTo>
                    <a:cubicBezTo>
                      <a:pt x="1516" y="2366"/>
                      <a:pt x="2182" y="3660"/>
                      <a:pt x="2995" y="5028"/>
                    </a:cubicBezTo>
                    <a:cubicBezTo>
                      <a:pt x="3845" y="6433"/>
                      <a:pt x="4770" y="7579"/>
                      <a:pt x="5583" y="8282"/>
                    </a:cubicBezTo>
                    <a:cubicBezTo>
                      <a:pt x="6359" y="8947"/>
                      <a:pt x="6988" y="9243"/>
                      <a:pt x="6988" y="9243"/>
                    </a:cubicBezTo>
                    <a:cubicBezTo>
                      <a:pt x="6988" y="9243"/>
                      <a:pt x="6433" y="8910"/>
                      <a:pt x="5620" y="8171"/>
                    </a:cubicBezTo>
                    <a:cubicBezTo>
                      <a:pt x="4844" y="7468"/>
                      <a:pt x="3956" y="6285"/>
                      <a:pt x="3143" y="4917"/>
                    </a:cubicBezTo>
                    <a:cubicBezTo>
                      <a:pt x="2293" y="3549"/>
                      <a:pt x="1590" y="2255"/>
                      <a:pt x="999" y="1368"/>
                    </a:cubicBezTo>
                    <a:cubicBezTo>
                      <a:pt x="664" y="854"/>
                      <a:pt x="369" y="462"/>
                      <a:pt x="188" y="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6"/>
              <p:cNvSpPr/>
              <p:nvPr/>
            </p:nvSpPr>
            <p:spPr>
              <a:xfrm>
                <a:off x="7848050" y="4590400"/>
                <a:ext cx="29600" cy="69350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2774" extrusionOk="0">
                    <a:moveTo>
                      <a:pt x="0" y="0"/>
                    </a:moveTo>
                    <a:cubicBezTo>
                      <a:pt x="0" y="1"/>
                      <a:pt x="185" y="629"/>
                      <a:pt x="555" y="1405"/>
                    </a:cubicBezTo>
                    <a:lnTo>
                      <a:pt x="1183" y="2773"/>
                    </a:lnTo>
                    <a:cubicBezTo>
                      <a:pt x="1183" y="2773"/>
                      <a:pt x="1073" y="2071"/>
                      <a:pt x="740" y="1331"/>
                    </a:cubicBezTo>
                    <a:cubicBezTo>
                      <a:pt x="370" y="555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6"/>
              <p:cNvSpPr/>
              <p:nvPr/>
            </p:nvSpPr>
            <p:spPr>
              <a:xfrm>
                <a:off x="7785200" y="4489650"/>
                <a:ext cx="69350" cy="9245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3698" extrusionOk="0">
                    <a:moveTo>
                      <a:pt x="0" y="1"/>
                    </a:moveTo>
                    <a:cubicBezTo>
                      <a:pt x="1" y="1"/>
                      <a:pt x="666" y="851"/>
                      <a:pt x="1442" y="1849"/>
                    </a:cubicBezTo>
                    <a:cubicBezTo>
                      <a:pt x="2219" y="2884"/>
                      <a:pt x="2773" y="3698"/>
                      <a:pt x="2773" y="3698"/>
                    </a:cubicBezTo>
                    <a:cubicBezTo>
                      <a:pt x="2773" y="3698"/>
                      <a:pt x="2367" y="2736"/>
                      <a:pt x="1590" y="1701"/>
                    </a:cubicBezTo>
                    <a:cubicBezTo>
                      <a:pt x="814" y="703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6"/>
              <p:cNvSpPr/>
              <p:nvPr/>
            </p:nvSpPr>
            <p:spPr>
              <a:xfrm>
                <a:off x="7824800" y="4602425"/>
                <a:ext cx="31600" cy="65625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2625" extrusionOk="0">
                    <a:moveTo>
                      <a:pt x="6" y="0"/>
                    </a:moveTo>
                    <a:cubicBezTo>
                      <a:pt x="0" y="0"/>
                      <a:pt x="8" y="12"/>
                      <a:pt x="27" y="35"/>
                    </a:cubicBezTo>
                    <a:lnTo>
                      <a:pt x="27" y="35"/>
                    </a:lnTo>
                    <a:cubicBezTo>
                      <a:pt x="13" y="12"/>
                      <a:pt x="6" y="0"/>
                      <a:pt x="6" y="0"/>
                    </a:cubicBezTo>
                    <a:close/>
                    <a:moveTo>
                      <a:pt x="27" y="35"/>
                    </a:moveTo>
                    <a:lnTo>
                      <a:pt x="27" y="35"/>
                    </a:lnTo>
                    <a:cubicBezTo>
                      <a:pt x="103" y="167"/>
                      <a:pt x="382" y="664"/>
                      <a:pt x="635" y="1294"/>
                    </a:cubicBezTo>
                    <a:cubicBezTo>
                      <a:pt x="967" y="2033"/>
                      <a:pt x="1263" y="2625"/>
                      <a:pt x="1263" y="2625"/>
                    </a:cubicBezTo>
                    <a:cubicBezTo>
                      <a:pt x="1263" y="2625"/>
                      <a:pt x="1152" y="1960"/>
                      <a:pt x="819" y="1220"/>
                    </a:cubicBezTo>
                    <a:cubicBezTo>
                      <a:pt x="510" y="570"/>
                      <a:pt x="123" y="154"/>
                      <a:pt x="27" y="3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6"/>
              <p:cNvSpPr/>
              <p:nvPr/>
            </p:nvSpPr>
            <p:spPr>
              <a:xfrm>
                <a:off x="7789825" y="4516450"/>
                <a:ext cx="46225" cy="77675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310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481" y="703"/>
                      <a:pt x="998" y="1517"/>
                    </a:cubicBezTo>
                    <a:cubicBezTo>
                      <a:pt x="1394" y="2216"/>
                      <a:pt x="1714" y="2841"/>
                      <a:pt x="1815" y="3040"/>
                    </a:cubicBezTo>
                    <a:lnTo>
                      <a:pt x="1815" y="3040"/>
                    </a:lnTo>
                    <a:cubicBezTo>
                      <a:pt x="1738" y="2835"/>
                      <a:pt x="1538" y="2177"/>
                      <a:pt x="1109" y="1443"/>
                    </a:cubicBezTo>
                    <a:cubicBezTo>
                      <a:pt x="629" y="555"/>
                      <a:pt x="0" y="1"/>
                      <a:pt x="0" y="1"/>
                    </a:cubicBezTo>
                    <a:close/>
                    <a:moveTo>
                      <a:pt x="1815" y="3040"/>
                    </a:moveTo>
                    <a:lnTo>
                      <a:pt x="1815" y="3040"/>
                    </a:lnTo>
                    <a:cubicBezTo>
                      <a:pt x="1832" y="3083"/>
                      <a:pt x="1842" y="3106"/>
                      <a:pt x="1849" y="3106"/>
                    </a:cubicBezTo>
                    <a:cubicBezTo>
                      <a:pt x="1849" y="3106"/>
                      <a:pt x="1837" y="3083"/>
                      <a:pt x="1815" y="30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6"/>
              <p:cNvSpPr/>
              <p:nvPr/>
            </p:nvSpPr>
            <p:spPr>
              <a:xfrm>
                <a:off x="7738975" y="4417550"/>
                <a:ext cx="46250" cy="656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2626" extrusionOk="0">
                    <a:moveTo>
                      <a:pt x="1" y="1"/>
                    </a:moveTo>
                    <a:cubicBezTo>
                      <a:pt x="1" y="1"/>
                      <a:pt x="334" y="630"/>
                      <a:pt x="814" y="1369"/>
                    </a:cubicBezTo>
                    <a:cubicBezTo>
                      <a:pt x="1369" y="2108"/>
                      <a:pt x="1849" y="2626"/>
                      <a:pt x="1849" y="2626"/>
                    </a:cubicBezTo>
                    <a:lnTo>
                      <a:pt x="999" y="1295"/>
                    </a:lnTo>
                    <a:cubicBezTo>
                      <a:pt x="482" y="556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6"/>
              <p:cNvSpPr/>
              <p:nvPr/>
            </p:nvSpPr>
            <p:spPr>
              <a:xfrm>
                <a:off x="8107775" y="33962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6"/>
              <p:cNvSpPr/>
              <p:nvPr/>
            </p:nvSpPr>
            <p:spPr>
              <a:xfrm>
                <a:off x="8395225" y="3368525"/>
                <a:ext cx="165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66" h="17" extrusionOk="0">
                    <a:moveTo>
                      <a:pt x="0" y="0"/>
                    </a:moveTo>
                    <a:cubicBezTo>
                      <a:pt x="25" y="12"/>
                      <a:pt x="41" y="17"/>
                      <a:pt x="49" y="17"/>
                    </a:cubicBezTo>
                    <a:cubicBezTo>
                      <a:pt x="66" y="17"/>
                      <a:pt x="49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6"/>
              <p:cNvSpPr/>
              <p:nvPr/>
            </p:nvSpPr>
            <p:spPr>
              <a:xfrm>
                <a:off x="8388750" y="3362050"/>
                <a:ext cx="95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38" h="75" extrusionOk="0">
                    <a:moveTo>
                      <a:pt x="0" y="74"/>
                    </a:moveTo>
                    <a:cubicBezTo>
                      <a:pt x="37" y="74"/>
                      <a:pt x="37" y="74"/>
                      <a:pt x="0" y="74"/>
                    </a:cubicBezTo>
                    <a:lnTo>
                      <a:pt x="0" y="74"/>
                    </a:lnTo>
                    <a:cubicBezTo>
                      <a:pt x="0" y="0"/>
                      <a:pt x="0" y="0"/>
                      <a:pt x="0" y="7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6"/>
              <p:cNvSpPr/>
              <p:nvPr/>
            </p:nvSpPr>
            <p:spPr>
              <a:xfrm>
                <a:off x="8107775" y="3352250"/>
                <a:ext cx="3117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650" extrusionOk="0">
                    <a:moveTo>
                      <a:pt x="1241" y="0"/>
                    </a:moveTo>
                    <a:cubicBezTo>
                      <a:pt x="1240" y="0"/>
                      <a:pt x="1233" y="7"/>
                      <a:pt x="1220" y="23"/>
                    </a:cubicBezTo>
                    <a:cubicBezTo>
                      <a:pt x="1190" y="68"/>
                      <a:pt x="1071" y="233"/>
                      <a:pt x="917" y="445"/>
                    </a:cubicBezTo>
                    <a:lnTo>
                      <a:pt x="917" y="445"/>
                    </a:lnTo>
                    <a:cubicBezTo>
                      <a:pt x="1107" y="191"/>
                      <a:pt x="1246" y="0"/>
                      <a:pt x="1241" y="0"/>
                    </a:cubicBezTo>
                    <a:close/>
                    <a:moveTo>
                      <a:pt x="917" y="445"/>
                    </a:moveTo>
                    <a:lnTo>
                      <a:pt x="917" y="445"/>
                    </a:lnTo>
                    <a:cubicBezTo>
                      <a:pt x="609" y="857"/>
                      <a:pt x="170" y="1437"/>
                      <a:pt x="0" y="1649"/>
                    </a:cubicBezTo>
                    <a:cubicBezTo>
                      <a:pt x="37" y="1612"/>
                      <a:pt x="111" y="1501"/>
                      <a:pt x="185" y="1428"/>
                    </a:cubicBezTo>
                    <a:cubicBezTo>
                      <a:pt x="402" y="1145"/>
                      <a:pt x="696" y="748"/>
                      <a:pt x="917" y="4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6"/>
              <p:cNvSpPr/>
              <p:nvPr/>
            </p:nvSpPr>
            <p:spPr>
              <a:xfrm>
                <a:off x="8107775" y="33944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6"/>
              <p:cNvSpPr/>
              <p:nvPr/>
            </p:nvSpPr>
            <p:spPr>
              <a:xfrm>
                <a:off x="8107775" y="3393475"/>
                <a:ext cx="950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38" h="38" extrusionOk="0">
                    <a:moveTo>
                      <a:pt x="37" y="0"/>
                    </a:moveTo>
                    <a:cubicBezTo>
                      <a:pt x="37" y="37"/>
                      <a:pt x="0" y="37"/>
                      <a:pt x="37" y="0"/>
                    </a:cubicBezTo>
                    <a:cubicBezTo>
                      <a:pt x="0" y="37"/>
                      <a:pt x="37" y="37"/>
                      <a:pt x="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6"/>
              <p:cNvSpPr/>
              <p:nvPr/>
            </p:nvSpPr>
            <p:spPr>
              <a:xfrm>
                <a:off x="8139200" y="3352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6"/>
              <p:cNvSpPr/>
              <p:nvPr/>
            </p:nvSpPr>
            <p:spPr>
              <a:xfrm>
                <a:off x="8372100" y="3340800"/>
                <a:ext cx="1875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75" h="38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ubicBezTo>
                      <a:pt x="1" y="37"/>
                      <a:pt x="1" y="37"/>
                      <a:pt x="1" y="0"/>
                    </a:cubicBezTo>
                    <a:cubicBezTo>
                      <a:pt x="75" y="37"/>
                      <a:pt x="75" y="37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6"/>
              <p:cNvSpPr/>
              <p:nvPr/>
            </p:nvSpPr>
            <p:spPr>
              <a:xfrm>
                <a:off x="8392450" y="3363900"/>
                <a:ext cx="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" extrusionOk="0">
                    <a:moveTo>
                      <a:pt x="37" y="0"/>
                    </a:moveTo>
                    <a:cubicBezTo>
                      <a:pt x="0" y="0"/>
                      <a:pt x="0" y="0"/>
                      <a:pt x="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6"/>
              <p:cNvSpPr/>
              <p:nvPr/>
            </p:nvSpPr>
            <p:spPr>
              <a:xfrm>
                <a:off x="8394300" y="3365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6"/>
              <p:cNvSpPr/>
              <p:nvPr/>
            </p:nvSpPr>
            <p:spPr>
              <a:xfrm>
                <a:off x="8394300" y="3365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6"/>
              <p:cNvSpPr/>
              <p:nvPr/>
            </p:nvSpPr>
            <p:spPr>
              <a:xfrm>
                <a:off x="8393375" y="3363900"/>
                <a:ext cx="95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38" h="75" extrusionOk="0">
                    <a:moveTo>
                      <a:pt x="0" y="0"/>
                    </a:moveTo>
                    <a:cubicBezTo>
                      <a:pt x="0" y="37"/>
                      <a:pt x="0" y="37"/>
                      <a:pt x="37" y="74"/>
                    </a:cubicBezTo>
                    <a:cubicBezTo>
                      <a:pt x="37" y="37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9" name="Google Shape;1419;p36"/>
            <p:cNvGrpSpPr/>
            <p:nvPr/>
          </p:nvGrpSpPr>
          <p:grpSpPr>
            <a:xfrm rot="2700000">
              <a:off x="5128043" y="4379739"/>
              <a:ext cx="950827" cy="902108"/>
              <a:chOff x="8805650" y="4183825"/>
              <a:chExt cx="579650" cy="549950"/>
            </a:xfrm>
          </p:grpSpPr>
          <p:sp>
            <p:nvSpPr>
              <p:cNvPr id="1420" name="Google Shape;1420;p36"/>
              <p:cNvSpPr/>
              <p:nvPr/>
            </p:nvSpPr>
            <p:spPr>
              <a:xfrm>
                <a:off x="9366100" y="4368250"/>
                <a:ext cx="1920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905" extrusionOk="0">
                    <a:moveTo>
                      <a:pt x="198" y="258"/>
                    </a:moveTo>
                    <a:cubicBezTo>
                      <a:pt x="274" y="293"/>
                      <a:pt x="332" y="366"/>
                      <a:pt x="362" y="450"/>
                    </a:cubicBezTo>
                    <a:lnTo>
                      <a:pt x="362" y="450"/>
                    </a:lnTo>
                    <a:cubicBezTo>
                      <a:pt x="285" y="440"/>
                      <a:pt x="193" y="367"/>
                      <a:pt x="188" y="280"/>
                    </a:cubicBezTo>
                    <a:lnTo>
                      <a:pt x="188" y="280"/>
                    </a:lnTo>
                    <a:cubicBezTo>
                      <a:pt x="191" y="272"/>
                      <a:pt x="194" y="265"/>
                      <a:pt x="198" y="258"/>
                    </a:cubicBezTo>
                    <a:close/>
                    <a:moveTo>
                      <a:pt x="368" y="1"/>
                    </a:moveTo>
                    <a:cubicBezTo>
                      <a:pt x="341" y="1"/>
                      <a:pt x="313" y="6"/>
                      <a:pt x="283" y="17"/>
                    </a:cubicBezTo>
                    <a:cubicBezTo>
                      <a:pt x="249" y="26"/>
                      <a:pt x="219" y="39"/>
                      <a:pt x="192" y="57"/>
                    </a:cubicBezTo>
                    <a:lnTo>
                      <a:pt x="192" y="57"/>
                    </a:lnTo>
                    <a:cubicBezTo>
                      <a:pt x="185" y="56"/>
                      <a:pt x="179" y="55"/>
                      <a:pt x="172" y="54"/>
                    </a:cubicBezTo>
                    <a:cubicBezTo>
                      <a:pt x="135" y="54"/>
                      <a:pt x="135" y="54"/>
                      <a:pt x="98" y="91"/>
                    </a:cubicBezTo>
                    <a:cubicBezTo>
                      <a:pt x="63" y="147"/>
                      <a:pt x="48" y="208"/>
                      <a:pt x="48" y="267"/>
                    </a:cubicBezTo>
                    <a:lnTo>
                      <a:pt x="48" y="267"/>
                    </a:lnTo>
                    <a:cubicBezTo>
                      <a:pt x="1" y="433"/>
                      <a:pt x="42" y="633"/>
                      <a:pt x="172" y="720"/>
                    </a:cubicBezTo>
                    <a:cubicBezTo>
                      <a:pt x="223" y="756"/>
                      <a:pt x="279" y="773"/>
                      <a:pt x="335" y="773"/>
                    </a:cubicBezTo>
                    <a:lnTo>
                      <a:pt x="335" y="773"/>
                    </a:lnTo>
                    <a:cubicBezTo>
                      <a:pt x="330" y="780"/>
                      <a:pt x="325" y="787"/>
                      <a:pt x="320" y="794"/>
                    </a:cubicBezTo>
                    <a:cubicBezTo>
                      <a:pt x="283" y="830"/>
                      <a:pt x="357" y="904"/>
                      <a:pt x="394" y="904"/>
                    </a:cubicBezTo>
                    <a:cubicBezTo>
                      <a:pt x="464" y="849"/>
                      <a:pt x="510" y="781"/>
                      <a:pt x="535" y="707"/>
                    </a:cubicBezTo>
                    <a:lnTo>
                      <a:pt x="535" y="707"/>
                    </a:lnTo>
                    <a:cubicBezTo>
                      <a:pt x="672" y="615"/>
                      <a:pt x="767" y="440"/>
                      <a:pt x="726" y="276"/>
                    </a:cubicBezTo>
                    <a:cubicBezTo>
                      <a:pt x="745" y="257"/>
                      <a:pt x="736" y="248"/>
                      <a:pt x="722" y="248"/>
                    </a:cubicBezTo>
                    <a:cubicBezTo>
                      <a:pt x="708" y="248"/>
                      <a:pt x="689" y="257"/>
                      <a:pt x="689" y="276"/>
                    </a:cubicBezTo>
                    <a:cubicBezTo>
                      <a:pt x="712" y="386"/>
                      <a:pt x="654" y="524"/>
                      <a:pt x="557" y="592"/>
                    </a:cubicBezTo>
                    <a:lnTo>
                      <a:pt x="557" y="592"/>
                    </a:lnTo>
                    <a:cubicBezTo>
                      <a:pt x="558" y="579"/>
                      <a:pt x="558" y="566"/>
                      <a:pt x="558" y="553"/>
                    </a:cubicBezTo>
                    <a:lnTo>
                      <a:pt x="558" y="553"/>
                    </a:lnTo>
                    <a:cubicBezTo>
                      <a:pt x="700" y="377"/>
                      <a:pt x="597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36"/>
              <p:cNvSpPr/>
              <p:nvPr/>
            </p:nvSpPr>
            <p:spPr>
              <a:xfrm>
                <a:off x="9305675" y="4397325"/>
                <a:ext cx="60100" cy="104875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4195" extrusionOk="0">
                    <a:moveTo>
                      <a:pt x="2404" y="0"/>
                    </a:moveTo>
                    <a:cubicBezTo>
                      <a:pt x="1960" y="592"/>
                      <a:pt x="1591" y="1331"/>
                      <a:pt x="1221" y="1997"/>
                    </a:cubicBezTo>
                    <a:cubicBezTo>
                      <a:pt x="777" y="2699"/>
                      <a:pt x="371" y="3438"/>
                      <a:pt x="1" y="4178"/>
                    </a:cubicBezTo>
                    <a:cubicBezTo>
                      <a:pt x="1" y="4178"/>
                      <a:pt x="1" y="4194"/>
                      <a:pt x="12" y="4194"/>
                    </a:cubicBezTo>
                    <a:cubicBezTo>
                      <a:pt x="17" y="4194"/>
                      <a:pt x="26" y="4190"/>
                      <a:pt x="38" y="4178"/>
                    </a:cubicBezTo>
                    <a:cubicBezTo>
                      <a:pt x="481" y="3475"/>
                      <a:pt x="888" y="2736"/>
                      <a:pt x="1295" y="2034"/>
                    </a:cubicBezTo>
                    <a:cubicBezTo>
                      <a:pt x="1665" y="1405"/>
                      <a:pt x="2145" y="740"/>
                      <a:pt x="24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36"/>
              <p:cNvSpPr/>
              <p:nvPr/>
            </p:nvSpPr>
            <p:spPr>
              <a:xfrm>
                <a:off x="9281650" y="4514700"/>
                <a:ext cx="20350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814" h="666" extrusionOk="0">
                    <a:moveTo>
                      <a:pt x="361" y="166"/>
                    </a:moveTo>
                    <a:cubicBezTo>
                      <a:pt x="324" y="204"/>
                      <a:pt x="304" y="254"/>
                      <a:pt x="318" y="301"/>
                    </a:cubicBezTo>
                    <a:lnTo>
                      <a:pt x="318" y="301"/>
                    </a:lnTo>
                    <a:cubicBezTo>
                      <a:pt x="322" y="287"/>
                      <a:pt x="326" y="273"/>
                      <a:pt x="333" y="259"/>
                    </a:cubicBezTo>
                    <a:cubicBezTo>
                      <a:pt x="333" y="224"/>
                      <a:pt x="344" y="193"/>
                      <a:pt x="361" y="166"/>
                    </a:cubicBezTo>
                    <a:close/>
                    <a:moveTo>
                      <a:pt x="415" y="96"/>
                    </a:moveTo>
                    <a:cubicBezTo>
                      <a:pt x="424" y="96"/>
                      <a:pt x="432" y="96"/>
                      <a:pt x="441" y="97"/>
                    </a:cubicBezTo>
                    <a:lnTo>
                      <a:pt x="441" y="97"/>
                    </a:lnTo>
                    <a:cubicBezTo>
                      <a:pt x="409" y="114"/>
                      <a:pt x="381" y="137"/>
                      <a:pt x="361" y="166"/>
                    </a:cubicBezTo>
                    <a:lnTo>
                      <a:pt x="361" y="166"/>
                    </a:lnTo>
                    <a:cubicBezTo>
                      <a:pt x="396" y="132"/>
                      <a:pt x="446" y="108"/>
                      <a:pt x="499" y="106"/>
                    </a:cubicBezTo>
                    <a:lnTo>
                      <a:pt x="499" y="106"/>
                    </a:lnTo>
                    <a:cubicBezTo>
                      <a:pt x="506" y="107"/>
                      <a:pt x="512" y="109"/>
                      <a:pt x="518" y="111"/>
                    </a:cubicBezTo>
                    <a:cubicBezTo>
                      <a:pt x="592" y="148"/>
                      <a:pt x="592" y="296"/>
                      <a:pt x="555" y="407"/>
                    </a:cubicBezTo>
                    <a:cubicBezTo>
                      <a:pt x="555" y="412"/>
                      <a:pt x="555" y="416"/>
                      <a:pt x="554" y="421"/>
                    </a:cubicBezTo>
                    <a:lnTo>
                      <a:pt x="554" y="421"/>
                    </a:lnTo>
                    <a:cubicBezTo>
                      <a:pt x="550" y="333"/>
                      <a:pt x="542" y="270"/>
                      <a:pt x="518" y="222"/>
                    </a:cubicBezTo>
                    <a:cubicBezTo>
                      <a:pt x="518" y="259"/>
                      <a:pt x="518" y="407"/>
                      <a:pt x="444" y="444"/>
                    </a:cubicBezTo>
                    <a:cubicBezTo>
                      <a:pt x="440" y="449"/>
                      <a:pt x="434" y="452"/>
                      <a:pt x="429" y="453"/>
                    </a:cubicBezTo>
                    <a:lnTo>
                      <a:pt x="429" y="453"/>
                    </a:lnTo>
                    <a:cubicBezTo>
                      <a:pt x="432" y="432"/>
                      <a:pt x="444" y="407"/>
                      <a:pt x="444" y="407"/>
                    </a:cubicBezTo>
                    <a:cubicBezTo>
                      <a:pt x="518" y="407"/>
                      <a:pt x="444" y="333"/>
                      <a:pt x="444" y="333"/>
                    </a:cubicBezTo>
                    <a:cubicBezTo>
                      <a:pt x="403" y="333"/>
                      <a:pt x="368" y="353"/>
                      <a:pt x="344" y="384"/>
                    </a:cubicBezTo>
                    <a:lnTo>
                      <a:pt x="344" y="384"/>
                    </a:lnTo>
                    <a:cubicBezTo>
                      <a:pt x="337" y="368"/>
                      <a:pt x="333" y="351"/>
                      <a:pt x="333" y="333"/>
                    </a:cubicBezTo>
                    <a:cubicBezTo>
                      <a:pt x="326" y="323"/>
                      <a:pt x="322" y="312"/>
                      <a:pt x="318" y="301"/>
                    </a:cubicBezTo>
                    <a:lnTo>
                      <a:pt x="318" y="301"/>
                    </a:lnTo>
                    <a:cubicBezTo>
                      <a:pt x="310" y="339"/>
                      <a:pt x="314" y="378"/>
                      <a:pt x="326" y="415"/>
                    </a:cubicBezTo>
                    <a:lnTo>
                      <a:pt x="326" y="415"/>
                    </a:lnTo>
                    <a:cubicBezTo>
                      <a:pt x="315" y="443"/>
                      <a:pt x="312" y="477"/>
                      <a:pt x="321" y="510"/>
                    </a:cubicBezTo>
                    <a:lnTo>
                      <a:pt x="321" y="510"/>
                    </a:lnTo>
                    <a:cubicBezTo>
                      <a:pt x="301" y="504"/>
                      <a:pt x="280" y="494"/>
                      <a:pt x="259" y="481"/>
                    </a:cubicBezTo>
                    <a:cubicBezTo>
                      <a:pt x="185" y="407"/>
                      <a:pt x="149" y="259"/>
                      <a:pt x="222" y="148"/>
                    </a:cubicBezTo>
                    <a:cubicBezTo>
                      <a:pt x="249" y="122"/>
                      <a:pt x="330" y="96"/>
                      <a:pt x="415" y="96"/>
                    </a:cubicBezTo>
                    <a:close/>
                    <a:moveTo>
                      <a:pt x="467" y="1"/>
                    </a:moveTo>
                    <a:cubicBezTo>
                      <a:pt x="423" y="1"/>
                      <a:pt x="378" y="12"/>
                      <a:pt x="333" y="37"/>
                    </a:cubicBezTo>
                    <a:cubicBezTo>
                      <a:pt x="1" y="148"/>
                      <a:pt x="149" y="629"/>
                      <a:pt x="444" y="666"/>
                    </a:cubicBezTo>
                    <a:cubicBezTo>
                      <a:pt x="592" y="666"/>
                      <a:pt x="740" y="592"/>
                      <a:pt x="777" y="444"/>
                    </a:cubicBezTo>
                    <a:cubicBezTo>
                      <a:pt x="811" y="310"/>
                      <a:pt x="814" y="176"/>
                      <a:pt x="676" y="97"/>
                    </a:cubicBezTo>
                    <a:lnTo>
                      <a:pt x="676" y="97"/>
                    </a:lnTo>
                    <a:cubicBezTo>
                      <a:pt x="621" y="38"/>
                      <a:pt x="546" y="1"/>
                      <a:pt x="4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6"/>
              <p:cNvSpPr/>
              <p:nvPr/>
            </p:nvSpPr>
            <p:spPr>
              <a:xfrm>
                <a:off x="9133775" y="4531325"/>
                <a:ext cx="1423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5694" h="1332" extrusionOk="0">
                    <a:moveTo>
                      <a:pt x="5694" y="1"/>
                    </a:moveTo>
                    <a:cubicBezTo>
                      <a:pt x="4770" y="223"/>
                      <a:pt x="3771" y="519"/>
                      <a:pt x="2847" y="740"/>
                    </a:cubicBezTo>
                    <a:cubicBezTo>
                      <a:pt x="1923" y="962"/>
                      <a:pt x="962" y="1110"/>
                      <a:pt x="0" y="1332"/>
                    </a:cubicBezTo>
                    <a:cubicBezTo>
                      <a:pt x="962" y="1258"/>
                      <a:pt x="1960" y="1036"/>
                      <a:pt x="2958" y="777"/>
                    </a:cubicBezTo>
                    <a:cubicBezTo>
                      <a:pt x="3882" y="593"/>
                      <a:pt x="4770" y="334"/>
                      <a:pt x="5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6"/>
              <p:cNvSpPr/>
              <p:nvPr/>
            </p:nvSpPr>
            <p:spPr>
              <a:xfrm>
                <a:off x="9027475" y="4571075"/>
                <a:ext cx="74900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2996" h="630" extrusionOk="0">
                    <a:moveTo>
                      <a:pt x="2995" y="1"/>
                    </a:moveTo>
                    <a:lnTo>
                      <a:pt x="2995" y="1"/>
                    </a:lnTo>
                    <a:cubicBezTo>
                      <a:pt x="2034" y="186"/>
                      <a:pt x="962" y="260"/>
                      <a:pt x="38" y="592"/>
                    </a:cubicBezTo>
                    <a:cubicBezTo>
                      <a:pt x="1" y="592"/>
                      <a:pt x="38" y="629"/>
                      <a:pt x="38" y="629"/>
                    </a:cubicBezTo>
                    <a:cubicBezTo>
                      <a:pt x="999" y="555"/>
                      <a:pt x="2034" y="223"/>
                      <a:pt x="29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6"/>
              <p:cNvSpPr/>
              <p:nvPr/>
            </p:nvSpPr>
            <p:spPr>
              <a:xfrm>
                <a:off x="8991600" y="4577550"/>
                <a:ext cx="18750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612" extrusionOk="0">
                    <a:moveTo>
                      <a:pt x="585" y="148"/>
                    </a:moveTo>
                    <a:cubicBezTo>
                      <a:pt x="594" y="159"/>
                      <a:pt x="601" y="171"/>
                      <a:pt x="607" y="182"/>
                    </a:cubicBezTo>
                    <a:lnTo>
                      <a:pt x="607" y="182"/>
                    </a:lnTo>
                    <a:cubicBezTo>
                      <a:pt x="597" y="178"/>
                      <a:pt x="585" y="169"/>
                      <a:pt x="585" y="148"/>
                    </a:cubicBezTo>
                    <a:close/>
                    <a:moveTo>
                      <a:pt x="409" y="293"/>
                    </a:moveTo>
                    <a:cubicBezTo>
                      <a:pt x="402" y="367"/>
                      <a:pt x="338" y="424"/>
                      <a:pt x="253" y="481"/>
                    </a:cubicBezTo>
                    <a:cubicBezTo>
                      <a:pt x="247" y="481"/>
                      <a:pt x="244" y="482"/>
                      <a:pt x="241" y="483"/>
                    </a:cubicBezTo>
                    <a:lnTo>
                      <a:pt x="241" y="483"/>
                    </a:lnTo>
                    <a:cubicBezTo>
                      <a:pt x="240" y="483"/>
                      <a:pt x="240" y="482"/>
                      <a:pt x="239" y="481"/>
                    </a:cubicBezTo>
                    <a:lnTo>
                      <a:pt x="239" y="481"/>
                    </a:lnTo>
                    <a:cubicBezTo>
                      <a:pt x="290" y="404"/>
                      <a:pt x="348" y="341"/>
                      <a:pt x="409" y="293"/>
                    </a:cubicBezTo>
                    <a:close/>
                    <a:moveTo>
                      <a:pt x="611" y="188"/>
                    </a:moveTo>
                    <a:cubicBezTo>
                      <a:pt x="651" y="267"/>
                      <a:pt x="647" y="351"/>
                      <a:pt x="617" y="416"/>
                    </a:cubicBezTo>
                    <a:lnTo>
                      <a:pt x="617" y="416"/>
                    </a:lnTo>
                    <a:cubicBezTo>
                      <a:pt x="541" y="475"/>
                      <a:pt x="440" y="515"/>
                      <a:pt x="347" y="515"/>
                    </a:cubicBezTo>
                    <a:cubicBezTo>
                      <a:pt x="343" y="515"/>
                      <a:pt x="340" y="515"/>
                      <a:pt x="337" y="514"/>
                    </a:cubicBezTo>
                    <a:lnTo>
                      <a:pt x="337" y="514"/>
                    </a:lnTo>
                    <a:cubicBezTo>
                      <a:pt x="445" y="481"/>
                      <a:pt x="513" y="342"/>
                      <a:pt x="518" y="224"/>
                    </a:cubicBezTo>
                    <a:lnTo>
                      <a:pt x="518" y="224"/>
                    </a:lnTo>
                    <a:cubicBezTo>
                      <a:pt x="549" y="209"/>
                      <a:pt x="580" y="197"/>
                      <a:pt x="611" y="188"/>
                    </a:cubicBezTo>
                    <a:close/>
                    <a:moveTo>
                      <a:pt x="585" y="1"/>
                    </a:moveTo>
                    <a:cubicBezTo>
                      <a:pt x="533" y="11"/>
                      <a:pt x="480" y="31"/>
                      <a:pt x="429" y="58"/>
                    </a:cubicBezTo>
                    <a:lnTo>
                      <a:pt x="429" y="58"/>
                    </a:lnTo>
                    <a:cubicBezTo>
                      <a:pt x="397" y="38"/>
                      <a:pt x="360" y="29"/>
                      <a:pt x="322" y="29"/>
                    </a:cubicBezTo>
                    <a:cubicBezTo>
                      <a:pt x="194" y="29"/>
                      <a:pt x="54" y="134"/>
                      <a:pt x="31" y="296"/>
                    </a:cubicBezTo>
                    <a:cubicBezTo>
                      <a:pt x="0" y="479"/>
                      <a:pt x="145" y="611"/>
                      <a:pt x="321" y="611"/>
                    </a:cubicBezTo>
                    <a:cubicBezTo>
                      <a:pt x="359" y="611"/>
                      <a:pt x="398" y="605"/>
                      <a:pt x="437" y="592"/>
                    </a:cubicBezTo>
                    <a:cubicBezTo>
                      <a:pt x="493" y="584"/>
                      <a:pt x="539" y="563"/>
                      <a:pt x="577" y="532"/>
                    </a:cubicBezTo>
                    <a:lnTo>
                      <a:pt x="577" y="532"/>
                    </a:lnTo>
                    <a:cubicBezTo>
                      <a:pt x="680" y="480"/>
                      <a:pt x="750" y="369"/>
                      <a:pt x="733" y="222"/>
                    </a:cubicBezTo>
                    <a:lnTo>
                      <a:pt x="733" y="222"/>
                    </a:lnTo>
                    <a:cubicBezTo>
                      <a:pt x="733" y="263"/>
                      <a:pt x="717" y="304"/>
                      <a:pt x="689" y="342"/>
                    </a:cubicBezTo>
                    <a:lnTo>
                      <a:pt x="689" y="342"/>
                    </a:lnTo>
                    <a:cubicBezTo>
                      <a:pt x="711" y="238"/>
                      <a:pt x="690" y="122"/>
                      <a:pt x="622" y="37"/>
                    </a:cubicBezTo>
                    <a:lnTo>
                      <a:pt x="5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6"/>
              <p:cNvSpPr/>
              <p:nvPr/>
            </p:nvSpPr>
            <p:spPr>
              <a:xfrm>
                <a:off x="9013625" y="4357700"/>
                <a:ext cx="70250" cy="182900"/>
              </a:xfrm>
              <a:custGeom>
                <a:avLst/>
                <a:gdLst/>
                <a:ahLst/>
                <a:cxnLst/>
                <a:rect l="l" t="t" r="r" b="b"/>
                <a:pathLst>
                  <a:path w="2810" h="7316" extrusionOk="0">
                    <a:moveTo>
                      <a:pt x="2769" y="1"/>
                    </a:moveTo>
                    <a:cubicBezTo>
                      <a:pt x="2759" y="1"/>
                      <a:pt x="2747" y="10"/>
                      <a:pt x="2736" y="32"/>
                    </a:cubicBezTo>
                    <a:cubicBezTo>
                      <a:pt x="1923" y="2509"/>
                      <a:pt x="998" y="4913"/>
                      <a:pt x="0" y="7316"/>
                    </a:cubicBezTo>
                    <a:cubicBezTo>
                      <a:pt x="1072" y="4950"/>
                      <a:pt x="2034" y="2509"/>
                      <a:pt x="2810" y="69"/>
                    </a:cubicBezTo>
                    <a:cubicBezTo>
                      <a:pt x="2810" y="44"/>
                      <a:pt x="2792" y="1"/>
                      <a:pt x="27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6"/>
              <p:cNvSpPr/>
              <p:nvPr/>
            </p:nvSpPr>
            <p:spPr>
              <a:xfrm>
                <a:off x="9079250" y="4324300"/>
                <a:ext cx="17575" cy="1850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740" extrusionOk="0">
                    <a:moveTo>
                      <a:pt x="181" y="325"/>
                    </a:moveTo>
                    <a:cubicBezTo>
                      <a:pt x="169" y="353"/>
                      <a:pt x="161" y="385"/>
                      <a:pt x="159" y="418"/>
                    </a:cubicBezTo>
                    <a:lnTo>
                      <a:pt x="159" y="418"/>
                    </a:lnTo>
                    <a:cubicBezTo>
                      <a:pt x="148" y="426"/>
                      <a:pt x="136" y="433"/>
                      <a:pt x="123" y="437"/>
                    </a:cubicBezTo>
                    <a:lnTo>
                      <a:pt x="123" y="437"/>
                    </a:lnTo>
                    <a:cubicBezTo>
                      <a:pt x="136" y="398"/>
                      <a:pt x="156" y="360"/>
                      <a:pt x="181" y="325"/>
                    </a:cubicBezTo>
                    <a:close/>
                    <a:moveTo>
                      <a:pt x="487" y="118"/>
                    </a:moveTo>
                    <a:cubicBezTo>
                      <a:pt x="557" y="197"/>
                      <a:pt x="589" y="374"/>
                      <a:pt x="518" y="481"/>
                    </a:cubicBezTo>
                    <a:cubicBezTo>
                      <a:pt x="515" y="483"/>
                      <a:pt x="512" y="485"/>
                      <a:pt x="508" y="487"/>
                    </a:cubicBezTo>
                    <a:lnTo>
                      <a:pt x="508" y="487"/>
                    </a:lnTo>
                    <a:cubicBezTo>
                      <a:pt x="522" y="389"/>
                      <a:pt x="491" y="293"/>
                      <a:pt x="407" y="259"/>
                    </a:cubicBezTo>
                    <a:cubicBezTo>
                      <a:pt x="389" y="247"/>
                      <a:pt x="371" y="239"/>
                      <a:pt x="355" y="234"/>
                    </a:cubicBezTo>
                    <a:lnTo>
                      <a:pt x="355" y="234"/>
                    </a:lnTo>
                    <a:cubicBezTo>
                      <a:pt x="356" y="214"/>
                      <a:pt x="355" y="194"/>
                      <a:pt x="352" y="175"/>
                    </a:cubicBezTo>
                    <a:lnTo>
                      <a:pt x="352" y="175"/>
                    </a:lnTo>
                    <a:cubicBezTo>
                      <a:pt x="395" y="150"/>
                      <a:pt x="441" y="131"/>
                      <a:pt x="487" y="118"/>
                    </a:cubicBezTo>
                    <a:close/>
                    <a:moveTo>
                      <a:pt x="339" y="305"/>
                    </a:moveTo>
                    <a:lnTo>
                      <a:pt x="339" y="305"/>
                    </a:lnTo>
                    <a:cubicBezTo>
                      <a:pt x="352" y="309"/>
                      <a:pt x="362" y="318"/>
                      <a:pt x="370" y="333"/>
                    </a:cubicBezTo>
                    <a:cubicBezTo>
                      <a:pt x="407" y="370"/>
                      <a:pt x="407" y="444"/>
                      <a:pt x="407" y="481"/>
                    </a:cubicBezTo>
                    <a:cubicBezTo>
                      <a:pt x="407" y="494"/>
                      <a:pt x="406" y="509"/>
                      <a:pt x="403" y="524"/>
                    </a:cubicBezTo>
                    <a:lnTo>
                      <a:pt x="403" y="524"/>
                    </a:lnTo>
                    <a:cubicBezTo>
                      <a:pt x="389" y="526"/>
                      <a:pt x="374" y="527"/>
                      <a:pt x="360" y="527"/>
                    </a:cubicBezTo>
                    <a:cubicBezTo>
                      <a:pt x="296" y="527"/>
                      <a:pt x="239" y="503"/>
                      <a:pt x="222" y="445"/>
                    </a:cubicBezTo>
                    <a:lnTo>
                      <a:pt x="222" y="445"/>
                    </a:lnTo>
                    <a:cubicBezTo>
                      <a:pt x="278" y="412"/>
                      <a:pt x="319" y="362"/>
                      <a:pt x="339" y="305"/>
                    </a:cubicBezTo>
                    <a:close/>
                    <a:moveTo>
                      <a:pt x="222" y="1"/>
                    </a:moveTo>
                    <a:cubicBezTo>
                      <a:pt x="148" y="1"/>
                      <a:pt x="148" y="111"/>
                      <a:pt x="185" y="111"/>
                    </a:cubicBezTo>
                    <a:cubicBezTo>
                      <a:pt x="193" y="116"/>
                      <a:pt x="201" y="121"/>
                      <a:pt x="208" y="126"/>
                    </a:cubicBezTo>
                    <a:lnTo>
                      <a:pt x="208" y="126"/>
                    </a:lnTo>
                    <a:cubicBezTo>
                      <a:pt x="105" y="198"/>
                      <a:pt x="29" y="298"/>
                      <a:pt x="0" y="444"/>
                    </a:cubicBezTo>
                    <a:cubicBezTo>
                      <a:pt x="0" y="481"/>
                      <a:pt x="0" y="481"/>
                      <a:pt x="37" y="481"/>
                    </a:cubicBezTo>
                    <a:cubicBezTo>
                      <a:pt x="51" y="483"/>
                      <a:pt x="65" y="484"/>
                      <a:pt x="78" y="484"/>
                    </a:cubicBezTo>
                    <a:cubicBezTo>
                      <a:pt x="108" y="484"/>
                      <a:pt x="136" y="480"/>
                      <a:pt x="161" y="472"/>
                    </a:cubicBezTo>
                    <a:lnTo>
                      <a:pt x="161" y="472"/>
                    </a:lnTo>
                    <a:cubicBezTo>
                      <a:pt x="172" y="545"/>
                      <a:pt x="213" y="619"/>
                      <a:pt x="296" y="666"/>
                    </a:cubicBezTo>
                    <a:cubicBezTo>
                      <a:pt x="306" y="671"/>
                      <a:pt x="318" y="675"/>
                      <a:pt x="332" y="677"/>
                    </a:cubicBezTo>
                    <a:lnTo>
                      <a:pt x="332" y="677"/>
                    </a:lnTo>
                    <a:cubicBezTo>
                      <a:pt x="321" y="688"/>
                      <a:pt x="309" y="696"/>
                      <a:pt x="296" y="703"/>
                    </a:cubicBezTo>
                    <a:cubicBezTo>
                      <a:pt x="222" y="703"/>
                      <a:pt x="296" y="740"/>
                      <a:pt x="296" y="740"/>
                    </a:cubicBezTo>
                    <a:cubicBezTo>
                      <a:pt x="344" y="732"/>
                      <a:pt x="385" y="708"/>
                      <a:pt x="418" y="675"/>
                    </a:cubicBezTo>
                    <a:lnTo>
                      <a:pt x="418" y="675"/>
                    </a:lnTo>
                    <a:cubicBezTo>
                      <a:pt x="492" y="663"/>
                      <a:pt x="569" y="623"/>
                      <a:pt x="592" y="555"/>
                    </a:cubicBezTo>
                    <a:cubicBezTo>
                      <a:pt x="702" y="481"/>
                      <a:pt x="702" y="296"/>
                      <a:pt x="592" y="148"/>
                    </a:cubicBezTo>
                    <a:cubicBezTo>
                      <a:pt x="555" y="111"/>
                      <a:pt x="555" y="74"/>
                      <a:pt x="518" y="1"/>
                    </a:cubicBezTo>
                    <a:cubicBezTo>
                      <a:pt x="484" y="1"/>
                      <a:pt x="356" y="63"/>
                      <a:pt x="307" y="73"/>
                    </a:cubicBezTo>
                    <a:lnTo>
                      <a:pt x="307" y="73"/>
                    </a:lnTo>
                    <a:cubicBezTo>
                      <a:pt x="286" y="46"/>
                      <a:pt x="258" y="21"/>
                      <a:pt x="2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6"/>
              <p:cNvSpPr/>
              <p:nvPr/>
            </p:nvSpPr>
            <p:spPr>
              <a:xfrm>
                <a:off x="8839850" y="4335925"/>
                <a:ext cx="224850" cy="61425"/>
              </a:xfrm>
              <a:custGeom>
                <a:avLst/>
                <a:gdLst/>
                <a:ahLst/>
                <a:cxnLst/>
                <a:rect l="l" t="t" r="r" b="b"/>
                <a:pathLst>
                  <a:path w="8994" h="2457" extrusionOk="0">
                    <a:moveTo>
                      <a:pt x="8976" y="1"/>
                    </a:moveTo>
                    <a:cubicBezTo>
                      <a:pt x="8969" y="1"/>
                      <a:pt x="8958" y="5"/>
                      <a:pt x="8948" y="16"/>
                    </a:cubicBezTo>
                    <a:cubicBezTo>
                      <a:pt x="8615" y="16"/>
                      <a:pt x="8282" y="201"/>
                      <a:pt x="7949" y="275"/>
                    </a:cubicBezTo>
                    <a:cubicBezTo>
                      <a:pt x="7543" y="423"/>
                      <a:pt x="7136" y="571"/>
                      <a:pt x="6655" y="719"/>
                    </a:cubicBezTo>
                    <a:cubicBezTo>
                      <a:pt x="5990" y="940"/>
                      <a:pt x="5250" y="1125"/>
                      <a:pt x="4548" y="1347"/>
                    </a:cubicBezTo>
                    <a:cubicBezTo>
                      <a:pt x="3809" y="1532"/>
                      <a:pt x="3106" y="1717"/>
                      <a:pt x="2367" y="1939"/>
                    </a:cubicBezTo>
                    <a:cubicBezTo>
                      <a:pt x="1590" y="2197"/>
                      <a:pt x="814" y="2271"/>
                      <a:pt x="1" y="2456"/>
                    </a:cubicBezTo>
                    <a:cubicBezTo>
                      <a:pt x="1516" y="2234"/>
                      <a:pt x="3106" y="1865"/>
                      <a:pt x="4585" y="1458"/>
                    </a:cubicBezTo>
                    <a:cubicBezTo>
                      <a:pt x="5287" y="1273"/>
                      <a:pt x="5953" y="1014"/>
                      <a:pt x="6655" y="830"/>
                    </a:cubicBezTo>
                    <a:cubicBezTo>
                      <a:pt x="7395" y="608"/>
                      <a:pt x="8245" y="423"/>
                      <a:pt x="8911" y="53"/>
                    </a:cubicBezTo>
                    <a:cubicBezTo>
                      <a:pt x="8989" y="27"/>
                      <a:pt x="8993" y="1"/>
                      <a:pt x="89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6"/>
              <p:cNvSpPr/>
              <p:nvPr/>
            </p:nvSpPr>
            <p:spPr>
              <a:xfrm>
                <a:off x="8805650" y="4396400"/>
                <a:ext cx="29175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883" extrusionOk="0">
                    <a:moveTo>
                      <a:pt x="400" y="291"/>
                    </a:moveTo>
                    <a:cubicBezTo>
                      <a:pt x="404" y="291"/>
                      <a:pt x="408" y="291"/>
                      <a:pt x="412" y="291"/>
                    </a:cubicBezTo>
                    <a:lnTo>
                      <a:pt x="412" y="291"/>
                    </a:lnTo>
                    <a:cubicBezTo>
                      <a:pt x="362" y="375"/>
                      <a:pt x="355" y="480"/>
                      <a:pt x="444" y="555"/>
                    </a:cubicBezTo>
                    <a:cubicBezTo>
                      <a:pt x="462" y="567"/>
                      <a:pt x="482" y="576"/>
                      <a:pt x="503" y="582"/>
                    </a:cubicBezTo>
                    <a:lnTo>
                      <a:pt x="503" y="582"/>
                    </a:lnTo>
                    <a:cubicBezTo>
                      <a:pt x="470" y="594"/>
                      <a:pt x="433" y="601"/>
                      <a:pt x="398" y="601"/>
                    </a:cubicBezTo>
                    <a:cubicBezTo>
                      <a:pt x="306" y="601"/>
                      <a:pt x="223" y="555"/>
                      <a:pt x="223" y="444"/>
                    </a:cubicBezTo>
                    <a:cubicBezTo>
                      <a:pt x="223" y="347"/>
                      <a:pt x="313" y="291"/>
                      <a:pt x="400" y="291"/>
                    </a:cubicBezTo>
                    <a:close/>
                    <a:moveTo>
                      <a:pt x="1147" y="0"/>
                    </a:moveTo>
                    <a:cubicBezTo>
                      <a:pt x="1147" y="0"/>
                      <a:pt x="1073" y="0"/>
                      <a:pt x="1073" y="37"/>
                    </a:cubicBezTo>
                    <a:cubicBezTo>
                      <a:pt x="1073" y="148"/>
                      <a:pt x="999" y="222"/>
                      <a:pt x="925" y="259"/>
                    </a:cubicBezTo>
                    <a:cubicBezTo>
                      <a:pt x="908" y="292"/>
                      <a:pt x="884" y="311"/>
                      <a:pt x="859" y="311"/>
                    </a:cubicBezTo>
                    <a:cubicBezTo>
                      <a:pt x="857" y="311"/>
                      <a:pt x="855" y="310"/>
                      <a:pt x="853" y="310"/>
                    </a:cubicBezTo>
                    <a:lnTo>
                      <a:pt x="853" y="310"/>
                    </a:lnTo>
                    <a:cubicBezTo>
                      <a:pt x="850" y="216"/>
                      <a:pt x="784" y="137"/>
                      <a:pt x="703" y="81"/>
                    </a:cubicBezTo>
                    <a:lnTo>
                      <a:pt x="703" y="81"/>
                    </a:lnTo>
                    <a:cubicBezTo>
                      <a:pt x="703" y="79"/>
                      <a:pt x="703" y="77"/>
                      <a:pt x="703" y="74"/>
                    </a:cubicBezTo>
                    <a:cubicBezTo>
                      <a:pt x="700" y="74"/>
                      <a:pt x="697" y="74"/>
                      <a:pt x="694" y="75"/>
                    </a:cubicBezTo>
                    <a:lnTo>
                      <a:pt x="694" y="75"/>
                    </a:lnTo>
                    <a:cubicBezTo>
                      <a:pt x="673" y="61"/>
                      <a:pt x="651" y="48"/>
                      <a:pt x="629" y="37"/>
                    </a:cubicBezTo>
                    <a:cubicBezTo>
                      <a:pt x="592" y="37"/>
                      <a:pt x="555" y="37"/>
                      <a:pt x="555" y="74"/>
                    </a:cubicBezTo>
                    <a:cubicBezTo>
                      <a:pt x="561" y="105"/>
                      <a:pt x="571" y="133"/>
                      <a:pt x="583" y="158"/>
                    </a:cubicBezTo>
                    <a:lnTo>
                      <a:pt x="583" y="158"/>
                    </a:lnTo>
                    <a:cubicBezTo>
                      <a:pt x="576" y="159"/>
                      <a:pt x="569" y="161"/>
                      <a:pt x="562" y="163"/>
                    </a:cubicBezTo>
                    <a:lnTo>
                      <a:pt x="562" y="163"/>
                    </a:lnTo>
                    <a:cubicBezTo>
                      <a:pt x="516" y="131"/>
                      <a:pt x="462" y="111"/>
                      <a:pt x="407" y="111"/>
                    </a:cubicBezTo>
                    <a:cubicBezTo>
                      <a:pt x="75" y="111"/>
                      <a:pt x="1" y="592"/>
                      <a:pt x="260" y="740"/>
                    </a:cubicBezTo>
                    <a:cubicBezTo>
                      <a:pt x="301" y="754"/>
                      <a:pt x="343" y="760"/>
                      <a:pt x="383" y="760"/>
                    </a:cubicBezTo>
                    <a:cubicBezTo>
                      <a:pt x="402" y="760"/>
                      <a:pt x="421" y="758"/>
                      <a:pt x="440" y="756"/>
                    </a:cubicBezTo>
                    <a:lnTo>
                      <a:pt x="440" y="756"/>
                    </a:lnTo>
                    <a:cubicBezTo>
                      <a:pt x="427" y="778"/>
                      <a:pt x="415" y="798"/>
                      <a:pt x="407" y="814"/>
                    </a:cubicBezTo>
                    <a:cubicBezTo>
                      <a:pt x="407" y="839"/>
                      <a:pt x="425" y="882"/>
                      <a:pt x="436" y="882"/>
                    </a:cubicBezTo>
                    <a:cubicBezTo>
                      <a:pt x="441" y="882"/>
                      <a:pt x="444" y="874"/>
                      <a:pt x="444" y="851"/>
                    </a:cubicBezTo>
                    <a:cubicBezTo>
                      <a:pt x="505" y="805"/>
                      <a:pt x="560" y="753"/>
                      <a:pt x="603" y="695"/>
                    </a:cubicBezTo>
                    <a:lnTo>
                      <a:pt x="603" y="695"/>
                    </a:lnTo>
                    <a:cubicBezTo>
                      <a:pt x="675" y="650"/>
                      <a:pt x="732" y="585"/>
                      <a:pt x="765" y="513"/>
                    </a:cubicBezTo>
                    <a:lnTo>
                      <a:pt x="765" y="513"/>
                    </a:lnTo>
                    <a:cubicBezTo>
                      <a:pt x="784" y="493"/>
                      <a:pt x="801" y="470"/>
                      <a:pt x="814" y="444"/>
                    </a:cubicBezTo>
                    <a:cubicBezTo>
                      <a:pt x="838" y="404"/>
                      <a:pt x="850" y="366"/>
                      <a:pt x="852" y="330"/>
                    </a:cubicBezTo>
                    <a:lnTo>
                      <a:pt x="852" y="330"/>
                    </a:lnTo>
                    <a:cubicBezTo>
                      <a:pt x="855" y="330"/>
                      <a:pt x="859" y="330"/>
                      <a:pt x="862" y="330"/>
                    </a:cubicBezTo>
                    <a:cubicBezTo>
                      <a:pt x="1017" y="330"/>
                      <a:pt x="1167" y="218"/>
                      <a:pt x="11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6"/>
              <p:cNvSpPr/>
              <p:nvPr/>
            </p:nvSpPr>
            <p:spPr>
              <a:xfrm>
                <a:off x="9116200" y="4209800"/>
                <a:ext cx="163925" cy="111750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4470" extrusionOk="0">
                    <a:moveTo>
                      <a:pt x="6524" y="0"/>
                    </a:moveTo>
                    <a:cubicBezTo>
                      <a:pt x="6516" y="0"/>
                      <a:pt x="6508" y="8"/>
                      <a:pt x="6508" y="33"/>
                    </a:cubicBezTo>
                    <a:cubicBezTo>
                      <a:pt x="6557" y="33"/>
                      <a:pt x="6541" y="0"/>
                      <a:pt x="6524" y="0"/>
                    </a:cubicBezTo>
                    <a:close/>
                    <a:moveTo>
                      <a:pt x="6508" y="33"/>
                    </a:moveTo>
                    <a:lnTo>
                      <a:pt x="3180" y="2251"/>
                    </a:lnTo>
                    <a:cubicBezTo>
                      <a:pt x="2145" y="2917"/>
                      <a:pt x="1036" y="3619"/>
                      <a:pt x="1" y="4396"/>
                    </a:cubicBezTo>
                    <a:lnTo>
                      <a:pt x="1" y="4470"/>
                    </a:lnTo>
                    <a:cubicBezTo>
                      <a:pt x="1147" y="3841"/>
                      <a:pt x="2256" y="3028"/>
                      <a:pt x="3365" y="2288"/>
                    </a:cubicBezTo>
                    <a:cubicBezTo>
                      <a:pt x="4437" y="1549"/>
                      <a:pt x="5510" y="810"/>
                      <a:pt x="6508" y="3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6"/>
              <p:cNvSpPr/>
              <p:nvPr/>
            </p:nvSpPr>
            <p:spPr>
              <a:xfrm>
                <a:off x="9304075" y="4183825"/>
                <a:ext cx="2752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685" extrusionOk="0">
                    <a:moveTo>
                      <a:pt x="380" y="346"/>
                    </a:moveTo>
                    <a:cubicBezTo>
                      <a:pt x="462" y="346"/>
                      <a:pt x="536" y="412"/>
                      <a:pt x="567" y="501"/>
                    </a:cubicBezTo>
                    <a:lnTo>
                      <a:pt x="567" y="501"/>
                    </a:lnTo>
                    <a:cubicBezTo>
                      <a:pt x="554" y="514"/>
                      <a:pt x="538" y="527"/>
                      <a:pt x="521" y="538"/>
                    </a:cubicBezTo>
                    <a:lnTo>
                      <a:pt x="521" y="538"/>
                    </a:lnTo>
                    <a:cubicBezTo>
                      <a:pt x="452" y="491"/>
                      <a:pt x="374" y="430"/>
                      <a:pt x="328" y="355"/>
                    </a:cubicBezTo>
                    <a:lnTo>
                      <a:pt x="328" y="355"/>
                    </a:lnTo>
                    <a:cubicBezTo>
                      <a:pt x="346" y="349"/>
                      <a:pt x="363" y="346"/>
                      <a:pt x="380" y="346"/>
                    </a:cubicBezTo>
                    <a:close/>
                    <a:moveTo>
                      <a:pt x="228" y="443"/>
                    </a:moveTo>
                    <a:cubicBezTo>
                      <a:pt x="259" y="485"/>
                      <a:pt x="295" y="523"/>
                      <a:pt x="336" y="555"/>
                    </a:cubicBezTo>
                    <a:lnTo>
                      <a:pt x="287" y="555"/>
                    </a:lnTo>
                    <a:cubicBezTo>
                      <a:pt x="273" y="555"/>
                      <a:pt x="264" y="565"/>
                      <a:pt x="261" y="577"/>
                    </a:cubicBezTo>
                    <a:lnTo>
                      <a:pt x="261" y="577"/>
                    </a:lnTo>
                    <a:cubicBezTo>
                      <a:pt x="213" y="549"/>
                      <a:pt x="191" y="514"/>
                      <a:pt x="228" y="443"/>
                    </a:cubicBezTo>
                    <a:close/>
                    <a:moveTo>
                      <a:pt x="337" y="0"/>
                    </a:moveTo>
                    <a:cubicBezTo>
                      <a:pt x="281" y="0"/>
                      <a:pt x="226" y="12"/>
                      <a:pt x="176" y="37"/>
                    </a:cubicBezTo>
                    <a:lnTo>
                      <a:pt x="102" y="74"/>
                    </a:lnTo>
                    <a:cubicBezTo>
                      <a:pt x="102" y="127"/>
                      <a:pt x="110" y="182"/>
                      <a:pt x="126" y="236"/>
                    </a:cubicBezTo>
                    <a:lnTo>
                      <a:pt x="126" y="236"/>
                    </a:lnTo>
                    <a:cubicBezTo>
                      <a:pt x="53" y="299"/>
                      <a:pt x="1" y="400"/>
                      <a:pt x="28" y="481"/>
                    </a:cubicBezTo>
                    <a:cubicBezTo>
                      <a:pt x="65" y="592"/>
                      <a:pt x="176" y="665"/>
                      <a:pt x="250" y="665"/>
                    </a:cubicBezTo>
                    <a:cubicBezTo>
                      <a:pt x="289" y="679"/>
                      <a:pt x="331" y="685"/>
                      <a:pt x="372" y="685"/>
                    </a:cubicBezTo>
                    <a:cubicBezTo>
                      <a:pt x="442" y="685"/>
                      <a:pt x="512" y="668"/>
                      <a:pt x="571" y="637"/>
                    </a:cubicBezTo>
                    <a:lnTo>
                      <a:pt x="571" y="637"/>
                    </a:lnTo>
                    <a:cubicBezTo>
                      <a:pt x="579" y="637"/>
                      <a:pt x="586" y="638"/>
                      <a:pt x="594" y="638"/>
                    </a:cubicBezTo>
                    <a:cubicBezTo>
                      <a:pt x="784" y="638"/>
                      <a:pt x="940" y="567"/>
                      <a:pt x="1011" y="408"/>
                    </a:cubicBezTo>
                    <a:lnTo>
                      <a:pt x="1011" y="408"/>
                    </a:lnTo>
                    <a:cubicBezTo>
                      <a:pt x="1037" y="407"/>
                      <a:pt x="1064" y="407"/>
                      <a:pt x="1100" y="407"/>
                    </a:cubicBezTo>
                    <a:lnTo>
                      <a:pt x="1026" y="370"/>
                    </a:lnTo>
                    <a:cubicBezTo>
                      <a:pt x="1026" y="296"/>
                      <a:pt x="989" y="296"/>
                      <a:pt x="989" y="296"/>
                    </a:cubicBezTo>
                    <a:cubicBezTo>
                      <a:pt x="915" y="370"/>
                      <a:pt x="841" y="370"/>
                      <a:pt x="767" y="407"/>
                    </a:cubicBezTo>
                    <a:cubicBezTo>
                      <a:pt x="804" y="407"/>
                      <a:pt x="841" y="444"/>
                      <a:pt x="841" y="444"/>
                    </a:cubicBezTo>
                    <a:cubicBezTo>
                      <a:pt x="915" y="419"/>
                      <a:pt x="956" y="411"/>
                      <a:pt x="1008" y="408"/>
                    </a:cubicBezTo>
                    <a:lnTo>
                      <a:pt x="1008" y="408"/>
                    </a:lnTo>
                    <a:cubicBezTo>
                      <a:pt x="951" y="510"/>
                      <a:pt x="845" y="570"/>
                      <a:pt x="732" y="581"/>
                    </a:cubicBezTo>
                    <a:lnTo>
                      <a:pt x="732" y="581"/>
                    </a:lnTo>
                    <a:cubicBezTo>
                      <a:pt x="735" y="541"/>
                      <a:pt x="733" y="501"/>
                      <a:pt x="726" y="464"/>
                    </a:cubicBezTo>
                    <a:lnTo>
                      <a:pt x="726" y="464"/>
                    </a:lnTo>
                    <a:cubicBezTo>
                      <a:pt x="734" y="434"/>
                      <a:pt x="736" y="403"/>
                      <a:pt x="730" y="370"/>
                    </a:cubicBezTo>
                    <a:cubicBezTo>
                      <a:pt x="730" y="141"/>
                      <a:pt x="531" y="0"/>
                      <a:pt x="3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6"/>
              <p:cNvSpPr/>
              <p:nvPr/>
            </p:nvSpPr>
            <p:spPr>
              <a:xfrm>
                <a:off x="8937200" y="4669575"/>
                <a:ext cx="30225" cy="6420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2568" extrusionOk="0">
                    <a:moveTo>
                      <a:pt x="110" y="0"/>
                    </a:moveTo>
                    <a:cubicBezTo>
                      <a:pt x="58" y="0"/>
                      <a:pt x="1" y="17"/>
                      <a:pt x="26" y="17"/>
                    </a:cubicBezTo>
                    <a:cubicBezTo>
                      <a:pt x="654" y="867"/>
                      <a:pt x="728" y="1680"/>
                      <a:pt x="839" y="2568"/>
                    </a:cubicBezTo>
                    <a:lnTo>
                      <a:pt x="876" y="2568"/>
                    </a:lnTo>
                    <a:cubicBezTo>
                      <a:pt x="1209" y="1717"/>
                      <a:pt x="802" y="793"/>
                      <a:pt x="173" y="17"/>
                    </a:cubicBezTo>
                    <a:cubicBezTo>
                      <a:pt x="161" y="4"/>
                      <a:pt x="136" y="0"/>
                      <a:pt x="1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6"/>
              <p:cNvSpPr/>
              <p:nvPr/>
            </p:nvSpPr>
            <p:spPr>
              <a:xfrm>
                <a:off x="8966475" y="4658875"/>
                <a:ext cx="35150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554" extrusionOk="0">
                    <a:moveTo>
                      <a:pt x="1406" y="1"/>
                    </a:moveTo>
                    <a:lnTo>
                      <a:pt x="1406" y="1"/>
                    </a:lnTo>
                    <a:cubicBezTo>
                      <a:pt x="1295" y="75"/>
                      <a:pt x="1147" y="223"/>
                      <a:pt x="1110" y="297"/>
                    </a:cubicBezTo>
                    <a:cubicBezTo>
                      <a:pt x="1110" y="223"/>
                      <a:pt x="1147" y="186"/>
                      <a:pt x="1147" y="75"/>
                    </a:cubicBezTo>
                    <a:lnTo>
                      <a:pt x="1147" y="75"/>
                    </a:lnTo>
                    <a:cubicBezTo>
                      <a:pt x="1036" y="223"/>
                      <a:pt x="999" y="371"/>
                      <a:pt x="925" y="482"/>
                    </a:cubicBezTo>
                    <a:cubicBezTo>
                      <a:pt x="555" y="814"/>
                      <a:pt x="222" y="1184"/>
                      <a:pt x="1" y="1554"/>
                    </a:cubicBezTo>
                    <a:cubicBezTo>
                      <a:pt x="222" y="1295"/>
                      <a:pt x="481" y="999"/>
                      <a:pt x="740" y="740"/>
                    </a:cubicBezTo>
                    <a:lnTo>
                      <a:pt x="740" y="777"/>
                    </a:lnTo>
                    <a:cubicBezTo>
                      <a:pt x="629" y="925"/>
                      <a:pt x="481" y="1036"/>
                      <a:pt x="407" y="1184"/>
                    </a:cubicBezTo>
                    <a:cubicBezTo>
                      <a:pt x="407" y="1184"/>
                      <a:pt x="370" y="1221"/>
                      <a:pt x="370" y="1295"/>
                    </a:cubicBezTo>
                    <a:lnTo>
                      <a:pt x="259" y="1369"/>
                    </a:lnTo>
                    <a:lnTo>
                      <a:pt x="296" y="1369"/>
                    </a:lnTo>
                    <a:cubicBezTo>
                      <a:pt x="592" y="1110"/>
                      <a:pt x="925" y="740"/>
                      <a:pt x="1036" y="408"/>
                    </a:cubicBezTo>
                    <a:cubicBezTo>
                      <a:pt x="1147" y="260"/>
                      <a:pt x="1295" y="112"/>
                      <a:pt x="1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6"/>
              <p:cNvSpPr/>
              <p:nvPr/>
            </p:nvSpPr>
            <p:spPr>
              <a:xfrm>
                <a:off x="8963700" y="4652425"/>
                <a:ext cx="3145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1479" extrusionOk="0">
                    <a:moveTo>
                      <a:pt x="1257" y="1"/>
                    </a:moveTo>
                    <a:lnTo>
                      <a:pt x="1257" y="1"/>
                    </a:lnTo>
                    <a:cubicBezTo>
                      <a:pt x="1073" y="259"/>
                      <a:pt x="851" y="518"/>
                      <a:pt x="666" y="740"/>
                    </a:cubicBezTo>
                    <a:cubicBezTo>
                      <a:pt x="555" y="850"/>
                      <a:pt x="481" y="998"/>
                      <a:pt x="370" y="1072"/>
                    </a:cubicBezTo>
                    <a:cubicBezTo>
                      <a:pt x="333" y="1183"/>
                      <a:pt x="223" y="1220"/>
                      <a:pt x="186" y="1294"/>
                    </a:cubicBezTo>
                    <a:cubicBezTo>
                      <a:pt x="119" y="1361"/>
                      <a:pt x="82" y="1397"/>
                      <a:pt x="76" y="1397"/>
                    </a:cubicBezTo>
                    <a:cubicBezTo>
                      <a:pt x="68" y="1397"/>
                      <a:pt x="104" y="1342"/>
                      <a:pt x="186" y="1220"/>
                    </a:cubicBezTo>
                    <a:lnTo>
                      <a:pt x="186" y="1220"/>
                    </a:lnTo>
                    <a:cubicBezTo>
                      <a:pt x="38" y="1294"/>
                      <a:pt x="1" y="1405"/>
                      <a:pt x="1" y="1479"/>
                    </a:cubicBezTo>
                    <a:lnTo>
                      <a:pt x="38" y="1479"/>
                    </a:lnTo>
                    <a:cubicBezTo>
                      <a:pt x="481" y="1035"/>
                      <a:pt x="888" y="518"/>
                      <a:pt x="12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6"/>
              <p:cNvSpPr/>
              <p:nvPr/>
            </p:nvSpPr>
            <p:spPr>
              <a:xfrm>
                <a:off x="8959325" y="4652425"/>
                <a:ext cx="27500" cy="29600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1184" extrusionOk="0">
                    <a:moveTo>
                      <a:pt x="1100" y="0"/>
                    </a:moveTo>
                    <a:cubicBezTo>
                      <a:pt x="1074" y="35"/>
                      <a:pt x="1049" y="68"/>
                      <a:pt x="1024" y="101"/>
                    </a:cubicBezTo>
                    <a:lnTo>
                      <a:pt x="1024" y="101"/>
                    </a:lnTo>
                    <a:cubicBezTo>
                      <a:pt x="1062" y="52"/>
                      <a:pt x="1089" y="16"/>
                      <a:pt x="1100" y="0"/>
                    </a:cubicBezTo>
                    <a:close/>
                    <a:moveTo>
                      <a:pt x="28" y="1109"/>
                    </a:moveTo>
                    <a:cubicBezTo>
                      <a:pt x="9" y="1146"/>
                      <a:pt x="0" y="1146"/>
                      <a:pt x="0" y="1146"/>
                    </a:cubicBezTo>
                    <a:cubicBezTo>
                      <a:pt x="0" y="1146"/>
                      <a:pt x="9" y="1146"/>
                      <a:pt x="28" y="1183"/>
                    </a:cubicBezTo>
                    <a:cubicBezTo>
                      <a:pt x="102" y="1109"/>
                      <a:pt x="139" y="1109"/>
                      <a:pt x="102" y="1109"/>
                    </a:cubicBezTo>
                    <a:close/>
                    <a:moveTo>
                      <a:pt x="1024" y="101"/>
                    </a:moveTo>
                    <a:lnTo>
                      <a:pt x="1024" y="101"/>
                    </a:lnTo>
                    <a:cubicBezTo>
                      <a:pt x="800" y="385"/>
                      <a:pt x="185" y="1120"/>
                      <a:pt x="28" y="1183"/>
                    </a:cubicBezTo>
                    <a:cubicBezTo>
                      <a:pt x="324" y="1109"/>
                      <a:pt x="361" y="924"/>
                      <a:pt x="471" y="813"/>
                    </a:cubicBezTo>
                    <a:cubicBezTo>
                      <a:pt x="667" y="552"/>
                      <a:pt x="834" y="349"/>
                      <a:pt x="1024" y="10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6"/>
              <p:cNvSpPr/>
              <p:nvPr/>
            </p:nvSpPr>
            <p:spPr>
              <a:xfrm>
                <a:off x="8961850" y="4647800"/>
                <a:ext cx="29600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221" extrusionOk="0">
                    <a:moveTo>
                      <a:pt x="260" y="851"/>
                    </a:moveTo>
                    <a:cubicBezTo>
                      <a:pt x="247" y="857"/>
                      <a:pt x="228" y="873"/>
                      <a:pt x="207" y="893"/>
                    </a:cubicBezTo>
                    <a:lnTo>
                      <a:pt x="207" y="893"/>
                    </a:lnTo>
                    <a:cubicBezTo>
                      <a:pt x="223" y="880"/>
                      <a:pt x="241" y="866"/>
                      <a:pt x="260" y="851"/>
                    </a:cubicBezTo>
                    <a:close/>
                    <a:moveTo>
                      <a:pt x="1184" y="0"/>
                    </a:moveTo>
                    <a:cubicBezTo>
                      <a:pt x="925" y="259"/>
                      <a:pt x="666" y="481"/>
                      <a:pt x="481" y="666"/>
                    </a:cubicBezTo>
                    <a:lnTo>
                      <a:pt x="186" y="998"/>
                    </a:lnTo>
                    <a:cubicBezTo>
                      <a:pt x="110" y="1065"/>
                      <a:pt x="73" y="1090"/>
                      <a:pt x="61" y="1090"/>
                    </a:cubicBezTo>
                    <a:cubicBezTo>
                      <a:pt x="35" y="1090"/>
                      <a:pt x="135" y="963"/>
                      <a:pt x="207" y="893"/>
                    </a:cubicBezTo>
                    <a:lnTo>
                      <a:pt x="207" y="893"/>
                    </a:lnTo>
                    <a:cubicBezTo>
                      <a:pt x="61" y="1014"/>
                      <a:pt x="1" y="1087"/>
                      <a:pt x="1" y="1220"/>
                    </a:cubicBezTo>
                    <a:lnTo>
                      <a:pt x="38" y="1220"/>
                    </a:lnTo>
                    <a:cubicBezTo>
                      <a:pt x="444" y="814"/>
                      <a:pt x="814" y="444"/>
                      <a:pt x="11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6"/>
              <p:cNvSpPr/>
              <p:nvPr/>
            </p:nvSpPr>
            <p:spPr>
              <a:xfrm>
                <a:off x="8960000" y="4647100"/>
                <a:ext cx="23150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53" extrusionOk="0">
                    <a:moveTo>
                      <a:pt x="911" y="1"/>
                    </a:moveTo>
                    <a:cubicBezTo>
                      <a:pt x="907" y="1"/>
                      <a:pt x="907" y="10"/>
                      <a:pt x="925" y="28"/>
                    </a:cubicBezTo>
                    <a:cubicBezTo>
                      <a:pt x="925" y="10"/>
                      <a:pt x="916" y="1"/>
                      <a:pt x="911" y="1"/>
                    </a:cubicBezTo>
                    <a:close/>
                    <a:moveTo>
                      <a:pt x="925" y="28"/>
                    </a:moveTo>
                    <a:lnTo>
                      <a:pt x="925" y="28"/>
                    </a:lnTo>
                    <a:cubicBezTo>
                      <a:pt x="679" y="204"/>
                      <a:pt x="466" y="447"/>
                      <a:pt x="286" y="694"/>
                    </a:cubicBezTo>
                    <a:lnTo>
                      <a:pt x="286" y="694"/>
                    </a:lnTo>
                    <a:cubicBezTo>
                      <a:pt x="300" y="666"/>
                      <a:pt x="309" y="633"/>
                      <a:pt x="334" y="583"/>
                    </a:cubicBezTo>
                    <a:lnTo>
                      <a:pt x="297" y="583"/>
                    </a:lnTo>
                    <a:cubicBezTo>
                      <a:pt x="186" y="694"/>
                      <a:pt x="112" y="842"/>
                      <a:pt x="1" y="953"/>
                    </a:cubicBezTo>
                    <a:lnTo>
                      <a:pt x="112" y="953"/>
                    </a:lnTo>
                    <a:cubicBezTo>
                      <a:pt x="371" y="657"/>
                      <a:pt x="666" y="361"/>
                      <a:pt x="925" y="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6"/>
              <p:cNvSpPr/>
              <p:nvPr/>
            </p:nvSpPr>
            <p:spPr>
              <a:xfrm>
                <a:off x="8962775" y="4622850"/>
                <a:ext cx="2222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889" h="1479" extrusionOk="0">
                    <a:moveTo>
                      <a:pt x="555" y="111"/>
                    </a:moveTo>
                    <a:cubicBezTo>
                      <a:pt x="514" y="166"/>
                      <a:pt x="478" y="221"/>
                      <a:pt x="443" y="274"/>
                    </a:cubicBezTo>
                    <a:lnTo>
                      <a:pt x="443" y="274"/>
                    </a:lnTo>
                    <a:cubicBezTo>
                      <a:pt x="444" y="270"/>
                      <a:pt x="444" y="265"/>
                      <a:pt x="444" y="259"/>
                    </a:cubicBezTo>
                    <a:lnTo>
                      <a:pt x="555" y="111"/>
                    </a:lnTo>
                    <a:close/>
                    <a:moveTo>
                      <a:pt x="592" y="0"/>
                    </a:moveTo>
                    <a:cubicBezTo>
                      <a:pt x="481" y="74"/>
                      <a:pt x="444" y="185"/>
                      <a:pt x="370" y="259"/>
                    </a:cubicBezTo>
                    <a:cubicBezTo>
                      <a:pt x="370" y="259"/>
                      <a:pt x="403" y="292"/>
                      <a:pt x="425" y="292"/>
                    </a:cubicBezTo>
                    <a:cubicBezTo>
                      <a:pt x="428" y="292"/>
                      <a:pt x="430" y="291"/>
                      <a:pt x="432" y="290"/>
                    </a:cubicBezTo>
                    <a:lnTo>
                      <a:pt x="432" y="290"/>
                    </a:lnTo>
                    <a:cubicBezTo>
                      <a:pt x="378" y="374"/>
                      <a:pt x="325" y="452"/>
                      <a:pt x="260" y="518"/>
                    </a:cubicBezTo>
                    <a:cubicBezTo>
                      <a:pt x="260" y="518"/>
                      <a:pt x="276" y="534"/>
                      <a:pt x="309" y="534"/>
                    </a:cubicBezTo>
                    <a:cubicBezTo>
                      <a:pt x="325" y="534"/>
                      <a:pt x="346" y="530"/>
                      <a:pt x="370" y="518"/>
                    </a:cubicBezTo>
                    <a:cubicBezTo>
                      <a:pt x="490" y="418"/>
                      <a:pt x="546" y="350"/>
                      <a:pt x="547" y="350"/>
                    </a:cubicBezTo>
                    <a:lnTo>
                      <a:pt x="547" y="350"/>
                    </a:lnTo>
                    <a:cubicBezTo>
                      <a:pt x="549" y="350"/>
                      <a:pt x="520" y="389"/>
                      <a:pt x="466" y="480"/>
                    </a:cubicBezTo>
                    <a:lnTo>
                      <a:pt x="466" y="480"/>
                    </a:lnTo>
                    <a:cubicBezTo>
                      <a:pt x="540" y="391"/>
                      <a:pt x="618" y="303"/>
                      <a:pt x="666" y="222"/>
                    </a:cubicBezTo>
                    <a:lnTo>
                      <a:pt x="629" y="222"/>
                    </a:lnTo>
                    <a:lnTo>
                      <a:pt x="481" y="370"/>
                    </a:lnTo>
                    <a:cubicBezTo>
                      <a:pt x="629" y="222"/>
                      <a:pt x="629" y="111"/>
                      <a:pt x="666" y="0"/>
                    </a:cubicBezTo>
                    <a:close/>
                    <a:moveTo>
                      <a:pt x="466" y="480"/>
                    </a:moveTo>
                    <a:lnTo>
                      <a:pt x="466" y="480"/>
                    </a:lnTo>
                    <a:cubicBezTo>
                      <a:pt x="390" y="572"/>
                      <a:pt x="317" y="664"/>
                      <a:pt x="280" y="750"/>
                    </a:cubicBezTo>
                    <a:lnTo>
                      <a:pt x="280" y="750"/>
                    </a:lnTo>
                    <a:cubicBezTo>
                      <a:pt x="337" y="679"/>
                      <a:pt x="391" y="607"/>
                      <a:pt x="444" y="518"/>
                    </a:cubicBezTo>
                    <a:cubicBezTo>
                      <a:pt x="452" y="504"/>
                      <a:pt x="459" y="492"/>
                      <a:pt x="466" y="480"/>
                    </a:cubicBezTo>
                    <a:close/>
                    <a:moveTo>
                      <a:pt x="740" y="370"/>
                    </a:moveTo>
                    <a:cubicBezTo>
                      <a:pt x="629" y="518"/>
                      <a:pt x="555" y="629"/>
                      <a:pt x="407" y="739"/>
                    </a:cubicBezTo>
                    <a:cubicBezTo>
                      <a:pt x="382" y="791"/>
                      <a:pt x="320" y="860"/>
                      <a:pt x="285" y="860"/>
                    </a:cubicBezTo>
                    <a:cubicBezTo>
                      <a:pt x="270" y="860"/>
                      <a:pt x="260" y="847"/>
                      <a:pt x="260" y="813"/>
                    </a:cubicBezTo>
                    <a:cubicBezTo>
                      <a:pt x="264" y="793"/>
                      <a:pt x="271" y="772"/>
                      <a:pt x="280" y="750"/>
                    </a:cubicBezTo>
                    <a:lnTo>
                      <a:pt x="280" y="750"/>
                    </a:lnTo>
                    <a:cubicBezTo>
                      <a:pt x="218" y="827"/>
                      <a:pt x="151" y="903"/>
                      <a:pt x="75" y="998"/>
                    </a:cubicBezTo>
                    <a:lnTo>
                      <a:pt x="186" y="998"/>
                    </a:lnTo>
                    <a:cubicBezTo>
                      <a:pt x="370" y="924"/>
                      <a:pt x="444" y="776"/>
                      <a:pt x="592" y="629"/>
                    </a:cubicBezTo>
                    <a:lnTo>
                      <a:pt x="592" y="629"/>
                    </a:lnTo>
                    <a:cubicBezTo>
                      <a:pt x="370" y="924"/>
                      <a:pt x="223" y="1257"/>
                      <a:pt x="1" y="1479"/>
                    </a:cubicBezTo>
                    <a:lnTo>
                      <a:pt x="38" y="1479"/>
                    </a:lnTo>
                    <a:lnTo>
                      <a:pt x="888" y="629"/>
                    </a:lnTo>
                    <a:lnTo>
                      <a:pt x="888" y="629"/>
                    </a:lnTo>
                    <a:cubicBezTo>
                      <a:pt x="703" y="776"/>
                      <a:pt x="555" y="924"/>
                      <a:pt x="407" y="998"/>
                    </a:cubicBezTo>
                    <a:cubicBezTo>
                      <a:pt x="555" y="776"/>
                      <a:pt x="629" y="555"/>
                      <a:pt x="777" y="37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6"/>
              <p:cNvSpPr/>
              <p:nvPr/>
            </p:nvSpPr>
            <p:spPr>
              <a:xfrm>
                <a:off x="8908250" y="4665525"/>
                <a:ext cx="25900" cy="35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42" extrusionOk="0">
                    <a:moveTo>
                      <a:pt x="270" y="1"/>
                    </a:moveTo>
                    <a:cubicBezTo>
                      <a:pt x="174" y="1"/>
                      <a:pt x="83" y="10"/>
                      <a:pt x="0" y="31"/>
                    </a:cubicBezTo>
                    <a:cubicBezTo>
                      <a:pt x="148" y="105"/>
                      <a:pt x="333" y="105"/>
                      <a:pt x="518" y="105"/>
                    </a:cubicBezTo>
                    <a:cubicBezTo>
                      <a:pt x="666" y="105"/>
                      <a:pt x="851" y="142"/>
                      <a:pt x="1036" y="142"/>
                    </a:cubicBezTo>
                    <a:cubicBezTo>
                      <a:pt x="796" y="62"/>
                      <a:pt x="518" y="1"/>
                      <a:pt x="2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6"/>
              <p:cNvSpPr/>
              <p:nvPr/>
            </p:nvSpPr>
            <p:spPr>
              <a:xfrm>
                <a:off x="8902700" y="4586100"/>
                <a:ext cx="131275" cy="820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3282" extrusionOk="0">
                    <a:moveTo>
                      <a:pt x="2866" y="0"/>
                    </a:moveTo>
                    <a:cubicBezTo>
                      <a:pt x="2838" y="0"/>
                      <a:pt x="2810" y="10"/>
                      <a:pt x="2810" y="28"/>
                    </a:cubicBezTo>
                    <a:cubicBezTo>
                      <a:pt x="2736" y="1063"/>
                      <a:pt x="2256" y="1914"/>
                      <a:pt x="1369" y="2801"/>
                    </a:cubicBezTo>
                    <a:cubicBezTo>
                      <a:pt x="1147" y="2912"/>
                      <a:pt x="888" y="2949"/>
                      <a:pt x="629" y="3023"/>
                    </a:cubicBezTo>
                    <a:cubicBezTo>
                      <a:pt x="592" y="3023"/>
                      <a:pt x="555" y="3097"/>
                      <a:pt x="444" y="3097"/>
                    </a:cubicBezTo>
                    <a:cubicBezTo>
                      <a:pt x="333" y="3097"/>
                      <a:pt x="149" y="3097"/>
                      <a:pt x="1" y="3134"/>
                    </a:cubicBezTo>
                    <a:cubicBezTo>
                      <a:pt x="62" y="3141"/>
                      <a:pt x="125" y="3144"/>
                      <a:pt x="189" y="3144"/>
                    </a:cubicBezTo>
                    <a:cubicBezTo>
                      <a:pt x="475" y="3144"/>
                      <a:pt x="774" y="3083"/>
                      <a:pt x="925" y="3023"/>
                    </a:cubicBezTo>
                    <a:lnTo>
                      <a:pt x="925" y="2986"/>
                    </a:lnTo>
                    <a:lnTo>
                      <a:pt x="1332" y="2838"/>
                    </a:lnTo>
                    <a:cubicBezTo>
                      <a:pt x="1350" y="2875"/>
                      <a:pt x="1369" y="2893"/>
                      <a:pt x="1392" y="2893"/>
                    </a:cubicBezTo>
                    <a:cubicBezTo>
                      <a:pt x="1415" y="2893"/>
                      <a:pt x="1443" y="2875"/>
                      <a:pt x="1479" y="2838"/>
                    </a:cubicBezTo>
                    <a:lnTo>
                      <a:pt x="1553" y="2764"/>
                    </a:lnTo>
                    <a:cubicBezTo>
                      <a:pt x="1553" y="2727"/>
                      <a:pt x="1590" y="2727"/>
                      <a:pt x="1590" y="2727"/>
                    </a:cubicBezTo>
                    <a:cubicBezTo>
                      <a:pt x="2256" y="2099"/>
                      <a:pt x="2663" y="1433"/>
                      <a:pt x="2810" y="731"/>
                    </a:cubicBezTo>
                    <a:cubicBezTo>
                      <a:pt x="2810" y="879"/>
                      <a:pt x="2847" y="989"/>
                      <a:pt x="2921" y="1100"/>
                    </a:cubicBezTo>
                    <a:cubicBezTo>
                      <a:pt x="2958" y="1433"/>
                      <a:pt x="3106" y="1692"/>
                      <a:pt x="3254" y="2025"/>
                    </a:cubicBezTo>
                    <a:cubicBezTo>
                      <a:pt x="3402" y="2431"/>
                      <a:pt x="3846" y="2838"/>
                      <a:pt x="4289" y="3171"/>
                    </a:cubicBezTo>
                    <a:cubicBezTo>
                      <a:pt x="4289" y="3183"/>
                      <a:pt x="4293" y="3187"/>
                      <a:pt x="4299" y="3187"/>
                    </a:cubicBezTo>
                    <a:cubicBezTo>
                      <a:pt x="4310" y="3187"/>
                      <a:pt x="4326" y="3171"/>
                      <a:pt x="4326" y="3171"/>
                    </a:cubicBezTo>
                    <a:lnTo>
                      <a:pt x="4030" y="2838"/>
                    </a:lnTo>
                    <a:lnTo>
                      <a:pt x="4030" y="2838"/>
                    </a:lnTo>
                    <a:cubicBezTo>
                      <a:pt x="4289" y="3023"/>
                      <a:pt x="4770" y="3171"/>
                      <a:pt x="5177" y="3282"/>
                    </a:cubicBezTo>
                    <a:cubicBezTo>
                      <a:pt x="5214" y="3282"/>
                      <a:pt x="5250" y="3208"/>
                      <a:pt x="5214" y="3208"/>
                    </a:cubicBezTo>
                    <a:cubicBezTo>
                      <a:pt x="5177" y="3208"/>
                      <a:pt x="5140" y="3171"/>
                      <a:pt x="5066" y="3171"/>
                    </a:cubicBezTo>
                    <a:cubicBezTo>
                      <a:pt x="4844" y="3023"/>
                      <a:pt x="4585" y="2949"/>
                      <a:pt x="4252" y="2838"/>
                    </a:cubicBezTo>
                    <a:cubicBezTo>
                      <a:pt x="4104" y="2801"/>
                      <a:pt x="4030" y="2727"/>
                      <a:pt x="3883" y="2653"/>
                    </a:cubicBezTo>
                    <a:cubicBezTo>
                      <a:pt x="3772" y="2579"/>
                      <a:pt x="3735" y="2431"/>
                      <a:pt x="3661" y="2357"/>
                    </a:cubicBezTo>
                    <a:cubicBezTo>
                      <a:pt x="3180" y="1581"/>
                      <a:pt x="2921" y="805"/>
                      <a:pt x="2921" y="28"/>
                    </a:cubicBezTo>
                    <a:cubicBezTo>
                      <a:pt x="2921" y="10"/>
                      <a:pt x="2894" y="0"/>
                      <a:pt x="28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6"/>
              <p:cNvSpPr/>
              <p:nvPr/>
            </p:nvSpPr>
            <p:spPr>
              <a:xfrm>
                <a:off x="8962775" y="4665350"/>
                <a:ext cx="75825" cy="59175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2367" extrusionOk="0">
                    <a:moveTo>
                      <a:pt x="1849" y="1"/>
                    </a:moveTo>
                    <a:cubicBezTo>
                      <a:pt x="2034" y="38"/>
                      <a:pt x="2219" y="112"/>
                      <a:pt x="2404" y="112"/>
                    </a:cubicBezTo>
                    <a:cubicBezTo>
                      <a:pt x="2182" y="149"/>
                      <a:pt x="1997" y="149"/>
                      <a:pt x="1738" y="186"/>
                    </a:cubicBezTo>
                    <a:cubicBezTo>
                      <a:pt x="1627" y="186"/>
                      <a:pt x="1517" y="223"/>
                      <a:pt x="1443" y="296"/>
                    </a:cubicBezTo>
                    <a:lnTo>
                      <a:pt x="1554" y="296"/>
                    </a:lnTo>
                    <a:cubicBezTo>
                      <a:pt x="666" y="851"/>
                      <a:pt x="1" y="1664"/>
                      <a:pt x="1" y="2367"/>
                    </a:cubicBezTo>
                    <a:lnTo>
                      <a:pt x="38" y="2367"/>
                    </a:lnTo>
                    <a:cubicBezTo>
                      <a:pt x="223" y="2034"/>
                      <a:pt x="297" y="1664"/>
                      <a:pt x="592" y="1295"/>
                    </a:cubicBezTo>
                    <a:cubicBezTo>
                      <a:pt x="851" y="925"/>
                      <a:pt x="1258" y="592"/>
                      <a:pt x="1627" y="296"/>
                    </a:cubicBezTo>
                    <a:lnTo>
                      <a:pt x="2589" y="149"/>
                    </a:lnTo>
                    <a:lnTo>
                      <a:pt x="3032" y="149"/>
                    </a:lnTo>
                    <a:cubicBezTo>
                      <a:pt x="2958" y="112"/>
                      <a:pt x="2847" y="112"/>
                      <a:pt x="2774" y="112"/>
                    </a:cubicBezTo>
                    <a:lnTo>
                      <a:pt x="2441" y="112"/>
                    </a:lnTo>
                    <a:cubicBezTo>
                      <a:pt x="2219" y="38"/>
                      <a:pt x="2034" y="1"/>
                      <a:pt x="18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             Introduction</a:t>
            </a:r>
            <a:endParaRPr lang="en-US" sz="5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19999" y="1708949"/>
            <a:ext cx="8049927" cy="3064775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 smtClean="0"/>
              <a:t>#.</a:t>
            </a:r>
            <a:r>
              <a:rPr lang="en-US" sz="2000" dirty="0" smtClean="0">
                <a:latin typeface="Arial Rounded MT Bold" panose="020F0704030504030204" pitchFamily="34" charset="0"/>
              </a:rPr>
              <a:t>Traits of personality.</a:t>
            </a:r>
          </a:p>
          <a:p>
            <a:pPr marL="139700" indent="0">
              <a:buNone/>
            </a:pPr>
            <a:endParaRPr lang="en-US" sz="20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Personality traits are the characteristic patterns of thoughts, feelings, and behaviors that make an individual unique. They are relatively stable over time and across different situations, and they play a significant role in how a person interacts with others and navigates the world</a:t>
            </a:r>
            <a:r>
              <a:rPr lang="en-US" sz="1400" dirty="0" smtClean="0">
                <a:latin typeface="Arial Narrow" panose="020B0606020202030204" pitchFamily="34" charset="0"/>
              </a:rPr>
              <a:t>.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Personality traits are typically organized into several broad categories or dimensions, which can  model being used. One of the most widely accepted frameworks is the </a:t>
            </a:r>
            <a:r>
              <a:rPr lang="en-US" sz="1400" b="1" dirty="0">
                <a:latin typeface="Arial Narrow" panose="020B0606020202030204" pitchFamily="34" charset="0"/>
              </a:rPr>
              <a:t>Five-Factor Model (FFM)</a:t>
            </a:r>
            <a:r>
              <a:rPr lang="en-US" sz="1400" dirty="0">
                <a:latin typeface="Arial Narrow" panose="020B0606020202030204" pitchFamily="34" charset="0"/>
              </a:rPr>
              <a:t>. This model suggests that personality can be described along five major dimensions: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They are :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1.Extraversion           </a:t>
            </a:r>
            <a:r>
              <a:rPr lang="en-US" sz="1400" dirty="0" smtClean="0">
                <a:latin typeface="Arial Narrow" panose="020B0606020202030204" pitchFamily="34" charset="0"/>
              </a:rPr>
              <a:t>                                                            4.Conscientiousness                                                    </a:t>
            </a:r>
            <a:endParaRPr lang="en-US" sz="1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2.Aggreeableness                                                        </a:t>
            </a:r>
            <a:r>
              <a:rPr lang="en-US" sz="1400" dirty="0" smtClean="0">
                <a:latin typeface="Arial Narrow" panose="020B0606020202030204" pitchFamily="34" charset="0"/>
              </a:rPr>
              <a:t>        5.Neuroticism</a:t>
            </a:r>
            <a:endParaRPr lang="en-US" sz="1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 Narrow" panose="020B0606020202030204" pitchFamily="34" charset="0"/>
              </a:rPr>
              <a:t>3.Openness</a:t>
            </a:r>
            <a:endParaRPr lang="en-US" sz="1400" dirty="0">
              <a:latin typeface="Arial Narrow" panose="020B0606020202030204" pitchFamily="34" charset="0"/>
            </a:endParaRPr>
          </a:p>
          <a:p>
            <a:pPr marL="139700" indent="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37"/>
          <p:cNvSpPr txBox="1">
            <a:spLocks noGrp="1"/>
          </p:cNvSpPr>
          <p:nvPr>
            <p:ph type="title"/>
          </p:nvPr>
        </p:nvSpPr>
        <p:spPr>
          <a:xfrm>
            <a:off x="699131" y="103909"/>
            <a:ext cx="4454760" cy="9836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1.Extraversion</a:t>
            </a:r>
            <a:endParaRPr dirty="0"/>
          </a:p>
        </p:txBody>
      </p:sp>
      <p:sp>
        <p:nvSpPr>
          <p:cNvPr id="1448" name="Google Shape;1448;p37"/>
          <p:cNvSpPr txBox="1">
            <a:spLocks noGrp="1"/>
          </p:cNvSpPr>
          <p:nvPr>
            <p:ph type="subTitle" idx="1"/>
          </p:nvPr>
        </p:nvSpPr>
        <p:spPr>
          <a:xfrm>
            <a:off x="783311" y="1096677"/>
            <a:ext cx="5003328" cy="3787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49" name="Google Shape;1449;p37"/>
          <p:cNvGrpSpPr/>
          <p:nvPr/>
        </p:nvGrpSpPr>
        <p:grpSpPr>
          <a:xfrm>
            <a:off x="5657400" y="1461680"/>
            <a:ext cx="2434707" cy="2519233"/>
            <a:chOff x="5690800" y="2419380"/>
            <a:chExt cx="2434707" cy="2519233"/>
          </a:xfrm>
        </p:grpSpPr>
        <p:sp>
          <p:nvSpPr>
            <p:cNvPr id="1450" name="Google Shape;1450;p37"/>
            <p:cNvSpPr/>
            <p:nvPr/>
          </p:nvSpPr>
          <p:spPr>
            <a:xfrm>
              <a:off x="5818173" y="2419450"/>
              <a:ext cx="2110783" cy="2519163"/>
            </a:xfrm>
            <a:custGeom>
              <a:avLst/>
              <a:gdLst/>
              <a:ahLst/>
              <a:cxnLst/>
              <a:rect l="l" t="t" r="r" b="b"/>
              <a:pathLst>
                <a:path w="53165" h="63451" extrusionOk="0">
                  <a:moveTo>
                    <a:pt x="26582" y="527"/>
                  </a:moveTo>
                  <a:cubicBezTo>
                    <a:pt x="26730" y="675"/>
                    <a:pt x="26841" y="860"/>
                    <a:pt x="26915" y="1082"/>
                  </a:cubicBezTo>
                  <a:cubicBezTo>
                    <a:pt x="27137" y="1599"/>
                    <a:pt x="27396" y="2043"/>
                    <a:pt x="27618" y="2561"/>
                  </a:cubicBezTo>
                  <a:cubicBezTo>
                    <a:pt x="27285" y="2468"/>
                    <a:pt x="26952" y="2422"/>
                    <a:pt x="26619" y="2422"/>
                  </a:cubicBezTo>
                  <a:cubicBezTo>
                    <a:pt x="26287" y="2422"/>
                    <a:pt x="25954" y="2468"/>
                    <a:pt x="25621" y="2561"/>
                  </a:cubicBezTo>
                  <a:cubicBezTo>
                    <a:pt x="25843" y="2043"/>
                    <a:pt x="26139" y="1599"/>
                    <a:pt x="26324" y="1082"/>
                  </a:cubicBezTo>
                  <a:lnTo>
                    <a:pt x="26582" y="527"/>
                  </a:lnTo>
                  <a:close/>
                  <a:moveTo>
                    <a:pt x="26626" y="3065"/>
                  </a:moveTo>
                  <a:cubicBezTo>
                    <a:pt x="26825" y="3065"/>
                    <a:pt x="27026" y="3289"/>
                    <a:pt x="27026" y="3485"/>
                  </a:cubicBezTo>
                  <a:cubicBezTo>
                    <a:pt x="27137" y="3744"/>
                    <a:pt x="26841" y="4039"/>
                    <a:pt x="26582" y="4187"/>
                  </a:cubicBezTo>
                  <a:cubicBezTo>
                    <a:pt x="26398" y="4076"/>
                    <a:pt x="26213" y="3892"/>
                    <a:pt x="26139" y="3670"/>
                  </a:cubicBezTo>
                  <a:cubicBezTo>
                    <a:pt x="26139" y="3448"/>
                    <a:pt x="26287" y="3115"/>
                    <a:pt x="26545" y="3078"/>
                  </a:cubicBezTo>
                  <a:cubicBezTo>
                    <a:pt x="26572" y="3069"/>
                    <a:pt x="26599" y="3065"/>
                    <a:pt x="26626" y="3065"/>
                  </a:cubicBezTo>
                  <a:close/>
                  <a:moveTo>
                    <a:pt x="25769" y="2967"/>
                  </a:moveTo>
                  <a:lnTo>
                    <a:pt x="25769" y="2967"/>
                  </a:lnTo>
                  <a:cubicBezTo>
                    <a:pt x="25547" y="3485"/>
                    <a:pt x="25584" y="4076"/>
                    <a:pt x="25954" y="4446"/>
                  </a:cubicBezTo>
                  <a:cubicBezTo>
                    <a:pt x="25769" y="4372"/>
                    <a:pt x="25547" y="4298"/>
                    <a:pt x="25362" y="4224"/>
                  </a:cubicBezTo>
                  <a:cubicBezTo>
                    <a:pt x="25288" y="3892"/>
                    <a:pt x="25288" y="3559"/>
                    <a:pt x="25399" y="3263"/>
                  </a:cubicBezTo>
                  <a:cubicBezTo>
                    <a:pt x="25436" y="3115"/>
                    <a:pt x="25621" y="3078"/>
                    <a:pt x="25769" y="2967"/>
                  </a:cubicBezTo>
                  <a:close/>
                  <a:moveTo>
                    <a:pt x="27470" y="2967"/>
                  </a:moveTo>
                  <a:lnTo>
                    <a:pt x="27470" y="2967"/>
                  </a:lnTo>
                  <a:cubicBezTo>
                    <a:pt x="27618" y="3078"/>
                    <a:pt x="27802" y="3115"/>
                    <a:pt x="27839" y="3263"/>
                  </a:cubicBezTo>
                  <a:cubicBezTo>
                    <a:pt x="27950" y="3559"/>
                    <a:pt x="27950" y="3892"/>
                    <a:pt x="27876" y="4224"/>
                  </a:cubicBezTo>
                  <a:cubicBezTo>
                    <a:pt x="27692" y="4298"/>
                    <a:pt x="27470" y="4372"/>
                    <a:pt x="27285" y="4446"/>
                  </a:cubicBezTo>
                  <a:cubicBezTo>
                    <a:pt x="27655" y="4039"/>
                    <a:pt x="27692" y="3448"/>
                    <a:pt x="27470" y="2967"/>
                  </a:cubicBezTo>
                  <a:close/>
                  <a:moveTo>
                    <a:pt x="26213" y="416"/>
                  </a:moveTo>
                  <a:cubicBezTo>
                    <a:pt x="25917" y="1045"/>
                    <a:pt x="25584" y="1636"/>
                    <a:pt x="25288" y="2228"/>
                  </a:cubicBezTo>
                  <a:cubicBezTo>
                    <a:pt x="25214" y="2450"/>
                    <a:pt x="25104" y="2708"/>
                    <a:pt x="24993" y="2930"/>
                  </a:cubicBezTo>
                  <a:cubicBezTo>
                    <a:pt x="24882" y="3078"/>
                    <a:pt x="24919" y="3189"/>
                    <a:pt x="24919" y="3337"/>
                  </a:cubicBezTo>
                  <a:cubicBezTo>
                    <a:pt x="24882" y="3633"/>
                    <a:pt x="24919" y="3928"/>
                    <a:pt x="24845" y="4224"/>
                  </a:cubicBezTo>
                  <a:cubicBezTo>
                    <a:pt x="24919" y="4446"/>
                    <a:pt x="24993" y="4631"/>
                    <a:pt x="25030" y="4853"/>
                  </a:cubicBezTo>
                  <a:cubicBezTo>
                    <a:pt x="24956" y="4853"/>
                    <a:pt x="24919" y="4816"/>
                    <a:pt x="24882" y="4816"/>
                  </a:cubicBezTo>
                  <a:cubicBezTo>
                    <a:pt x="24697" y="4298"/>
                    <a:pt x="24475" y="3781"/>
                    <a:pt x="24475" y="3263"/>
                  </a:cubicBezTo>
                  <a:cubicBezTo>
                    <a:pt x="24475" y="3078"/>
                    <a:pt x="24512" y="2893"/>
                    <a:pt x="24512" y="2635"/>
                  </a:cubicBezTo>
                  <a:lnTo>
                    <a:pt x="24512" y="2635"/>
                  </a:lnTo>
                  <a:cubicBezTo>
                    <a:pt x="24253" y="3300"/>
                    <a:pt x="24253" y="4076"/>
                    <a:pt x="24475" y="4779"/>
                  </a:cubicBezTo>
                  <a:cubicBezTo>
                    <a:pt x="24364" y="4779"/>
                    <a:pt x="24290" y="4742"/>
                    <a:pt x="24179" y="4742"/>
                  </a:cubicBezTo>
                  <a:cubicBezTo>
                    <a:pt x="23994" y="4224"/>
                    <a:pt x="23994" y="3707"/>
                    <a:pt x="24031" y="3189"/>
                  </a:cubicBezTo>
                  <a:cubicBezTo>
                    <a:pt x="24105" y="3004"/>
                    <a:pt x="24179" y="2819"/>
                    <a:pt x="24290" y="2635"/>
                  </a:cubicBezTo>
                  <a:lnTo>
                    <a:pt x="24290" y="2635"/>
                  </a:lnTo>
                  <a:cubicBezTo>
                    <a:pt x="24105" y="2782"/>
                    <a:pt x="23994" y="3004"/>
                    <a:pt x="23921" y="3189"/>
                  </a:cubicBezTo>
                  <a:cubicBezTo>
                    <a:pt x="23791" y="3610"/>
                    <a:pt x="23690" y="4002"/>
                    <a:pt x="23741" y="4416"/>
                  </a:cubicBezTo>
                  <a:lnTo>
                    <a:pt x="23741" y="4416"/>
                  </a:lnTo>
                  <a:cubicBezTo>
                    <a:pt x="23694" y="4203"/>
                    <a:pt x="23625" y="4022"/>
                    <a:pt x="23625" y="3818"/>
                  </a:cubicBezTo>
                  <a:cubicBezTo>
                    <a:pt x="23625" y="3448"/>
                    <a:pt x="23625" y="3004"/>
                    <a:pt x="23810" y="2708"/>
                  </a:cubicBezTo>
                  <a:cubicBezTo>
                    <a:pt x="23847" y="2561"/>
                    <a:pt x="23994" y="2413"/>
                    <a:pt x="24105" y="2265"/>
                  </a:cubicBezTo>
                  <a:lnTo>
                    <a:pt x="24105" y="2265"/>
                  </a:lnTo>
                  <a:cubicBezTo>
                    <a:pt x="23810" y="2413"/>
                    <a:pt x="23625" y="2708"/>
                    <a:pt x="23551" y="3004"/>
                  </a:cubicBezTo>
                  <a:cubicBezTo>
                    <a:pt x="23403" y="3374"/>
                    <a:pt x="23366" y="3744"/>
                    <a:pt x="23292" y="4113"/>
                  </a:cubicBezTo>
                  <a:cubicBezTo>
                    <a:pt x="23218" y="3744"/>
                    <a:pt x="23218" y="3448"/>
                    <a:pt x="23255" y="3078"/>
                  </a:cubicBezTo>
                  <a:cubicBezTo>
                    <a:pt x="23292" y="2635"/>
                    <a:pt x="23403" y="2228"/>
                    <a:pt x="23662" y="1895"/>
                  </a:cubicBezTo>
                  <a:lnTo>
                    <a:pt x="23662" y="1895"/>
                  </a:lnTo>
                  <a:cubicBezTo>
                    <a:pt x="23477" y="2006"/>
                    <a:pt x="23403" y="2154"/>
                    <a:pt x="23292" y="2339"/>
                  </a:cubicBezTo>
                  <a:cubicBezTo>
                    <a:pt x="23070" y="2745"/>
                    <a:pt x="22996" y="3263"/>
                    <a:pt x="22922" y="3707"/>
                  </a:cubicBezTo>
                  <a:cubicBezTo>
                    <a:pt x="22737" y="3300"/>
                    <a:pt x="22553" y="2819"/>
                    <a:pt x="22737" y="2376"/>
                  </a:cubicBezTo>
                  <a:cubicBezTo>
                    <a:pt x="22996" y="1673"/>
                    <a:pt x="23588" y="1156"/>
                    <a:pt x="24216" y="860"/>
                  </a:cubicBezTo>
                  <a:cubicBezTo>
                    <a:pt x="24845" y="527"/>
                    <a:pt x="25510" y="490"/>
                    <a:pt x="26213" y="416"/>
                  </a:cubicBezTo>
                  <a:close/>
                  <a:moveTo>
                    <a:pt x="27618" y="475"/>
                  </a:moveTo>
                  <a:cubicBezTo>
                    <a:pt x="27969" y="475"/>
                    <a:pt x="28338" y="549"/>
                    <a:pt x="28690" y="675"/>
                  </a:cubicBezTo>
                  <a:cubicBezTo>
                    <a:pt x="29170" y="860"/>
                    <a:pt x="29651" y="1082"/>
                    <a:pt x="30021" y="1451"/>
                  </a:cubicBezTo>
                  <a:cubicBezTo>
                    <a:pt x="30353" y="1784"/>
                    <a:pt x="30612" y="2228"/>
                    <a:pt x="30612" y="2708"/>
                  </a:cubicBezTo>
                  <a:cubicBezTo>
                    <a:pt x="30612" y="3004"/>
                    <a:pt x="30464" y="3337"/>
                    <a:pt x="30353" y="3670"/>
                  </a:cubicBezTo>
                  <a:cubicBezTo>
                    <a:pt x="30243" y="3189"/>
                    <a:pt x="30169" y="2708"/>
                    <a:pt x="29984" y="2265"/>
                  </a:cubicBezTo>
                  <a:cubicBezTo>
                    <a:pt x="29873" y="2080"/>
                    <a:pt x="29799" y="1969"/>
                    <a:pt x="29577" y="1858"/>
                  </a:cubicBezTo>
                  <a:lnTo>
                    <a:pt x="29577" y="1858"/>
                  </a:lnTo>
                  <a:cubicBezTo>
                    <a:pt x="29910" y="2265"/>
                    <a:pt x="30021" y="2819"/>
                    <a:pt x="30021" y="3337"/>
                  </a:cubicBezTo>
                  <a:cubicBezTo>
                    <a:pt x="30021" y="3633"/>
                    <a:pt x="30021" y="3855"/>
                    <a:pt x="29910" y="4113"/>
                  </a:cubicBezTo>
                  <a:cubicBezTo>
                    <a:pt x="29836" y="3670"/>
                    <a:pt x="29762" y="3152"/>
                    <a:pt x="29540" y="2745"/>
                  </a:cubicBezTo>
                  <a:cubicBezTo>
                    <a:pt x="29466" y="2561"/>
                    <a:pt x="29318" y="2376"/>
                    <a:pt x="29133" y="2339"/>
                  </a:cubicBezTo>
                  <a:lnTo>
                    <a:pt x="29133" y="2339"/>
                  </a:lnTo>
                  <a:cubicBezTo>
                    <a:pt x="29281" y="2450"/>
                    <a:pt x="29429" y="2635"/>
                    <a:pt x="29466" y="2819"/>
                  </a:cubicBezTo>
                  <a:cubicBezTo>
                    <a:pt x="29651" y="3337"/>
                    <a:pt x="29651" y="3928"/>
                    <a:pt x="29466" y="4446"/>
                  </a:cubicBezTo>
                  <a:lnTo>
                    <a:pt x="29503" y="4446"/>
                  </a:lnTo>
                  <a:cubicBezTo>
                    <a:pt x="29480" y="4470"/>
                    <a:pt x="29456" y="4523"/>
                    <a:pt x="29442" y="4578"/>
                  </a:cubicBezTo>
                  <a:lnTo>
                    <a:pt x="29442" y="4578"/>
                  </a:lnTo>
                  <a:cubicBezTo>
                    <a:pt x="29493" y="4160"/>
                    <a:pt x="29419" y="3714"/>
                    <a:pt x="29281" y="3300"/>
                  </a:cubicBezTo>
                  <a:cubicBezTo>
                    <a:pt x="29170" y="3078"/>
                    <a:pt x="29133" y="2819"/>
                    <a:pt x="28912" y="2745"/>
                  </a:cubicBezTo>
                  <a:lnTo>
                    <a:pt x="28912" y="2745"/>
                  </a:lnTo>
                  <a:cubicBezTo>
                    <a:pt x="28986" y="2930"/>
                    <a:pt x="29096" y="3115"/>
                    <a:pt x="29133" y="3337"/>
                  </a:cubicBezTo>
                  <a:cubicBezTo>
                    <a:pt x="29170" y="3855"/>
                    <a:pt x="29170" y="4372"/>
                    <a:pt x="28986" y="4816"/>
                  </a:cubicBezTo>
                  <a:cubicBezTo>
                    <a:pt x="28912" y="4816"/>
                    <a:pt x="28801" y="4853"/>
                    <a:pt x="28727" y="4853"/>
                  </a:cubicBezTo>
                  <a:cubicBezTo>
                    <a:pt x="28912" y="4187"/>
                    <a:pt x="28949" y="3448"/>
                    <a:pt x="28653" y="2745"/>
                  </a:cubicBezTo>
                  <a:lnTo>
                    <a:pt x="28653" y="2745"/>
                  </a:lnTo>
                  <a:cubicBezTo>
                    <a:pt x="28653" y="2930"/>
                    <a:pt x="28653" y="3115"/>
                    <a:pt x="28727" y="3337"/>
                  </a:cubicBezTo>
                  <a:cubicBezTo>
                    <a:pt x="28764" y="3892"/>
                    <a:pt x="28468" y="4409"/>
                    <a:pt x="28283" y="4927"/>
                  </a:cubicBezTo>
                  <a:cubicBezTo>
                    <a:pt x="28246" y="4927"/>
                    <a:pt x="28209" y="4964"/>
                    <a:pt x="28172" y="4964"/>
                  </a:cubicBezTo>
                  <a:cubicBezTo>
                    <a:pt x="28209" y="4779"/>
                    <a:pt x="28246" y="4594"/>
                    <a:pt x="28357" y="4409"/>
                  </a:cubicBezTo>
                  <a:cubicBezTo>
                    <a:pt x="28394" y="4261"/>
                    <a:pt x="28283" y="4113"/>
                    <a:pt x="28357" y="4039"/>
                  </a:cubicBezTo>
                  <a:cubicBezTo>
                    <a:pt x="28357" y="3707"/>
                    <a:pt x="28283" y="3374"/>
                    <a:pt x="28283" y="3115"/>
                  </a:cubicBezTo>
                  <a:cubicBezTo>
                    <a:pt x="28172" y="2819"/>
                    <a:pt x="28061" y="2561"/>
                    <a:pt x="27913" y="2265"/>
                  </a:cubicBezTo>
                  <a:cubicBezTo>
                    <a:pt x="27655" y="1710"/>
                    <a:pt x="27322" y="1119"/>
                    <a:pt x="27137" y="527"/>
                  </a:cubicBezTo>
                  <a:cubicBezTo>
                    <a:pt x="27291" y="492"/>
                    <a:pt x="27453" y="475"/>
                    <a:pt x="27618" y="475"/>
                  </a:cubicBezTo>
                  <a:close/>
                  <a:moveTo>
                    <a:pt x="25473" y="4853"/>
                  </a:moveTo>
                  <a:lnTo>
                    <a:pt x="25473" y="4853"/>
                  </a:lnTo>
                  <a:cubicBezTo>
                    <a:pt x="25825" y="5001"/>
                    <a:pt x="26213" y="5075"/>
                    <a:pt x="26596" y="5075"/>
                  </a:cubicBezTo>
                  <a:cubicBezTo>
                    <a:pt x="26980" y="5075"/>
                    <a:pt x="27359" y="5001"/>
                    <a:pt x="27692" y="4853"/>
                  </a:cubicBezTo>
                  <a:lnTo>
                    <a:pt x="27692" y="4853"/>
                  </a:lnTo>
                  <a:cubicBezTo>
                    <a:pt x="27507" y="5333"/>
                    <a:pt x="27211" y="5740"/>
                    <a:pt x="26952" y="6221"/>
                  </a:cubicBezTo>
                  <a:cubicBezTo>
                    <a:pt x="26878" y="6369"/>
                    <a:pt x="26730" y="6553"/>
                    <a:pt x="26582" y="6812"/>
                  </a:cubicBezTo>
                  <a:cubicBezTo>
                    <a:pt x="26361" y="6406"/>
                    <a:pt x="26139" y="5962"/>
                    <a:pt x="25843" y="5592"/>
                  </a:cubicBezTo>
                  <a:cubicBezTo>
                    <a:pt x="25732" y="5370"/>
                    <a:pt x="25584" y="5149"/>
                    <a:pt x="25473" y="4853"/>
                  </a:cubicBezTo>
                  <a:close/>
                  <a:moveTo>
                    <a:pt x="22664" y="4261"/>
                  </a:moveTo>
                  <a:lnTo>
                    <a:pt x="22664" y="4261"/>
                  </a:lnTo>
                  <a:cubicBezTo>
                    <a:pt x="22109" y="4742"/>
                    <a:pt x="21702" y="5333"/>
                    <a:pt x="21517" y="6036"/>
                  </a:cubicBezTo>
                  <a:lnTo>
                    <a:pt x="21554" y="6036"/>
                  </a:lnTo>
                  <a:cubicBezTo>
                    <a:pt x="21665" y="5703"/>
                    <a:pt x="21850" y="5444"/>
                    <a:pt x="22035" y="5222"/>
                  </a:cubicBezTo>
                  <a:cubicBezTo>
                    <a:pt x="22257" y="5001"/>
                    <a:pt x="22516" y="4705"/>
                    <a:pt x="22848" y="4631"/>
                  </a:cubicBezTo>
                  <a:lnTo>
                    <a:pt x="22848" y="4631"/>
                  </a:lnTo>
                  <a:cubicBezTo>
                    <a:pt x="22479" y="5001"/>
                    <a:pt x="22146" y="5444"/>
                    <a:pt x="21961" y="5962"/>
                  </a:cubicBezTo>
                  <a:cubicBezTo>
                    <a:pt x="21924" y="6073"/>
                    <a:pt x="21924" y="6110"/>
                    <a:pt x="21924" y="6221"/>
                  </a:cubicBezTo>
                  <a:cubicBezTo>
                    <a:pt x="22035" y="6073"/>
                    <a:pt x="22109" y="5888"/>
                    <a:pt x="22220" y="5740"/>
                  </a:cubicBezTo>
                  <a:cubicBezTo>
                    <a:pt x="22405" y="5518"/>
                    <a:pt x="22627" y="5296"/>
                    <a:pt x="22848" y="5112"/>
                  </a:cubicBezTo>
                  <a:cubicBezTo>
                    <a:pt x="22959" y="5028"/>
                    <a:pt x="23070" y="4924"/>
                    <a:pt x="23166" y="4924"/>
                  </a:cubicBezTo>
                  <a:cubicBezTo>
                    <a:pt x="23197" y="4924"/>
                    <a:pt x="23227" y="4936"/>
                    <a:pt x="23255" y="4964"/>
                  </a:cubicBezTo>
                  <a:cubicBezTo>
                    <a:pt x="22959" y="5296"/>
                    <a:pt x="22664" y="5666"/>
                    <a:pt x="22479" y="6073"/>
                  </a:cubicBezTo>
                  <a:cubicBezTo>
                    <a:pt x="22442" y="6221"/>
                    <a:pt x="22331" y="6332"/>
                    <a:pt x="22331" y="6479"/>
                  </a:cubicBezTo>
                  <a:cubicBezTo>
                    <a:pt x="22479" y="6295"/>
                    <a:pt x="22590" y="6110"/>
                    <a:pt x="22700" y="5962"/>
                  </a:cubicBezTo>
                  <a:cubicBezTo>
                    <a:pt x="22996" y="5629"/>
                    <a:pt x="23366" y="5333"/>
                    <a:pt x="23773" y="5186"/>
                  </a:cubicBezTo>
                  <a:lnTo>
                    <a:pt x="23773" y="5186"/>
                  </a:lnTo>
                  <a:cubicBezTo>
                    <a:pt x="23551" y="5444"/>
                    <a:pt x="23329" y="5740"/>
                    <a:pt x="23181" y="6110"/>
                  </a:cubicBezTo>
                  <a:lnTo>
                    <a:pt x="23181" y="6221"/>
                  </a:lnTo>
                  <a:cubicBezTo>
                    <a:pt x="23366" y="6036"/>
                    <a:pt x="23514" y="5777"/>
                    <a:pt x="23736" y="5629"/>
                  </a:cubicBezTo>
                  <a:cubicBezTo>
                    <a:pt x="23884" y="5555"/>
                    <a:pt x="24068" y="5444"/>
                    <a:pt x="24179" y="5370"/>
                  </a:cubicBezTo>
                  <a:cubicBezTo>
                    <a:pt x="24364" y="5407"/>
                    <a:pt x="24623" y="5444"/>
                    <a:pt x="24808" y="5518"/>
                  </a:cubicBezTo>
                  <a:cubicBezTo>
                    <a:pt x="24818" y="5524"/>
                    <a:pt x="24830" y="5526"/>
                    <a:pt x="24842" y="5526"/>
                  </a:cubicBezTo>
                  <a:cubicBezTo>
                    <a:pt x="24913" y="5526"/>
                    <a:pt x="25003" y="5444"/>
                    <a:pt x="25067" y="5444"/>
                  </a:cubicBezTo>
                  <a:cubicBezTo>
                    <a:pt x="25104" y="5555"/>
                    <a:pt x="25214" y="5703"/>
                    <a:pt x="25251" y="5777"/>
                  </a:cubicBezTo>
                  <a:cubicBezTo>
                    <a:pt x="25062" y="5669"/>
                    <a:pt x="24833" y="5600"/>
                    <a:pt x="24593" y="5600"/>
                  </a:cubicBezTo>
                  <a:cubicBezTo>
                    <a:pt x="24506" y="5600"/>
                    <a:pt x="24416" y="5609"/>
                    <a:pt x="24327" y="5629"/>
                  </a:cubicBezTo>
                  <a:cubicBezTo>
                    <a:pt x="23773" y="5777"/>
                    <a:pt x="23403" y="6258"/>
                    <a:pt x="23181" y="6738"/>
                  </a:cubicBezTo>
                  <a:cubicBezTo>
                    <a:pt x="22996" y="7182"/>
                    <a:pt x="23070" y="7663"/>
                    <a:pt x="23255" y="8032"/>
                  </a:cubicBezTo>
                  <a:cubicBezTo>
                    <a:pt x="22700" y="8069"/>
                    <a:pt x="22109" y="8328"/>
                    <a:pt x="21517" y="8661"/>
                  </a:cubicBezTo>
                  <a:cubicBezTo>
                    <a:pt x="21333" y="8476"/>
                    <a:pt x="21148" y="8291"/>
                    <a:pt x="21037" y="8069"/>
                  </a:cubicBezTo>
                  <a:cubicBezTo>
                    <a:pt x="20852" y="7589"/>
                    <a:pt x="20815" y="7034"/>
                    <a:pt x="20963" y="6590"/>
                  </a:cubicBezTo>
                  <a:cubicBezTo>
                    <a:pt x="21111" y="5851"/>
                    <a:pt x="21517" y="5112"/>
                    <a:pt x="22072" y="4631"/>
                  </a:cubicBezTo>
                  <a:cubicBezTo>
                    <a:pt x="22257" y="4483"/>
                    <a:pt x="22442" y="4298"/>
                    <a:pt x="22664" y="4261"/>
                  </a:cubicBezTo>
                  <a:close/>
                  <a:moveTo>
                    <a:pt x="30538" y="4261"/>
                  </a:moveTo>
                  <a:cubicBezTo>
                    <a:pt x="30723" y="4298"/>
                    <a:pt x="30908" y="4446"/>
                    <a:pt x="31019" y="4557"/>
                  </a:cubicBezTo>
                  <a:cubicBezTo>
                    <a:pt x="31647" y="5001"/>
                    <a:pt x="32054" y="5703"/>
                    <a:pt x="32239" y="6443"/>
                  </a:cubicBezTo>
                  <a:cubicBezTo>
                    <a:pt x="32387" y="6997"/>
                    <a:pt x="32387" y="7552"/>
                    <a:pt x="32202" y="8069"/>
                  </a:cubicBezTo>
                  <a:cubicBezTo>
                    <a:pt x="32091" y="8291"/>
                    <a:pt x="31906" y="8476"/>
                    <a:pt x="31721" y="8661"/>
                  </a:cubicBezTo>
                  <a:cubicBezTo>
                    <a:pt x="31167" y="8291"/>
                    <a:pt x="30538" y="8069"/>
                    <a:pt x="29836" y="7921"/>
                  </a:cubicBezTo>
                  <a:cubicBezTo>
                    <a:pt x="30021" y="7515"/>
                    <a:pt x="30095" y="7034"/>
                    <a:pt x="29910" y="6627"/>
                  </a:cubicBezTo>
                  <a:cubicBezTo>
                    <a:pt x="29688" y="6110"/>
                    <a:pt x="29281" y="5592"/>
                    <a:pt x="28690" y="5518"/>
                  </a:cubicBezTo>
                  <a:cubicBezTo>
                    <a:pt x="28606" y="5487"/>
                    <a:pt x="28519" y="5473"/>
                    <a:pt x="28432" y="5473"/>
                  </a:cubicBezTo>
                  <a:cubicBezTo>
                    <a:pt x="28211" y="5473"/>
                    <a:pt x="27988" y="5560"/>
                    <a:pt x="27802" y="5666"/>
                  </a:cubicBezTo>
                  <a:cubicBezTo>
                    <a:pt x="27839" y="5555"/>
                    <a:pt x="27950" y="5481"/>
                    <a:pt x="27987" y="5333"/>
                  </a:cubicBezTo>
                  <a:cubicBezTo>
                    <a:pt x="28051" y="5379"/>
                    <a:pt x="28119" y="5395"/>
                    <a:pt x="28190" y="5395"/>
                  </a:cubicBezTo>
                  <a:cubicBezTo>
                    <a:pt x="28376" y="5395"/>
                    <a:pt x="28585" y="5284"/>
                    <a:pt x="28797" y="5284"/>
                  </a:cubicBezTo>
                  <a:cubicBezTo>
                    <a:pt x="28835" y="5284"/>
                    <a:pt x="28873" y="5288"/>
                    <a:pt x="28912" y="5296"/>
                  </a:cubicBezTo>
                  <a:cubicBezTo>
                    <a:pt x="29318" y="5407"/>
                    <a:pt x="29651" y="5740"/>
                    <a:pt x="29910" y="6110"/>
                  </a:cubicBezTo>
                  <a:lnTo>
                    <a:pt x="29910" y="6036"/>
                  </a:lnTo>
                  <a:cubicBezTo>
                    <a:pt x="29799" y="5703"/>
                    <a:pt x="29540" y="5407"/>
                    <a:pt x="29355" y="5149"/>
                  </a:cubicBezTo>
                  <a:lnTo>
                    <a:pt x="29355" y="5149"/>
                  </a:lnTo>
                  <a:cubicBezTo>
                    <a:pt x="30021" y="5370"/>
                    <a:pt x="30464" y="5888"/>
                    <a:pt x="30797" y="6443"/>
                  </a:cubicBezTo>
                  <a:cubicBezTo>
                    <a:pt x="30760" y="6110"/>
                    <a:pt x="30575" y="5851"/>
                    <a:pt x="30390" y="5592"/>
                  </a:cubicBezTo>
                  <a:cubicBezTo>
                    <a:pt x="30243" y="5370"/>
                    <a:pt x="30058" y="5186"/>
                    <a:pt x="29873" y="4964"/>
                  </a:cubicBezTo>
                  <a:cubicBezTo>
                    <a:pt x="29891" y="4945"/>
                    <a:pt x="29928" y="4936"/>
                    <a:pt x="29965" y="4936"/>
                  </a:cubicBezTo>
                  <a:cubicBezTo>
                    <a:pt x="30002" y="4936"/>
                    <a:pt x="30039" y="4945"/>
                    <a:pt x="30058" y="4964"/>
                  </a:cubicBezTo>
                  <a:cubicBezTo>
                    <a:pt x="30353" y="5149"/>
                    <a:pt x="30575" y="5370"/>
                    <a:pt x="30797" y="5592"/>
                  </a:cubicBezTo>
                  <a:cubicBezTo>
                    <a:pt x="30945" y="5777"/>
                    <a:pt x="31093" y="6036"/>
                    <a:pt x="31204" y="6221"/>
                  </a:cubicBezTo>
                  <a:cubicBezTo>
                    <a:pt x="31167" y="5888"/>
                    <a:pt x="31019" y="5592"/>
                    <a:pt x="30834" y="5333"/>
                  </a:cubicBezTo>
                  <a:cubicBezTo>
                    <a:pt x="30723" y="5038"/>
                    <a:pt x="30464" y="4816"/>
                    <a:pt x="30279" y="4631"/>
                  </a:cubicBezTo>
                  <a:lnTo>
                    <a:pt x="30279" y="4631"/>
                  </a:lnTo>
                  <a:cubicBezTo>
                    <a:pt x="30723" y="4779"/>
                    <a:pt x="31019" y="5112"/>
                    <a:pt x="31315" y="5407"/>
                  </a:cubicBezTo>
                  <a:cubicBezTo>
                    <a:pt x="31463" y="5592"/>
                    <a:pt x="31573" y="5777"/>
                    <a:pt x="31647" y="6036"/>
                  </a:cubicBezTo>
                  <a:lnTo>
                    <a:pt x="31684" y="6036"/>
                  </a:lnTo>
                  <a:cubicBezTo>
                    <a:pt x="31500" y="5333"/>
                    <a:pt x="31093" y="4742"/>
                    <a:pt x="30538" y="4261"/>
                  </a:cubicBezTo>
                  <a:close/>
                  <a:moveTo>
                    <a:pt x="24802" y="5969"/>
                  </a:moveTo>
                  <a:cubicBezTo>
                    <a:pt x="24938" y="5969"/>
                    <a:pt x="25070" y="6008"/>
                    <a:pt x="25178" y="6073"/>
                  </a:cubicBezTo>
                  <a:cubicBezTo>
                    <a:pt x="25584" y="6258"/>
                    <a:pt x="25806" y="6627"/>
                    <a:pt x="26102" y="6960"/>
                  </a:cubicBezTo>
                  <a:cubicBezTo>
                    <a:pt x="26176" y="7034"/>
                    <a:pt x="26324" y="7182"/>
                    <a:pt x="26471" y="7182"/>
                  </a:cubicBezTo>
                  <a:cubicBezTo>
                    <a:pt x="26508" y="7182"/>
                    <a:pt x="26545" y="7145"/>
                    <a:pt x="26582" y="7071"/>
                  </a:cubicBezTo>
                  <a:cubicBezTo>
                    <a:pt x="26629" y="7149"/>
                    <a:pt x="26695" y="7181"/>
                    <a:pt x="26765" y="7181"/>
                  </a:cubicBezTo>
                  <a:cubicBezTo>
                    <a:pt x="26860" y="7181"/>
                    <a:pt x="26962" y="7120"/>
                    <a:pt x="27026" y="7034"/>
                  </a:cubicBezTo>
                  <a:cubicBezTo>
                    <a:pt x="27285" y="6738"/>
                    <a:pt x="27507" y="6369"/>
                    <a:pt x="27876" y="6147"/>
                  </a:cubicBezTo>
                  <a:cubicBezTo>
                    <a:pt x="28046" y="6074"/>
                    <a:pt x="28231" y="6002"/>
                    <a:pt x="28422" y="6002"/>
                  </a:cubicBezTo>
                  <a:cubicBezTo>
                    <a:pt x="28522" y="6002"/>
                    <a:pt x="28625" y="6022"/>
                    <a:pt x="28727" y="6073"/>
                  </a:cubicBezTo>
                  <a:cubicBezTo>
                    <a:pt x="29096" y="6258"/>
                    <a:pt x="29355" y="6627"/>
                    <a:pt x="29466" y="6997"/>
                  </a:cubicBezTo>
                  <a:cubicBezTo>
                    <a:pt x="29540" y="7293"/>
                    <a:pt x="29355" y="7626"/>
                    <a:pt x="29244" y="7921"/>
                  </a:cubicBezTo>
                  <a:cubicBezTo>
                    <a:pt x="28727" y="7921"/>
                    <a:pt x="28172" y="7921"/>
                    <a:pt x="27692" y="8106"/>
                  </a:cubicBezTo>
                  <a:cubicBezTo>
                    <a:pt x="27433" y="8180"/>
                    <a:pt x="27211" y="8513"/>
                    <a:pt x="27322" y="8772"/>
                  </a:cubicBezTo>
                  <a:cubicBezTo>
                    <a:pt x="27581" y="8698"/>
                    <a:pt x="27765" y="8550"/>
                    <a:pt x="27987" y="8513"/>
                  </a:cubicBezTo>
                  <a:cubicBezTo>
                    <a:pt x="28246" y="8402"/>
                    <a:pt x="28579" y="8402"/>
                    <a:pt x="28912" y="8402"/>
                  </a:cubicBezTo>
                  <a:cubicBezTo>
                    <a:pt x="28875" y="8513"/>
                    <a:pt x="28801" y="8587"/>
                    <a:pt x="28727" y="8661"/>
                  </a:cubicBezTo>
                  <a:cubicBezTo>
                    <a:pt x="28431" y="8772"/>
                    <a:pt x="28135" y="8957"/>
                    <a:pt x="27802" y="8957"/>
                  </a:cubicBezTo>
                  <a:cubicBezTo>
                    <a:pt x="27507" y="8957"/>
                    <a:pt x="27248" y="8920"/>
                    <a:pt x="26952" y="8883"/>
                  </a:cubicBezTo>
                  <a:lnTo>
                    <a:pt x="26952" y="8883"/>
                  </a:lnTo>
                  <a:cubicBezTo>
                    <a:pt x="26952" y="8883"/>
                    <a:pt x="27026" y="8920"/>
                    <a:pt x="27026" y="8957"/>
                  </a:cubicBezTo>
                  <a:cubicBezTo>
                    <a:pt x="27248" y="9067"/>
                    <a:pt x="27470" y="9104"/>
                    <a:pt x="27692" y="9141"/>
                  </a:cubicBezTo>
                  <a:cubicBezTo>
                    <a:pt x="27756" y="9158"/>
                    <a:pt x="27819" y="9165"/>
                    <a:pt x="27881" y="9165"/>
                  </a:cubicBezTo>
                  <a:cubicBezTo>
                    <a:pt x="28103" y="9165"/>
                    <a:pt x="28311" y="9072"/>
                    <a:pt x="28542" y="8957"/>
                  </a:cubicBezTo>
                  <a:lnTo>
                    <a:pt x="28542" y="8957"/>
                  </a:lnTo>
                  <a:cubicBezTo>
                    <a:pt x="28431" y="9067"/>
                    <a:pt x="28357" y="9252"/>
                    <a:pt x="28209" y="9289"/>
                  </a:cubicBezTo>
                  <a:cubicBezTo>
                    <a:pt x="27960" y="9372"/>
                    <a:pt x="27699" y="9420"/>
                    <a:pt x="27440" y="9420"/>
                  </a:cubicBezTo>
                  <a:cubicBezTo>
                    <a:pt x="27237" y="9420"/>
                    <a:pt x="27036" y="9391"/>
                    <a:pt x="26841" y="9326"/>
                  </a:cubicBezTo>
                  <a:lnTo>
                    <a:pt x="26841" y="9326"/>
                  </a:lnTo>
                  <a:cubicBezTo>
                    <a:pt x="26952" y="9474"/>
                    <a:pt x="27137" y="9474"/>
                    <a:pt x="27285" y="9511"/>
                  </a:cubicBezTo>
                  <a:cubicBezTo>
                    <a:pt x="27581" y="9585"/>
                    <a:pt x="27802" y="9622"/>
                    <a:pt x="28061" y="9622"/>
                  </a:cubicBezTo>
                  <a:cubicBezTo>
                    <a:pt x="27923" y="9788"/>
                    <a:pt x="27722" y="9809"/>
                    <a:pt x="27505" y="9809"/>
                  </a:cubicBezTo>
                  <a:cubicBezTo>
                    <a:pt x="27433" y="9809"/>
                    <a:pt x="27359" y="9807"/>
                    <a:pt x="27285" y="9807"/>
                  </a:cubicBezTo>
                  <a:cubicBezTo>
                    <a:pt x="27026" y="9807"/>
                    <a:pt x="26767" y="9733"/>
                    <a:pt x="26545" y="9659"/>
                  </a:cubicBezTo>
                  <a:lnTo>
                    <a:pt x="26545" y="9659"/>
                  </a:lnTo>
                  <a:cubicBezTo>
                    <a:pt x="26730" y="9807"/>
                    <a:pt x="27026" y="9918"/>
                    <a:pt x="27248" y="9992"/>
                  </a:cubicBezTo>
                  <a:cubicBezTo>
                    <a:pt x="27396" y="10103"/>
                    <a:pt x="27581" y="10103"/>
                    <a:pt x="27765" y="10103"/>
                  </a:cubicBezTo>
                  <a:cubicBezTo>
                    <a:pt x="27655" y="10177"/>
                    <a:pt x="27618" y="10287"/>
                    <a:pt x="27507" y="10361"/>
                  </a:cubicBezTo>
                  <a:cubicBezTo>
                    <a:pt x="27434" y="10405"/>
                    <a:pt x="27356" y="10420"/>
                    <a:pt x="27274" y="10420"/>
                  </a:cubicBezTo>
                  <a:cubicBezTo>
                    <a:pt x="27148" y="10420"/>
                    <a:pt x="27013" y="10384"/>
                    <a:pt x="26878" y="10361"/>
                  </a:cubicBezTo>
                  <a:cubicBezTo>
                    <a:pt x="26767" y="10361"/>
                    <a:pt x="26767" y="10324"/>
                    <a:pt x="26730" y="10287"/>
                  </a:cubicBezTo>
                  <a:lnTo>
                    <a:pt x="26361" y="10287"/>
                  </a:lnTo>
                  <a:cubicBezTo>
                    <a:pt x="26324" y="10324"/>
                    <a:pt x="26287" y="10361"/>
                    <a:pt x="26213" y="10361"/>
                  </a:cubicBezTo>
                  <a:cubicBezTo>
                    <a:pt x="26065" y="10361"/>
                    <a:pt x="25917" y="10411"/>
                    <a:pt x="25780" y="10411"/>
                  </a:cubicBezTo>
                  <a:cubicBezTo>
                    <a:pt x="25712" y="10411"/>
                    <a:pt x="25646" y="10398"/>
                    <a:pt x="25584" y="10361"/>
                  </a:cubicBezTo>
                  <a:cubicBezTo>
                    <a:pt x="25473" y="10324"/>
                    <a:pt x="25436" y="10177"/>
                    <a:pt x="25362" y="10103"/>
                  </a:cubicBezTo>
                  <a:cubicBezTo>
                    <a:pt x="25547" y="10103"/>
                    <a:pt x="25732" y="10103"/>
                    <a:pt x="25843" y="9992"/>
                  </a:cubicBezTo>
                  <a:cubicBezTo>
                    <a:pt x="26102" y="9918"/>
                    <a:pt x="26324" y="9807"/>
                    <a:pt x="26545" y="9659"/>
                  </a:cubicBezTo>
                  <a:lnTo>
                    <a:pt x="26545" y="9659"/>
                  </a:lnTo>
                  <a:cubicBezTo>
                    <a:pt x="26324" y="9733"/>
                    <a:pt x="26028" y="9807"/>
                    <a:pt x="25806" y="9807"/>
                  </a:cubicBezTo>
                  <a:cubicBezTo>
                    <a:pt x="25741" y="9807"/>
                    <a:pt x="25672" y="9809"/>
                    <a:pt x="25602" y="9809"/>
                  </a:cubicBezTo>
                  <a:cubicBezTo>
                    <a:pt x="25390" y="9809"/>
                    <a:pt x="25168" y="9788"/>
                    <a:pt x="25030" y="9622"/>
                  </a:cubicBezTo>
                  <a:lnTo>
                    <a:pt x="25030" y="9622"/>
                  </a:lnTo>
                  <a:cubicBezTo>
                    <a:pt x="25077" y="9629"/>
                    <a:pt x="25125" y="9632"/>
                    <a:pt x="25172" y="9632"/>
                  </a:cubicBezTo>
                  <a:cubicBezTo>
                    <a:pt x="25383" y="9632"/>
                    <a:pt x="25595" y="9571"/>
                    <a:pt x="25806" y="9511"/>
                  </a:cubicBezTo>
                  <a:cubicBezTo>
                    <a:pt x="25991" y="9474"/>
                    <a:pt x="26139" y="9474"/>
                    <a:pt x="26287" y="9326"/>
                  </a:cubicBezTo>
                  <a:lnTo>
                    <a:pt x="26287" y="9326"/>
                  </a:lnTo>
                  <a:cubicBezTo>
                    <a:pt x="26064" y="9378"/>
                    <a:pt x="25848" y="9405"/>
                    <a:pt x="25634" y="9405"/>
                  </a:cubicBezTo>
                  <a:cubicBezTo>
                    <a:pt x="25386" y="9405"/>
                    <a:pt x="25139" y="9369"/>
                    <a:pt x="24882" y="9289"/>
                  </a:cubicBezTo>
                  <a:cubicBezTo>
                    <a:pt x="24734" y="9252"/>
                    <a:pt x="24660" y="9104"/>
                    <a:pt x="24549" y="8957"/>
                  </a:cubicBezTo>
                  <a:lnTo>
                    <a:pt x="24549" y="8957"/>
                  </a:lnTo>
                  <a:cubicBezTo>
                    <a:pt x="24789" y="9047"/>
                    <a:pt x="25005" y="9161"/>
                    <a:pt x="25237" y="9161"/>
                  </a:cubicBezTo>
                  <a:cubicBezTo>
                    <a:pt x="25290" y="9161"/>
                    <a:pt x="25344" y="9155"/>
                    <a:pt x="25399" y="9141"/>
                  </a:cubicBezTo>
                  <a:cubicBezTo>
                    <a:pt x="25621" y="9104"/>
                    <a:pt x="25843" y="9067"/>
                    <a:pt x="26102" y="8957"/>
                  </a:cubicBezTo>
                  <a:cubicBezTo>
                    <a:pt x="26102" y="8957"/>
                    <a:pt x="26139" y="8920"/>
                    <a:pt x="26139" y="8883"/>
                  </a:cubicBezTo>
                  <a:lnTo>
                    <a:pt x="26139" y="8883"/>
                  </a:lnTo>
                  <a:cubicBezTo>
                    <a:pt x="25902" y="8930"/>
                    <a:pt x="25620" y="8992"/>
                    <a:pt x="25350" y="8992"/>
                  </a:cubicBezTo>
                  <a:cubicBezTo>
                    <a:pt x="25199" y="8992"/>
                    <a:pt x="25052" y="8973"/>
                    <a:pt x="24919" y="8920"/>
                  </a:cubicBezTo>
                  <a:cubicBezTo>
                    <a:pt x="24734" y="8846"/>
                    <a:pt x="24623" y="8772"/>
                    <a:pt x="24438" y="8698"/>
                  </a:cubicBezTo>
                  <a:cubicBezTo>
                    <a:pt x="24327" y="8661"/>
                    <a:pt x="24290" y="8550"/>
                    <a:pt x="24179" y="8476"/>
                  </a:cubicBezTo>
                  <a:cubicBezTo>
                    <a:pt x="24512" y="8476"/>
                    <a:pt x="24808" y="8476"/>
                    <a:pt x="25104" y="8550"/>
                  </a:cubicBezTo>
                  <a:cubicBezTo>
                    <a:pt x="25362" y="8587"/>
                    <a:pt x="25547" y="8772"/>
                    <a:pt x="25769" y="8846"/>
                  </a:cubicBezTo>
                  <a:cubicBezTo>
                    <a:pt x="25806" y="8698"/>
                    <a:pt x="25843" y="8513"/>
                    <a:pt x="25769" y="8402"/>
                  </a:cubicBezTo>
                  <a:cubicBezTo>
                    <a:pt x="25584" y="8106"/>
                    <a:pt x="25214" y="8032"/>
                    <a:pt x="24845" y="7995"/>
                  </a:cubicBezTo>
                  <a:cubicBezTo>
                    <a:pt x="24623" y="7884"/>
                    <a:pt x="24290" y="7884"/>
                    <a:pt x="23957" y="7884"/>
                  </a:cubicBezTo>
                  <a:cubicBezTo>
                    <a:pt x="23773" y="7589"/>
                    <a:pt x="23625" y="7182"/>
                    <a:pt x="23773" y="6849"/>
                  </a:cubicBezTo>
                  <a:cubicBezTo>
                    <a:pt x="23921" y="6479"/>
                    <a:pt x="24142" y="6147"/>
                    <a:pt x="24512" y="6036"/>
                  </a:cubicBezTo>
                  <a:cubicBezTo>
                    <a:pt x="24605" y="5989"/>
                    <a:pt x="24704" y="5969"/>
                    <a:pt x="24802" y="5969"/>
                  </a:cubicBezTo>
                  <a:close/>
                  <a:moveTo>
                    <a:pt x="26582" y="10361"/>
                  </a:moveTo>
                  <a:cubicBezTo>
                    <a:pt x="26878" y="10435"/>
                    <a:pt x="27137" y="10546"/>
                    <a:pt x="27433" y="10583"/>
                  </a:cubicBezTo>
                  <a:lnTo>
                    <a:pt x="27248" y="10768"/>
                  </a:lnTo>
                  <a:lnTo>
                    <a:pt x="26915" y="10768"/>
                  </a:lnTo>
                  <a:cubicBezTo>
                    <a:pt x="26952" y="10731"/>
                    <a:pt x="27026" y="10694"/>
                    <a:pt x="27063" y="10694"/>
                  </a:cubicBezTo>
                  <a:cubicBezTo>
                    <a:pt x="26915" y="10694"/>
                    <a:pt x="26767" y="10731"/>
                    <a:pt x="26656" y="10731"/>
                  </a:cubicBezTo>
                  <a:cubicBezTo>
                    <a:pt x="26508" y="10731"/>
                    <a:pt x="26361" y="10694"/>
                    <a:pt x="26213" y="10694"/>
                  </a:cubicBezTo>
                  <a:cubicBezTo>
                    <a:pt x="26287" y="10731"/>
                    <a:pt x="26324" y="10768"/>
                    <a:pt x="26361" y="10768"/>
                  </a:cubicBezTo>
                  <a:cubicBezTo>
                    <a:pt x="26287" y="10805"/>
                    <a:pt x="26222" y="10824"/>
                    <a:pt x="26162" y="10824"/>
                  </a:cubicBezTo>
                  <a:cubicBezTo>
                    <a:pt x="26102" y="10824"/>
                    <a:pt x="26046" y="10805"/>
                    <a:pt x="25991" y="10768"/>
                  </a:cubicBezTo>
                  <a:cubicBezTo>
                    <a:pt x="25917" y="10731"/>
                    <a:pt x="25843" y="10657"/>
                    <a:pt x="25806" y="10583"/>
                  </a:cubicBezTo>
                  <a:cubicBezTo>
                    <a:pt x="26102" y="10546"/>
                    <a:pt x="26361" y="10435"/>
                    <a:pt x="26582" y="10361"/>
                  </a:cubicBezTo>
                  <a:close/>
                  <a:moveTo>
                    <a:pt x="26582" y="10953"/>
                  </a:moveTo>
                  <a:cubicBezTo>
                    <a:pt x="26730" y="10990"/>
                    <a:pt x="26878" y="11064"/>
                    <a:pt x="27026" y="11064"/>
                  </a:cubicBezTo>
                  <a:cubicBezTo>
                    <a:pt x="26878" y="11212"/>
                    <a:pt x="26730" y="11397"/>
                    <a:pt x="26582" y="11581"/>
                  </a:cubicBezTo>
                  <a:cubicBezTo>
                    <a:pt x="26471" y="11360"/>
                    <a:pt x="26324" y="11249"/>
                    <a:pt x="26176" y="11064"/>
                  </a:cubicBezTo>
                  <a:cubicBezTo>
                    <a:pt x="26324" y="11064"/>
                    <a:pt x="26471" y="10990"/>
                    <a:pt x="26582" y="10953"/>
                  </a:cubicBezTo>
                  <a:close/>
                  <a:moveTo>
                    <a:pt x="23736" y="16055"/>
                  </a:moveTo>
                  <a:cubicBezTo>
                    <a:pt x="23921" y="16240"/>
                    <a:pt x="24142" y="16425"/>
                    <a:pt x="24327" y="16572"/>
                  </a:cubicBezTo>
                  <a:cubicBezTo>
                    <a:pt x="24364" y="16609"/>
                    <a:pt x="24364" y="16646"/>
                    <a:pt x="24438" y="16646"/>
                  </a:cubicBezTo>
                  <a:lnTo>
                    <a:pt x="24512" y="16646"/>
                  </a:lnTo>
                  <a:cubicBezTo>
                    <a:pt x="24585" y="16671"/>
                    <a:pt x="24657" y="16726"/>
                    <a:pt x="24730" y="16783"/>
                  </a:cubicBezTo>
                  <a:lnTo>
                    <a:pt x="24730" y="16783"/>
                  </a:lnTo>
                  <a:cubicBezTo>
                    <a:pt x="24763" y="16762"/>
                    <a:pt x="24797" y="16741"/>
                    <a:pt x="24831" y="16720"/>
                  </a:cubicBezTo>
                  <a:lnTo>
                    <a:pt x="24831" y="16720"/>
                  </a:lnTo>
                  <a:cubicBezTo>
                    <a:pt x="24861" y="16741"/>
                    <a:pt x="24890" y="16765"/>
                    <a:pt x="24919" y="16794"/>
                  </a:cubicBezTo>
                  <a:cubicBezTo>
                    <a:pt x="24999" y="16783"/>
                    <a:pt x="25072" y="16764"/>
                    <a:pt x="25141" y="16742"/>
                  </a:cubicBezTo>
                  <a:lnTo>
                    <a:pt x="25141" y="16742"/>
                  </a:lnTo>
                  <a:cubicBezTo>
                    <a:pt x="25177" y="16766"/>
                    <a:pt x="25207" y="16787"/>
                    <a:pt x="25236" y="16805"/>
                  </a:cubicBezTo>
                  <a:lnTo>
                    <a:pt x="25236" y="16805"/>
                  </a:lnTo>
                  <a:cubicBezTo>
                    <a:pt x="25362" y="16758"/>
                    <a:pt x="25482" y="16701"/>
                    <a:pt x="25584" y="16572"/>
                  </a:cubicBezTo>
                  <a:lnTo>
                    <a:pt x="25584" y="16572"/>
                  </a:lnTo>
                  <a:cubicBezTo>
                    <a:pt x="25431" y="16623"/>
                    <a:pt x="25296" y="16692"/>
                    <a:pt x="25141" y="16742"/>
                  </a:cubicBezTo>
                  <a:lnTo>
                    <a:pt x="25141" y="16742"/>
                  </a:lnTo>
                  <a:cubicBezTo>
                    <a:pt x="25100" y="16714"/>
                    <a:pt x="25052" y="16682"/>
                    <a:pt x="24993" y="16646"/>
                  </a:cubicBezTo>
                  <a:cubicBezTo>
                    <a:pt x="24939" y="16660"/>
                    <a:pt x="24885" y="16688"/>
                    <a:pt x="24831" y="16720"/>
                  </a:cubicBezTo>
                  <a:lnTo>
                    <a:pt x="24831" y="16720"/>
                  </a:lnTo>
                  <a:cubicBezTo>
                    <a:pt x="24747" y="16661"/>
                    <a:pt x="24658" y="16627"/>
                    <a:pt x="24549" y="16572"/>
                  </a:cubicBezTo>
                  <a:cubicBezTo>
                    <a:pt x="24697" y="16499"/>
                    <a:pt x="24845" y="16462"/>
                    <a:pt x="24919" y="16388"/>
                  </a:cubicBezTo>
                  <a:lnTo>
                    <a:pt x="24919" y="16388"/>
                  </a:lnTo>
                  <a:lnTo>
                    <a:pt x="24512" y="16499"/>
                  </a:lnTo>
                  <a:cubicBezTo>
                    <a:pt x="24364" y="16462"/>
                    <a:pt x="24290" y="16388"/>
                    <a:pt x="24142" y="16314"/>
                  </a:cubicBezTo>
                  <a:cubicBezTo>
                    <a:pt x="24253" y="16240"/>
                    <a:pt x="24364" y="16240"/>
                    <a:pt x="24512" y="16203"/>
                  </a:cubicBezTo>
                  <a:lnTo>
                    <a:pt x="24512" y="16092"/>
                  </a:lnTo>
                  <a:cubicBezTo>
                    <a:pt x="24364" y="16129"/>
                    <a:pt x="24179" y="16240"/>
                    <a:pt x="24068" y="16240"/>
                  </a:cubicBezTo>
                  <a:cubicBezTo>
                    <a:pt x="23921" y="16203"/>
                    <a:pt x="23810" y="16092"/>
                    <a:pt x="23736" y="16055"/>
                  </a:cubicBezTo>
                  <a:close/>
                  <a:moveTo>
                    <a:pt x="25236" y="16805"/>
                  </a:moveTo>
                  <a:lnTo>
                    <a:pt x="25236" y="16805"/>
                  </a:lnTo>
                  <a:cubicBezTo>
                    <a:pt x="25180" y="16826"/>
                    <a:pt x="25123" y="16846"/>
                    <a:pt x="25067" y="16868"/>
                  </a:cubicBezTo>
                  <a:cubicBezTo>
                    <a:pt x="25109" y="16889"/>
                    <a:pt x="25148" y="16913"/>
                    <a:pt x="25186" y="16937"/>
                  </a:cubicBezTo>
                  <a:lnTo>
                    <a:pt x="25186" y="16937"/>
                  </a:lnTo>
                  <a:cubicBezTo>
                    <a:pt x="25246" y="16909"/>
                    <a:pt x="25304" y="16883"/>
                    <a:pt x="25362" y="16868"/>
                  </a:cubicBezTo>
                  <a:cubicBezTo>
                    <a:pt x="25317" y="16853"/>
                    <a:pt x="25279" y="16832"/>
                    <a:pt x="25236" y="16805"/>
                  </a:cubicBezTo>
                  <a:close/>
                  <a:moveTo>
                    <a:pt x="24730" y="16783"/>
                  </a:moveTo>
                  <a:lnTo>
                    <a:pt x="24730" y="16783"/>
                  </a:lnTo>
                  <a:cubicBezTo>
                    <a:pt x="24669" y="16820"/>
                    <a:pt x="24609" y="16853"/>
                    <a:pt x="24549" y="16868"/>
                  </a:cubicBezTo>
                  <a:cubicBezTo>
                    <a:pt x="24601" y="16894"/>
                    <a:pt x="24648" y="16920"/>
                    <a:pt x="24691" y="16944"/>
                  </a:cubicBezTo>
                  <a:lnTo>
                    <a:pt x="24691" y="16944"/>
                  </a:lnTo>
                  <a:cubicBezTo>
                    <a:pt x="24741" y="16920"/>
                    <a:pt x="24793" y="16894"/>
                    <a:pt x="24845" y="16868"/>
                  </a:cubicBezTo>
                  <a:cubicBezTo>
                    <a:pt x="24806" y="16843"/>
                    <a:pt x="24768" y="16813"/>
                    <a:pt x="24730" y="16783"/>
                  </a:cubicBezTo>
                  <a:close/>
                  <a:moveTo>
                    <a:pt x="25701" y="17093"/>
                  </a:moveTo>
                  <a:lnTo>
                    <a:pt x="25701" y="17093"/>
                  </a:lnTo>
                  <a:cubicBezTo>
                    <a:pt x="25665" y="17115"/>
                    <a:pt x="25626" y="17139"/>
                    <a:pt x="25584" y="17164"/>
                  </a:cubicBezTo>
                  <a:cubicBezTo>
                    <a:pt x="25632" y="17196"/>
                    <a:pt x="25686" y="17227"/>
                    <a:pt x="25744" y="17259"/>
                  </a:cubicBezTo>
                  <a:lnTo>
                    <a:pt x="25744" y="17259"/>
                  </a:lnTo>
                  <a:lnTo>
                    <a:pt x="25917" y="17201"/>
                  </a:lnTo>
                  <a:cubicBezTo>
                    <a:pt x="25845" y="17165"/>
                    <a:pt x="25773" y="17129"/>
                    <a:pt x="25701" y="17093"/>
                  </a:cubicBezTo>
                  <a:close/>
                  <a:moveTo>
                    <a:pt x="27765" y="17016"/>
                  </a:moveTo>
                  <a:cubicBezTo>
                    <a:pt x="27839" y="17053"/>
                    <a:pt x="27987" y="17127"/>
                    <a:pt x="28135" y="17201"/>
                  </a:cubicBezTo>
                  <a:cubicBezTo>
                    <a:pt x="28024" y="17238"/>
                    <a:pt x="27876" y="17312"/>
                    <a:pt x="27802" y="17349"/>
                  </a:cubicBezTo>
                  <a:cubicBezTo>
                    <a:pt x="27655" y="17349"/>
                    <a:pt x="27507" y="17238"/>
                    <a:pt x="27322" y="17201"/>
                  </a:cubicBezTo>
                  <a:cubicBezTo>
                    <a:pt x="27470" y="17164"/>
                    <a:pt x="27618" y="17053"/>
                    <a:pt x="27765" y="17016"/>
                  </a:cubicBezTo>
                  <a:close/>
                  <a:moveTo>
                    <a:pt x="25615" y="17700"/>
                  </a:moveTo>
                  <a:cubicBezTo>
                    <a:pt x="25604" y="17706"/>
                    <a:pt x="25594" y="17712"/>
                    <a:pt x="25584" y="17719"/>
                  </a:cubicBezTo>
                  <a:lnTo>
                    <a:pt x="25706" y="17763"/>
                  </a:lnTo>
                  <a:lnTo>
                    <a:pt x="25706" y="17763"/>
                  </a:lnTo>
                  <a:cubicBezTo>
                    <a:pt x="25715" y="17760"/>
                    <a:pt x="25723" y="17758"/>
                    <a:pt x="25732" y="17756"/>
                  </a:cubicBezTo>
                  <a:cubicBezTo>
                    <a:pt x="25696" y="17743"/>
                    <a:pt x="25655" y="17723"/>
                    <a:pt x="25615" y="17700"/>
                  </a:cubicBezTo>
                  <a:close/>
                  <a:moveTo>
                    <a:pt x="27839" y="17571"/>
                  </a:moveTo>
                  <a:cubicBezTo>
                    <a:pt x="27950" y="17608"/>
                    <a:pt x="28061" y="17719"/>
                    <a:pt x="28209" y="17793"/>
                  </a:cubicBezTo>
                  <a:lnTo>
                    <a:pt x="27950" y="17940"/>
                  </a:lnTo>
                  <a:cubicBezTo>
                    <a:pt x="27802" y="17903"/>
                    <a:pt x="27655" y="17793"/>
                    <a:pt x="27507" y="17756"/>
                  </a:cubicBezTo>
                  <a:cubicBezTo>
                    <a:pt x="27618" y="17719"/>
                    <a:pt x="27765" y="17608"/>
                    <a:pt x="27839" y="17571"/>
                  </a:cubicBezTo>
                  <a:close/>
                  <a:moveTo>
                    <a:pt x="27285" y="17866"/>
                  </a:moveTo>
                  <a:cubicBezTo>
                    <a:pt x="27396" y="17903"/>
                    <a:pt x="27470" y="17940"/>
                    <a:pt x="27507" y="18051"/>
                  </a:cubicBezTo>
                  <a:cubicBezTo>
                    <a:pt x="27248" y="18088"/>
                    <a:pt x="27026" y="18162"/>
                    <a:pt x="26730" y="18236"/>
                  </a:cubicBezTo>
                  <a:cubicBezTo>
                    <a:pt x="26706" y="18248"/>
                    <a:pt x="26677" y="18253"/>
                    <a:pt x="26647" y="18253"/>
                  </a:cubicBezTo>
                  <a:cubicBezTo>
                    <a:pt x="26587" y="18253"/>
                    <a:pt x="26521" y="18236"/>
                    <a:pt x="26471" y="18236"/>
                  </a:cubicBezTo>
                  <a:cubicBezTo>
                    <a:pt x="26176" y="18162"/>
                    <a:pt x="25954" y="18088"/>
                    <a:pt x="25658" y="18051"/>
                  </a:cubicBezTo>
                  <a:cubicBezTo>
                    <a:pt x="25769" y="17977"/>
                    <a:pt x="25806" y="17903"/>
                    <a:pt x="25917" y="17866"/>
                  </a:cubicBezTo>
                  <a:cubicBezTo>
                    <a:pt x="26102" y="17903"/>
                    <a:pt x="26287" y="17977"/>
                    <a:pt x="26471" y="18051"/>
                  </a:cubicBezTo>
                  <a:cubicBezTo>
                    <a:pt x="26656" y="18051"/>
                    <a:pt x="26841" y="18051"/>
                    <a:pt x="26952" y="17977"/>
                  </a:cubicBezTo>
                  <a:cubicBezTo>
                    <a:pt x="27100" y="17940"/>
                    <a:pt x="27211" y="17903"/>
                    <a:pt x="27285" y="17866"/>
                  </a:cubicBezTo>
                  <a:close/>
                  <a:moveTo>
                    <a:pt x="24808" y="18273"/>
                  </a:moveTo>
                  <a:cubicBezTo>
                    <a:pt x="24845" y="18273"/>
                    <a:pt x="24882" y="18310"/>
                    <a:pt x="24919" y="18347"/>
                  </a:cubicBezTo>
                  <a:cubicBezTo>
                    <a:pt x="24919" y="18458"/>
                    <a:pt x="24882" y="18532"/>
                    <a:pt x="24882" y="18643"/>
                  </a:cubicBezTo>
                  <a:cubicBezTo>
                    <a:pt x="24845" y="18532"/>
                    <a:pt x="24808" y="18495"/>
                    <a:pt x="24697" y="18495"/>
                  </a:cubicBezTo>
                  <a:cubicBezTo>
                    <a:pt x="24734" y="18421"/>
                    <a:pt x="24808" y="18347"/>
                    <a:pt x="24808" y="18273"/>
                  </a:cubicBezTo>
                  <a:close/>
                  <a:moveTo>
                    <a:pt x="28357" y="18273"/>
                  </a:moveTo>
                  <a:cubicBezTo>
                    <a:pt x="28394" y="18310"/>
                    <a:pt x="28431" y="18421"/>
                    <a:pt x="28431" y="18495"/>
                  </a:cubicBezTo>
                  <a:cubicBezTo>
                    <a:pt x="28394" y="18532"/>
                    <a:pt x="28320" y="18606"/>
                    <a:pt x="28246" y="18643"/>
                  </a:cubicBezTo>
                  <a:cubicBezTo>
                    <a:pt x="28246" y="18495"/>
                    <a:pt x="28246" y="18421"/>
                    <a:pt x="28209" y="18347"/>
                  </a:cubicBezTo>
                  <a:cubicBezTo>
                    <a:pt x="28246" y="18310"/>
                    <a:pt x="28320" y="18310"/>
                    <a:pt x="28357" y="18273"/>
                  </a:cubicBezTo>
                  <a:close/>
                  <a:moveTo>
                    <a:pt x="25288" y="18458"/>
                  </a:moveTo>
                  <a:cubicBezTo>
                    <a:pt x="25362" y="18458"/>
                    <a:pt x="25399" y="18495"/>
                    <a:pt x="25473" y="18495"/>
                  </a:cubicBezTo>
                  <a:cubicBezTo>
                    <a:pt x="25473" y="18606"/>
                    <a:pt x="25436" y="18717"/>
                    <a:pt x="25436" y="18828"/>
                  </a:cubicBezTo>
                  <a:cubicBezTo>
                    <a:pt x="25362" y="18791"/>
                    <a:pt x="25251" y="18791"/>
                    <a:pt x="25178" y="18717"/>
                  </a:cubicBezTo>
                  <a:lnTo>
                    <a:pt x="25288" y="18458"/>
                  </a:lnTo>
                  <a:close/>
                  <a:moveTo>
                    <a:pt x="27950" y="18458"/>
                  </a:moveTo>
                  <a:lnTo>
                    <a:pt x="28061" y="18717"/>
                  </a:lnTo>
                  <a:cubicBezTo>
                    <a:pt x="27987" y="18791"/>
                    <a:pt x="27950" y="18791"/>
                    <a:pt x="27839" y="18828"/>
                  </a:cubicBezTo>
                  <a:cubicBezTo>
                    <a:pt x="27802" y="18717"/>
                    <a:pt x="27765" y="18606"/>
                    <a:pt x="27765" y="18495"/>
                  </a:cubicBezTo>
                  <a:cubicBezTo>
                    <a:pt x="27802" y="18495"/>
                    <a:pt x="27839" y="18458"/>
                    <a:pt x="27950" y="18458"/>
                  </a:cubicBezTo>
                  <a:close/>
                  <a:moveTo>
                    <a:pt x="25769" y="18606"/>
                  </a:moveTo>
                  <a:cubicBezTo>
                    <a:pt x="25806" y="18606"/>
                    <a:pt x="25843" y="18643"/>
                    <a:pt x="25917" y="18643"/>
                  </a:cubicBezTo>
                  <a:cubicBezTo>
                    <a:pt x="25954" y="18680"/>
                    <a:pt x="25991" y="18791"/>
                    <a:pt x="26028" y="18828"/>
                  </a:cubicBezTo>
                  <a:cubicBezTo>
                    <a:pt x="26028" y="18865"/>
                    <a:pt x="25991" y="18976"/>
                    <a:pt x="25991" y="19013"/>
                  </a:cubicBezTo>
                  <a:cubicBezTo>
                    <a:pt x="25917" y="18976"/>
                    <a:pt x="25769" y="18976"/>
                    <a:pt x="25621" y="18902"/>
                  </a:cubicBezTo>
                  <a:cubicBezTo>
                    <a:pt x="25658" y="18828"/>
                    <a:pt x="25732" y="18680"/>
                    <a:pt x="25769" y="18606"/>
                  </a:cubicBezTo>
                  <a:close/>
                  <a:moveTo>
                    <a:pt x="27433" y="18606"/>
                  </a:moveTo>
                  <a:cubicBezTo>
                    <a:pt x="27470" y="18680"/>
                    <a:pt x="27507" y="18828"/>
                    <a:pt x="27581" y="18902"/>
                  </a:cubicBezTo>
                  <a:cubicBezTo>
                    <a:pt x="27433" y="18976"/>
                    <a:pt x="27285" y="19013"/>
                    <a:pt x="27137" y="19013"/>
                  </a:cubicBezTo>
                  <a:cubicBezTo>
                    <a:pt x="27137" y="18976"/>
                    <a:pt x="27100" y="18865"/>
                    <a:pt x="27100" y="18828"/>
                  </a:cubicBezTo>
                  <a:cubicBezTo>
                    <a:pt x="27137" y="18791"/>
                    <a:pt x="27211" y="18680"/>
                    <a:pt x="27248" y="18643"/>
                  </a:cubicBezTo>
                  <a:cubicBezTo>
                    <a:pt x="27322" y="18606"/>
                    <a:pt x="27396" y="18606"/>
                    <a:pt x="27433" y="18606"/>
                  </a:cubicBezTo>
                  <a:close/>
                  <a:moveTo>
                    <a:pt x="29503" y="8550"/>
                  </a:moveTo>
                  <a:cubicBezTo>
                    <a:pt x="29577" y="8550"/>
                    <a:pt x="29688" y="8624"/>
                    <a:pt x="29799" y="8624"/>
                  </a:cubicBezTo>
                  <a:cubicBezTo>
                    <a:pt x="29651" y="8920"/>
                    <a:pt x="29466" y="9252"/>
                    <a:pt x="29318" y="9585"/>
                  </a:cubicBezTo>
                  <a:cubicBezTo>
                    <a:pt x="29133" y="10029"/>
                    <a:pt x="28801" y="10398"/>
                    <a:pt x="28505" y="10768"/>
                  </a:cubicBezTo>
                  <a:cubicBezTo>
                    <a:pt x="28394" y="10879"/>
                    <a:pt x="28246" y="10953"/>
                    <a:pt x="28209" y="11101"/>
                  </a:cubicBezTo>
                  <a:cubicBezTo>
                    <a:pt x="28579" y="10916"/>
                    <a:pt x="28838" y="10583"/>
                    <a:pt x="29133" y="10324"/>
                  </a:cubicBezTo>
                  <a:cubicBezTo>
                    <a:pt x="29318" y="10103"/>
                    <a:pt x="29577" y="9918"/>
                    <a:pt x="29725" y="9622"/>
                  </a:cubicBezTo>
                  <a:cubicBezTo>
                    <a:pt x="29910" y="9363"/>
                    <a:pt x="30058" y="9030"/>
                    <a:pt x="30132" y="8735"/>
                  </a:cubicBezTo>
                  <a:cubicBezTo>
                    <a:pt x="30243" y="8809"/>
                    <a:pt x="30279" y="8809"/>
                    <a:pt x="30390" y="8846"/>
                  </a:cubicBezTo>
                  <a:cubicBezTo>
                    <a:pt x="30279" y="9178"/>
                    <a:pt x="30095" y="9474"/>
                    <a:pt x="29873" y="9770"/>
                  </a:cubicBezTo>
                  <a:cubicBezTo>
                    <a:pt x="30095" y="9733"/>
                    <a:pt x="30243" y="9474"/>
                    <a:pt x="30390" y="9363"/>
                  </a:cubicBezTo>
                  <a:cubicBezTo>
                    <a:pt x="30464" y="9215"/>
                    <a:pt x="30575" y="9104"/>
                    <a:pt x="30649" y="8993"/>
                  </a:cubicBezTo>
                  <a:cubicBezTo>
                    <a:pt x="31352" y="9252"/>
                    <a:pt x="31980" y="9770"/>
                    <a:pt x="32572" y="10287"/>
                  </a:cubicBezTo>
                  <a:cubicBezTo>
                    <a:pt x="33200" y="10879"/>
                    <a:pt x="33718" y="11655"/>
                    <a:pt x="34420" y="12210"/>
                  </a:cubicBezTo>
                  <a:cubicBezTo>
                    <a:pt x="34235" y="12210"/>
                    <a:pt x="34050" y="12210"/>
                    <a:pt x="33866" y="12247"/>
                  </a:cubicBezTo>
                  <a:cubicBezTo>
                    <a:pt x="33607" y="12358"/>
                    <a:pt x="33496" y="12580"/>
                    <a:pt x="33533" y="12801"/>
                  </a:cubicBezTo>
                  <a:cubicBezTo>
                    <a:pt x="33570" y="13134"/>
                    <a:pt x="33755" y="13430"/>
                    <a:pt x="33977" y="13652"/>
                  </a:cubicBezTo>
                  <a:cubicBezTo>
                    <a:pt x="34901" y="14761"/>
                    <a:pt x="36010" y="15722"/>
                    <a:pt x="37230" y="16536"/>
                  </a:cubicBezTo>
                  <a:cubicBezTo>
                    <a:pt x="37858" y="17016"/>
                    <a:pt x="38561" y="17497"/>
                    <a:pt x="39300" y="17866"/>
                  </a:cubicBezTo>
                  <a:cubicBezTo>
                    <a:pt x="40003" y="18199"/>
                    <a:pt x="40705" y="18458"/>
                    <a:pt x="41445" y="18680"/>
                  </a:cubicBezTo>
                  <a:cubicBezTo>
                    <a:pt x="41851" y="18828"/>
                    <a:pt x="42258" y="18902"/>
                    <a:pt x="42665" y="19013"/>
                  </a:cubicBezTo>
                  <a:cubicBezTo>
                    <a:pt x="43404" y="19013"/>
                    <a:pt x="44143" y="18976"/>
                    <a:pt x="44846" y="18828"/>
                  </a:cubicBezTo>
                  <a:cubicBezTo>
                    <a:pt x="45216" y="18791"/>
                    <a:pt x="45548" y="18643"/>
                    <a:pt x="45807" y="18458"/>
                  </a:cubicBezTo>
                  <a:cubicBezTo>
                    <a:pt x="46288" y="18125"/>
                    <a:pt x="46658" y="17608"/>
                    <a:pt x="46658" y="17053"/>
                  </a:cubicBezTo>
                  <a:cubicBezTo>
                    <a:pt x="46658" y="16683"/>
                    <a:pt x="46547" y="16277"/>
                    <a:pt x="46325" y="15944"/>
                  </a:cubicBezTo>
                  <a:cubicBezTo>
                    <a:pt x="46142" y="15730"/>
                    <a:pt x="45858" y="15592"/>
                    <a:pt x="45556" y="15592"/>
                  </a:cubicBezTo>
                  <a:cubicBezTo>
                    <a:pt x="45492" y="15592"/>
                    <a:pt x="45428" y="15598"/>
                    <a:pt x="45364" y="15611"/>
                  </a:cubicBezTo>
                  <a:cubicBezTo>
                    <a:pt x="45216" y="15685"/>
                    <a:pt x="45142" y="15759"/>
                    <a:pt x="45031" y="15870"/>
                  </a:cubicBezTo>
                  <a:cubicBezTo>
                    <a:pt x="44883" y="16092"/>
                    <a:pt x="44846" y="16351"/>
                    <a:pt x="44883" y="16609"/>
                  </a:cubicBezTo>
                  <a:cubicBezTo>
                    <a:pt x="44883" y="16683"/>
                    <a:pt x="44994" y="16794"/>
                    <a:pt x="45068" y="16868"/>
                  </a:cubicBezTo>
                  <a:cubicBezTo>
                    <a:pt x="45031" y="16720"/>
                    <a:pt x="44994" y="16536"/>
                    <a:pt x="45068" y="16425"/>
                  </a:cubicBezTo>
                  <a:cubicBezTo>
                    <a:pt x="45169" y="16256"/>
                    <a:pt x="45332" y="16087"/>
                    <a:pt x="45500" y="16087"/>
                  </a:cubicBezTo>
                  <a:cubicBezTo>
                    <a:pt x="45516" y="16087"/>
                    <a:pt x="45532" y="16089"/>
                    <a:pt x="45548" y="16092"/>
                  </a:cubicBezTo>
                  <a:cubicBezTo>
                    <a:pt x="45733" y="16129"/>
                    <a:pt x="45881" y="16277"/>
                    <a:pt x="45955" y="16462"/>
                  </a:cubicBezTo>
                  <a:cubicBezTo>
                    <a:pt x="46103" y="16794"/>
                    <a:pt x="46103" y="17164"/>
                    <a:pt x="45918" y="17460"/>
                  </a:cubicBezTo>
                  <a:cubicBezTo>
                    <a:pt x="45696" y="17903"/>
                    <a:pt x="45216" y="18125"/>
                    <a:pt x="44772" y="18199"/>
                  </a:cubicBezTo>
                  <a:cubicBezTo>
                    <a:pt x="44476" y="17940"/>
                    <a:pt x="44254" y="17608"/>
                    <a:pt x="44107" y="17238"/>
                  </a:cubicBezTo>
                  <a:cubicBezTo>
                    <a:pt x="43959" y="16794"/>
                    <a:pt x="43885" y="16314"/>
                    <a:pt x="43922" y="15870"/>
                  </a:cubicBezTo>
                  <a:cubicBezTo>
                    <a:pt x="43922" y="15537"/>
                    <a:pt x="44107" y="15205"/>
                    <a:pt x="44328" y="14983"/>
                  </a:cubicBezTo>
                  <a:cubicBezTo>
                    <a:pt x="44554" y="14789"/>
                    <a:pt x="44893" y="14680"/>
                    <a:pt x="45197" y="14680"/>
                  </a:cubicBezTo>
                  <a:cubicBezTo>
                    <a:pt x="45241" y="14680"/>
                    <a:pt x="45284" y="14682"/>
                    <a:pt x="45327" y="14687"/>
                  </a:cubicBezTo>
                  <a:cubicBezTo>
                    <a:pt x="45585" y="14761"/>
                    <a:pt x="45918" y="14798"/>
                    <a:pt x="46177" y="14946"/>
                  </a:cubicBezTo>
                  <a:cubicBezTo>
                    <a:pt x="46547" y="15131"/>
                    <a:pt x="46879" y="15389"/>
                    <a:pt x="47175" y="15722"/>
                  </a:cubicBezTo>
                  <a:cubicBezTo>
                    <a:pt x="47397" y="15981"/>
                    <a:pt x="47582" y="16351"/>
                    <a:pt x="47656" y="16720"/>
                  </a:cubicBezTo>
                  <a:cubicBezTo>
                    <a:pt x="47730" y="16979"/>
                    <a:pt x="47767" y="17164"/>
                    <a:pt x="47730" y="17386"/>
                  </a:cubicBezTo>
                  <a:cubicBezTo>
                    <a:pt x="47730" y="17497"/>
                    <a:pt x="47656" y="17571"/>
                    <a:pt x="47619" y="17645"/>
                  </a:cubicBezTo>
                  <a:cubicBezTo>
                    <a:pt x="47360" y="17534"/>
                    <a:pt x="47064" y="17349"/>
                    <a:pt x="46805" y="17201"/>
                  </a:cubicBezTo>
                  <a:lnTo>
                    <a:pt x="46658" y="17201"/>
                  </a:lnTo>
                  <a:cubicBezTo>
                    <a:pt x="46990" y="17423"/>
                    <a:pt x="47286" y="17645"/>
                    <a:pt x="47471" y="17977"/>
                  </a:cubicBezTo>
                  <a:lnTo>
                    <a:pt x="47471" y="18014"/>
                  </a:lnTo>
                  <a:cubicBezTo>
                    <a:pt x="47212" y="17940"/>
                    <a:pt x="46990" y="17756"/>
                    <a:pt x="46694" y="17645"/>
                  </a:cubicBezTo>
                  <a:lnTo>
                    <a:pt x="46694" y="17645"/>
                  </a:lnTo>
                  <a:cubicBezTo>
                    <a:pt x="46879" y="17903"/>
                    <a:pt x="47101" y="18088"/>
                    <a:pt x="47286" y="18273"/>
                  </a:cubicBezTo>
                  <a:lnTo>
                    <a:pt x="47175" y="18384"/>
                  </a:lnTo>
                  <a:cubicBezTo>
                    <a:pt x="46916" y="18273"/>
                    <a:pt x="46694" y="18014"/>
                    <a:pt x="46473" y="17940"/>
                  </a:cubicBezTo>
                  <a:lnTo>
                    <a:pt x="46473" y="17940"/>
                  </a:lnTo>
                  <a:cubicBezTo>
                    <a:pt x="46658" y="18162"/>
                    <a:pt x="46842" y="18347"/>
                    <a:pt x="47027" y="18569"/>
                  </a:cubicBezTo>
                  <a:lnTo>
                    <a:pt x="46805" y="18828"/>
                  </a:lnTo>
                  <a:cubicBezTo>
                    <a:pt x="46694" y="18569"/>
                    <a:pt x="46473" y="18384"/>
                    <a:pt x="46251" y="18199"/>
                  </a:cubicBezTo>
                  <a:lnTo>
                    <a:pt x="46251" y="18199"/>
                  </a:lnTo>
                  <a:cubicBezTo>
                    <a:pt x="46288" y="18347"/>
                    <a:pt x="46362" y="18458"/>
                    <a:pt x="46473" y="18569"/>
                  </a:cubicBezTo>
                  <a:cubicBezTo>
                    <a:pt x="46547" y="18680"/>
                    <a:pt x="46621" y="18828"/>
                    <a:pt x="46694" y="18902"/>
                  </a:cubicBezTo>
                  <a:cubicBezTo>
                    <a:pt x="46436" y="19086"/>
                    <a:pt x="46177" y="19271"/>
                    <a:pt x="45881" y="19382"/>
                  </a:cubicBezTo>
                  <a:cubicBezTo>
                    <a:pt x="45364" y="19567"/>
                    <a:pt x="44809" y="19715"/>
                    <a:pt x="44254" y="19789"/>
                  </a:cubicBezTo>
                  <a:cubicBezTo>
                    <a:pt x="44065" y="19802"/>
                    <a:pt x="43871" y="19811"/>
                    <a:pt x="43678" y="19811"/>
                  </a:cubicBezTo>
                  <a:cubicBezTo>
                    <a:pt x="43346" y="19811"/>
                    <a:pt x="43020" y="19785"/>
                    <a:pt x="42739" y="19715"/>
                  </a:cubicBezTo>
                  <a:cubicBezTo>
                    <a:pt x="41149" y="19345"/>
                    <a:pt x="39670" y="18643"/>
                    <a:pt x="38191" y="17940"/>
                  </a:cubicBezTo>
                  <a:cubicBezTo>
                    <a:pt x="37378" y="17534"/>
                    <a:pt x="36565" y="17127"/>
                    <a:pt x="35751" y="16683"/>
                  </a:cubicBezTo>
                  <a:cubicBezTo>
                    <a:pt x="34975" y="16277"/>
                    <a:pt x="34235" y="15796"/>
                    <a:pt x="33422" y="15389"/>
                  </a:cubicBezTo>
                  <a:cubicBezTo>
                    <a:pt x="32793" y="15057"/>
                    <a:pt x="32128" y="14761"/>
                    <a:pt x="31463" y="14502"/>
                  </a:cubicBezTo>
                  <a:lnTo>
                    <a:pt x="31463" y="14502"/>
                  </a:lnTo>
                  <a:cubicBezTo>
                    <a:pt x="32387" y="14650"/>
                    <a:pt x="33311" y="14761"/>
                    <a:pt x="34161" y="15168"/>
                  </a:cubicBezTo>
                  <a:cubicBezTo>
                    <a:pt x="34827" y="15500"/>
                    <a:pt x="35381" y="15907"/>
                    <a:pt x="36010" y="16240"/>
                  </a:cubicBezTo>
                  <a:cubicBezTo>
                    <a:pt x="36158" y="16277"/>
                    <a:pt x="36269" y="16314"/>
                    <a:pt x="36380" y="16351"/>
                  </a:cubicBezTo>
                  <a:cubicBezTo>
                    <a:pt x="36306" y="16166"/>
                    <a:pt x="36158" y="16129"/>
                    <a:pt x="36010" y="15981"/>
                  </a:cubicBezTo>
                  <a:cubicBezTo>
                    <a:pt x="35714" y="15759"/>
                    <a:pt x="35418" y="15537"/>
                    <a:pt x="35049" y="15315"/>
                  </a:cubicBezTo>
                  <a:cubicBezTo>
                    <a:pt x="34753" y="15131"/>
                    <a:pt x="34457" y="14946"/>
                    <a:pt x="34124" y="14798"/>
                  </a:cubicBezTo>
                  <a:cubicBezTo>
                    <a:pt x="33792" y="14650"/>
                    <a:pt x="33496" y="14539"/>
                    <a:pt x="33126" y="14428"/>
                  </a:cubicBezTo>
                  <a:cubicBezTo>
                    <a:pt x="32503" y="14258"/>
                    <a:pt x="31902" y="14132"/>
                    <a:pt x="31305" y="14132"/>
                  </a:cubicBezTo>
                  <a:cubicBezTo>
                    <a:pt x="31123" y="14132"/>
                    <a:pt x="30942" y="14143"/>
                    <a:pt x="30760" y="14169"/>
                  </a:cubicBezTo>
                  <a:cubicBezTo>
                    <a:pt x="30279" y="14243"/>
                    <a:pt x="29873" y="14428"/>
                    <a:pt x="29429" y="14576"/>
                  </a:cubicBezTo>
                  <a:cubicBezTo>
                    <a:pt x="29466" y="14613"/>
                    <a:pt x="29503" y="14724"/>
                    <a:pt x="29577" y="14724"/>
                  </a:cubicBezTo>
                  <a:cubicBezTo>
                    <a:pt x="29854" y="14724"/>
                    <a:pt x="30132" y="14596"/>
                    <a:pt x="30409" y="14596"/>
                  </a:cubicBezTo>
                  <a:cubicBezTo>
                    <a:pt x="30464" y="14596"/>
                    <a:pt x="30520" y="14601"/>
                    <a:pt x="30575" y="14613"/>
                  </a:cubicBezTo>
                  <a:cubicBezTo>
                    <a:pt x="31389" y="14798"/>
                    <a:pt x="32128" y="15205"/>
                    <a:pt x="32867" y="15574"/>
                  </a:cubicBezTo>
                  <a:cubicBezTo>
                    <a:pt x="33533" y="15907"/>
                    <a:pt x="34124" y="16314"/>
                    <a:pt x="34716" y="16683"/>
                  </a:cubicBezTo>
                  <a:cubicBezTo>
                    <a:pt x="35973" y="17423"/>
                    <a:pt x="37304" y="18125"/>
                    <a:pt x="38598" y="18791"/>
                  </a:cubicBezTo>
                  <a:cubicBezTo>
                    <a:pt x="38561" y="18865"/>
                    <a:pt x="38524" y="18902"/>
                    <a:pt x="38561" y="19013"/>
                  </a:cubicBezTo>
                  <a:cubicBezTo>
                    <a:pt x="38561" y="19197"/>
                    <a:pt x="38598" y="19419"/>
                    <a:pt x="38709" y="19567"/>
                  </a:cubicBezTo>
                  <a:lnTo>
                    <a:pt x="38746" y="19567"/>
                  </a:lnTo>
                  <a:cubicBezTo>
                    <a:pt x="38820" y="19345"/>
                    <a:pt x="38894" y="19086"/>
                    <a:pt x="38894" y="18865"/>
                  </a:cubicBezTo>
                  <a:cubicBezTo>
                    <a:pt x="38968" y="18902"/>
                    <a:pt x="39115" y="18976"/>
                    <a:pt x="39226" y="19050"/>
                  </a:cubicBezTo>
                  <a:cubicBezTo>
                    <a:pt x="39152" y="19419"/>
                    <a:pt x="39115" y="19789"/>
                    <a:pt x="39226" y="20159"/>
                  </a:cubicBezTo>
                  <a:cubicBezTo>
                    <a:pt x="38524" y="19826"/>
                    <a:pt x="37822" y="19419"/>
                    <a:pt x="37193" y="19013"/>
                  </a:cubicBezTo>
                  <a:cubicBezTo>
                    <a:pt x="36491" y="18606"/>
                    <a:pt x="35825" y="18162"/>
                    <a:pt x="35197" y="17719"/>
                  </a:cubicBezTo>
                  <a:cubicBezTo>
                    <a:pt x="34457" y="17164"/>
                    <a:pt x="33681" y="16683"/>
                    <a:pt x="32941" y="16203"/>
                  </a:cubicBezTo>
                  <a:cubicBezTo>
                    <a:pt x="32239" y="15759"/>
                    <a:pt x="31536" y="15315"/>
                    <a:pt x="30797" y="15020"/>
                  </a:cubicBezTo>
                  <a:cubicBezTo>
                    <a:pt x="30626" y="14949"/>
                    <a:pt x="30445" y="14927"/>
                    <a:pt x="30259" y="14927"/>
                  </a:cubicBezTo>
                  <a:cubicBezTo>
                    <a:pt x="29961" y="14927"/>
                    <a:pt x="29651" y="14983"/>
                    <a:pt x="29355" y="14983"/>
                  </a:cubicBezTo>
                  <a:cubicBezTo>
                    <a:pt x="29096" y="15020"/>
                    <a:pt x="28764" y="15094"/>
                    <a:pt x="28505" y="15168"/>
                  </a:cubicBezTo>
                  <a:cubicBezTo>
                    <a:pt x="28394" y="15205"/>
                    <a:pt x="28320" y="15279"/>
                    <a:pt x="28246" y="15352"/>
                  </a:cubicBezTo>
                  <a:cubicBezTo>
                    <a:pt x="28503" y="15262"/>
                    <a:pt x="28759" y="15233"/>
                    <a:pt x="29014" y="15233"/>
                  </a:cubicBezTo>
                  <a:cubicBezTo>
                    <a:pt x="29382" y="15233"/>
                    <a:pt x="29745" y="15294"/>
                    <a:pt x="30095" y="15315"/>
                  </a:cubicBezTo>
                  <a:cubicBezTo>
                    <a:pt x="30427" y="15389"/>
                    <a:pt x="30760" y="15500"/>
                    <a:pt x="31093" y="15685"/>
                  </a:cubicBezTo>
                  <a:cubicBezTo>
                    <a:pt x="31573" y="15907"/>
                    <a:pt x="32054" y="16240"/>
                    <a:pt x="32498" y="16499"/>
                  </a:cubicBezTo>
                  <a:cubicBezTo>
                    <a:pt x="32202" y="16572"/>
                    <a:pt x="31869" y="16683"/>
                    <a:pt x="31647" y="16942"/>
                  </a:cubicBezTo>
                  <a:cubicBezTo>
                    <a:pt x="31315" y="17201"/>
                    <a:pt x="31167" y="17608"/>
                    <a:pt x="31278" y="17977"/>
                  </a:cubicBezTo>
                  <a:cubicBezTo>
                    <a:pt x="31315" y="18236"/>
                    <a:pt x="31463" y="18458"/>
                    <a:pt x="31684" y="18532"/>
                  </a:cubicBezTo>
                  <a:cubicBezTo>
                    <a:pt x="31804" y="18604"/>
                    <a:pt x="31954" y="18644"/>
                    <a:pt x="32095" y="18644"/>
                  </a:cubicBezTo>
                  <a:cubicBezTo>
                    <a:pt x="32173" y="18644"/>
                    <a:pt x="32247" y="18632"/>
                    <a:pt x="32313" y="18606"/>
                  </a:cubicBezTo>
                  <a:cubicBezTo>
                    <a:pt x="32461" y="18495"/>
                    <a:pt x="32572" y="18347"/>
                    <a:pt x="32646" y="18236"/>
                  </a:cubicBezTo>
                  <a:cubicBezTo>
                    <a:pt x="32683" y="18125"/>
                    <a:pt x="32609" y="18088"/>
                    <a:pt x="32609" y="18051"/>
                  </a:cubicBezTo>
                  <a:lnTo>
                    <a:pt x="32609" y="18162"/>
                  </a:lnTo>
                  <a:cubicBezTo>
                    <a:pt x="32507" y="18206"/>
                    <a:pt x="32410" y="18227"/>
                    <a:pt x="32317" y="18227"/>
                  </a:cubicBezTo>
                  <a:cubicBezTo>
                    <a:pt x="32175" y="18227"/>
                    <a:pt x="32041" y="18178"/>
                    <a:pt x="31906" y="18088"/>
                  </a:cubicBezTo>
                  <a:cubicBezTo>
                    <a:pt x="31721" y="17903"/>
                    <a:pt x="31832" y="17571"/>
                    <a:pt x="31906" y="17386"/>
                  </a:cubicBezTo>
                  <a:cubicBezTo>
                    <a:pt x="32239" y="17386"/>
                    <a:pt x="32535" y="17534"/>
                    <a:pt x="32793" y="17756"/>
                  </a:cubicBezTo>
                  <a:cubicBezTo>
                    <a:pt x="32904" y="17903"/>
                    <a:pt x="33015" y="18125"/>
                    <a:pt x="32904" y="18310"/>
                  </a:cubicBezTo>
                  <a:cubicBezTo>
                    <a:pt x="32830" y="18495"/>
                    <a:pt x="32646" y="18643"/>
                    <a:pt x="32461" y="18791"/>
                  </a:cubicBezTo>
                  <a:cubicBezTo>
                    <a:pt x="32331" y="18872"/>
                    <a:pt x="32179" y="18903"/>
                    <a:pt x="32028" y="18903"/>
                  </a:cubicBezTo>
                  <a:cubicBezTo>
                    <a:pt x="31836" y="18903"/>
                    <a:pt x="31644" y="18853"/>
                    <a:pt x="31500" y="18791"/>
                  </a:cubicBezTo>
                  <a:cubicBezTo>
                    <a:pt x="30945" y="18458"/>
                    <a:pt x="30501" y="17866"/>
                    <a:pt x="30427" y="17201"/>
                  </a:cubicBezTo>
                  <a:lnTo>
                    <a:pt x="30390" y="17201"/>
                  </a:lnTo>
                  <a:cubicBezTo>
                    <a:pt x="30390" y="17534"/>
                    <a:pt x="30464" y="17866"/>
                    <a:pt x="30575" y="18162"/>
                  </a:cubicBezTo>
                  <a:cubicBezTo>
                    <a:pt x="30612" y="18458"/>
                    <a:pt x="30834" y="18643"/>
                    <a:pt x="31019" y="18828"/>
                  </a:cubicBezTo>
                  <a:cubicBezTo>
                    <a:pt x="30797" y="18680"/>
                    <a:pt x="30575" y="18532"/>
                    <a:pt x="30390" y="18310"/>
                  </a:cubicBezTo>
                  <a:cubicBezTo>
                    <a:pt x="30132" y="18051"/>
                    <a:pt x="30058" y="17719"/>
                    <a:pt x="29910" y="17423"/>
                  </a:cubicBezTo>
                  <a:cubicBezTo>
                    <a:pt x="30206" y="17127"/>
                    <a:pt x="30501" y="16868"/>
                    <a:pt x="30760" y="16499"/>
                  </a:cubicBezTo>
                  <a:cubicBezTo>
                    <a:pt x="30797" y="16425"/>
                    <a:pt x="30797" y="16314"/>
                    <a:pt x="30797" y="16277"/>
                  </a:cubicBezTo>
                  <a:cubicBezTo>
                    <a:pt x="30612" y="16203"/>
                    <a:pt x="30390" y="16055"/>
                    <a:pt x="30206" y="16018"/>
                  </a:cubicBezTo>
                  <a:cubicBezTo>
                    <a:pt x="30095" y="16055"/>
                    <a:pt x="30058" y="16092"/>
                    <a:pt x="29947" y="16203"/>
                  </a:cubicBezTo>
                  <a:cubicBezTo>
                    <a:pt x="30095" y="16240"/>
                    <a:pt x="30243" y="16314"/>
                    <a:pt x="30390" y="16425"/>
                  </a:cubicBezTo>
                  <a:cubicBezTo>
                    <a:pt x="30279" y="16462"/>
                    <a:pt x="30206" y="16572"/>
                    <a:pt x="30132" y="16609"/>
                  </a:cubicBezTo>
                  <a:cubicBezTo>
                    <a:pt x="30021" y="16572"/>
                    <a:pt x="29836" y="16499"/>
                    <a:pt x="29688" y="16425"/>
                  </a:cubicBezTo>
                  <a:cubicBezTo>
                    <a:pt x="29651" y="16462"/>
                    <a:pt x="29540" y="16499"/>
                    <a:pt x="29503" y="16499"/>
                  </a:cubicBezTo>
                  <a:cubicBezTo>
                    <a:pt x="29651" y="16609"/>
                    <a:pt x="29762" y="16646"/>
                    <a:pt x="29910" y="16757"/>
                  </a:cubicBezTo>
                  <a:lnTo>
                    <a:pt x="29762" y="16868"/>
                  </a:lnTo>
                  <a:cubicBezTo>
                    <a:pt x="29651" y="16831"/>
                    <a:pt x="29466" y="16794"/>
                    <a:pt x="29318" y="16757"/>
                  </a:cubicBezTo>
                  <a:cubicBezTo>
                    <a:pt x="29292" y="16740"/>
                    <a:pt x="29267" y="16732"/>
                    <a:pt x="29245" y="16732"/>
                  </a:cubicBezTo>
                  <a:cubicBezTo>
                    <a:pt x="29174" y="16732"/>
                    <a:pt x="29124" y="16803"/>
                    <a:pt x="29096" y="16831"/>
                  </a:cubicBezTo>
                  <a:cubicBezTo>
                    <a:pt x="29281" y="16942"/>
                    <a:pt x="29392" y="16979"/>
                    <a:pt x="29540" y="17053"/>
                  </a:cubicBezTo>
                  <a:cubicBezTo>
                    <a:pt x="29466" y="17127"/>
                    <a:pt x="29392" y="17164"/>
                    <a:pt x="29318" y="17238"/>
                  </a:cubicBezTo>
                  <a:cubicBezTo>
                    <a:pt x="29133" y="17201"/>
                    <a:pt x="28986" y="17127"/>
                    <a:pt x="28801" y="17053"/>
                  </a:cubicBezTo>
                  <a:cubicBezTo>
                    <a:pt x="28764" y="17127"/>
                    <a:pt x="28653" y="17164"/>
                    <a:pt x="28616" y="17201"/>
                  </a:cubicBezTo>
                  <a:cubicBezTo>
                    <a:pt x="28764" y="17312"/>
                    <a:pt x="28912" y="17349"/>
                    <a:pt x="29022" y="17423"/>
                  </a:cubicBezTo>
                  <a:cubicBezTo>
                    <a:pt x="28949" y="17497"/>
                    <a:pt x="28912" y="17534"/>
                    <a:pt x="28801" y="17571"/>
                  </a:cubicBezTo>
                  <a:cubicBezTo>
                    <a:pt x="28692" y="17544"/>
                    <a:pt x="28604" y="17477"/>
                    <a:pt x="28506" y="17443"/>
                  </a:cubicBezTo>
                  <a:lnTo>
                    <a:pt x="28506" y="17443"/>
                  </a:lnTo>
                  <a:cubicBezTo>
                    <a:pt x="28582" y="17487"/>
                    <a:pt x="28658" y="17537"/>
                    <a:pt x="28727" y="17571"/>
                  </a:cubicBezTo>
                  <a:cubicBezTo>
                    <a:pt x="28653" y="17608"/>
                    <a:pt x="28579" y="17608"/>
                    <a:pt x="28542" y="17682"/>
                  </a:cubicBezTo>
                  <a:cubicBezTo>
                    <a:pt x="28396" y="17623"/>
                    <a:pt x="28250" y="17565"/>
                    <a:pt x="28122" y="17525"/>
                  </a:cubicBezTo>
                  <a:lnTo>
                    <a:pt x="28122" y="17525"/>
                  </a:lnTo>
                  <a:cubicBezTo>
                    <a:pt x="28114" y="17528"/>
                    <a:pt x="28106" y="17531"/>
                    <a:pt x="28098" y="17534"/>
                  </a:cubicBezTo>
                  <a:cubicBezTo>
                    <a:pt x="28102" y="17529"/>
                    <a:pt x="28105" y="17525"/>
                    <a:pt x="28108" y="17520"/>
                  </a:cubicBezTo>
                  <a:lnTo>
                    <a:pt x="28108" y="17520"/>
                  </a:lnTo>
                  <a:cubicBezTo>
                    <a:pt x="28113" y="17522"/>
                    <a:pt x="28117" y="17523"/>
                    <a:pt x="28122" y="17525"/>
                  </a:cubicBezTo>
                  <a:lnTo>
                    <a:pt x="28122" y="17525"/>
                  </a:lnTo>
                  <a:cubicBezTo>
                    <a:pt x="28205" y="17488"/>
                    <a:pt x="28269" y="17415"/>
                    <a:pt x="28349" y="17415"/>
                  </a:cubicBezTo>
                  <a:cubicBezTo>
                    <a:pt x="28364" y="17415"/>
                    <a:pt x="28378" y="17418"/>
                    <a:pt x="28394" y="17423"/>
                  </a:cubicBezTo>
                  <a:cubicBezTo>
                    <a:pt x="28433" y="17423"/>
                    <a:pt x="28470" y="17431"/>
                    <a:pt x="28506" y="17443"/>
                  </a:cubicBezTo>
                  <a:lnTo>
                    <a:pt x="28506" y="17443"/>
                  </a:lnTo>
                  <a:cubicBezTo>
                    <a:pt x="28420" y="17394"/>
                    <a:pt x="28333" y="17352"/>
                    <a:pt x="28255" y="17349"/>
                  </a:cubicBezTo>
                  <a:lnTo>
                    <a:pt x="28255" y="17349"/>
                  </a:lnTo>
                  <a:cubicBezTo>
                    <a:pt x="28206" y="17398"/>
                    <a:pt x="28161" y="17451"/>
                    <a:pt x="28108" y="17520"/>
                  </a:cubicBezTo>
                  <a:lnTo>
                    <a:pt x="28108" y="17520"/>
                  </a:lnTo>
                  <a:cubicBezTo>
                    <a:pt x="28079" y="17511"/>
                    <a:pt x="28051" y="17503"/>
                    <a:pt x="28024" y="17497"/>
                  </a:cubicBezTo>
                  <a:cubicBezTo>
                    <a:pt x="28135" y="17423"/>
                    <a:pt x="28172" y="17386"/>
                    <a:pt x="28246" y="17349"/>
                  </a:cubicBezTo>
                  <a:cubicBezTo>
                    <a:pt x="28249" y="17349"/>
                    <a:pt x="28252" y="17349"/>
                    <a:pt x="28255" y="17349"/>
                  </a:cubicBezTo>
                  <a:lnTo>
                    <a:pt x="28255" y="17349"/>
                  </a:lnTo>
                  <a:cubicBezTo>
                    <a:pt x="28305" y="17300"/>
                    <a:pt x="28359" y="17255"/>
                    <a:pt x="28431" y="17201"/>
                  </a:cubicBezTo>
                  <a:cubicBezTo>
                    <a:pt x="28579" y="17164"/>
                    <a:pt x="28727" y="16979"/>
                    <a:pt x="28838" y="16868"/>
                  </a:cubicBezTo>
                  <a:lnTo>
                    <a:pt x="28801" y="16831"/>
                  </a:lnTo>
                  <a:cubicBezTo>
                    <a:pt x="28727" y="16868"/>
                    <a:pt x="28653" y="16942"/>
                    <a:pt x="28579" y="16979"/>
                  </a:cubicBezTo>
                  <a:cubicBezTo>
                    <a:pt x="28569" y="16979"/>
                    <a:pt x="28560" y="16979"/>
                    <a:pt x="28551" y="16978"/>
                  </a:cubicBezTo>
                  <a:lnTo>
                    <a:pt x="28551" y="16978"/>
                  </a:lnTo>
                  <a:cubicBezTo>
                    <a:pt x="28484" y="17018"/>
                    <a:pt x="28402" y="17073"/>
                    <a:pt x="28320" y="17127"/>
                  </a:cubicBezTo>
                  <a:cubicBezTo>
                    <a:pt x="28172" y="17053"/>
                    <a:pt x="27987" y="16979"/>
                    <a:pt x="27839" y="16942"/>
                  </a:cubicBezTo>
                  <a:cubicBezTo>
                    <a:pt x="27917" y="16890"/>
                    <a:pt x="27995" y="16838"/>
                    <a:pt x="28073" y="16799"/>
                  </a:cubicBezTo>
                  <a:lnTo>
                    <a:pt x="28073" y="16799"/>
                  </a:lnTo>
                  <a:cubicBezTo>
                    <a:pt x="28243" y="16869"/>
                    <a:pt x="28383" y="16968"/>
                    <a:pt x="28551" y="16978"/>
                  </a:cubicBezTo>
                  <a:lnTo>
                    <a:pt x="28551" y="16978"/>
                  </a:lnTo>
                  <a:cubicBezTo>
                    <a:pt x="28574" y="16964"/>
                    <a:pt x="28596" y="16952"/>
                    <a:pt x="28616" y="16942"/>
                  </a:cubicBezTo>
                  <a:cubicBezTo>
                    <a:pt x="28431" y="16831"/>
                    <a:pt x="28357" y="16757"/>
                    <a:pt x="28172" y="16757"/>
                  </a:cubicBezTo>
                  <a:cubicBezTo>
                    <a:pt x="28139" y="16768"/>
                    <a:pt x="28106" y="16783"/>
                    <a:pt x="28073" y="16799"/>
                  </a:cubicBezTo>
                  <a:lnTo>
                    <a:pt x="28073" y="16799"/>
                  </a:lnTo>
                  <a:cubicBezTo>
                    <a:pt x="28069" y="16798"/>
                    <a:pt x="28065" y="16796"/>
                    <a:pt x="28061" y="16794"/>
                  </a:cubicBezTo>
                  <a:cubicBezTo>
                    <a:pt x="28172" y="16683"/>
                    <a:pt x="28246" y="16646"/>
                    <a:pt x="28394" y="16572"/>
                  </a:cubicBezTo>
                  <a:lnTo>
                    <a:pt x="28468" y="16572"/>
                  </a:lnTo>
                  <a:cubicBezTo>
                    <a:pt x="28542" y="16499"/>
                    <a:pt x="28542" y="16462"/>
                    <a:pt x="28579" y="16462"/>
                  </a:cubicBezTo>
                  <a:cubicBezTo>
                    <a:pt x="28801" y="16314"/>
                    <a:pt x="28986" y="16129"/>
                    <a:pt x="29170" y="15944"/>
                  </a:cubicBezTo>
                  <a:lnTo>
                    <a:pt x="29170" y="15944"/>
                  </a:lnTo>
                  <a:cubicBezTo>
                    <a:pt x="29022" y="16018"/>
                    <a:pt x="28949" y="16092"/>
                    <a:pt x="28838" y="16129"/>
                  </a:cubicBezTo>
                  <a:cubicBezTo>
                    <a:pt x="28653" y="16092"/>
                    <a:pt x="28542" y="16055"/>
                    <a:pt x="28394" y="16018"/>
                  </a:cubicBezTo>
                  <a:lnTo>
                    <a:pt x="28394" y="16092"/>
                  </a:lnTo>
                  <a:cubicBezTo>
                    <a:pt x="28542" y="16129"/>
                    <a:pt x="28616" y="16203"/>
                    <a:pt x="28764" y="16240"/>
                  </a:cubicBezTo>
                  <a:cubicBezTo>
                    <a:pt x="28653" y="16314"/>
                    <a:pt x="28542" y="16425"/>
                    <a:pt x="28394" y="16462"/>
                  </a:cubicBezTo>
                  <a:lnTo>
                    <a:pt x="27987" y="16314"/>
                  </a:lnTo>
                  <a:lnTo>
                    <a:pt x="27987" y="16314"/>
                  </a:lnTo>
                  <a:cubicBezTo>
                    <a:pt x="28061" y="16425"/>
                    <a:pt x="28209" y="16462"/>
                    <a:pt x="28357" y="16499"/>
                  </a:cubicBezTo>
                  <a:cubicBezTo>
                    <a:pt x="28209" y="16609"/>
                    <a:pt x="28098" y="16646"/>
                    <a:pt x="27987" y="16757"/>
                  </a:cubicBezTo>
                  <a:cubicBezTo>
                    <a:pt x="27728" y="16646"/>
                    <a:pt x="27544" y="16572"/>
                    <a:pt x="27322" y="16499"/>
                  </a:cubicBezTo>
                  <a:lnTo>
                    <a:pt x="27322" y="16499"/>
                  </a:lnTo>
                  <a:cubicBezTo>
                    <a:pt x="27470" y="16683"/>
                    <a:pt x="27692" y="16683"/>
                    <a:pt x="27839" y="16831"/>
                  </a:cubicBezTo>
                  <a:cubicBezTo>
                    <a:pt x="27692" y="16868"/>
                    <a:pt x="27618" y="17016"/>
                    <a:pt x="27470" y="17016"/>
                  </a:cubicBezTo>
                  <a:cubicBezTo>
                    <a:pt x="27248" y="16942"/>
                    <a:pt x="27063" y="16831"/>
                    <a:pt x="26804" y="16757"/>
                  </a:cubicBezTo>
                  <a:lnTo>
                    <a:pt x="26804" y="16757"/>
                  </a:lnTo>
                  <a:cubicBezTo>
                    <a:pt x="26804" y="16757"/>
                    <a:pt x="26878" y="16794"/>
                    <a:pt x="26878" y="16831"/>
                  </a:cubicBezTo>
                  <a:cubicBezTo>
                    <a:pt x="27063" y="16942"/>
                    <a:pt x="27174" y="17016"/>
                    <a:pt x="27359" y="17127"/>
                  </a:cubicBezTo>
                  <a:cubicBezTo>
                    <a:pt x="27248" y="17201"/>
                    <a:pt x="27100" y="17238"/>
                    <a:pt x="26989" y="17349"/>
                  </a:cubicBezTo>
                  <a:cubicBezTo>
                    <a:pt x="26878" y="17312"/>
                    <a:pt x="26730" y="17201"/>
                    <a:pt x="26582" y="17164"/>
                  </a:cubicBezTo>
                  <a:lnTo>
                    <a:pt x="26582" y="17164"/>
                  </a:lnTo>
                  <a:cubicBezTo>
                    <a:pt x="26693" y="17238"/>
                    <a:pt x="26804" y="17349"/>
                    <a:pt x="26915" y="17386"/>
                  </a:cubicBezTo>
                  <a:cubicBezTo>
                    <a:pt x="26915" y="17386"/>
                    <a:pt x="26878" y="17423"/>
                    <a:pt x="26878" y="17497"/>
                  </a:cubicBezTo>
                  <a:cubicBezTo>
                    <a:pt x="26920" y="17483"/>
                    <a:pt x="26960" y="17477"/>
                    <a:pt x="26999" y="17477"/>
                  </a:cubicBezTo>
                  <a:cubicBezTo>
                    <a:pt x="27168" y="17477"/>
                    <a:pt x="27313" y="17591"/>
                    <a:pt x="27433" y="17682"/>
                  </a:cubicBezTo>
                  <a:cubicBezTo>
                    <a:pt x="27285" y="17719"/>
                    <a:pt x="27137" y="17756"/>
                    <a:pt x="26989" y="17866"/>
                  </a:cubicBezTo>
                  <a:cubicBezTo>
                    <a:pt x="26878" y="17756"/>
                    <a:pt x="26730" y="17682"/>
                    <a:pt x="26545" y="17682"/>
                  </a:cubicBezTo>
                  <a:cubicBezTo>
                    <a:pt x="26619" y="17756"/>
                    <a:pt x="26730" y="17866"/>
                    <a:pt x="26878" y="17903"/>
                  </a:cubicBezTo>
                  <a:cubicBezTo>
                    <a:pt x="26730" y="17940"/>
                    <a:pt x="26619" y="17977"/>
                    <a:pt x="26508" y="17977"/>
                  </a:cubicBezTo>
                  <a:cubicBezTo>
                    <a:pt x="26361" y="17977"/>
                    <a:pt x="26250" y="17940"/>
                    <a:pt x="26139" y="17903"/>
                  </a:cubicBezTo>
                  <a:cubicBezTo>
                    <a:pt x="26213" y="17793"/>
                    <a:pt x="26361" y="17756"/>
                    <a:pt x="26435" y="17682"/>
                  </a:cubicBezTo>
                  <a:lnTo>
                    <a:pt x="26435" y="17682"/>
                  </a:lnTo>
                  <a:cubicBezTo>
                    <a:pt x="26250" y="17719"/>
                    <a:pt x="26139" y="17793"/>
                    <a:pt x="25991" y="17866"/>
                  </a:cubicBezTo>
                  <a:lnTo>
                    <a:pt x="25706" y="17763"/>
                  </a:lnTo>
                  <a:lnTo>
                    <a:pt x="25706" y="17763"/>
                  </a:lnTo>
                  <a:cubicBezTo>
                    <a:pt x="25567" y="17805"/>
                    <a:pt x="25428" y="17906"/>
                    <a:pt x="25288" y="17940"/>
                  </a:cubicBezTo>
                  <a:lnTo>
                    <a:pt x="25030" y="17793"/>
                  </a:lnTo>
                  <a:cubicBezTo>
                    <a:pt x="25178" y="17719"/>
                    <a:pt x="25251" y="17608"/>
                    <a:pt x="25399" y="17571"/>
                  </a:cubicBezTo>
                  <a:cubicBezTo>
                    <a:pt x="25449" y="17596"/>
                    <a:pt x="25532" y="17654"/>
                    <a:pt x="25615" y="17700"/>
                  </a:cubicBezTo>
                  <a:lnTo>
                    <a:pt x="25615" y="17700"/>
                  </a:lnTo>
                  <a:cubicBezTo>
                    <a:pt x="25765" y="17611"/>
                    <a:pt x="25915" y="17526"/>
                    <a:pt x="26064" y="17526"/>
                  </a:cubicBezTo>
                  <a:cubicBezTo>
                    <a:pt x="26089" y="17526"/>
                    <a:pt x="26114" y="17529"/>
                    <a:pt x="26139" y="17534"/>
                  </a:cubicBezTo>
                  <a:cubicBezTo>
                    <a:pt x="26139" y="17534"/>
                    <a:pt x="26065" y="17497"/>
                    <a:pt x="26065" y="17423"/>
                  </a:cubicBezTo>
                  <a:cubicBezTo>
                    <a:pt x="26213" y="17386"/>
                    <a:pt x="26324" y="17312"/>
                    <a:pt x="26398" y="17201"/>
                  </a:cubicBezTo>
                  <a:lnTo>
                    <a:pt x="26398" y="17201"/>
                  </a:lnTo>
                  <a:cubicBezTo>
                    <a:pt x="26250" y="17238"/>
                    <a:pt x="26139" y="17349"/>
                    <a:pt x="25991" y="17386"/>
                  </a:cubicBezTo>
                  <a:cubicBezTo>
                    <a:pt x="25906" y="17343"/>
                    <a:pt x="25821" y="17301"/>
                    <a:pt x="25744" y="17259"/>
                  </a:cubicBezTo>
                  <a:lnTo>
                    <a:pt x="25744" y="17259"/>
                  </a:lnTo>
                  <a:lnTo>
                    <a:pt x="25473" y="17349"/>
                  </a:lnTo>
                  <a:cubicBezTo>
                    <a:pt x="25362" y="17349"/>
                    <a:pt x="25251" y="17238"/>
                    <a:pt x="25104" y="17201"/>
                  </a:cubicBezTo>
                  <a:cubicBezTo>
                    <a:pt x="25212" y="17174"/>
                    <a:pt x="25321" y="17107"/>
                    <a:pt x="25400" y="17044"/>
                  </a:cubicBezTo>
                  <a:lnTo>
                    <a:pt x="25400" y="17044"/>
                  </a:lnTo>
                  <a:cubicBezTo>
                    <a:pt x="25424" y="17050"/>
                    <a:pt x="25448" y="17053"/>
                    <a:pt x="25473" y="17053"/>
                  </a:cubicBezTo>
                  <a:cubicBezTo>
                    <a:pt x="25502" y="17043"/>
                    <a:pt x="25531" y="17033"/>
                    <a:pt x="25559" y="17022"/>
                  </a:cubicBezTo>
                  <a:lnTo>
                    <a:pt x="25559" y="17022"/>
                  </a:lnTo>
                  <a:cubicBezTo>
                    <a:pt x="25606" y="17046"/>
                    <a:pt x="25654" y="17069"/>
                    <a:pt x="25701" y="17093"/>
                  </a:cubicBezTo>
                  <a:lnTo>
                    <a:pt x="25701" y="17093"/>
                  </a:lnTo>
                  <a:cubicBezTo>
                    <a:pt x="25824" y="17017"/>
                    <a:pt x="25922" y="16954"/>
                    <a:pt x="26065" y="16868"/>
                  </a:cubicBezTo>
                  <a:cubicBezTo>
                    <a:pt x="26065" y="16868"/>
                    <a:pt x="26139" y="16831"/>
                    <a:pt x="26139" y="16794"/>
                  </a:cubicBezTo>
                  <a:lnTo>
                    <a:pt x="26139" y="16794"/>
                  </a:lnTo>
                  <a:cubicBezTo>
                    <a:pt x="25914" y="16859"/>
                    <a:pt x="25745" y="16951"/>
                    <a:pt x="25559" y="17022"/>
                  </a:cubicBezTo>
                  <a:lnTo>
                    <a:pt x="25559" y="17022"/>
                  </a:lnTo>
                  <a:cubicBezTo>
                    <a:pt x="25531" y="17008"/>
                    <a:pt x="25502" y="16993"/>
                    <a:pt x="25473" y="16979"/>
                  </a:cubicBezTo>
                  <a:cubicBezTo>
                    <a:pt x="25454" y="16999"/>
                    <a:pt x="25429" y="17021"/>
                    <a:pt x="25400" y="17044"/>
                  </a:cubicBezTo>
                  <a:lnTo>
                    <a:pt x="25400" y="17044"/>
                  </a:lnTo>
                  <a:cubicBezTo>
                    <a:pt x="25325" y="17026"/>
                    <a:pt x="25258" y="16982"/>
                    <a:pt x="25186" y="16937"/>
                  </a:cubicBezTo>
                  <a:lnTo>
                    <a:pt x="25186" y="16937"/>
                  </a:lnTo>
                  <a:cubicBezTo>
                    <a:pt x="25093" y="16981"/>
                    <a:pt x="24994" y="17031"/>
                    <a:pt x="24882" y="17053"/>
                  </a:cubicBezTo>
                  <a:cubicBezTo>
                    <a:pt x="24834" y="17029"/>
                    <a:pt x="24770" y="16989"/>
                    <a:pt x="24691" y="16944"/>
                  </a:cubicBezTo>
                  <a:lnTo>
                    <a:pt x="24691" y="16944"/>
                  </a:lnTo>
                  <a:cubicBezTo>
                    <a:pt x="24598" y="16989"/>
                    <a:pt x="24510" y="17029"/>
                    <a:pt x="24438" y="17053"/>
                  </a:cubicBezTo>
                  <a:cubicBezTo>
                    <a:pt x="24409" y="17068"/>
                    <a:pt x="24385" y="17074"/>
                    <a:pt x="24363" y="17074"/>
                  </a:cubicBezTo>
                  <a:cubicBezTo>
                    <a:pt x="24273" y="17074"/>
                    <a:pt x="24232" y="16972"/>
                    <a:pt x="24142" y="16942"/>
                  </a:cubicBezTo>
                  <a:lnTo>
                    <a:pt x="24105" y="16979"/>
                  </a:lnTo>
                  <a:cubicBezTo>
                    <a:pt x="24253" y="17053"/>
                    <a:pt x="24327" y="17201"/>
                    <a:pt x="24512" y="17312"/>
                  </a:cubicBezTo>
                  <a:cubicBezTo>
                    <a:pt x="24596" y="17333"/>
                    <a:pt x="24657" y="17390"/>
                    <a:pt x="24714" y="17456"/>
                  </a:cubicBezTo>
                  <a:lnTo>
                    <a:pt x="24714" y="17456"/>
                  </a:lnTo>
                  <a:cubicBezTo>
                    <a:pt x="24799" y="17405"/>
                    <a:pt x="24890" y="17353"/>
                    <a:pt x="24993" y="17312"/>
                  </a:cubicBezTo>
                  <a:cubicBezTo>
                    <a:pt x="25067" y="17349"/>
                    <a:pt x="25178" y="17386"/>
                    <a:pt x="25214" y="17423"/>
                  </a:cubicBezTo>
                  <a:cubicBezTo>
                    <a:pt x="25075" y="17478"/>
                    <a:pt x="24936" y="17534"/>
                    <a:pt x="24813" y="17574"/>
                  </a:cubicBezTo>
                  <a:lnTo>
                    <a:pt x="24813" y="17574"/>
                  </a:lnTo>
                  <a:cubicBezTo>
                    <a:pt x="24778" y="17535"/>
                    <a:pt x="24747" y="17494"/>
                    <a:pt x="24714" y="17456"/>
                  </a:cubicBezTo>
                  <a:lnTo>
                    <a:pt x="24714" y="17456"/>
                  </a:lnTo>
                  <a:cubicBezTo>
                    <a:pt x="24674" y="17479"/>
                    <a:pt x="24636" y="17502"/>
                    <a:pt x="24599" y="17524"/>
                  </a:cubicBezTo>
                  <a:lnTo>
                    <a:pt x="24599" y="17524"/>
                  </a:lnTo>
                  <a:cubicBezTo>
                    <a:pt x="24602" y="17524"/>
                    <a:pt x="24606" y="17524"/>
                    <a:pt x="24609" y="17524"/>
                  </a:cubicBezTo>
                  <a:cubicBezTo>
                    <a:pt x="24670" y="17524"/>
                    <a:pt x="24723" y="17555"/>
                    <a:pt x="24784" y="17583"/>
                  </a:cubicBezTo>
                  <a:lnTo>
                    <a:pt x="24784" y="17583"/>
                  </a:lnTo>
                  <a:cubicBezTo>
                    <a:pt x="24794" y="17580"/>
                    <a:pt x="24803" y="17577"/>
                    <a:pt x="24813" y="17574"/>
                  </a:cubicBezTo>
                  <a:lnTo>
                    <a:pt x="24813" y="17574"/>
                  </a:lnTo>
                  <a:cubicBezTo>
                    <a:pt x="24823" y="17585"/>
                    <a:pt x="24834" y="17597"/>
                    <a:pt x="24845" y="17608"/>
                  </a:cubicBezTo>
                  <a:cubicBezTo>
                    <a:pt x="24823" y="17601"/>
                    <a:pt x="24803" y="17592"/>
                    <a:pt x="24784" y="17583"/>
                  </a:cubicBezTo>
                  <a:lnTo>
                    <a:pt x="24784" y="17583"/>
                  </a:lnTo>
                  <a:cubicBezTo>
                    <a:pt x="24754" y="17592"/>
                    <a:pt x="24725" y="17601"/>
                    <a:pt x="24697" y="17608"/>
                  </a:cubicBezTo>
                  <a:cubicBezTo>
                    <a:pt x="24623" y="17608"/>
                    <a:pt x="24549" y="17571"/>
                    <a:pt x="24512" y="17571"/>
                  </a:cubicBezTo>
                  <a:cubicBezTo>
                    <a:pt x="24541" y="17556"/>
                    <a:pt x="24570" y="17541"/>
                    <a:pt x="24599" y="17524"/>
                  </a:cubicBezTo>
                  <a:lnTo>
                    <a:pt x="24599" y="17524"/>
                  </a:lnTo>
                  <a:cubicBezTo>
                    <a:pt x="24583" y="17525"/>
                    <a:pt x="24566" y="17528"/>
                    <a:pt x="24549" y="17534"/>
                  </a:cubicBezTo>
                  <a:lnTo>
                    <a:pt x="24142" y="17682"/>
                  </a:lnTo>
                  <a:cubicBezTo>
                    <a:pt x="24031" y="17608"/>
                    <a:pt x="23994" y="17571"/>
                    <a:pt x="23921" y="17534"/>
                  </a:cubicBezTo>
                  <a:cubicBezTo>
                    <a:pt x="24031" y="17423"/>
                    <a:pt x="24179" y="17349"/>
                    <a:pt x="24327" y="17312"/>
                  </a:cubicBezTo>
                  <a:cubicBezTo>
                    <a:pt x="24290" y="17238"/>
                    <a:pt x="24179" y="17201"/>
                    <a:pt x="24142" y="17164"/>
                  </a:cubicBezTo>
                  <a:cubicBezTo>
                    <a:pt x="23957" y="17201"/>
                    <a:pt x="23773" y="17312"/>
                    <a:pt x="23588" y="17349"/>
                  </a:cubicBezTo>
                  <a:cubicBezTo>
                    <a:pt x="23514" y="17312"/>
                    <a:pt x="23440" y="17238"/>
                    <a:pt x="23403" y="17201"/>
                  </a:cubicBezTo>
                  <a:cubicBezTo>
                    <a:pt x="23551" y="17127"/>
                    <a:pt x="23736" y="17053"/>
                    <a:pt x="23884" y="16979"/>
                  </a:cubicBezTo>
                  <a:cubicBezTo>
                    <a:pt x="23788" y="16947"/>
                    <a:pt x="23747" y="16861"/>
                    <a:pt x="23667" y="16861"/>
                  </a:cubicBezTo>
                  <a:cubicBezTo>
                    <a:pt x="23654" y="16861"/>
                    <a:pt x="23640" y="16863"/>
                    <a:pt x="23625" y="16868"/>
                  </a:cubicBezTo>
                  <a:cubicBezTo>
                    <a:pt x="23514" y="16942"/>
                    <a:pt x="23329" y="16979"/>
                    <a:pt x="23181" y="17016"/>
                  </a:cubicBezTo>
                  <a:lnTo>
                    <a:pt x="23033" y="16868"/>
                  </a:lnTo>
                  <a:cubicBezTo>
                    <a:pt x="23181" y="16794"/>
                    <a:pt x="23329" y="16757"/>
                    <a:pt x="23440" y="16646"/>
                  </a:cubicBezTo>
                  <a:cubicBezTo>
                    <a:pt x="23403" y="16609"/>
                    <a:pt x="23292" y="16572"/>
                    <a:pt x="23255" y="16572"/>
                  </a:cubicBezTo>
                  <a:cubicBezTo>
                    <a:pt x="23107" y="16609"/>
                    <a:pt x="22959" y="16646"/>
                    <a:pt x="22811" y="16757"/>
                  </a:cubicBezTo>
                  <a:cubicBezTo>
                    <a:pt x="22700" y="16683"/>
                    <a:pt x="22627" y="16609"/>
                    <a:pt x="22590" y="16572"/>
                  </a:cubicBezTo>
                  <a:cubicBezTo>
                    <a:pt x="22700" y="16462"/>
                    <a:pt x="22848" y="16425"/>
                    <a:pt x="22996" y="16314"/>
                  </a:cubicBezTo>
                  <a:cubicBezTo>
                    <a:pt x="22885" y="16277"/>
                    <a:pt x="22848" y="16240"/>
                    <a:pt x="22737" y="16129"/>
                  </a:cubicBezTo>
                  <a:cubicBezTo>
                    <a:pt x="22516" y="16203"/>
                    <a:pt x="22331" y="16277"/>
                    <a:pt x="22109" y="16425"/>
                  </a:cubicBezTo>
                  <a:cubicBezTo>
                    <a:pt x="22109" y="16499"/>
                    <a:pt x="22109" y="16609"/>
                    <a:pt x="22146" y="16646"/>
                  </a:cubicBezTo>
                  <a:cubicBezTo>
                    <a:pt x="22405" y="17016"/>
                    <a:pt x="22700" y="17312"/>
                    <a:pt x="22996" y="17571"/>
                  </a:cubicBezTo>
                  <a:cubicBezTo>
                    <a:pt x="22885" y="17866"/>
                    <a:pt x="22774" y="18162"/>
                    <a:pt x="22627" y="18421"/>
                  </a:cubicBezTo>
                  <a:cubicBezTo>
                    <a:pt x="22442" y="18643"/>
                    <a:pt x="22220" y="18828"/>
                    <a:pt x="21924" y="18976"/>
                  </a:cubicBezTo>
                  <a:cubicBezTo>
                    <a:pt x="22109" y="18791"/>
                    <a:pt x="22331" y="18606"/>
                    <a:pt x="22405" y="18310"/>
                  </a:cubicBezTo>
                  <a:cubicBezTo>
                    <a:pt x="22479" y="17977"/>
                    <a:pt x="22627" y="17682"/>
                    <a:pt x="22590" y="17349"/>
                  </a:cubicBezTo>
                  <a:lnTo>
                    <a:pt x="22516" y="17349"/>
                  </a:lnTo>
                  <a:lnTo>
                    <a:pt x="22516" y="17497"/>
                  </a:lnTo>
                  <a:cubicBezTo>
                    <a:pt x="22368" y="17793"/>
                    <a:pt x="22294" y="18088"/>
                    <a:pt x="22072" y="18347"/>
                  </a:cubicBezTo>
                  <a:cubicBezTo>
                    <a:pt x="21776" y="18680"/>
                    <a:pt x="21407" y="19013"/>
                    <a:pt x="20963" y="19013"/>
                  </a:cubicBezTo>
                  <a:cubicBezTo>
                    <a:pt x="20667" y="19013"/>
                    <a:pt x="20408" y="18865"/>
                    <a:pt x="20186" y="18643"/>
                  </a:cubicBezTo>
                  <a:cubicBezTo>
                    <a:pt x="20076" y="18532"/>
                    <a:pt x="19928" y="18347"/>
                    <a:pt x="20002" y="18236"/>
                  </a:cubicBezTo>
                  <a:cubicBezTo>
                    <a:pt x="20039" y="17940"/>
                    <a:pt x="20260" y="17756"/>
                    <a:pt x="20482" y="17608"/>
                  </a:cubicBezTo>
                  <a:cubicBezTo>
                    <a:pt x="20667" y="17534"/>
                    <a:pt x="20852" y="17497"/>
                    <a:pt x="21037" y="17497"/>
                  </a:cubicBezTo>
                  <a:cubicBezTo>
                    <a:pt x="21148" y="17682"/>
                    <a:pt x="21185" y="17903"/>
                    <a:pt x="21148" y="18088"/>
                  </a:cubicBezTo>
                  <a:cubicBezTo>
                    <a:pt x="21111" y="18236"/>
                    <a:pt x="20852" y="18273"/>
                    <a:pt x="20741" y="18310"/>
                  </a:cubicBezTo>
                  <a:cubicBezTo>
                    <a:pt x="20709" y="18321"/>
                    <a:pt x="20673" y="18325"/>
                    <a:pt x="20637" y="18325"/>
                  </a:cubicBezTo>
                  <a:cubicBezTo>
                    <a:pt x="20550" y="18325"/>
                    <a:pt x="20461" y="18299"/>
                    <a:pt x="20408" y="18273"/>
                  </a:cubicBezTo>
                  <a:lnTo>
                    <a:pt x="20408" y="18125"/>
                  </a:lnTo>
                  <a:cubicBezTo>
                    <a:pt x="20371" y="18162"/>
                    <a:pt x="20297" y="18236"/>
                    <a:pt x="20371" y="18310"/>
                  </a:cubicBezTo>
                  <a:cubicBezTo>
                    <a:pt x="20445" y="18458"/>
                    <a:pt x="20556" y="18606"/>
                    <a:pt x="20667" y="18680"/>
                  </a:cubicBezTo>
                  <a:cubicBezTo>
                    <a:pt x="20735" y="18721"/>
                    <a:pt x="20818" y="18736"/>
                    <a:pt x="20905" y="18736"/>
                  </a:cubicBezTo>
                  <a:cubicBezTo>
                    <a:pt x="21054" y="18736"/>
                    <a:pt x="21216" y="18690"/>
                    <a:pt x="21333" y="18643"/>
                  </a:cubicBezTo>
                  <a:cubicBezTo>
                    <a:pt x="21554" y="18532"/>
                    <a:pt x="21702" y="18310"/>
                    <a:pt x="21739" y="18051"/>
                  </a:cubicBezTo>
                  <a:cubicBezTo>
                    <a:pt x="21776" y="17682"/>
                    <a:pt x="21665" y="17238"/>
                    <a:pt x="21370" y="17016"/>
                  </a:cubicBezTo>
                  <a:cubicBezTo>
                    <a:pt x="21148" y="16794"/>
                    <a:pt x="20815" y="16646"/>
                    <a:pt x="20482" y="16609"/>
                  </a:cubicBezTo>
                  <a:cubicBezTo>
                    <a:pt x="21000" y="16277"/>
                    <a:pt x="21554" y="15944"/>
                    <a:pt x="22109" y="15685"/>
                  </a:cubicBezTo>
                  <a:cubicBezTo>
                    <a:pt x="22331" y="15537"/>
                    <a:pt x="22627" y="15537"/>
                    <a:pt x="22848" y="15389"/>
                  </a:cubicBezTo>
                  <a:cubicBezTo>
                    <a:pt x="23230" y="15368"/>
                    <a:pt x="23599" y="15298"/>
                    <a:pt x="23956" y="15298"/>
                  </a:cubicBezTo>
                  <a:cubicBezTo>
                    <a:pt x="24222" y="15298"/>
                    <a:pt x="24481" y="15337"/>
                    <a:pt x="24734" y="15463"/>
                  </a:cubicBezTo>
                  <a:cubicBezTo>
                    <a:pt x="24697" y="15352"/>
                    <a:pt x="24623" y="15315"/>
                    <a:pt x="24512" y="15279"/>
                  </a:cubicBezTo>
                  <a:cubicBezTo>
                    <a:pt x="24253" y="15168"/>
                    <a:pt x="23921" y="15131"/>
                    <a:pt x="23588" y="15094"/>
                  </a:cubicBezTo>
                  <a:cubicBezTo>
                    <a:pt x="23365" y="15053"/>
                    <a:pt x="23142" y="15024"/>
                    <a:pt x="22925" y="15024"/>
                  </a:cubicBezTo>
                  <a:cubicBezTo>
                    <a:pt x="22746" y="15024"/>
                    <a:pt x="22572" y="15044"/>
                    <a:pt x="22405" y="15094"/>
                  </a:cubicBezTo>
                  <a:cubicBezTo>
                    <a:pt x="21924" y="15205"/>
                    <a:pt x="21517" y="15463"/>
                    <a:pt x="21111" y="15685"/>
                  </a:cubicBezTo>
                  <a:cubicBezTo>
                    <a:pt x="20223" y="16203"/>
                    <a:pt x="19336" y="16757"/>
                    <a:pt x="18486" y="17349"/>
                  </a:cubicBezTo>
                  <a:lnTo>
                    <a:pt x="17118" y="18310"/>
                  </a:lnTo>
                  <a:cubicBezTo>
                    <a:pt x="16046" y="19013"/>
                    <a:pt x="14937" y="19715"/>
                    <a:pt x="13791" y="20270"/>
                  </a:cubicBezTo>
                  <a:cubicBezTo>
                    <a:pt x="13864" y="19900"/>
                    <a:pt x="13828" y="19530"/>
                    <a:pt x="13791" y="19160"/>
                  </a:cubicBezTo>
                  <a:cubicBezTo>
                    <a:pt x="13938" y="19086"/>
                    <a:pt x="14012" y="19050"/>
                    <a:pt x="14160" y="18976"/>
                  </a:cubicBezTo>
                  <a:cubicBezTo>
                    <a:pt x="14160" y="19197"/>
                    <a:pt x="14197" y="19419"/>
                    <a:pt x="14308" y="19604"/>
                  </a:cubicBezTo>
                  <a:lnTo>
                    <a:pt x="14345" y="19604"/>
                  </a:lnTo>
                  <a:cubicBezTo>
                    <a:pt x="14456" y="19419"/>
                    <a:pt x="14456" y="19234"/>
                    <a:pt x="14493" y="19050"/>
                  </a:cubicBezTo>
                  <a:cubicBezTo>
                    <a:pt x="14493" y="18976"/>
                    <a:pt x="14456" y="18865"/>
                    <a:pt x="14456" y="18828"/>
                  </a:cubicBezTo>
                  <a:cubicBezTo>
                    <a:pt x="15491" y="18310"/>
                    <a:pt x="16563" y="17756"/>
                    <a:pt x="17599" y="17164"/>
                  </a:cubicBezTo>
                  <a:cubicBezTo>
                    <a:pt x="18523" y="16646"/>
                    <a:pt x="19447" y="16055"/>
                    <a:pt x="20408" y="15537"/>
                  </a:cubicBezTo>
                  <a:cubicBezTo>
                    <a:pt x="21111" y="15168"/>
                    <a:pt x="21776" y="14835"/>
                    <a:pt x="22516" y="14650"/>
                  </a:cubicBezTo>
                  <a:cubicBezTo>
                    <a:pt x="22573" y="14636"/>
                    <a:pt x="22633" y="14630"/>
                    <a:pt x="22692" y="14630"/>
                  </a:cubicBezTo>
                  <a:cubicBezTo>
                    <a:pt x="22939" y="14630"/>
                    <a:pt x="23195" y="14731"/>
                    <a:pt x="23403" y="14761"/>
                  </a:cubicBezTo>
                  <a:cubicBezTo>
                    <a:pt x="23514" y="14761"/>
                    <a:pt x="23588" y="14761"/>
                    <a:pt x="23625" y="14724"/>
                  </a:cubicBezTo>
                  <a:lnTo>
                    <a:pt x="23625" y="14613"/>
                  </a:lnTo>
                  <a:cubicBezTo>
                    <a:pt x="23181" y="14465"/>
                    <a:pt x="22774" y="14354"/>
                    <a:pt x="22294" y="14243"/>
                  </a:cubicBezTo>
                  <a:cubicBezTo>
                    <a:pt x="22136" y="14228"/>
                    <a:pt x="21978" y="14220"/>
                    <a:pt x="21820" y="14220"/>
                  </a:cubicBezTo>
                  <a:cubicBezTo>
                    <a:pt x="21238" y="14220"/>
                    <a:pt x="20657" y="14320"/>
                    <a:pt x="20076" y="14465"/>
                  </a:cubicBezTo>
                  <a:cubicBezTo>
                    <a:pt x="19373" y="14650"/>
                    <a:pt x="18745" y="14946"/>
                    <a:pt x="18153" y="15315"/>
                  </a:cubicBezTo>
                  <a:cubicBezTo>
                    <a:pt x="17709" y="15537"/>
                    <a:pt x="17414" y="15870"/>
                    <a:pt x="17044" y="16092"/>
                  </a:cubicBezTo>
                  <a:cubicBezTo>
                    <a:pt x="16896" y="16203"/>
                    <a:pt x="16748" y="16277"/>
                    <a:pt x="16674" y="16425"/>
                  </a:cubicBezTo>
                  <a:cubicBezTo>
                    <a:pt x="17155" y="16277"/>
                    <a:pt x="17635" y="15907"/>
                    <a:pt x="18079" y="15648"/>
                  </a:cubicBezTo>
                  <a:cubicBezTo>
                    <a:pt x="18523" y="15389"/>
                    <a:pt x="18892" y="15168"/>
                    <a:pt x="19336" y="15020"/>
                  </a:cubicBezTo>
                  <a:cubicBezTo>
                    <a:pt x="20076" y="14761"/>
                    <a:pt x="20852" y="14650"/>
                    <a:pt x="21591" y="14576"/>
                  </a:cubicBezTo>
                  <a:lnTo>
                    <a:pt x="21591" y="14576"/>
                  </a:lnTo>
                  <a:cubicBezTo>
                    <a:pt x="21148" y="14761"/>
                    <a:pt x="20630" y="14946"/>
                    <a:pt x="20186" y="15168"/>
                  </a:cubicBezTo>
                  <a:cubicBezTo>
                    <a:pt x="19521" y="15463"/>
                    <a:pt x="18892" y="15870"/>
                    <a:pt x="18264" y="16240"/>
                  </a:cubicBezTo>
                  <a:cubicBezTo>
                    <a:pt x="17451" y="16757"/>
                    <a:pt x="16563" y="17164"/>
                    <a:pt x="15750" y="17608"/>
                  </a:cubicBezTo>
                  <a:cubicBezTo>
                    <a:pt x="14530" y="18236"/>
                    <a:pt x="13273" y="18865"/>
                    <a:pt x="11979" y="19345"/>
                  </a:cubicBezTo>
                  <a:cubicBezTo>
                    <a:pt x="11387" y="19567"/>
                    <a:pt x="10759" y="19752"/>
                    <a:pt x="10093" y="19900"/>
                  </a:cubicBezTo>
                  <a:cubicBezTo>
                    <a:pt x="9859" y="19930"/>
                    <a:pt x="9631" y="19944"/>
                    <a:pt x="9407" y="19944"/>
                  </a:cubicBezTo>
                  <a:cubicBezTo>
                    <a:pt x="8816" y="19944"/>
                    <a:pt x="8253" y="19849"/>
                    <a:pt x="7690" y="19715"/>
                  </a:cubicBezTo>
                  <a:cubicBezTo>
                    <a:pt x="7358" y="19604"/>
                    <a:pt x="7099" y="19530"/>
                    <a:pt x="6803" y="19345"/>
                  </a:cubicBezTo>
                  <a:lnTo>
                    <a:pt x="6396" y="19050"/>
                  </a:lnTo>
                  <a:cubicBezTo>
                    <a:pt x="6544" y="18902"/>
                    <a:pt x="6618" y="18717"/>
                    <a:pt x="6766" y="18606"/>
                  </a:cubicBezTo>
                  <a:cubicBezTo>
                    <a:pt x="6803" y="18532"/>
                    <a:pt x="6877" y="18458"/>
                    <a:pt x="6877" y="18421"/>
                  </a:cubicBezTo>
                  <a:lnTo>
                    <a:pt x="6877" y="18421"/>
                  </a:lnTo>
                  <a:cubicBezTo>
                    <a:pt x="6618" y="18606"/>
                    <a:pt x="6433" y="18791"/>
                    <a:pt x="6322" y="19013"/>
                  </a:cubicBezTo>
                  <a:lnTo>
                    <a:pt x="6064" y="18791"/>
                  </a:lnTo>
                  <a:cubicBezTo>
                    <a:pt x="6212" y="18532"/>
                    <a:pt x="6433" y="18347"/>
                    <a:pt x="6618" y="18125"/>
                  </a:cubicBezTo>
                  <a:lnTo>
                    <a:pt x="6618" y="18125"/>
                  </a:lnTo>
                  <a:cubicBezTo>
                    <a:pt x="6359" y="18236"/>
                    <a:pt x="6175" y="18458"/>
                    <a:pt x="5953" y="18606"/>
                  </a:cubicBezTo>
                  <a:lnTo>
                    <a:pt x="5805" y="18458"/>
                  </a:lnTo>
                  <a:cubicBezTo>
                    <a:pt x="5990" y="18236"/>
                    <a:pt x="6212" y="18088"/>
                    <a:pt x="6396" y="17866"/>
                  </a:cubicBezTo>
                  <a:lnTo>
                    <a:pt x="6396" y="17866"/>
                  </a:lnTo>
                  <a:cubicBezTo>
                    <a:pt x="6138" y="17940"/>
                    <a:pt x="5879" y="18125"/>
                    <a:pt x="5657" y="18236"/>
                  </a:cubicBezTo>
                  <a:cubicBezTo>
                    <a:pt x="5620" y="18125"/>
                    <a:pt x="5694" y="18088"/>
                    <a:pt x="5694" y="18051"/>
                  </a:cubicBezTo>
                  <a:cubicBezTo>
                    <a:pt x="5879" y="17793"/>
                    <a:pt x="6175" y="17571"/>
                    <a:pt x="6433" y="17386"/>
                  </a:cubicBezTo>
                  <a:lnTo>
                    <a:pt x="6322" y="17386"/>
                  </a:lnTo>
                  <a:cubicBezTo>
                    <a:pt x="6027" y="17534"/>
                    <a:pt x="5768" y="17719"/>
                    <a:pt x="5472" y="17866"/>
                  </a:cubicBezTo>
                  <a:cubicBezTo>
                    <a:pt x="5435" y="17682"/>
                    <a:pt x="5324" y="17497"/>
                    <a:pt x="5398" y="17312"/>
                  </a:cubicBezTo>
                  <a:cubicBezTo>
                    <a:pt x="5435" y="16831"/>
                    <a:pt x="5583" y="16388"/>
                    <a:pt x="5879" y="16018"/>
                  </a:cubicBezTo>
                  <a:cubicBezTo>
                    <a:pt x="6249" y="15537"/>
                    <a:pt x="6729" y="15131"/>
                    <a:pt x="7284" y="14983"/>
                  </a:cubicBezTo>
                  <a:cubicBezTo>
                    <a:pt x="7507" y="14902"/>
                    <a:pt x="7763" y="14843"/>
                    <a:pt x="8016" y="14843"/>
                  </a:cubicBezTo>
                  <a:cubicBezTo>
                    <a:pt x="8225" y="14843"/>
                    <a:pt x="8431" y="14883"/>
                    <a:pt x="8615" y="14983"/>
                  </a:cubicBezTo>
                  <a:cubicBezTo>
                    <a:pt x="8947" y="15205"/>
                    <a:pt x="9169" y="15574"/>
                    <a:pt x="9206" y="16018"/>
                  </a:cubicBezTo>
                  <a:cubicBezTo>
                    <a:pt x="9206" y="16240"/>
                    <a:pt x="9206" y="16499"/>
                    <a:pt x="9169" y="16757"/>
                  </a:cubicBezTo>
                  <a:cubicBezTo>
                    <a:pt x="9132" y="17127"/>
                    <a:pt x="9021" y="17423"/>
                    <a:pt x="8836" y="17756"/>
                  </a:cubicBezTo>
                  <a:cubicBezTo>
                    <a:pt x="8726" y="17977"/>
                    <a:pt x="8541" y="18162"/>
                    <a:pt x="8393" y="18347"/>
                  </a:cubicBezTo>
                  <a:cubicBezTo>
                    <a:pt x="8060" y="18310"/>
                    <a:pt x="7727" y="18162"/>
                    <a:pt x="7506" y="17977"/>
                  </a:cubicBezTo>
                  <a:cubicBezTo>
                    <a:pt x="7284" y="17793"/>
                    <a:pt x="7099" y="17497"/>
                    <a:pt x="7099" y="17164"/>
                  </a:cubicBezTo>
                  <a:cubicBezTo>
                    <a:pt x="7099" y="16868"/>
                    <a:pt x="7173" y="16572"/>
                    <a:pt x="7358" y="16388"/>
                  </a:cubicBezTo>
                  <a:cubicBezTo>
                    <a:pt x="7441" y="16304"/>
                    <a:pt x="7554" y="16266"/>
                    <a:pt x="7667" y="16266"/>
                  </a:cubicBezTo>
                  <a:cubicBezTo>
                    <a:pt x="7805" y="16266"/>
                    <a:pt x="7942" y="16323"/>
                    <a:pt x="8023" y="16425"/>
                  </a:cubicBezTo>
                  <a:cubicBezTo>
                    <a:pt x="8171" y="16609"/>
                    <a:pt x="8171" y="16831"/>
                    <a:pt x="8097" y="17016"/>
                  </a:cubicBezTo>
                  <a:cubicBezTo>
                    <a:pt x="8356" y="16868"/>
                    <a:pt x="8282" y="16609"/>
                    <a:pt x="8245" y="16388"/>
                  </a:cubicBezTo>
                  <a:cubicBezTo>
                    <a:pt x="8208" y="16129"/>
                    <a:pt x="8097" y="15870"/>
                    <a:pt x="7875" y="15833"/>
                  </a:cubicBezTo>
                  <a:cubicBezTo>
                    <a:pt x="7786" y="15803"/>
                    <a:pt x="7694" y="15790"/>
                    <a:pt x="7603" y="15790"/>
                  </a:cubicBezTo>
                  <a:cubicBezTo>
                    <a:pt x="7352" y="15790"/>
                    <a:pt x="7103" y="15893"/>
                    <a:pt x="6914" y="16055"/>
                  </a:cubicBezTo>
                  <a:cubicBezTo>
                    <a:pt x="6507" y="16499"/>
                    <a:pt x="6396" y="17201"/>
                    <a:pt x="6618" y="17756"/>
                  </a:cubicBezTo>
                  <a:cubicBezTo>
                    <a:pt x="6914" y="18347"/>
                    <a:pt x="7506" y="18828"/>
                    <a:pt x="8171" y="18976"/>
                  </a:cubicBezTo>
                  <a:cubicBezTo>
                    <a:pt x="8619" y="19040"/>
                    <a:pt x="9080" y="19104"/>
                    <a:pt x="9546" y="19104"/>
                  </a:cubicBezTo>
                  <a:cubicBezTo>
                    <a:pt x="9887" y="19104"/>
                    <a:pt x="10230" y="19069"/>
                    <a:pt x="10574" y="18976"/>
                  </a:cubicBezTo>
                  <a:cubicBezTo>
                    <a:pt x="10944" y="18865"/>
                    <a:pt x="11350" y="18791"/>
                    <a:pt x="11720" y="18643"/>
                  </a:cubicBezTo>
                  <a:cubicBezTo>
                    <a:pt x="12460" y="18421"/>
                    <a:pt x="13162" y="18125"/>
                    <a:pt x="13828" y="17756"/>
                  </a:cubicBezTo>
                  <a:cubicBezTo>
                    <a:pt x="14863" y="17238"/>
                    <a:pt x="15824" y="16536"/>
                    <a:pt x="16748" y="15870"/>
                  </a:cubicBezTo>
                  <a:cubicBezTo>
                    <a:pt x="17672" y="15168"/>
                    <a:pt x="18523" y="14391"/>
                    <a:pt x="19262" y="13467"/>
                  </a:cubicBezTo>
                  <a:cubicBezTo>
                    <a:pt x="19447" y="13208"/>
                    <a:pt x="19558" y="12986"/>
                    <a:pt x="19632" y="12728"/>
                  </a:cubicBezTo>
                  <a:cubicBezTo>
                    <a:pt x="19632" y="12506"/>
                    <a:pt x="19484" y="12284"/>
                    <a:pt x="19299" y="12210"/>
                  </a:cubicBezTo>
                  <a:cubicBezTo>
                    <a:pt x="19114" y="12173"/>
                    <a:pt x="18929" y="12173"/>
                    <a:pt x="18745" y="12173"/>
                  </a:cubicBezTo>
                  <a:cubicBezTo>
                    <a:pt x="19151" y="11840"/>
                    <a:pt x="19521" y="11434"/>
                    <a:pt x="19854" y="11027"/>
                  </a:cubicBezTo>
                  <a:cubicBezTo>
                    <a:pt x="20223" y="10546"/>
                    <a:pt x="20667" y="10140"/>
                    <a:pt x="21148" y="9770"/>
                  </a:cubicBezTo>
                  <a:cubicBezTo>
                    <a:pt x="21554" y="9437"/>
                    <a:pt x="22035" y="9104"/>
                    <a:pt x="22479" y="8920"/>
                  </a:cubicBezTo>
                  <a:cubicBezTo>
                    <a:pt x="22664" y="9178"/>
                    <a:pt x="22848" y="9400"/>
                    <a:pt x="23033" y="9585"/>
                  </a:cubicBezTo>
                  <a:cubicBezTo>
                    <a:pt x="23070" y="9659"/>
                    <a:pt x="23181" y="9659"/>
                    <a:pt x="23255" y="9733"/>
                  </a:cubicBezTo>
                  <a:cubicBezTo>
                    <a:pt x="23033" y="9437"/>
                    <a:pt x="22848" y="9104"/>
                    <a:pt x="22774" y="8809"/>
                  </a:cubicBezTo>
                  <a:cubicBezTo>
                    <a:pt x="22848" y="8735"/>
                    <a:pt x="22885" y="8735"/>
                    <a:pt x="22996" y="8698"/>
                  </a:cubicBezTo>
                  <a:cubicBezTo>
                    <a:pt x="23144" y="9030"/>
                    <a:pt x="23255" y="9289"/>
                    <a:pt x="23403" y="9585"/>
                  </a:cubicBezTo>
                  <a:cubicBezTo>
                    <a:pt x="23551" y="9844"/>
                    <a:pt x="23810" y="10029"/>
                    <a:pt x="24031" y="10324"/>
                  </a:cubicBezTo>
                  <a:cubicBezTo>
                    <a:pt x="24327" y="10583"/>
                    <a:pt x="24586" y="10916"/>
                    <a:pt x="24956" y="11101"/>
                  </a:cubicBezTo>
                  <a:cubicBezTo>
                    <a:pt x="24919" y="10953"/>
                    <a:pt x="24808" y="10916"/>
                    <a:pt x="24697" y="10768"/>
                  </a:cubicBezTo>
                  <a:cubicBezTo>
                    <a:pt x="24364" y="10398"/>
                    <a:pt x="24105" y="10029"/>
                    <a:pt x="23847" y="9585"/>
                  </a:cubicBezTo>
                  <a:cubicBezTo>
                    <a:pt x="23662" y="9252"/>
                    <a:pt x="23551" y="8920"/>
                    <a:pt x="23403" y="8624"/>
                  </a:cubicBezTo>
                  <a:cubicBezTo>
                    <a:pt x="23477" y="8624"/>
                    <a:pt x="23588" y="8550"/>
                    <a:pt x="23662" y="8550"/>
                  </a:cubicBezTo>
                  <a:cubicBezTo>
                    <a:pt x="23994" y="9067"/>
                    <a:pt x="24364" y="9585"/>
                    <a:pt x="24734" y="10029"/>
                  </a:cubicBezTo>
                  <a:cubicBezTo>
                    <a:pt x="25067" y="10509"/>
                    <a:pt x="25436" y="11027"/>
                    <a:pt x="25806" y="11471"/>
                  </a:cubicBezTo>
                  <a:cubicBezTo>
                    <a:pt x="26028" y="11692"/>
                    <a:pt x="26176" y="11988"/>
                    <a:pt x="26398" y="12210"/>
                  </a:cubicBezTo>
                  <a:cubicBezTo>
                    <a:pt x="26453" y="12284"/>
                    <a:pt x="26536" y="12321"/>
                    <a:pt x="26615" y="12321"/>
                  </a:cubicBezTo>
                  <a:cubicBezTo>
                    <a:pt x="26693" y="12321"/>
                    <a:pt x="26767" y="12284"/>
                    <a:pt x="26804" y="12210"/>
                  </a:cubicBezTo>
                  <a:cubicBezTo>
                    <a:pt x="27063" y="11951"/>
                    <a:pt x="27248" y="11655"/>
                    <a:pt x="27470" y="11397"/>
                  </a:cubicBezTo>
                  <a:cubicBezTo>
                    <a:pt x="27913" y="10842"/>
                    <a:pt x="28357" y="10177"/>
                    <a:pt x="28764" y="9622"/>
                  </a:cubicBezTo>
                  <a:cubicBezTo>
                    <a:pt x="29059" y="9289"/>
                    <a:pt x="29281" y="8920"/>
                    <a:pt x="29503" y="8550"/>
                  </a:cubicBezTo>
                  <a:close/>
                  <a:moveTo>
                    <a:pt x="13458" y="19086"/>
                  </a:moveTo>
                  <a:lnTo>
                    <a:pt x="13458" y="19086"/>
                  </a:lnTo>
                  <a:cubicBezTo>
                    <a:pt x="13532" y="19456"/>
                    <a:pt x="13532" y="19826"/>
                    <a:pt x="13421" y="20159"/>
                  </a:cubicBezTo>
                  <a:cubicBezTo>
                    <a:pt x="13421" y="20307"/>
                    <a:pt x="13236" y="20343"/>
                    <a:pt x="13088" y="20380"/>
                  </a:cubicBezTo>
                  <a:cubicBezTo>
                    <a:pt x="13162" y="20011"/>
                    <a:pt x="13236" y="19604"/>
                    <a:pt x="13199" y="19234"/>
                  </a:cubicBezTo>
                  <a:lnTo>
                    <a:pt x="13458" y="19086"/>
                  </a:lnTo>
                  <a:close/>
                  <a:moveTo>
                    <a:pt x="39707" y="19086"/>
                  </a:moveTo>
                  <a:lnTo>
                    <a:pt x="40003" y="19234"/>
                  </a:lnTo>
                  <a:cubicBezTo>
                    <a:pt x="39966" y="19604"/>
                    <a:pt x="40040" y="20011"/>
                    <a:pt x="40077" y="20380"/>
                  </a:cubicBezTo>
                  <a:lnTo>
                    <a:pt x="39818" y="20270"/>
                  </a:lnTo>
                  <a:cubicBezTo>
                    <a:pt x="39707" y="19900"/>
                    <a:pt x="39670" y="19530"/>
                    <a:pt x="39707" y="19086"/>
                  </a:cubicBezTo>
                  <a:close/>
                  <a:moveTo>
                    <a:pt x="5694" y="18902"/>
                  </a:moveTo>
                  <a:cubicBezTo>
                    <a:pt x="5953" y="19271"/>
                    <a:pt x="6285" y="19530"/>
                    <a:pt x="6692" y="19752"/>
                  </a:cubicBezTo>
                  <a:cubicBezTo>
                    <a:pt x="7358" y="20085"/>
                    <a:pt x="8134" y="20196"/>
                    <a:pt x="8947" y="20270"/>
                  </a:cubicBezTo>
                  <a:cubicBezTo>
                    <a:pt x="9047" y="20276"/>
                    <a:pt x="9147" y="20279"/>
                    <a:pt x="9246" y="20279"/>
                  </a:cubicBezTo>
                  <a:cubicBezTo>
                    <a:pt x="10286" y="20279"/>
                    <a:pt x="11296" y="19942"/>
                    <a:pt x="12275" y="19604"/>
                  </a:cubicBezTo>
                  <a:cubicBezTo>
                    <a:pt x="12349" y="19863"/>
                    <a:pt x="12312" y="20270"/>
                    <a:pt x="12497" y="20491"/>
                  </a:cubicBezTo>
                  <a:cubicBezTo>
                    <a:pt x="12497" y="20159"/>
                    <a:pt x="12534" y="19826"/>
                    <a:pt x="12571" y="19456"/>
                  </a:cubicBezTo>
                  <a:cubicBezTo>
                    <a:pt x="12718" y="19419"/>
                    <a:pt x="12829" y="19382"/>
                    <a:pt x="12940" y="19345"/>
                  </a:cubicBezTo>
                  <a:lnTo>
                    <a:pt x="12940" y="19345"/>
                  </a:lnTo>
                  <a:cubicBezTo>
                    <a:pt x="13014" y="19715"/>
                    <a:pt x="12940" y="20122"/>
                    <a:pt x="12903" y="20491"/>
                  </a:cubicBezTo>
                  <a:cubicBezTo>
                    <a:pt x="12275" y="20750"/>
                    <a:pt x="11609" y="20898"/>
                    <a:pt x="10981" y="21046"/>
                  </a:cubicBezTo>
                  <a:cubicBezTo>
                    <a:pt x="10662" y="21096"/>
                    <a:pt x="10335" y="21121"/>
                    <a:pt x="10007" y="21121"/>
                  </a:cubicBezTo>
                  <a:cubicBezTo>
                    <a:pt x="9119" y="21121"/>
                    <a:pt x="8225" y="20933"/>
                    <a:pt x="7469" y="20528"/>
                  </a:cubicBezTo>
                  <a:cubicBezTo>
                    <a:pt x="6914" y="20270"/>
                    <a:pt x="6359" y="19974"/>
                    <a:pt x="5990" y="19456"/>
                  </a:cubicBezTo>
                  <a:cubicBezTo>
                    <a:pt x="5842" y="19271"/>
                    <a:pt x="5805" y="19086"/>
                    <a:pt x="5694" y="18902"/>
                  </a:cubicBezTo>
                  <a:close/>
                  <a:moveTo>
                    <a:pt x="47582" y="18902"/>
                  </a:moveTo>
                  <a:cubicBezTo>
                    <a:pt x="47434" y="19234"/>
                    <a:pt x="47249" y="19604"/>
                    <a:pt x="46916" y="19826"/>
                  </a:cubicBezTo>
                  <a:cubicBezTo>
                    <a:pt x="46473" y="20196"/>
                    <a:pt x="45955" y="20491"/>
                    <a:pt x="45401" y="20713"/>
                  </a:cubicBezTo>
                  <a:cubicBezTo>
                    <a:pt x="44740" y="20993"/>
                    <a:pt x="44026" y="21133"/>
                    <a:pt x="43297" y="21133"/>
                  </a:cubicBezTo>
                  <a:cubicBezTo>
                    <a:pt x="42965" y="21133"/>
                    <a:pt x="42630" y="21104"/>
                    <a:pt x="42295" y="21046"/>
                  </a:cubicBezTo>
                  <a:cubicBezTo>
                    <a:pt x="41666" y="20898"/>
                    <a:pt x="40964" y="20750"/>
                    <a:pt x="40372" y="20491"/>
                  </a:cubicBezTo>
                  <a:cubicBezTo>
                    <a:pt x="40336" y="20122"/>
                    <a:pt x="40262" y="19715"/>
                    <a:pt x="40336" y="19345"/>
                  </a:cubicBezTo>
                  <a:lnTo>
                    <a:pt x="40336" y="19345"/>
                  </a:lnTo>
                  <a:cubicBezTo>
                    <a:pt x="40446" y="19382"/>
                    <a:pt x="40557" y="19419"/>
                    <a:pt x="40705" y="19456"/>
                  </a:cubicBezTo>
                  <a:cubicBezTo>
                    <a:pt x="40705" y="19789"/>
                    <a:pt x="40779" y="20122"/>
                    <a:pt x="40779" y="20491"/>
                  </a:cubicBezTo>
                  <a:cubicBezTo>
                    <a:pt x="40964" y="20196"/>
                    <a:pt x="40927" y="19900"/>
                    <a:pt x="41001" y="19604"/>
                  </a:cubicBezTo>
                  <a:cubicBezTo>
                    <a:pt x="41740" y="19863"/>
                    <a:pt x="42480" y="20122"/>
                    <a:pt x="43293" y="20196"/>
                  </a:cubicBezTo>
                  <a:cubicBezTo>
                    <a:pt x="43499" y="20234"/>
                    <a:pt x="43706" y="20250"/>
                    <a:pt x="43910" y="20250"/>
                  </a:cubicBezTo>
                  <a:cubicBezTo>
                    <a:pt x="44293" y="20250"/>
                    <a:pt x="44670" y="20194"/>
                    <a:pt x="45031" y="20122"/>
                  </a:cubicBezTo>
                  <a:cubicBezTo>
                    <a:pt x="45733" y="20011"/>
                    <a:pt x="46436" y="19826"/>
                    <a:pt x="46990" y="19419"/>
                  </a:cubicBezTo>
                  <a:cubicBezTo>
                    <a:pt x="47212" y="19271"/>
                    <a:pt x="47397" y="19086"/>
                    <a:pt x="47582" y="18902"/>
                  </a:cubicBezTo>
                  <a:close/>
                  <a:moveTo>
                    <a:pt x="24512" y="18717"/>
                  </a:moveTo>
                  <a:cubicBezTo>
                    <a:pt x="24956" y="18902"/>
                    <a:pt x="25473" y="18976"/>
                    <a:pt x="25954" y="19086"/>
                  </a:cubicBezTo>
                  <a:cubicBezTo>
                    <a:pt x="25880" y="19234"/>
                    <a:pt x="25843" y="19419"/>
                    <a:pt x="25806" y="19567"/>
                  </a:cubicBezTo>
                  <a:cubicBezTo>
                    <a:pt x="25769" y="19715"/>
                    <a:pt x="25658" y="19789"/>
                    <a:pt x="25584" y="19937"/>
                  </a:cubicBezTo>
                  <a:cubicBezTo>
                    <a:pt x="25769" y="19900"/>
                    <a:pt x="25843" y="19715"/>
                    <a:pt x="25954" y="19567"/>
                  </a:cubicBezTo>
                  <a:cubicBezTo>
                    <a:pt x="26139" y="19345"/>
                    <a:pt x="26213" y="19086"/>
                    <a:pt x="26324" y="18828"/>
                  </a:cubicBezTo>
                  <a:lnTo>
                    <a:pt x="26693" y="18828"/>
                  </a:lnTo>
                  <a:cubicBezTo>
                    <a:pt x="26767" y="19197"/>
                    <a:pt x="26952" y="19567"/>
                    <a:pt x="27248" y="19826"/>
                  </a:cubicBezTo>
                  <a:cubicBezTo>
                    <a:pt x="27285" y="19900"/>
                    <a:pt x="27396" y="19937"/>
                    <a:pt x="27433" y="19974"/>
                  </a:cubicBezTo>
                  <a:cubicBezTo>
                    <a:pt x="27359" y="19826"/>
                    <a:pt x="27285" y="19752"/>
                    <a:pt x="27211" y="19604"/>
                  </a:cubicBezTo>
                  <a:cubicBezTo>
                    <a:pt x="27100" y="19456"/>
                    <a:pt x="27100" y="19271"/>
                    <a:pt x="27063" y="19160"/>
                  </a:cubicBezTo>
                  <a:cubicBezTo>
                    <a:pt x="27581" y="19050"/>
                    <a:pt x="28024" y="18976"/>
                    <a:pt x="28505" y="18791"/>
                  </a:cubicBezTo>
                  <a:lnTo>
                    <a:pt x="28579" y="18865"/>
                  </a:lnTo>
                  <a:cubicBezTo>
                    <a:pt x="28515" y="18896"/>
                    <a:pt x="28397" y="18983"/>
                    <a:pt x="28271" y="18983"/>
                  </a:cubicBezTo>
                  <a:cubicBezTo>
                    <a:pt x="28250" y="18983"/>
                    <a:pt x="28230" y="18981"/>
                    <a:pt x="28209" y="18976"/>
                  </a:cubicBezTo>
                  <a:cubicBezTo>
                    <a:pt x="28172" y="18976"/>
                    <a:pt x="28135" y="19013"/>
                    <a:pt x="28061" y="19013"/>
                  </a:cubicBezTo>
                  <a:lnTo>
                    <a:pt x="27987" y="19086"/>
                  </a:lnTo>
                  <a:cubicBezTo>
                    <a:pt x="27913" y="19086"/>
                    <a:pt x="27839" y="19160"/>
                    <a:pt x="27802" y="19160"/>
                  </a:cubicBezTo>
                  <a:lnTo>
                    <a:pt x="27728" y="19086"/>
                  </a:lnTo>
                  <a:cubicBezTo>
                    <a:pt x="27692" y="19160"/>
                    <a:pt x="27618" y="19197"/>
                    <a:pt x="27581" y="19234"/>
                  </a:cubicBezTo>
                  <a:cubicBezTo>
                    <a:pt x="27692" y="19234"/>
                    <a:pt x="27839" y="19197"/>
                    <a:pt x="27987" y="19160"/>
                  </a:cubicBezTo>
                  <a:cubicBezTo>
                    <a:pt x="28037" y="19160"/>
                    <a:pt x="28102" y="19177"/>
                    <a:pt x="28174" y="19177"/>
                  </a:cubicBezTo>
                  <a:cubicBezTo>
                    <a:pt x="28209" y="19177"/>
                    <a:pt x="28246" y="19173"/>
                    <a:pt x="28283" y="19160"/>
                  </a:cubicBezTo>
                  <a:cubicBezTo>
                    <a:pt x="28283" y="19086"/>
                    <a:pt x="28357" y="19050"/>
                    <a:pt x="28357" y="19050"/>
                  </a:cubicBezTo>
                  <a:cubicBezTo>
                    <a:pt x="28431" y="19013"/>
                    <a:pt x="28542" y="19013"/>
                    <a:pt x="28616" y="18976"/>
                  </a:cubicBezTo>
                  <a:cubicBezTo>
                    <a:pt x="28949" y="19382"/>
                    <a:pt x="29281" y="19826"/>
                    <a:pt x="29688" y="20159"/>
                  </a:cubicBezTo>
                  <a:cubicBezTo>
                    <a:pt x="29540" y="20159"/>
                    <a:pt x="29244" y="20196"/>
                    <a:pt x="28949" y="20270"/>
                  </a:cubicBezTo>
                  <a:cubicBezTo>
                    <a:pt x="28875" y="20270"/>
                    <a:pt x="28801" y="20196"/>
                    <a:pt x="28764" y="20159"/>
                  </a:cubicBezTo>
                  <a:cubicBezTo>
                    <a:pt x="28616" y="20011"/>
                    <a:pt x="28505" y="19900"/>
                    <a:pt x="28320" y="19789"/>
                  </a:cubicBezTo>
                  <a:lnTo>
                    <a:pt x="28320" y="19789"/>
                  </a:lnTo>
                  <a:cubicBezTo>
                    <a:pt x="28394" y="20011"/>
                    <a:pt x="28542" y="20159"/>
                    <a:pt x="28690" y="20343"/>
                  </a:cubicBezTo>
                  <a:cubicBezTo>
                    <a:pt x="28579" y="20380"/>
                    <a:pt x="28505" y="20380"/>
                    <a:pt x="28394" y="20380"/>
                  </a:cubicBezTo>
                  <a:cubicBezTo>
                    <a:pt x="28172" y="20307"/>
                    <a:pt x="28024" y="20048"/>
                    <a:pt x="27802" y="19937"/>
                  </a:cubicBezTo>
                  <a:lnTo>
                    <a:pt x="27802" y="19937"/>
                  </a:lnTo>
                  <a:cubicBezTo>
                    <a:pt x="27876" y="20159"/>
                    <a:pt x="28024" y="20307"/>
                    <a:pt x="28172" y="20491"/>
                  </a:cubicBezTo>
                  <a:cubicBezTo>
                    <a:pt x="28061" y="20528"/>
                    <a:pt x="27987" y="20565"/>
                    <a:pt x="27876" y="20565"/>
                  </a:cubicBezTo>
                  <a:cubicBezTo>
                    <a:pt x="27507" y="20454"/>
                    <a:pt x="27248" y="20159"/>
                    <a:pt x="26952" y="19937"/>
                  </a:cubicBezTo>
                  <a:lnTo>
                    <a:pt x="26952" y="19937"/>
                  </a:lnTo>
                  <a:cubicBezTo>
                    <a:pt x="27100" y="20270"/>
                    <a:pt x="27322" y="20491"/>
                    <a:pt x="27581" y="20713"/>
                  </a:cubicBezTo>
                  <a:lnTo>
                    <a:pt x="26582" y="21268"/>
                  </a:lnTo>
                  <a:cubicBezTo>
                    <a:pt x="26287" y="21083"/>
                    <a:pt x="25954" y="20861"/>
                    <a:pt x="25621" y="20713"/>
                  </a:cubicBezTo>
                  <a:cubicBezTo>
                    <a:pt x="25843" y="20491"/>
                    <a:pt x="26065" y="20270"/>
                    <a:pt x="26213" y="19937"/>
                  </a:cubicBezTo>
                  <a:lnTo>
                    <a:pt x="26213" y="19937"/>
                  </a:lnTo>
                  <a:cubicBezTo>
                    <a:pt x="26065" y="20011"/>
                    <a:pt x="25954" y="20159"/>
                    <a:pt x="25806" y="20270"/>
                  </a:cubicBezTo>
                  <a:cubicBezTo>
                    <a:pt x="25658" y="20343"/>
                    <a:pt x="25473" y="20491"/>
                    <a:pt x="25288" y="20528"/>
                  </a:cubicBezTo>
                  <a:cubicBezTo>
                    <a:pt x="25214" y="20528"/>
                    <a:pt x="25104" y="20417"/>
                    <a:pt x="25030" y="20417"/>
                  </a:cubicBezTo>
                  <a:cubicBezTo>
                    <a:pt x="25141" y="20233"/>
                    <a:pt x="25288" y="20048"/>
                    <a:pt x="25399" y="19863"/>
                  </a:cubicBezTo>
                  <a:lnTo>
                    <a:pt x="25399" y="19863"/>
                  </a:lnTo>
                  <a:cubicBezTo>
                    <a:pt x="25141" y="19974"/>
                    <a:pt x="25030" y="20196"/>
                    <a:pt x="24771" y="20343"/>
                  </a:cubicBezTo>
                  <a:cubicBezTo>
                    <a:pt x="24697" y="20343"/>
                    <a:pt x="24586" y="20307"/>
                    <a:pt x="24512" y="20307"/>
                  </a:cubicBezTo>
                  <a:cubicBezTo>
                    <a:pt x="24660" y="20122"/>
                    <a:pt x="24845" y="19974"/>
                    <a:pt x="24882" y="19752"/>
                  </a:cubicBezTo>
                  <a:lnTo>
                    <a:pt x="24882" y="19752"/>
                  </a:lnTo>
                  <a:cubicBezTo>
                    <a:pt x="24697" y="19863"/>
                    <a:pt x="24512" y="20048"/>
                    <a:pt x="24327" y="20196"/>
                  </a:cubicBezTo>
                  <a:cubicBezTo>
                    <a:pt x="24272" y="20214"/>
                    <a:pt x="24226" y="20223"/>
                    <a:pt x="24189" y="20223"/>
                  </a:cubicBezTo>
                  <a:cubicBezTo>
                    <a:pt x="24152" y="20223"/>
                    <a:pt x="24124" y="20214"/>
                    <a:pt x="24105" y="20196"/>
                  </a:cubicBezTo>
                  <a:cubicBezTo>
                    <a:pt x="23810" y="20159"/>
                    <a:pt x="23588" y="20122"/>
                    <a:pt x="23292" y="20122"/>
                  </a:cubicBezTo>
                  <a:cubicBezTo>
                    <a:pt x="23736" y="19752"/>
                    <a:pt x="24031" y="19308"/>
                    <a:pt x="24364" y="18902"/>
                  </a:cubicBezTo>
                  <a:cubicBezTo>
                    <a:pt x="24475" y="18939"/>
                    <a:pt x="24549" y="18939"/>
                    <a:pt x="24660" y="19013"/>
                  </a:cubicBezTo>
                  <a:cubicBezTo>
                    <a:pt x="24660" y="19050"/>
                    <a:pt x="24697" y="19086"/>
                    <a:pt x="24697" y="19086"/>
                  </a:cubicBezTo>
                  <a:cubicBezTo>
                    <a:pt x="24720" y="19094"/>
                    <a:pt x="24742" y="19097"/>
                    <a:pt x="24763" y="19097"/>
                  </a:cubicBezTo>
                  <a:cubicBezTo>
                    <a:pt x="24821" y="19097"/>
                    <a:pt x="24875" y="19076"/>
                    <a:pt x="24945" y="19076"/>
                  </a:cubicBezTo>
                  <a:cubicBezTo>
                    <a:pt x="24970" y="19076"/>
                    <a:pt x="24998" y="19079"/>
                    <a:pt x="25030" y="19086"/>
                  </a:cubicBezTo>
                  <a:cubicBezTo>
                    <a:pt x="25178" y="19123"/>
                    <a:pt x="25288" y="19197"/>
                    <a:pt x="25436" y="19197"/>
                  </a:cubicBezTo>
                  <a:cubicBezTo>
                    <a:pt x="25399" y="19160"/>
                    <a:pt x="25362" y="19086"/>
                    <a:pt x="25251" y="19050"/>
                  </a:cubicBezTo>
                  <a:lnTo>
                    <a:pt x="25214" y="19086"/>
                  </a:lnTo>
                  <a:cubicBezTo>
                    <a:pt x="25141" y="19086"/>
                    <a:pt x="25067" y="19050"/>
                    <a:pt x="25030" y="19050"/>
                  </a:cubicBezTo>
                  <a:lnTo>
                    <a:pt x="24919" y="18976"/>
                  </a:lnTo>
                  <a:cubicBezTo>
                    <a:pt x="24882" y="18976"/>
                    <a:pt x="24845" y="18902"/>
                    <a:pt x="24808" y="18902"/>
                  </a:cubicBezTo>
                  <a:cubicBezTo>
                    <a:pt x="24772" y="18919"/>
                    <a:pt x="24739" y="18927"/>
                    <a:pt x="24707" y="18927"/>
                  </a:cubicBezTo>
                  <a:cubicBezTo>
                    <a:pt x="24607" y="18927"/>
                    <a:pt x="24522" y="18856"/>
                    <a:pt x="24438" y="18828"/>
                  </a:cubicBezTo>
                  <a:cubicBezTo>
                    <a:pt x="24438" y="18791"/>
                    <a:pt x="24475" y="18791"/>
                    <a:pt x="24512" y="18717"/>
                  </a:cubicBezTo>
                  <a:close/>
                  <a:moveTo>
                    <a:pt x="24623" y="20824"/>
                  </a:moveTo>
                  <a:cubicBezTo>
                    <a:pt x="24919" y="20935"/>
                    <a:pt x="25251" y="21120"/>
                    <a:pt x="25584" y="21231"/>
                  </a:cubicBezTo>
                  <a:cubicBezTo>
                    <a:pt x="25954" y="21379"/>
                    <a:pt x="26213" y="21637"/>
                    <a:pt x="26582" y="21748"/>
                  </a:cubicBezTo>
                  <a:cubicBezTo>
                    <a:pt x="26952" y="21637"/>
                    <a:pt x="27248" y="21379"/>
                    <a:pt x="27618" y="21231"/>
                  </a:cubicBezTo>
                  <a:lnTo>
                    <a:pt x="28579" y="20824"/>
                  </a:lnTo>
                  <a:lnTo>
                    <a:pt x="28579" y="20824"/>
                  </a:lnTo>
                  <a:cubicBezTo>
                    <a:pt x="28542" y="21046"/>
                    <a:pt x="28542" y="21231"/>
                    <a:pt x="28542" y="21453"/>
                  </a:cubicBezTo>
                  <a:cubicBezTo>
                    <a:pt x="28061" y="21453"/>
                    <a:pt x="27655" y="21674"/>
                    <a:pt x="27248" y="21933"/>
                  </a:cubicBezTo>
                  <a:cubicBezTo>
                    <a:pt x="27063" y="22007"/>
                    <a:pt x="26878" y="22192"/>
                    <a:pt x="26693" y="22340"/>
                  </a:cubicBezTo>
                  <a:cubicBezTo>
                    <a:pt x="26663" y="22350"/>
                    <a:pt x="26634" y="22355"/>
                    <a:pt x="26606" y="22355"/>
                  </a:cubicBezTo>
                  <a:cubicBezTo>
                    <a:pt x="26430" y="22355"/>
                    <a:pt x="26298" y="22172"/>
                    <a:pt x="26139" y="22044"/>
                  </a:cubicBezTo>
                  <a:cubicBezTo>
                    <a:pt x="25658" y="21785"/>
                    <a:pt x="25178" y="21490"/>
                    <a:pt x="24623" y="21453"/>
                  </a:cubicBezTo>
                  <a:cubicBezTo>
                    <a:pt x="24660" y="21231"/>
                    <a:pt x="24623" y="21046"/>
                    <a:pt x="24623" y="20824"/>
                  </a:cubicBezTo>
                  <a:close/>
                  <a:moveTo>
                    <a:pt x="28579" y="21822"/>
                  </a:moveTo>
                  <a:lnTo>
                    <a:pt x="28579" y="21822"/>
                  </a:lnTo>
                  <a:cubicBezTo>
                    <a:pt x="28542" y="22192"/>
                    <a:pt x="28542" y="22599"/>
                    <a:pt x="28505" y="22968"/>
                  </a:cubicBezTo>
                  <a:cubicBezTo>
                    <a:pt x="28209" y="22858"/>
                    <a:pt x="27950" y="22747"/>
                    <a:pt x="27655" y="22599"/>
                  </a:cubicBezTo>
                  <a:lnTo>
                    <a:pt x="27655" y="22599"/>
                  </a:lnTo>
                  <a:cubicBezTo>
                    <a:pt x="27692" y="22710"/>
                    <a:pt x="27802" y="22784"/>
                    <a:pt x="27876" y="22858"/>
                  </a:cubicBezTo>
                  <a:cubicBezTo>
                    <a:pt x="28061" y="22968"/>
                    <a:pt x="28209" y="23079"/>
                    <a:pt x="28394" y="23227"/>
                  </a:cubicBezTo>
                  <a:cubicBezTo>
                    <a:pt x="28579" y="23301"/>
                    <a:pt x="28431" y="23486"/>
                    <a:pt x="28505" y="23634"/>
                  </a:cubicBezTo>
                  <a:cubicBezTo>
                    <a:pt x="28209" y="23449"/>
                    <a:pt x="27987" y="23264"/>
                    <a:pt x="27692" y="23116"/>
                  </a:cubicBezTo>
                  <a:cubicBezTo>
                    <a:pt x="27433" y="22968"/>
                    <a:pt x="27211" y="22784"/>
                    <a:pt x="26952" y="22599"/>
                  </a:cubicBezTo>
                  <a:cubicBezTo>
                    <a:pt x="27248" y="22377"/>
                    <a:pt x="27581" y="22192"/>
                    <a:pt x="27950" y="22044"/>
                  </a:cubicBezTo>
                  <a:cubicBezTo>
                    <a:pt x="28172" y="21970"/>
                    <a:pt x="28357" y="21859"/>
                    <a:pt x="28579" y="21822"/>
                  </a:cubicBezTo>
                  <a:close/>
                  <a:moveTo>
                    <a:pt x="24660" y="21822"/>
                  </a:moveTo>
                  <a:lnTo>
                    <a:pt x="24660" y="21822"/>
                  </a:lnTo>
                  <a:cubicBezTo>
                    <a:pt x="25030" y="21933"/>
                    <a:pt x="25399" y="22118"/>
                    <a:pt x="25769" y="22303"/>
                  </a:cubicBezTo>
                  <a:cubicBezTo>
                    <a:pt x="25954" y="22377"/>
                    <a:pt x="26139" y="22488"/>
                    <a:pt x="26287" y="22673"/>
                  </a:cubicBezTo>
                  <a:cubicBezTo>
                    <a:pt x="25769" y="23042"/>
                    <a:pt x="25251" y="23301"/>
                    <a:pt x="24734" y="23671"/>
                  </a:cubicBezTo>
                  <a:cubicBezTo>
                    <a:pt x="24734" y="23523"/>
                    <a:pt x="24697" y="23412"/>
                    <a:pt x="24697" y="23301"/>
                  </a:cubicBezTo>
                  <a:cubicBezTo>
                    <a:pt x="24993" y="23079"/>
                    <a:pt x="25288" y="22931"/>
                    <a:pt x="25547" y="22599"/>
                  </a:cubicBezTo>
                  <a:lnTo>
                    <a:pt x="25547" y="22599"/>
                  </a:lnTo>
                  <a:cubicBezTo>
                    <a:pt x="25251" y="22747"/>
                    <a:pt x="24993" y="22858"/>
                    <a:pt x="24697" y="22968"/>
                  </a:cubicBezTo>
                  <a:cubicBezTo>
                    <a:pt x="24697" y="22599"/>
                    <a:pt x="24660" y="22192"/>
                    <a:pt x="24660" y="21822"/>
                  </a:cubicBezTo>
                  <a:close/>
                  <a:moveTo>
                    <a:pt x="26582" y="22931"/>
                  </a:moveTo>
                  <a:cubicBezTo>
                    <a:pt x="27063" y="23116"/>
                    <a:pt x="27433" y="23449"/>
                    <a:pt x="27802" y="23671"/>
                  </a:cubicBezTo>
                  <a:cubicBezTo>
                    <a:pt x="27987" y="23819"/>
                    <a:pt x="28209" y="23967"/>
                    <a:pt x="28431" y="24151"/>
                  </a:cubicBezTo>
                  <a:lnTo>
                    <a:pt x="28431" y="24447"/>
                  </a:lnTo>
                  <a:cubicBezTo>
                    <a:pt x="27876" y="24188"/>
                    <a:pt x="27322" y="23967"/>
                    <a:pt x="26878" y="23523"/>
                  </a:cubicBezTo>
                  <a:lnTo>
                    <a:pt x="26878" y="23523"/>
                  </a:lnTo>
                  <a:cubicBezTo>
                    <a:pt x="27026" y="23819"/>
                    <a:pt x="27285" y="24004"/>
                    <a:pt x="27581" y="24188"/>
                  </a:cubicBezTo>
                  <a:cubicBezTo>
                    <a:pt x="27839" y="24373"/>
                    <a:pt x="28061" y="24706"/>
                    <a:pt x="28431" y="24780"/>
                  </a:cubicBezTo>
                  <a:cubicBezTo>
                    <a:pt x="28431" y="24928"/>
                    <a:pt x="28431" y="25113"/>
                    <a:pt x="28394" y="25261"/>
                  </a:cubicBezTo>
                  <a:cubicBezTo>
                    <a:pt x="28172" y="25113"/>
                    <a:pt x="27876" y="25076"/>
                    <a:pt x="27655" y="24928"/>
                  </a:cubicBezTo>
                  <a:cubicBezTo>
                    <a:pt x="27433" y="24780"/>
                    <a:pt x="27137" y="24706"/>
                    <a:pt x="26915" y="24558"/>
                  </a:cubicBezTo>
                  <a:cubicBezTo>
                    <a:pt x="26915" y="24521"/>
                    <a:pt x="26915" y="24410"/>
                    <a:pt x="26804" y="24373"/>
                  </a:cubicBezTo>
                  <a:cubicBezTo>
                    <a:pt x="26780" y="24361"/>
                    <a:pt x="26751" y="24357"/>
                    <a:pt x="26721" y="24357"/>
                  </a:cubicBezTo>
                  <a:cubicBezTo>
                    <a:pt x="26660" y="24357"/>
                    <a:pt x="26595" y="24373"/>
                    <a:pt x="26545" y="24373"/>
                  </a:cubicBezTo>
                  <a:cubicBezTo>
                    <a:pt x="26471" y="24373"/>
                    <a:pt x="26414" y="24357"/>
                    <a:pt x="26351" y="24357"/>
                  </a:cubicBezTo>
                  <a:cubicBezTo>
                    <a:pt x="26320" y="24357"/>
                    <a:pt x="26287" y="24361"/>
                    <a:pt x="26250" y="24373"/>
                  </a:cubicBezTo>
                  <a:cubicBezTo>
                    <a:pt x="26213" y="24410"/>
                    <a:pt x="26213" y="24521"/>
                    <a:pt x="26213" y="24558"/>
                  </a:cubicBezTo>
                  <a:cubicBezTo>
                    <a:pt x="25991" y="24706"/>
                    <a:pt x="25769" y="24780"/>
                    <a:pt x="25510" y="24928"/>
                  </a:cubicBezTo>
                  <a:cubicBezTo>
                    <a:pt x="25288" y="25076"/>
                    <a:pt x="25030" y="25150"/>
                    <a:pt x="24771" y="25261"/>
                  </a:cubicBezTo>
                  <a:cubicBezTo>
                    <a:pt x="24771" y="25113"/>
                    <a:pt x="24771" y="24928"/>
                    <a:pt x="24734" y="24780"/>
                  </a:cubicBezTo>
                  <a:cubicBezTo>
                    <a:pt x="25104" y="24706"/>
                    <a:pt x="25325" y="24410"/>
                    <a:pt x="25621" y="24188"/>
                  </a:cubicBezTo>
                  <a:cubicBezTo>
                    <a:pt x="25843" y="24004"/>
                    <a:pt x="26176" y="23819"/>
                    <a:pt x="26324" y="23523"/>
                  </a:cubicBezTo>
                  <a:lnTo>
                    <a:pt x="26324" y="23523"/>
                  </a:lnTo>
                  <a:cubicBezTo>
                    <a:pt x="25843" y="23967"/>
                    <a:pt x="25288" y="24188"/>
                    <a:pt x="24734" y="24447"/>
                  </a:cubicBezTo>
                  <a:lnTo>
                    <a:pt x="24734" y="24151"/>
                  </a:lnTo>
                  <a:cubicBezTo>
                    <a:pt x="25325" y="23782"/>
                    <a:pt x="25954" y="23264"/>
                    <a:pt x="26582" y="22931"/>
                  </a:cubicBezTo>
                  <a:close/>
                  <a:moveTo>
                    <a:pt x="26582" y="24706"/>
                  </a:moveTo>
                  <a:cubicBezTo>
                    <a:pt x="26841" y="24743"/>
                    <a:pt x="27026" y="24891"/>
                    <a:pt x="27211" y="24965"/>
                  </a:cubicBezTo>
                  <a:cubicBezTo>
                    <a:pt x="27063" y="25298"/>
                    <a:pt x="26841" y="25556"/>
                    <a:pt x="26582" y="25889"/>
                  </a:cubicBezTo>
                  <a:cubicBezTo>
                    <a:pt x="26361" y="25630"/>
                    <a:pt x="26139" y="25335"/>
                    <a:pt x="25991" y="24965"/>
                  </a:cubicBezTo>
                  <a:cubicBezTo>
                    <a:pt x="26176" y="24891"/>
                    <a:pt x="26361" y="24743"/>
                    <a:pt x="26582" y="24706"/>
                  </a:cubicBezTo>
                  <a:close/>
                  <a:moveTo>
                    <a:pt x="25769" y="25113"/>
                  </a:moveTo>
                  <a:cubicBezTo>
                    <a:pt x="25954" y="25482"/>
                    <a:pt x="26213" y="25741"/>
                    <a:pt x="26471" y="26074"/>
                  </a:cubicBezTo>
                  <a:cubicBezTo>
                    <a:pt x="26176" y="26370"/>
                    <a:pt x="25917" y="26592"/>
                    <a:pt x="25621" y="26850"/>
                  </a:cubicBezTo>
                  <a:cubicBezTo>
                    <a:pt x="25399" y="27109"/>
                    <a:pt x="25067" y="27294"/>
                    <a:pt x="24882" y="27553"/>
                  </a:cubicBezTo>
                  <a:cubicBezTo>
                    <a:pt x="24845" y="26850"/>
                    <a:pt x="24808" y="26185"/>
                    <a:pt x="24808" y="25482"/>
                  </a:cubicBezTo>
                  <a:cubicBezTo>
                    <a:pt x="25178" y="25482"/>
                    <a:pt x="25436" y="25261"/>
                    <a:pt x="25769" y="25113"/>
                  </a:cubicBezTo>
                  <a:close/>
                  <a:moveTo>
                    <a:pt x="27470" y="25150"/>
                  </a:moveTo>
                  <a:cubicBezTo>
                    <a:pt x="27802" y="25298"/>
                    <a:pt x="28061" y="25519"/>
                    <a:pt x="28431" y="25519"/>
                  </a:cubicBezTo>
                  <a:cubicBezTo>
                    <a:pt x="28431" y="26222"/>
                    <a:pt x="28394" y="26924"/>
                    <a:pt x="28394" y="27590"/>
                  </a:cubicBezTo>
                  <a:cubicBezTo>
                    <a:pt x="28172" y="27294"/>
                    <a:pt x="27876" y="27109"/>
                    <a:pt x="27618" y="26924"/>
                  </a:cubicBezTo>
                  <a:cubicBezTo>
                    <a:pt x="27322" y="26665"/>
                    <a:pt x="27026" y="26407"/>
                    <a:pt x="26767" y="26111"/>
                  </a:cubicBezTo>
                  <a:cubicBezTo>
                    <a:pt x="27026" y="25815"/>
                    <a:pt x="27285" y="25482"/>
                    <a:pt x="27470" y="25150"/>
                  </a:cubicBezTo>
                  <a:close/>
                  <a:moveTo>
                    <a:pt x="26656" y="26333"/>
                  </a:moveTo>
                  <a:cubicBezTo>
                    <a:pt x="26952" y="26702"/>
                    <a:pt x="27322" y="26998"/>
                    <a:pt x="27692" y="27331"/>
                  </a:cubicBezTo>
                  <a:cubicBezTo>
                    <a:pt x="27950" y="27516"/>
                    <a:pt x="28172" y="27738"/>
                    <a:pt x="28394" y="27886"/>
                  </a:cubicBezTo>
                  <a:lnTo>
                    <a:pt x="28394" y="28366"/>
                  </a:lnTo>
                  <a:cubicBezTo>
                    <a:pt x="28024" y="28070"/>
                    <a:pt x="27692" y="27775"/>
                    <a:pt x="27322" y="27442"/>
                  </a:cubicBezTo>
                  <a:cubicBezTo>
                    <a:pt x="27285" y="27405"/>
                    <a:pt x="27248" y="27405"/>
                    <a:pt x="27211" y="27368"/>
                  </a:cubicBezTo>
                  <a:lnTo>
                    <a:pt x="27211" y="27368"/>
                  </a:lnTo>
                  <a:cubicBezTo>
                    <a:pt x="27581" y="27775"/>
                    <a:pt x="27987" y="28181"/>
                    <a:pt x="28357" y="28625"/>
                  </a:cubicBezTo>
                  <a:cubicBezTo>
                    <a:pt x="28357" y="28810"/>
                    <a:pt x="28320" y="28958"/>
                    <a:pt x="28357" y="29069"/>
                  </a:cubicBezTo>
                  <a:cubicBezTo>
                    <a:pt x="28061" y="28810"/>
                    <a:pt x="27765" y="28588"/>
                    <a:pt x="27470" y="28292"/>
                  </a:cubicBezTo>
                  <a:cubicBezTo>
                    <a:pt x="27396" y="28218"/>
                    <a:pt x="27285" y="28107"/>
                    <a:pt x="27137" y="28070"/>
                  </a:cubicBezTo>
                  <a:lnTo>
                    <a:pt x="27137" y="28070"/>
                  </a:lnTo>
                  <a:cubicBezTo>
                    <a:pt x="27396" y="28403"/>
                    <a:pt x="27692" y="28662"/>
                    <a:pt x="27950" y="28995"/>
                  </a:cubicBezTo>
                  <a:cubicBezTo>
                    <a:pt x="28061" y="29143"/>
                    <a:pt x="28172" y="29327"/>
                    <a:pt x="28357" y="29364"/>
                  </a:cubicBezTo>
                  <a:lnTo>
                    <a:pt x="28357" y="29771"/>
                  </a:lnTo>
                  <a:cubicBezTo>
                    <a:pt x="28061" y="29549"/>
                    <a:pt x="27802" y="29253"/>
                    <a:pt x="27507" y="28995"/>
                  </a:cubicBezTo>
                  <a:cubicBezTo>
                    <a:pt x="27433" y="28884"/>
                    <a:pt x="27322" y="28810"/>
                    <a:pt x="27248" y="28773"/>
                  </a:cubicBezTo>
                  <a:lnTo>
                    <a:pt x="27248" y="28773"/>
                  </a:lnTo>
                  <a:cubicBezTo>
                    <a:pt x="27433" y="29032"/>
                    <a:pt x="27655" y="29253"/>
                    <a:pt x="27839" y="29549"/>
                  </a:cubicBezTo>
                  <a:cubicBezTo>
                    <a:pt x="28024" y="29734"/>
                    <a:pt x="28135" y="29956"/>
                    <a:pt x="28357" y="30104"/>
                  </a:cubicBezTo>
                  <a:cubicBezTo>
                    <a:pt x="28357" y="30289"/>
                    <a:pt x="28357" y="30510"/>
                    <a:pt x="28320" y="30695"/>
                  </a:cubicBezTo>
                  <a:cubicBezTo>
                    <a:pt x="27926" y="31221"/>
                    <a:pt x="27298" y="31484"/>
                    <a:pt x="26696" y="31484"/>
                  </a:cubicBezTo>
                  <a:cubicBezTo>
                    <a:pt x="26620" y="31484"/>
                    <a:pt x="26545" y="31480"/>
                    <a:pt x="26471" y="31472"/>
                  </a:cubicBezTo>
                  <a:cubicBezTo>
                    <a:pt x="25843" y="31435"/>
                    <a:pt x="25288" y="31176"/>
                    <a:pt x="24993" y="30695"/>
                  </a:cubicBezTo>
                  <a:cubicBezTo>
                    <a:pt x="24919" y="30510"/>
                    <a:pt x="24919" y="30289"/>
                    <a:pt x="24919" y="30104"/>
                  </a:cubicBezTo>
                  <a:cubicBezTo>
                    <a:pt x="25178" y="29956"/>
                    <a:pt x="25251" y="29734"/>
                    <a:pt x="25436" y="29549"/>
                  </a:cubicBezTo>
                  <a:cubicBezTo>
                    <a:pt x="25621" y="29253"/>
                    <a:pt x="25917" y="29069"/>
                    <a:pt x="26028" y="28773"/>
                  </a:cubicBezTo>
                  <a:lnTo>
                    <a:pt x="26028" y="28773"/>
                  </a:lnTo>
                  <a:cubicBezTo>
                    <a:pt x="25954" y="28810"/>
                    <a:pt x="25843" y="28884"/>
                    <a:pt x="25769" y="28995"/>
                  </a:cubicBezTo>
                  <a:cubicBezTo>
                    <a:pt x="25473" y="29253"/>
                    <a:pt x="25214" y="29549"/>
                    <a:pt x="24919" y="29771"/>
                  </a:cubicBezTo>
                  <a:lnTo>
                    <a:pt x="24919" y="29364"/>
                  </a:lnTo>
                  <a:cubicBezTo>
                    <a:pt x="25104" y="29327"/>
                    <a:pt x="25214" y="29143"/>
                    <a:pt x="25362" y="28995"/>
                  </a:cubicBezTo>
                  <a:cubicBezTo>
                    <a:pt x="25621" y="28662"/>
                    <a:pt x="25880" y="28403"/>
                    <a:pt x="26139" y="28070"/>
                  </a:cubicBezTo>
                  <a:lnTo>
                    <a:pt x="26139" y="28070"/>
                  </a:lnTo>
                  <a:cubicBezTo>
                    <a:pt x="25880" y="28144"/>
                    <a:pt x="25769" y="28329"/>
                    <a:pt x="25584" y="28514"/>
                  </a:cubicBezTo>
                  <a:cubicBezTo>
                    <a:pt x="25362" y="28699"/>
                    <a:pt x="25104" y="28884"/>
                    <a:pt x="24919" y="29143"/>
                  </a:cubicBezTo>
                  <a:lnTo>
                    <a:pt x="24919" y="28662"/>
                  </a:lnTo>
                  <a:cubicBezTo>
                    <a:pt x="25362" y="28255"/>
                    <a:pt x="25732" y="27849"/>
                    <a:pt x="26102" y="27405"/>
                  </a:cubicBezTo>
                  <a:lnTo>
                    <a:pt x="26102" y="27405"/>
                  </a:lnTo>
                  <a:cubicBezTo>
                    <a:pt x="25954" y="27442"/>
                    <a:pt x="25843" y="27553"/>
                    <a:pt x="25769" y="27664"/>
                  </a:cubicBezTo>
                  <a:cubicBezTo>
                    <a:pt x="25473" y="27886"/>
                    <a:pt x="25178" y="28144"/>
                    <a:pt x="24882" y="28366"/>
                  </a:cubicBezTo>
                  <a:lnTo>
                    <a:pt x="24882" y="27886"/>
                  </a:lnTo>
                  <a:cubicBezTo>
                    <a:pt x="25178" y="27701"/>
                    <a:pt x="25436" y="27442"/>
                    <a:pt x="25658" y="27220"/>
                  </a:cubicBezTo>
                  <a:cubicBezTo>
                    <a:pt x="25991" y="26961"/>
                    <a:pt x="26324" y="26665"/>
                    <a:pt x="26656" y="26333"/>
                  </a:cubicBezTo>
                  <a:close/>
                  <a:moveTo>
                    <a:pt x="24882" y="31472"/>
                  </a:moveTo>
                  <a:cubicBezTo>
                    <a:pt x="25178" y="31657"/>
                    <a:pt x="25547" y="31804"/>
                    <a:pt x="25843" y="31841"/>
                  </a:cubicBezTo>
                  <a:cubicBezTo>
                    <a:pt x="26075" y="31888"/>
                    <a:pt x="26321" y="31908"/>
                    <a:pt x="26568" y="31908"/>
                  </a:cubicBezTo>
                  <a:cubicBezTo>
                    <a:pt x="26911" y="31908"/>
                    <a:pt x="27258" y="31869"/>
                    <a:pt x="27581" y="31804"/>
                  </a:cubicBezTo>
                  <a:cubicBezTo>
                    <a:pt x="27802" y="31767"/>
                    <a:pt x="28024" y="31620"/>
                    <a:pt x="28209" y="31546"/>
                  </a:cubicBezTo>
                  <a:cubicBezTo>
                    <a:pt x="28246" y="31657"/>
                    <a:pt x="28246" y="31804"/>
                    <a:pt x="28246" y="31952"/>
                  </a:cubicBezTo>
                  <a:cubicBezTo>
                    <a:pt x="27876" y="32211"/>
                    <a:pt x="27470" y="32507"/>
                    <a:pt x="27026" y="32766"/>
                  </a:cubicBezTo>
                  <a:cubicBezTo>
                    <a:pt x="26878" y="32877"/>
                    <a:pt x="26730" y="32951"/>
                    <a:pt x="26545" y="33024"/>
                  </a:cubicBezTo>
                  <a:cubicBezTo>
                    <a:pt x="26324" y="32914"/>
                    <a:pt x="26139" y="32766"/>
                    <a:pt x="25917" y="32655"/>
                  </a:cubicBezTo>
                  <a:cubicBezTo>
                    <a:pt x="25547" y="32396"/>
                    <a:pt x="25214" y="32174"/>
                    <a:pt x="24882" y="31952"/>
                  </a:cubicBezTo>
                  <a:lnTo>
                    <a:pt x="24882" y="31472"/>
                  </a:lnTo>
                  <a:close/>
                  <a:moveTo>
                    <a:pt x="28246" y="32396"/>
                  </a:moveTo>
                  <a:cubicBezTo>
                    <a:pt x="28246" y="33024"/>
                    <a:pt x="28209" y="33505"/>
                    <a:pt x="28209" y="34023"/>
                  </a:cubicBezTo>
                  <a:cubicBezTo>
                    <a:pt x="27802" y="33801"/>
                    <a:pt x="27396" y="33505"/>
                    <a:pt x="26952" y="33246"/>
                  </a:cubicBezTo>
                  <a:cubicBezTo>
                    <a:pt x="27433" y="33024"/>
                    <a:pt x="27802" y="32655"/>
                    <a:pt x="28246" y="32396"/>
                  </a:cubicBezTo>
                  <a:close/>
                  <a:moveTo>
                    <a:pt x="24993" y="32470"/>
                  </a:moveTo>
                  <a:lnTo>
                    <a:pt x="24993" y="32470"/>
                  </a:lnTo>
                  <a:cubicBezTo>
                    <a:pt x="25436" y="32692"/>
                    <a:pt x="25806" y="33024"/>
                    <a:pt x="26287" y="33283"/>
                  </a:cubicBezTo>
                  <a:cubicBezTo>
                    <a:pt x="25843" y="33505"/>
                    <a:pt x="25436" y="33801"/>
                    <a:pt x="25030" y="34060"/>
                  </a:cubicBezTo>
                  <a:cubicBezTo>
                    <a:pt x="24993" y="33505"/>
                    <a:pt x="24993" y="33024"/>
                    <a:pt x="24993" y="32470"/>
                  </a:cubicBezTo>
                  <a:close/>
                  <a:moveTo>
                    <a:pt x="27507" y="36278"/>
                  </a:moveTo>
                  <a:lnTo>
                    <a:pt x="27507" y="36278"/>
                  </a:lnTo>
                  <a:cubicBezTo>
                    <a:pt x="27618" y="36426"/>
                    <a:pt x="27765" y="36574"/>
                    <a:pt x="27839" y="36722"/>
                  </a:cubicBezTo>
                  <a:cubicBezTo>
                    <a:pt x="27987" y="36832"/>
                    <a:pt x="28172" y="37017"/>
                    <a:pt x="28357" y="37128"/>
                  </a:cubicBezTo>
                  <a:lnTo>
                    <a:pt x="28357" y="36722"/>
                  </a:lnTo>
                  <a:cubicBezTo>
                    <a:pt x="28320" y="36648"/>
                    <a:pt x="28209" y="36648"/>
                    <a:pt x="28172" y="36611"/>
                  </a:cubicBezTo>
                  <a:cubicBezTo>
                    <a:pt x="27950" y="36537"/>
                    <a:pt x="27765" y="36389"/>
                    <a:pt x="27507" y="36278"/>
                  </a:cubicBezTo>
                  <a:close/>
                  <a:moveTo>
                    <a:pt x="7395" y="21970"/>
                  </a:moveTo>
                  <a:cubicBezTo>
                    <a:pt x="7358" y="22784"/>
                    <a:pt x="7395" y="23634"/>
                    <a:pt x="7358" y="24447"/>
                  </a:cubicBezTo>
                  <a:cubicBezTo>
                    <a:pt x="7321" y="25261"/>
                    <a:pt x="7358" y="26037"/>
                    <a:pt x="7321" y="26813"/>
                  </a:cubicBezTo>
                  <a:cubicBezTo>
                    <a:pt x="7284" y="27405"/>
                    <a:pt x="7321" y="28033"/>
                    <a:pt x="7284" y="28625"/>
                  </a:cubicBezTo>
                  <a:cubicBezTo>
                    <a:pt x="7210" y="29253"/>
                    <a:pt x="7284" y="29919"/>
                    <a:pt x="7210" y="30547"/>
                  </a:cubicBezTo>
                  <a:cubicBezTo>
                    <a:pt x="7173" y="31176"/>
                    <a:pt x="7210" y="31767"/>
                    <a:pt x="7173" y="32322"/>
                  </a:cubicBezTo>
                  <a:cubicBezTo>
                    <a:pt x="7136" y="33838"/>
                    <a:pt x="7136" y="35317"/>
                    <a:pt x="7099" y="36832"/>
                  </a:cubicBezTo>
                  <a:cubicBezTo>
                    <a:pt x="5842" y="36832"/>
                    <a:pt x="4622" y="36943"/>
                    <a:pt x="3439" y="37276"/>
                  </a:cubicBezTo>
                  <a:cubicBezTo>
                    <a:pt x="2736" y="37498"/>
                    <a:pt x="1997" y="37720"/>
                    <a:pt x="1368" y="38089"/>
                  </a:cubicBezTo>
                  <a:lnTo>
                    <a:pt x="3291" y="32951"/>
                  </a:lnTo>
                  <a:cubicBezTo>
                    <a:pt x="4030" y="30991"/>
                    <a:pt x="4844" y="28995"/>
                    <a:pt x="5546" y="26998"/>
                  </a:cubicBezTo>
                  <a:cubicBezTo>
                    <a:pt x="6212" y="25335"/>
                    <a:pt x="6840" y="23671"/>
                    <a:pt x="7395" y="21970"/>
                  </a:cubicBezTo>
                  <a:close/>
                  <a:moveTo>
                    <a:pt x="45733" y="22007"/>
                  </a:moveTo>
                  <a:lnTo>
                    <a:pt x="45733" y="22007"/>
                  </a:lnTo>
                  <a:cubicBezTo>
                    <a:pt x="46103" y="22894"/>
                    <a:pt x="46473" y="23819"/>
                    <a:pt x="46805" y="24743"/>
                  </a:cubicBezTo>
                  <a:cubicBezTo>
                    <a:pt x="48099" y="28218"/>
                    <a:pt x="49430" y="31657"/>
                    <a:pt x="50724" y="35132"/>
                  </a:cubicBezTo>
                  <a:cubicBezTo>
                    <a:pt x="51094" y="36093"/>
                    <a:pt x="51464" y="37128"/>
                    <a:pt x="51833" y="38089"/>
                  </a:cubicBezTo>
                  <a:cubicBezTo>
                    <a:pt x="51168" y="37720"/>
                    <a:pt x="50502" y="37498"/>
                    <a:pt x="49800" y="37313"/>
                  </a:cubicBezTo>
                  <a:cubicBezTo>
                    <a:pt x="48543" y="37017"/>
                    <a:pt x="47286" y="36906"/>
                    <a:pt x="46066" y="36906"/>
                  </a:cubicBezTo>
                  <a:cubicBezTo>
                    <a:pt x="45992" y="35686"/>
                    <a:pt x="45992" y="34429"/>
                    <a:pt x="45992" y="33246"/>
                  </a:cubicBezTo>
                  <a:cubicBezTo>
                    <a:pt x="45955" y="32285"/>
                    <a:pt x="45955" y="31361"/>
                    <a:pt x="45955" y="30363"/>
                  </a:cubicBezTo>
                  <a:cubicBezTo>
                    <a:pt x="45955" y="29808"/>
                    <a:pt x="45955" y="29253"/>
                    <a:pt x="45918" y="28699"/>
                  </a:cubicBezTo>
                  <a:cubicBezTo>
                    <a:pt x="45844" y="28107"/>
                    <a:pt x="45918" y="27442"/>
                    <a:pt x="45844" y="26850"/>
                  </a:cubicBezTo>
                  <a:cubicBezTo>
                    <a:pt x="45844" y="26259"/>
                    <a:pt x="45844" y="25593"/>
                    <a:pt x="45807" y="25002"/>
                  </a:cubicBezTo>
                  <a:cubicBezTo>
                    <a:pt x="45770" y="24004"/>
                    <a:pt x="45807" y="23042"/>
                    <a:pt x="45733" y="22007"/>
                  </a:cubicBezTo>
                  <a:close/>
                  <a:moveTo>
                    <a:pt x="45437" y="22340"/>
                  </a:moveTo>
                  <a:lnTo>
                    <a:pt x="45437" y="25852"/>
                  </a:lnTo>
                  <a:cubicBezTo>
                    <a:pt x="45511" y="27959"/>
                    <a:pt x="45511" y="30104"/>
                    <a:pt x="45511" y="32211"/>
                  </a:cubicBezTo>
                  <a:cubicBezTo>
                    <a:pt x="45511" y="33801"/>
                    <a:pt x="45548" y="35354"/>
                    <a:pt x="45548" y="36906"/>
                  </a:cubicBezTo>
                  <a:cubicBezTo>
                    <a:pt x="44476" y="36943"/>
                    <a:pt x="43404" y="37091"/>
                    <a:pt x="42406" y="37313"/>
                  </a:cubicBezTo>
                  <a:cubicBezTo>
                    <a:pt x="41629" y="37498"/>
                    <a:pt x="40816" y="37757"/>
                    <a:pt x="40151" y="38200"/>
                  </a:cubicBezTo>
                  <a:cubicBezTo>
                    <a:pt x="41260" y="34910"/>
                    <a:pt x="42369" y="31546"/>
                    <a:pt x="43515" y="28144"/>
                  </a:cubicBezTo>
                  <a:lnTo>
                    <a:pt x="45437" y="22340"/>
                  </a:lnTo>
                  <a:close/>
                  <a:moveTo>
                    <a:pt x="7838" y="22377"/>
                  </a:moveTo>
                  <a:cubicBezTo>
                    <a:pt x="8467" y="24447"/>
                    <a:pt x="9169" y="26555"/>
                    <a:pt x="9872" y="28662"/>
                  </a:cubicBezTo>
                  <a:cubicBezTo>
                    <a:pt x="10463" y="30473"/>
                    <a:pt x="11055" y="32211"/>
                    <a:pt x="11683" y="34023"/>
                  </a:cubicBezTo>
                  <a:cubicBezTo>
                    <a:pt x="12127" y="35465"/>
                    <a:pt x="12607" y="36832"/>
                    <a:pt x="13088" y="38274"/>
                  </a:cubicBezTo>
                  <a:cubicBezTo>
                    <a:pt x="12423" y="37868"/>
                    <a:pt x="11609" y="37572"/>
                    <a:pt x="10833" y="37350"/>
                  </a:cubicBezTo>
                  <a:cubicBezTo>
                    <a:pt x="9835" y="37128"/>
                    <a:pt x="8763" y="36980"/>
                    <a:pt x="7690" y="36943"/>
                  </a:cubicBezTo>
                  <a:cubicBezTo>
                    <a:pt x="7690" y="35760"/>
                    <a:pt x="7690" y="34651"/>
                    <a:pt x="7727" y="33505"/>
                  </a:cubicBezTo>
                  <a:cubicBezTo>
                    <a:pt x="7727" y="31287"/>
                    <a:pt x="7727" y="29069"/>
                    <a:pt x="7801" y="26850"/>
                  </a:cubicBezTo>
                  <a:cubicBezTo>
                    <a:pt x="7838" y="25372"/>
                    <a:pt x="7801" y="23893"/>
                    <a:pt x="7838" y="22377"/>
                  </a:cubicBezTo>
                  <a:close/>
                  <a:moveTo>
                    <a:pt x="24808" y="38126"/>
                  </a:moveTo>
                  <a:cubicBezTo>
                    <a:pt x="24734" y="38385"/>
                    <a:pt x="24808" y="38607"/>
                    <a:pt x="24808" y="38829"/>
                  </a:cubicBezTo>
                  <a:cubicBezTo>
                    <a:pt x="24734" y="38977"/>
                    <a:pt x="24697" y="39125"/>
                    <a:pt x="24734" y="39236"/>
                  </a:cubicBezTo>
                  <a:lnTo>
                    <a:pt x="23514" y="38570"/>
                  </a:lnTo>
                  <a:cubicBezTo>
                    <a:pt x="23957" y="38496"/>
                    <a:pt x="24438" y="38422"/>
                    <a:pt x="24808" y="38126"/>
                  </a:cubicBezTo>
                  <a:close/>
                  <a:moveTo>
                    <a:pt x="26619" y="38459"/>
                  </a:moveTo>
                  <a:cubicBezTo>
                    <a:pt x="26952" y="38496"/>
                    <a:pt x="27322" y="38681"/>
                    <a:pt x="27655" y="38866"/>
                  </a:cubicBezTo>
                  <a:cubicBezTo>
                    <a:pt x="27802" y="38977"/>
                    <a:pt x="28024" y="39051"/>
                    <a:pt x="28061" y="39236"/>
                  </a:cubicBezTo>
                  <a:cubicBezTo>
                    <a:pt x="27618" y="39051"/>
                    <a:pt x="27137" y="38977"/>
                    <a:pt x="26656" y="38977"/>
                  </a:cubicBezTo>
                  <a:cubicBezTo>
                    <a:pt x="26139" y="38977"/>
                    <a:pt x="25658" y="39051"/>
                    <a:pt x="25214" y="39236"/>
                  </a:cubicBezTo>
                  <a:cubicBezTo>
                    <a:pt x="25251" y="39051"/>
                    <a:pt x="25436" y="38977"/>
                    <a:pt x="25621" y="38866"/>
                  </a:cubicBezTo>
                  <a:cubicBezTo>
                    <a:pt x="25954" y="38681"/>
                    <a:pt x="26250" y="38496"/>
                    <a:pt x="26619" y="38459"/>
                  </a:cubicBezTo>
                  <a:close/>
                  <a:moveTo>
                    <a:pt x="28431" y="38126"/>
                  </a:moveTo>
                  <a:cubicBezTo>
                    <a:pt x="28801" y="38422"/>
                    <a:pt x="29281" y="38496"/>
                    <a:pt x="29725" y="38533"/>
                  </a:cubicBezTo>
                  <a:lnTo>
                    <a:pt x="28505" y="39236"/>
                  </a:lnTo>
                  <a:cubicBezTo>
                    <a:pt x="28542" y="39088"/>
                    <a:pt x="28431" y="38977"/>
                    <a:pt x="28431" y="38829"/>
                  </a:cubicBezTo>
                  <a:lnTo>
                    <a:pt x="28431" y="38126"/>
                  </a:lnTo>
                  <a:close/>
                  <a:moveTo>
                    <a:pt x="26625" y="39196"/>
                  </a:moveTo>
                  <a:cubicBezTo>
                    <a:pt x="27075" y="39196"/>
                    <a:pt x="27507" y="39444"/>
                    <a:pt x="27839" y="39716"/>
                  </a:cubicBezTo>
                  <a:cubicBezTo>
                    <a:pt x="27847" y="39724"/>
                    <a:pt x="27854" y="39727"/>
                    <a:pt x="27862" y="39727"/>
                  </a:cubicBezTo>
                  <a:cubicBezTo>
                    <a:pt x="27894" y="39727"/>
                    <a:pt x="27936" y="39679"/>
                    <a:pt x="28024" y="39679"/>
                  </a:cubicBezTo>
                  <a:cubicBezTo>
                    <a:pt x="28024" y="39790"/>
                    <a:pt x="28024" y="39901"/>
                    <a:pt x="27987" y="40049"/>
                  </a:cubicBezTo>
                  <a:cubicBezTo>
                    <a:pt x="27728" y="39901"/>
                    <a:pt x="27507" y="39790"/>
                    <a:pt x="27248" y="39790"/>
                  </a:cubicBezTo>
                  <a:cubicBezTo>
                    <a:pt x="27198" y="39785"/>
                    <a:pt x="27149" y="39782"/>
                    <a:pt x="27100" y="39782"/>
                  </a:cubicBezTo>
                  <a:cubicBezTo>
                    <a:pt x="26910" y="39782"/>
                    <a:pt x="26732" y="39816"/>
                    <a:pt x="26556" y="39816"/>
                  </a:cubicBezTo>
                  <a:cubicBezTo>
                    <a:pt x="26478" y="39816"/>
                    <a:pt x="26401" y="39809"/>
                    <a:pt x="26324" y="39790"/>
                  </a:cubicBezTo>
                  <a:cubicBezTo>
                    <a:pt x="25954" y="39790"/>
                    <a:pt x="25584" y="39864"/>
                    <a:pt x="25251" y="40049"/>
                  </a:cubicBezTo>
                  <a:cubicBezTo>
                    <a:pt x="25251" y="39901"/>
                    <a:pt x="25251" y="39790"/>
                    <a:pt x="25214" y="39679"/>
                  </a:cubicBezTo>
                  <a:cubicBezTo>
                    <a:pt x="25244" y="39679"/>
                    <a:pt x="25274" y="39727"/>
                    <a:pt x="25341" y="39727"/>
                  </a:cubicBezTo>
                  <a:cubicBezTo>
                    <a:pt x="25358" y="39727"/>
                    <a:pt x="25377" y="39724"/>
                    <a:pt x="25399" y="39716"/>
                  </a:cubicBezTo>
                  <a:cubicBezTo>
                    <a:pt x="25658" y="39457"/>
                    <a:pt x="25991" y="39273"/>
                    <a:pt x="26324" y="39236"/>
                  </a:cubicBezTo>
                  <a:cubicBezTo>
                    <a:pt x="26424" y="39209"/>
                    <a:pt x="26525" y="39196"/>
                    <a:pt x="26625" y="39196"/>
                  </a:cubicBezTo>
                  <a:close/>
                  <a:moveTo>
                    <a:pt x="26637" y="40238"/>
                  </a:moveTo>
                  <a:cubicBezTo>
                    <a:pt x="26771" y="40238"/>
                    <a:pt x="26903" y="40258"/>
                    <a:pt x="27026" y="40308"/>
                  </a:cubicBezTo>
                  <a:cubicBezTo>
                    <a:pt x="27322" y="40382"/>
                    <a:pt x="27655" y="40603"/>
                    <a:pt x="27987" y="40677"/>
                  </a:cubicBezTo>
                  <a:cubicBezTo>
                    <a:pt x="27987" y="40825"/>
                    <a:pt x="27987" y="40973"/>
                    <a:pt x="27950" y="41084"/>
                  </a:cubicBezTo>
                  <a:cubicBezTo>
                    <a:pt x="27765" y="41010"/>
                    <a:pt x="27618" y="40899"/>
                    <a:pt x="27433" y="40862"/>
                  </a:cubicBezTo>
                  <a:cubicBezTo>
                    <a:pt x="27063" y="40788"/>
                    <a:pt x="26693" y="40825"/>
                    <a:pt x="26324" y="40788"/>
                  </a:cubicBezTo>
                  <a:cubicBezTo>
                    <a:pt x="25954" y="40788"/>
                    <a:pt x="25621" y="40899"/>
                    <a:pt x="25288" y="41047"/>
                  </a:cubicBezTo>
                  <a:cubicBezTo>
                    <a:pt x="25288" y="40899"/>
                    <a:pt x="25288" y="40788"/>
                    <a:pt x="25251" y="40640"/>
                  </a:cubicBezTo>
                  <a:cubicBezTo>
                    <a:pt x="25436" y="40603"/>
                    <a:pt x="25621" y="40456"/>
                    <a:pt x="25843" y="40419"/>
                  </a:cubicBezTo>
                  <a:cubicBezTo>
                    <a:pt x="26089" y="40320"/>
                    <a:pt x="26369" y="40238"/>
                    <a:pt x="26637" y="40238"/>
                  </a:cubicBezTo>
                  <a:close/>
                  <a:moveTo>
                    <a:pt x="7653" y="37461"/>
                  </a:moveTo>
                  <a:cubicBezTo>
                    <a:pt x="8689" y="37498"/>
                    <a:pt x="9798" y="37646"/>
                    <a:pt x="10870" y="37905"/>
                  </a:cubicBezTo>
                  <a:cubicBezTo>
                    <a:pt x="11535" y="38089"/>
                    <a:pt x="12127" y="38311"/>
                    <a:pt x="12681" y="38644"/>
                  </a:cubicBezTo>
                  <a:cubicBezTo>
                    <a:pt x="12940" y="38829"/>
                    <a:pt x="13199" y="39014"/>
                    <a:pt x="13384" y="39309"/>
                  </a:cubicBezTo>
                  <a:cubicBezTo>
                    <a:pt x="13495" y="39531"/>
                    <a:pt x="13569" y="39864"/>
                    <a:pt x="13421" y="40086"/>
                  </a:cubicBezTo>
                  <a:cubicBezTo>
                    <a:pt x="13236" y="40493"/>
                    <a:pt x="12866" y="40788"/>
                    <a:pt x="12534" y="40899"/>
                  </a:cubicBezTo>
                  <a:cubicBezTo>
                    <a:pt x="11905" y="41232"/>
                    <a:pt x="11203" y="41417"/>
                    <a:pt x="10500" y="41565"/>
                  </a:cubicBezTo>
                  <a:cubicBezTo>
                    <a:pt x="9576" y="41750"/>
                    <a:pt x="8615" y="41823"/>
                    <a:pt x="7690" y="41897"/>
                  </a:cubicBezTo>
                  <a:lnTo>
                    <a:pt x="7690" y="39383"/>
                  </a:lnTo>
                  <a:cubicBezTo>
                    <a:pt x="8134" y="39383"/>
                    <a:pt x="8578" y="39420"/>
                    <a:pt x="8984" y="39531"/>
                  </a:cubicBezTo>
                  <a:cubicBezTo>
                    <a:pt x="9539" y="39605"/>
                    <a:pt x="10130" y="39716"/>
                    <a:pt x="10685" y="39864"/>
                  </a:cubicBezTo>
                  <a:cubicBezTo>
                    <a:pt x="10787" y="39890"/>
                    <a:pt x="10907" y="39933"/>
                    <a:pt x="11020" y="39933"/>
                  </a:cubicBezTo>
                  <a:cubicBezTo>
                    <a:pt x="11070" y="39933"/>
                    <a:pt x="11120" y="39924"/>
                    <a:pt x="11166" y="39901"/>
                  </a:cubicBezTo>
                  <a:cubicBezTo>
                    <a:pt x="11240" y="39790"/>
                    <a:pt x="11203" y="39679"/>
                    <a:pt x="11055" y="39605"/>
                  </a:cubicBezTo>
                  <a:cubicBezTo>
                    <a:pt x="10870" y="39531"/>
                    <a:pt x="10685" y="39457"/>
                    <a:pt x="10500" y="39420"/>
                  </a:cubicBezTo>
                  <a:cubicBezTo>
                    <a:pt x="9872" y="39273"/>
                    <a:pt x="9280" y="39199"/>
                    <a:pt x="8615" y="39125"/>
                  </a:cubicBezTo>
                  <a:cubicBezTo>
                    <a:pt x="8282" y="39051"/>
                    <a:pt x="7986" y="39051"/>
                    <a:pt x="7653" y="39051"/>
                  </a:cubicBezTo>
                  <a:lnTo>
                    <a:pt x="7653" y="38570"/>
                  </a:lnTo>
                  <a:cubicBezTo>
                    <a:pt x="8245" y="38607"/>
                    <a:pt x="8836" y="38570"/>
                    <a:pt x="9428" y="38681"/>
                  </a:cubicBezTo>
                  <a:cubicBezTo>
                    <a:pt x="10241" y="38829"/>
                    <a:pt x="11018" y="38977"/>
                    <a:pt x="11720" y="39346"/>
                  </a:cubicBezTo>
                  <a:cubicBezTo>
                    <a:pt x="11763" y="39368"/>
                    <a:pt x="11830" y="39389"/>
                    <a:pt x="11894" y="39389"/>
                  </a:cubicBezTo>
                  <a:cubicBezTo>
                    <a:pt x="11940" y="39389"/>
                    <a:pt x="11985" y="39378"/>
                    <a:pt x="12016" y="39346"/>
                  </a:cubicBezTo>
                  <a:cubicBezTo>
                    <a:pt x="12164" y="39236"/>
                    <a:pt x="12164" y="39014"/>
                    <a:pt x="11979" y="38977"/>
                  </a:cubicBezTo>
                  <a:cubicBezTo>
                    <a:pt x="11277" y="38607"/>
                    <a:pt x="10463" y="38385"/>
                    <a:pt x="9687" y="38237"/>
                  </a:cubicBezTo>
                  <a:cubicBezTo>
                    <a:pt x="9021" y="38089"/>
                    <a:pt x="8319" y="38126"/>
                    <a:pt x="7653" y="38089"/>
                  </a:cubicBezTo>
                  <a:lnTo>
                    <a:pt x="7653" y="37461"/>
                  </a:lnTo>
                  <a:close/>
                  <a:moveTo>
                    <a:pt x="6728" y="37529"/>
                  </a:moveTo>
                  <a:cubicBezTo>
                    <a:pt x="6865" y="37529"/>
                    <a:pt x="7000" y="37531"/>
                    <a:pt x="7136" y="37535"/>
                  </a:cubicBezTo>
                  <a:lnTo>
                    <a:pt x="7136" y="38200"/>
                  </a:lnTo>
                  <a:cubicBezTo>
                    <a:pt x="6433" y="38237"/>
                    <a:pt x="5805" y="38237"/>
                    <a:pt x="5102" y="38311"/>
                  </a:cubicBezTo>
                  <a:cubicBezTo>
                    <a:pt x="4289" y="38459"/>
                    <a:pt x="3476" y="38681"/>
                    <a:pt x="2699" y="38977"/>
                  </a:cubicBezTo>
                  <a:cubicBezTo>
                    <a:pt x="2441" y="39051"/>
                    <a:pt x="2145" y="39162"/>
                    <a:pt x="1886" y="39346"/>
                  </a:cubicBezTo>
                  <a:cubicBezTo>
                    <a:pt x="1812" y="39383"/>
                    <a:pt x="1775" y="39420"/>
                    <a:pt x="1738" y="39531"/>
                  </a:cubicBezTo>
                  <a:cubicBezTo>
                    <a:pt x="1960" y="39494"/>
                    <a:pt x="2145" y="39383"/>
                    <a:pt x="2330" y="39309"/>
                  </a:cubicBezTo>
                  <a:cubicBezTo>
                    <a:pt x="2699" y="39199"/>
                    <a:pt x="3069" y="39051"/>
                    <a:pt x="3439" y="38977"/>
                  </a:cubicBezTo>
                  <a:cubicBezTo>
                    <a:pt x="3808" y="38866"/>
                    <a:pt x="4178" y="38792"/>
                    <a:pt x="4548" y="38755"/>
                  </a:cubicBezTo>
                  <a:cubicBezTo>
                    <a:pt x="5435" y="38607"/>
                    <a:pt x="6249" y="38681"/>
                    <a:pt x="7136" y="38644"/>
                  </a:cubicBezTo>
                  <a:lnTo>
                    <a:pt x="7136" y="39125"/>
                  </a:lnTo>
                  <a:cubicBezTo>
                    <a:pt x="6618" y="39125"/>
                    <a:pt x="6064" y="39125"/>
                    <a:pt x="5583" y="39162"/>
                  </a:cubicBezTo>
                  <a:cubicBezTo>
                    <a:pt x="4844" y="39199"/>
                    <a:pt x="4104" y="39199"/>
                    <a:pt x="3402" y="39531"/>
                  </a:cubicBezTo>
                  <a:lnTo>
                    <a:pt x="3402" y="39679"/>
                  </a:lnTo>
                  <a:cubicBezTo>
                    <a:pt x="4407" y="39443"/>
                    <a:pt x="5389" y="39372"/>
                    <a:pt x="6385" y="39372"/>
                  </a:cubicBezTo>
                  <a:cubicBezTo>
                    <a:pt x="6634" y="39372"/>
                    <a:pt x="6884" y="39376"/>
                    <a:pt x="7136" y="39383"/>
                  </a:cubicBezTo>
                  <a:cubicBezTo>
                    <a:pt x="7136" y="40234"/>
                    <a:pt x="7099" y="41084"/>
                    <a:pt x="7099" y="41934"/>
                  </a:cubicBezTo>
                  <a:cubicBezTo>
                    <a:pt x="6027" y="41897"/>
                    <a:pt x="4955" y="41823"/>
                    <a:pt x="3919" y="41565"/>
                  </a:cubicBezTo>
                  <a:cubicBezTo>
                    <a:pt x="3180" y="41380"/>
                    <a:pt x="2441" y="41158"/>
                    <a:pt x="1775" y="40825"/>
                  </a:cubicBezTo>
                  <a:cubicBezTo>
                    <a:pt x="1442" y="40640"/>
                    <a:pt x="1147" y="40419"/>
                    <a:pt x="962" y="40086"/>
                  </a:cubicBezTo>
                  <a:cubicBezTo>
                    <a:pt x="740" y="39901"/>
                    <a:pt x="703" y="39716"/>
                    <a:pt x="814" y="39568"/>
                  </a:cubicBezTo>
                  <a:cubicBezTo>
                    <a:pt x="888" y="39346"/>
                    <a:pt x="962" y="39125"/>
                    <a:pt x="1147" y="38940"/>
                  </a:cubicBezTo>
                  <a:cubicBezTo>
                    <a:pt x="1627" y="38422"/>
                    <a:pt x="2367" y="38200"/>
                    <a:pt x="3032" y="38015"/>
                  </a:cubicBezTo>
                  <a:cubicBezTo>
                    <a:pt x="4231" y="37682"/>
                    <a:pt x="5490" y="37529"/>
                    <a:pt x="6728" y="37529"/>
                  </a:cubicBezTo>
                  <a:close/>
                  <a:moveTo>
                    <a:pt x="46177" y="37461"/>
                  </a:moveTo>
                  <a:cubicBezTo>
                    <a:pt x="47249" y="37461"/>
                    <a:pt x="48358" y="37498"/>
                    <a:pt x="49430" y="37720"/>
                  </a:cubicBezTo>
                  <a:cubicBezTo>
                    <a:pt x="50059" y="37868"/>
                    <a:pt x="50761" y="38052"/>
                    <a:pt x="51353" y="38311"/>
                  </a:cubicBezTo>
                  <a:cubicBezTo>
                    <a:pt x="51686" y="38459"/>
                    <a:pt x="52018" y="38681"/>
                    <a:pt x="52277" y="38977"/>
                  </a:cubicBezTo>
                  <a:cubicBezTo>
                    <a:pt x="52388" y="39162"/>
                    <a:pt x="52425" y="39346"/>
                    <a:pt x="52536" y="39531"/>
                  </a:cubicBezTo>
                  <a:cubicBezTo>
                    <a:pt x="52536" y="39716"/>
                    <a:pt x="52425" y="39864"/>
                    <a:pt x="52388" y="39975"/>
                  </a:cubicBezTo>
                  <a:cubicBezTo>
                    <a:pt x="52203" y="40308"/>
                    <a:pt x="51870" y="40530"/>
                    <a:pt x="51538" y="40788"/>
                  </a:cubicBezTo>
                  <a:cubicBezTo>
                    <a:pt x="50909" y="41158"/>
                    <a:pt x="50170" y="41380"/>
                    <a:pt x="49430" y="41565"/>
                  </a:cubicBezTo>
                  <a:cubicBezTo>
                    <a:pt x="48358" y="41823"/>
                    <a:pt x="47286" y="41860"/>
                    <a:pt x="46251" y="41934"/>
                  </a:cubicBezTo>
                  <a:cubicBezTo>
                    <a:pt x="46251" y="41084"/>
                    <a:pt x="46177" y="40234"/>
                    <a:pt x="46177" y="39383"/>
                  </a:cubicBezTo>
                  <a:cubicBezTo>
                    <a:pt x="46430" y="39375"/>
                    <a:pt x="46683" y="39370"/>
                    <a:pt x="46935" y="39370"/>
                  </a:cubicBezTo>
                  <a:cubicBezTo>
                    <a:pt x="47751" y="39370"/>
                    <a:pt x="48557" y="39418"/>
                    <a:pt x="49319" y="39531"/>
                  </a:cubicBezTo>
                  <a:cubicBezTo>
                    <a:pt x="49504" y="39568"/>
                    <a:pt x="49689" y="39605"/>
                    <a:pt x="49948" y="39605"/>
                  </a:cubicBezTo>
                  <a:lnTo>
                    <a:pt x="49948" y="39457"/>
                  </a:lnTo>
                  <a:cubicBezTo>
                    <a:pt x="49504" y="39273"/>
                    <a:pt x="49024" y="39236"/>
                    <a:pt x="48543" y="39162"/>
                  </a:cubicBezTo>
                  <a:cubicBezTo>
                    <a:pt x="48136" y="39125"/>
                    <a:pt x="47730" y="39125"/>
                    <a:pt x="47286" y="39051"/>
                  </a:cubicBezTo>
                  <a:lnTo>
                    <a:pt x="46177" y="39051"/>
                  </a:lnTo>
                  <a:lnTo>
                    <a:pt x="46177" y="38607"/>
                  </a:lnTo>
                  <a:cubicBezTo>
                    <a:pt x="47175" y="38681"/>
                    <a:pt x="48099" y="38570"/>
                    <a:pt x="49061" y="38755"/>
                  </a:cubicBezTo>
                  <a:cubicBezTo>
                    <a:pt x="49467" y="38829"/>
                    <a:pt x="49874" y="38940"/>
                    <a:pt x="50244" y="39014"/>
                  </a:cubicBezTo>
                  <a:cubicBezTo>
                    <a:pt x="50576" y="39125"/>
                    <a:pt x="50946" y="39199"/>
                    <a:pt x="51279" y="39383"/>
                  </a:cubicBezTo>
                  <a:cubicBezTo>
                    <a:pt x="51353" y="39420"/>
                    <a:pt x="51464" y="39494"/>
                    <a:pt x="51538" y="39494"/>
                  </a:cubicBezTo>
                  <a:cubicBezTo>
                    <a:pt x="51501" y="39309"/>
                    <a:pt x="51316" y="39236"/>
                    <a:pt x="51168" y="39162"/>
                  </a:cubicBezTo>
                  <a:cubicBezTo>
                    <a:pt x="50392" y="38829"/>
                    <a:pt x="49615" y="38570"/>
                    <a:pt x="48765" y="38385"/>
                  </a:cubicBezTo>
                  <a:cubicBezTo>
                    <a:pt x="47951" y="38126"/>
                    <a:pt x="47064" y="38200"/>
                    <a:pt x="46177" y="38089"/>
                  </a:cubicBezTo>
                  <a:lnTo>
                    <a:pt x="46177" y="37461"/>
                  </a:lnTo>
                  <a:close/>
                  <a:moveTo>
                    <a:pt x="45548" y="37535"/>
                  </a:moveTo>
                  <a:lnTo>
                    <a:pt x="45548" y="38200"/>
                  </a:lnTo>
                  <a:cubicBezTo>
                    <a:pt x="44846" y="38237"/>
                    <a:pt x="44217" y="38200"/>
                    <a:pt x="43515" y="38311"/>
                  </a:cubicBezTo>
                  <a:cubicBezTo>
                    <a:pt x="42739" y="38459"/>
                    <a:pt x="41925" y="38681"/>
                    <a:pt x="41186" y="39051"/>
                  </a:cubicBezTo>
                  <a:cubicBezTo>
                    <a:pt x="41001" y="39162"/>
                    <a:pt x="41075" y="39494"/>
                    <a:pt x="41297" y="39494"/>
                  </a:cubicBezTo>
                  <a:cubicBezTo>
                    <a:pt x="41519" y="39420"/>
                    <a:pt x="41703" y="39309"/>
                    <a:pt x="41888" y="39236"/>
                  </a:cubicBezTo>
                  <a:cubicBezTo>
                    <a:pt x="42665" y="38977"/>
                    <a:pt x="43515" y="38792"/>
                    <a:pt x="44328" y="38681"/>
                  </a:cubicBezTo>
                  <a:cubicBezTo>
                    <a:pt x="44772" y="38681"/>
                    <a:pt x="45142" y="38644"/>
                    <a:pt x="45548" y="38644"/>
                  </a:cubicBezTo>
                  <a:lnTo>
                    <a:pt x="45548" y="39162"/>
                  </a:lnTo>
                  <a:cubicBezTo>
                    <a:pt x="45031" y="39162"/>
                    <a:pt x="44476" y="39199"/>
                    <a:pt x="43959" y="39309"/>
                  </a:cubicBezTo>
                  <a:cubicBezTo>
                    <a:pt x="43404" y="39383"/>
                    <a:pt x="42850" y="39420"/>
                    <a:pt x="42369" y="39605"/>
                  </a:cubicBezTo>
                  <a:cubicBezTo>
                    <a:pt x="42221" y="39679"/>
                    <a:pt x="42073" y="39716"/>
                    <a:pt x="42036" y="39864"/>
                  </a:cubicBezTo>
                  <a:cubicBezTo>
                    <a:pt x="42004" y="39960"/>
                    <a:pt x="42138" y="40056"/>
                    <a:pt x="42247" y="40056"/>
                  </a:cubicBezTo>
                  <a:cubicBezTo>
                    <a:pt x="42264" y="40056"/>
                    <a:pt x="42280" y="40054"/>
                    <a:pt x="42295" y="40049"/>
                  </a:cubicBezTo>
                  <a:cubicBezTo>
                    <a:pt x="42960" y="39864"/>
                    <a:pt x="43589" y="39716"/>
                    <a:pt x="44254" y="39605"/>
                  </a:cubicBezTo>
                  <a:cubicBezTo>
                    <a:pt x="44661" y="39568"/>
                    <a:pt x="45142" y="39494"/>
                    <a:pt x="45548" y="39494"/>
                  </a:cubicBezTo>
                  <a:lnTo>
                    <a:pt x="45548" y="41971"/>
                  </a:lnTo>
                  <a:cubicBezTo>
                    <a:pt x="44587" y="41971"/>
                    <a:pt x="43589" y="41897"/>
                    <a:pt x="42665" y="41639"/>
                  </a:cubicBezTo>
                  <a:cubicBezTo>
                    <a:pt x="41851" y="41454"/>
                    <a:pt x="41001" y="41232"/>
                    <a:pt x="40336" y="40788"/>
                  </a:cubicBezTo>
                  <a:cubicBezTo>
                    <a:pt x="40077" y="40603"/>
                    <a:pt x="39855" y="40419"/>
                    <a:pt x="39781" y="40123"/>
                  </a:cubicBezTo>
                  <a:cubicBezTo>
                    <a:pt x="39633" y="39864"/>
                    <a:pt x="39670" y="39568"/>
                    <a:pt x="39855" y="39346"/>
                  </a:cubicBezTo>
                  <a:cubicBezTo>
                    <a:pt x="40225" y="38829"/>
                    <a:pt x="40816" y="38496"/>
                    <a:pt x="41445" y="38274"/>
                  </a:cubicBezTo>
                  <a:cubicBezTo>
                    <a:pt x="42739" y="37757"/>
                    <a:pt x="44143" y="37572"/>
                    <a:pt x="45548" y="37535"/>
                  </a:cubicBezTo>
                  <a:close/>
                  <a:moveTo>
                    <a:pt x="26541" y="41351"/>
                  </a:moveTo>
                  <a:cubicBezTo>
                    <a:pt x="26775" y="41351"/>
                    <a:pt x="27015" y="41387"/>
                    <a:pt x="27248" y="41454"/>
                  </a:cubicBezTo>
                  <a:cubicBezTo>
                    <a:pt x="27470" y="41528"/>
                    <a:pt x="27692" y="41639"/>
                    <a:pt x="27876" y="41787"/>
                  </a:cubicBezTo>
                  <a:cubicBezTo>
                    <a:pt x="27876" y="41971"/>
                    <a:pt x="27876" y="42119"/>
                    <a:pt x="27839" y="42304"/>
                  </a:cubicBezTo>
                  <a:cubicBezTo>
                    <a:pt x="27470" y="42045"/>
                    <a:pt x="26989" y="41971"/>
                    <a:pt x="26545" y="41971"/>
                  </a:cubicBezTo>
                  <a:cubicBezTo>
                    <a:pt x="26485" y="41965"/>
                    <a:pt x="26423" y="41962"/>
                    <a:pt x="26360" y="41962"/>
                  </a:cubicBezTo>
                  <a:cubicBezTo>
                    <a:pt x="26032" y="41962"/>
                    <a:pt x="25660" y="42044"/>
                    <a:pt x="25288" y="42230"/>
                  </a:cubicBezTo>
                  <a:cubicBezTo>
                    <a:pt x="25288" y="42045"/>
                    <a:pt x="25288" y="41934"/>
                    <a:pt x="25251" y="41750"/>
                  </a:cubicBezTo>
                  <a:cubicBezTo>
                    <a:pt x="25399" y="41713"/>
                    <a:pt x="25547" y="41565"/>
                    <a:pt x="25732" y="41528"/>
                  </a:cubicBezTo>
                  <a:cubicBezTo>
                    <a:pt x="25976" y="41406"/>
                    <a:pt x="26254" y="41351"/>
                    <a:pt x="26541" y="41351"/>
                  </a:cubicBezTo>
                  <a:close/>
                  <a:moveTo>
                    <a:pt x="13643" y="40862"/>
                  </a:moveTo>
                  <a:lnTo>
                    <a:pt x="13643" y="40862"/>
                  </a:lnTo>
                  <a:cubicBezTo>
                    <a:pt x="13606" y="41010"/>
                    <a:pt x="13569" y="41121"/>
                    <a:pt x="13458" y="41232"/>
                  </a:cubicBezTo>
                  <a:cubicBezTo>
                    <a:pt x="12903" y="41713"/>
                    <a:pt x="12275" y="42082"/>
                    <a:pt x="11609" y="42341"/>
                  </a:cubicBezTo>
                  <a:cubicBezTo>
                    <a:pt x="11166" y="42526"/>
                    <a:pt x="10685" y="42637"/>
                    <a:pt x="10241" y="42748"/>
                  </a:cubicBezTo>
                  <a:cubicBezTo>
                    <a:pt x="9645" y="42888"/>
                    <a:pt x="9116" y="42995"/>
                    <a:pt x="8558" y="43069"/>
                  </a:cubicBezTo>
                  <a:lnTo>
                    <a:pt x="8558" y="43069"/>
                  </a:lnTo>
                  <a:cubicBezTo>
                    <a:pt x="8514" y="43064"/>
                    <a:pt x="8472" y="43055"/>
                    <a:pt x="8430" y="43044"/>
                  </a:cubicBezTo>
                  <a:cubicBezTo>
                    <a:pt x="8417" y="43045"/>
                    <a:pt x="8405" y="43046"/>
                    <a:pt x="8393" y="43047"/>
                  </a:cubicBezTo>
                  <a:lnTo>
                    <a:pt x="8393" y="43047"/>
                  </a:lnTo>
                  <a:cubicBezTo>
                    <a:pt x="8393" y="43046"/>
                    <a:pt x="8393" y="43045"/>
                    <a:pt x="8393" y="43044"/>
                  </a:cubicBezTo>
                  <a:cubicBezTo>
                    <a:pt x="8097" y="43044"/>
                    <a:pt x="7838" y="43080"/>
                    <a:pt x="7542" y="43080"/>
                  </a:cubicBezTo>
                  <a:cubicBezTo>
                    <a:pt x="6914" y="43044"/>
                    <a:pt x="6285" y="43080"/>
                    <a:pt x="5657" y="42933"/>
                  </a:cubicBezTo>
                  <a:cubicBezTo>
                    <a:pt x="5250" y="42859"/>
                    <a:pt x="4770" y="42785"/>
                    <a:pt x="4363" y="42674"/>
                  </a:cubicBezTo>
                  <a:cubicBezTo>
                    <a:pt x="3956" y="42526"/>
                    <a:pt x="3513" y="42452"/>
                    <a:pt x="3143" y="42341"/>
                  </a:cubicBezTo>
                  <a:cubicBezTo>
                    <a:pt x="2588" y="42156"/>
                    <a:pt x="2034" y="41934"/>
                    <a:pt x="1553" y="41602"/>
                  </a:cubicBezTo>
                  <a:cubicBezTo>
                    <a:pt x="1368" y="41565"/>
                    <a:pt x="1294" y="41343"/>
                    <a:pt x="1257" y="41195"/>
                  </a:cubicBezTo>
                  <a:lnTo>
                    <a:pt x="1257" y="41195"/>
                  </a:lnTo>
                  <a:cubicBezTo>
                    <a:pt x="1960" y="41639"/>
                    <a:pt x="2736" y="41897"/>
                    <a:pt x="3513" y="42119"/>
                  </a:cubicBezTo>
                  <a:cubicBezTo>
                    <a:pt x="4757" y="42396"/>
                    <a:pt x="6016" y="42543"/>
                    <a:pt x="7272" y="42543"/>
                  </a:cubicBezTo>
                  <a:cubicBezTo>
                    <a:pt x="8030" y="42543"/>
                    <a:pt x="8787" y="42489"/>
                    <a:pt x="9539" y="42378"/>
                  </a:cubicBezTo>
                  <a:cubicBezTo>
                    <a:pt x="10500" y="42304"/>
                    <a:pt x="11424" y="42082"/>
                    <a:pt x="12312" y="41713"/>
                  </a:cubicBezTo>
                  <a:cubicBezTo>
                    <a:pt x="12829" y="41528"/>
                    <a:pt x="13273" y="41232"/>
                    <a:pt x="13643" y="40862"/>
                  </a:cubicBezTo>
                  <a:close/>
                  <a:moveTo>
                    <a:pt x="39596" y="40825"/>
                  </a:moveTo>
                  <a:lnTo>
                    <a:pt x="39596" y="40825"/>
                  </a:lnTo>
                  <a:cubicBezTo>
                    <a:pt x="40188" y="41306"/>
                    <a:pt x="40927" y="41713"/>
                    <a:pt x="41666" y="41934"/>
                  </a:cubicBezTo>
                  <a:cubicBezTo>
                    <a:pt x="42480" y="42193"/>
                    <a:pt x="43330" y="42341"/>
                    <a:pt x="44217" y="42378"/>
                  </a:cubicBezTo>
                  <a:cubicBezTo>
                    <a:pt x="44772" y="42452"/>
                    <a:pt x="45336" y="42489"/>
                    <a:pt x="45900" y="42489"/>
                  </a:cubicBezTo>
                  <a:cubicBezTo>
                    <a:pt x="46463" y="42489"/>
                    <a:pt x="47027" y="42452"/>
                    <a:pt x="47582" y="42378"/>
                  </a:cubicBezTo>
                  <a:cubicBezTo>
                    <a:pt x="48358" y="42304"/>
                    <a:pt x="49208" y="42193"/>
                    <a:pt x="49985" y="41971"/>
                  </a:cubicBezTo>
                  <a:cubicBezTo>
                    <a:pt x="50687" y="41787"/>
                    <a:pt x="51353" y="41528"/>
                    <a:pt x="52018" y="41084"/>
                  </a:cubicBezTo>
                  <a:lnTo>
                    <a:pt x="52018" y="41084"/>
                  </a:lnTo>
                  <a:cubicBezTo>
                    <a:pt x="51981" y="41269"/>
                    <a:pt x="51907" y="41417"/>
                    <a:pt x="51870" y="41528"/>
                  </a:cubicBezTo>
                  <a:cubicBezTo>
                    <a:pt x="51168" y="41934"/>
                    <a:pt x="50392" y="42230"/>
                    <a:pt x="49578" y="42489"/>
                  </a:cubicBezTo>
                  <a:cubicBezTo>
                    <a:pt x="49098" y="42563"/>
                    <a:pt x="48691" y="42748"/>
                    <a:pt x="48210" y="42859"/>
                  </a:cubicBezTo>
                  <a:cubicBezTo>
                    <a:pt x="47804" y="42896"/>
                    <a:pt x="47434" y="43044"/>
                    <a:pt x="47027" y="43044"/>
                  </a:cubicBezTo>
                  <a:cubicBezTo>
                    <a:pt x="46861" y="43062"/>
                    <a:pt x="46685" y="43062"/>
                    <a:pt x="46505" y="43062"/>
                  </a:cubicBezTo>
                  <a:cubicBezTo>
                    <a:pt x="46325" y="43062"/>
                    <a:pt x="46140" y="43062"/>
                    <a:pt x="45955" y="43080"/>
                  </a:cubicBezTo>
                  <a:cubicBezTo>
                    <a:pt x="45847" y="43091"/>
                    <a:pt x="45738" y="43096"/>
                    <a:pt x="45630" y="43096"/>
                  </a:cubicBezTo>
                  <a:cubicBezTo>
                    <a:pt x="45369" y="43096"/>
                    <a:pt x="45107" y="43070"/>
                    <a:pt x="44846" y="43044"/>
                  </a:cubicBezTo>
                  <a:cubicBezTo>
                    <a:pt x="44846" y="43044"/>
                    <a:pt x="44809" y="43080"/>
                    <a:pt x="44772" y="43080"/>
                  </a:cubicBezTo>
                  <a:cubicBezTo>
                    <a:pt x="44143" y="43044"/>
                    <a:pt x="43552" y="42933"/>
                    <a:pt x="42960" y="42748"/>
                  </a:cubicBezTo>
                  <a:cubicBezTo>
                    <a:pt x="42480" y="42637"/>
                    <a:pt x="41999" y="42526"/>
                    <a:pt x="41556" y="42341"/>
                  </a:cubicBezTo>
                  <a:cubicBezTo>
                    <a:pt x="40927" y="42082"/>
                    <a:pt x="40262" y="41713"/>
                    <a:pt x="39781" y="41195"/>
                  </a:cubicBezTo>
                  <a:cubicBezTo>
                    <a:pt x="39670" y="41084"/>
                    <a:pt x="39633" y="40973"/>
                    <a:pt x="39596" y="40825"/>
                  </a:cubicBezTo>
                  <a:close/>
                  <a:moveTo>
                    <a:pt x="26546" y="42447"/>
                  </a:moveTo>
                  <a:cubicBezTo>
                    <a:pt x="26839" y="42447"/>
                    <a:pt x="27129" y="42520"/>
                    <a:pt x="27433" y="42637"/>
                  </a:cubicBezTo>
                  <a:cubicBezTo>
                    <a:pt x="27581" y="42711"/>
                    <a:pt x="27692" y="42748"/>
                    <a:pt x="27876" y="42748"/>
                  </a:cubicBezTo>
                  <a:lnTo>
                    <a:pt x="27876" y="43302"/>
                  </a:lnTo>
                  <a:cubicBezTo>
                    <a:pt x="27692" y="43228"/>
                    <a:pt x="27507" y="43117"/>
                    <a:pt x="27322" y="43080"/>
                  </a:cubicBezTo>
                  <a:cubicBezTo>
                    <a:pt x="27174" y="43044"/>
                    <a:pt x="27008" y="43034"/>
                    <a:pt x="26832" y="43034"/>
                  </a:cubicBezTo>
                  <a:cubicBezTo>
                    <a:pt x="26656" y="43034"/>
                    <a:pt x="26471" y="43044"/>
                    <a:pt x="26287" y="43044"/>
                  </a:cubicBezTo>
                  <a:cubicBezTo>
                    <a:pt x="25954" y="43044"/>
                    <a:pt x="25621" y="43117"/>
                    <a:pt x="25362" y="43302"/>
                  </a:cubicBezTo>
                  <a:cubicBezTo>
                    <a:pt x="25362" y="43117"/>
                    <a:pt x="25288" y="42933"/>
                    <a:pt x="25288" y="42748"/>
                  </a:cubicBezTo>
                  <a:cubicBezTo>
                    <a:pt x="25584" y="42748"/>
                    <a:pt x="25769" y="42563"/>
                    <a:pt x="26028" y="42526"/>
                  </a:cubicBezTo>
                  <a:cubicBezTo>
                    <a:pt x="26204" y="42472"/>
                    <a:pt x="26376" y="42447"/>
                    <a:pt x="26546" y="42447"/>
                  </a:cubicBezTo>
                  <a:close/>
                  <a:moveTo>
                    <a:pt x="26732" y="43519"/>
                  </a:moveTo>
                  <a:cubicBezTo>
                    <a:pt x="26976" y="43519"/>
                    <a:pt x="27215" y="43556"/>
                    <a:pt x="27433" y="43635"/>
                  </a:cubicBezTo>
                  <a:cubicBezTo>
                    <a:pt x="27581" y="43672"/>
                    <a:pt x="27692" y="43783"/>
                    <a:pt x="27876" y="43820"/>
                  </a:cubicBezTo>
                  <a:lnTo>
                    <a:pt x="27876" y="44337"/>
                  </a:lnTo>
                  <a:cubicBezTo>
                    <a:pt x="27507" y="44153"/>
                    <a:pt x="27100" y="44042"/>
                    <a:pt x="26693" y="44042"/>
                  </a:cubicBezTo>
                  <a:cubicBezTo>
                    <a:pt x="26176" y="44042"/>
                    <a:pt x="25769" y="44190"/>
                    <a:pt x="25399" y="44337"/>
                  </a:cubicBezTo>
                  <a:lnTo>
                    <a:pt x="25399" y="43820"/>
                  </a:lnTo>
                  <a:cubicBezTo>
                    <a:pt x="25621" y="43783"/>
                    <a:pt x="25806" y="43635"/>
                    <a:pt x="26102" y="43598"/>
                  </a:cubicBezTo>
                  <a:cubicBezTo>
                    <a:pt x="26308" y="43547"/>
                    <a:pt x="26522" y="43519"/>
                    <a:pt x="26732" y="43519"/>
                  </a:cubicBezTo>
                  <a:close/>
                  <a:moveTo>
                    <a:pt x="26697" y="44598"/>
                  </a:moveTo>
                  <a:cubicBezTo>
                    <a:pt x="26835" y="44598"/>
                    <a:pt x="26971" y="44610"/>
                    <a:pt x="27100" y="44633"/>
                  </a:cubicBezTo>
                  <a:cubicBezTo>
                    <a:pt x="27396" y="44707"/>
                    <a:pt x="27581" y="44929"/>
                    <a:pt x="27839" y="44929"/>
                  </a:cubicBezTo>
                  <a:lnTo>
                    <a:pt x="27839" y="45336"/>
                  </a:lnTo>
                  <a:cubicBezTo>
                    <a:pt x="27470" y="45151"/>
                    <a:pt x="27063" y="45114"/>
                    <a:pt x="26656" y="45114"/>
                  </a:cubicBezTo>
                  <a:cubicBezTo>
                    <a:pt x="26213" y="45114"/>
                    <a:pt x="25806" y="45151"/>
                    <a:pt x="25436" y="45336"/>
                  </a:cubicBezTo>
                  <a:lnTo>
                    <a:pt x="25436" y="44929"/>
                  </a:lnTo>
                  <a:cubicBezTo>
                    <a:pt x="25584" y="44929"/>
                    <a:pt x="25732" y="44892"/>
                    <a:pt x="25843" y="44781"/>
                  </a:cubicBezTo>
                  <a:cubicBezTo>
                    <a:pt x="26096" y="44655"/>
                    <a:pt x="26400" y="44598"/>
                    <a:pt x="26697" y="44598"/>
                  </a:cubicBezTo>
                  <a:close/>
                  <a:moveTo>
                    <a:pt x="13199" y="41934"/>
                  </a:moveTo>
                  <a:cubicBezTo>
                    <a:pt x="12534" y="43265"/>
                    <a:pt x="11535" y="44411"/>
                    <a:pt x="10278" y="45262"/>
                  </a:cubicBezTo>
                  <a:cubicBezTo>
                    <a:pt x="9724" y="45631"/>
                    <a:pt x="9132" y="45890"/>
                    <a:pt x="8467" y="46038"/>
                  </a:cubicBezTo>
                  <a:cubicBezTo>
                    <a:pt x="8042" y="46154"/>
                    <a:pt x="7637" y="46209"/>
                    <a:pt x="7241" y="46209"/>
                  </a:cubicBezTo>
                  <a:cubicBezTo>
                    <a:pt x="6880" y="46209"/>
                    <a:pt x="6527" y="46163"/>
                    <a:pt x="6175" y="46075"/>
                  </a:cubicBezTo>
                  <a:cubicBezTo>
                    <a:pt x="6729" y="46001"/>
                    <a:pt x="7247" y="45890"/>
                    <a:pt x="7801" y="45779"/>
                  </a:cubicBezTo>
                  <a:cubicBezTo>
                    <a:pt x="7912" y="45705"/>
                    <a:pt x="8097" y="45705"/>
                    <a:pt x="8245" y="45631"/>
                  </a:cubicBezTo>
                  <a:lnTo>
                    <a:pt x="8245" y="45631"/>
                  </a:lnTo>
                  <a:cubicBezTo>
                    <a:pt x="7469" y="45705"/>
                    <a:pt x="6618" y="45816"/>
                    <a:pt x="5842" y="45816"/>
                  </a:cubicBezTo>
                  <a:cubicBezTo>
                    <a:pt x="5768" y="45816"/>
                    <a:pt x="5685" y="45826"/>
                    <a:pt x="5606" y="45826"/>
                  </a:cubicBezTo>
                  <a:cubicBezTo>
                    <a:pt x="5528" y="45826"/>
                    <a:pt x="5454" y="45816"/>
                    <a:pt x="5398" y="45779"/>
                  </a:cubicBezTo>
                  <a:cubicBezTo>
                    <a:pt x="5250" y="45705"/>
                    <a:pt x="5102" y="45631"/>
                    <a:pt x="4955" y="45521"/>
                  </a:cubicBezTo>
                  <a:cubicBezTo>
                    <a:pt x="5842" y="45447"/>
                    <a:pt x="6729" y="45410"/>
                    <a:pt x="7542" y="45151"/>
                  </a:cubicBezTo>
                  <a:cubicBezTo>
                    <a:pt x="7511" y="45146"/>
                    <a:pt x="7478" y="45143"/>
                    <a:pt x="7445" y="45143"/>
                  </a:cubicBezTo>
                  <a:cubicBezTo>
                    <a:pt x="7247" y="45143"/>
                    <a:pt x="7025" y="45225"/>
                    <a:pt x="6803" y="45225"/>
                  </a:cubicBezTo>
                  <a:cubicBezTo>
                    <a:pt x="6489" y="45243"/>
                    <a:pt x="6156" y="45253"/>
                    <a:pt x="5823" y="45253"/>
                  </a:cubicBezTo>
                  <a:cubicBezTo>
                    <a:pt x="5491" y="45253"/>
                    <a:pt x="5158" y="45243"/>
                    <a:pt x="4844" y="45225"/>
                  </a:cubicBezTo>
                  <a:cubicBezTo>
                    <a:pt x="4548" y="45151"/>
                    <a:pt x="4289" y="45114"/>
                    <a:pt x="4030" y="44929"/>
                  </a:cubicBezTo>
                  <a:cubicBezTo>
                    <a:pt x="4918" y="44892"/>
                    <a:pt x="5805" y="44855"/>
                    <a:pt x="6692" y="44744"/>
                  </a:cubicBezTo>
                  <a:cubicBezTo>
                    <a:pt x="6803" y="44707"/>
                    <a:pt x="6951" y="44707"/>
                    <a:pt x="7062" y="44596"/>
                  </a:cubicBezTo>
                  <a:lnTo>
                    <a:pt x="7062" y="44596"/>
                  </a:lnTo>
                  <a:cubicBezTo>
                    <a:pt x="6359" y="44707"/>
                    <a:pt x="5657" y="44707"/>
                    <a:pt x="4955" y="44707"/>
                  </a:cubicBezTo>
                  <a:cubicBezTo>
                    <a:pt x="4548" y="44633"/>
                    <a:pt x="4141" y="44633"/>
                    <a:pt x="3771" y="44596"/>
                  </a:cubicBezTo>
                  <a:cubicBezTo>
                    <a:pt x="3624" y="44559"/>
                    <a:pt x="3550" y="44411"/>
                    <a:pt x="3402" y="44337"/>
                  </a:cubicBezTo>
                  <a:cubicBezTo>
                    <a:pt x="3808" y="44319"/>
                    <a:pt x="4215" y="44319"/>
                    <a:pt x="4622" y="44319"/>
                  </a:cubicBezTo>
                  <a:cubicBezTo>
                    <a:pt x="5028" y="44319"/>
                    <a:pt x="5435" y="44319"/>
                    <a:pt x="5842" y="44301"/>
                  </a:cubicBezTo>
                  <a:cubicBezTo>
                    <a:pt x="6212" y="44301"/>
                    <a:pt x="6581" y="44301"/>
                    <a:pt x="6951" y="44227"/>
                  </a:cubicBezTo>
                  <a:lnTo>
                    <a:pt x="7321" y="44227"/>
                  </a:lnTo>
                  <a:lnTo>
                    <a:pt x="7321" y="44153"/>
                  </a:lnTo>
                  <a:cubicBezTo>
                    <a:pt x="7099" y="44190"/>
                    <a:pt x="6803" y="44190"/>
                    <a:pt x="6581" y="44190"/>
                  </a:cubicBezTo>
                  <a:cubicBezTo>
                    <a:pt x="6249" y="44190"/>
                    <a:pt x="5953" y="44190"/>
                    <a:pt x="5620" y="44153"/>
                  </a:cubicBezTo>
                  <a:cubicBezTo>
                    <a:pt x="4770" y="44116"/>
                    <a:pt x="3993" y="44116"/>
                    <a:pt x="3143" y="43931"/>
                  </a:cubicBezTo>
                  <a:cubicBezTo>
                    <a:pt x="3069" y="43857"/>
                    <a:pt x="2995" y="43857"/>
                    <a:pt x="2884" y="43783"/>
                  </a:cubicBezTo>
                  <a:cubicBezTo>
                    <a:pt x="2736" y="43635"/>
                    <a:pt x="2588" y="43450"/>
                    <a:pt x="2478" y="43265"/>
                  </a:cubicBezTo>
                  <a:lnTo>
                    <a:pt x="2478" y="43265"/>
                  </a:lnTo>
                  <a:cubicBezTo>
                    <a:pt x="3032" y="43413"/>
                    <a:pt x="3624" y="43450"/>
                    <a:pt x="4215" y="43450"/>
                  </a:cubicBezTo>
                  <a:cubicBezTo>
                    <a:pt x="4696" y="43450"/>
                    <a:pt x="5139" y="43487"/>
                    <a:pt x="5620" y="43487"/>
                  </a:cubicBezTo>
                  <a:cubicBezTo>
                    <a:pt x="5990" y="43487"/>
                    <a:pt x="6359" y="43520"/>
                    <a:pt x="6740" y="43520"/>
                  </a:cubicBezTo>
                  <a:cubicBezTo>
                    <a:pt x="6930" y="43520"/>
                    <a:pt x="7123" y="43512"/>
                    <a:pt x="7321" y="43487"/>
                  </a:cubicBezTo>
                  <a:lnTo>
                    <a:pt x="7321" y="43450"/>
                  </a:lnTo>
                  <a:cubicBezTo>
                    <a:pt x="7239" y="43458"/>
                    <a:pt x="7155" y="43461"/>
                    <a:pt x="7069" y="43461"/>
                  </a:cubicBezTo>
                  <a:cubicBezTo>
                    <a:pt x="6725" y="43461"/>
                    <a:pt x="6352" y="43413"/>
                    <a:pt x="6027" y="43413"/>
                  </a:cubicBezTo>
                  <a:cubicBezTo>
                    <a:pt x="5620" y="43376"/>
                    <a:pt x="5139" y="43376"/>
                    <a:pt x="4733" y="43302"/>
                  </a:cubicBezTo>
                  <a:cubicBezTo>
                    <a:pt x="4252" y="43265"/>
                    <a:pt x="3771" y="43191"/>
                    <a:pt x="3291" y="43080"/>
                  </a:cubicBezTo>
                  <a:cubicBezTo>
                    <a:pt x="2921" y="43007"/>
                    <a:pt x="2551" y="42896"/>
                    <a:pt x="2182" y="42711"/>
                  </a:cubicBezTo>
                  <a:cubicBezTo>
                    <a:pt x="1997" y="42637"/>
                    <a:pt x="1960" y="42452"/>
                    <a:pt x="1849" y="42304"/>
                  </a:cubicBezTo>
                  <a:lnTo>
                    <a:pt x="1849" y="42304"/>
                  </a:lnTo>
                  <a:cubicBezTo>
                    <a:pt x="2293" y="42489"/>
                    <a:pt x="2699" y="42674"/>
                    <a:pt x="3143" y="42748"/>
                  </a:cubicBezTo>
                  <a:cubicBezTo>
                    <a:pt x="3956" y="42933"/>
                    <a:pt x="4733" y="43191"/>
                    <a:pt x="5546" y="43191"/>
                  </a:cubicBezTo>
                  <a:cubicBezTo>
                    <a:pt x="5860" y="43154"/>
                    <a:pt x="6165" y="43154"/>
                    <a:pt x="6466" y="43154"/>
                  </a:cubicBezTo>
                  <a:cubicBezTo>
                    <a:pt x="6766" y="43154"/>
                    <a:pt x="7062" y="43154"/>
                    <a:pt x="7358" y="43117"/>
                  </a:cubicBezTo>
                  <a:cubicBezTo>
                    <a:pt x="7715" y="43082"/>
                    <a:pt x="8038" y="43081"/>
                    <a:pt x="8393" y="43047"/>
                  </a:cubicBezTo>
                  <a:lnTo>
                    <a:pt x="8393" y="43047"/>
                  </a:lnTo>
                  <a:cubicBezTo>
                    <a:pt x="8395" y="43080"/>
                    <a:pt x="8431" y="43080"/>
                    <a:pt x="8467" y="43080"/>
                  </a:cubicBezTo>
                  <a:cubicBezTo>
                    <a:pt x="8497" y="43077"/>
                    <a:pt x="8528" y="43073"/>
                    <a:pt x="8558" y="43069"/>
                  </a:cubicBezTo>
                  <a:lnTo>
                    <a:pt x="8558" y="43069"/>
                  </a:lnTo>
                  <a:cubicBezTo>
                    <a:pt x="8605" y="43074"/>
                    <a:pt x="8652" y="43076"/>
                    <a:pt x="8701" y="43076"/>
                  </a:cubicBezTo>
                  <a:cubicBezTo>
                    <a:pt x="8890" y="43076"/>
                    <a:pt x="9095" y="43044"/>
                    <a:pt x="9317" y="43044"/>
                  </a:cubicBezTo>
                  <a:cubicBezTo>
                    <a:pt x="9761" y="43044"/>
                    <a:pt x="10241" y="43007"/>
                    <a:pt x="10685" y="42933"/>
                  </a:cubicBezTo>
                  <a:cubicBezTo>
                    <a:pt x="11572" y="42822"/>
                    <a:pt x="12460" y="42452"/>
                    <a:pt x="13199" y="41934"/>
                  </a:cubicBezTo>
                  <a:close/>
                  <a:moveTo>
                    <a:pt x="26213" y="45668"/>
                  </a:moveTo>
                  <a:lnTo>
                    <a:pt x="26213" y="45668"/>
                  </a:lnTo>
                  <a:cubicBezTo>
                    <a:pt x="26176" y="45853"/>
                    <a:pt x="26176" y="46038"/>
                    <a:pt x="26139" y="46223"/>
                  </a:cubicBezTo>
                  <a:lnTo>
                    <a:pt x="25806" y="46223"/>
                  </a:lnTo>
                  <a:cubicBezTo>
                    <a:pt x="25806" y="46075"/>
                    <a:pt x="25806" y="45964"/>
                    <a:pt x="25843" y="45816"/>
                  </a:cubicBezTo>
                  <a:cubicBezTo>
                    <a:pt x="25991" y="45779"/>
                    <a:pt x="26102" y="45705"/>
                    <a:pt x="26213" y="45668"/>
                  </a:cubicBezTo>
                  <a:close/>
                  <a:moveTo>
                    <a:pt x="40151" y="41971"/>
                  </a:moveTo>
                  <a:lnTo>
                    <a:pt x="40151" y="41971"/>
                  </a:lnTo>
                  <a:cubicBezTo>
                    <a:pt x="40779" y="42378"/>
                    <a:pt x="41482" y="42748"/>
                    <a:pt x="42258" y="42933"/>
                  </a:cubicBezTo>
                  <a:cubicBezTo>
                    <a:pt x="42665" y="43044"/>
                    <a:pt x="43145" y="43044"/>
                    <a:pt x="43589" y="43080"/>
                  </a:cubicBezTo>
                  <a:cubicBezTo>
                    <a:pt x="43718" y="43099"/>
                    <a:pt x="43848" y="43099"/>
                    <a:pt x="43973" y="43099"/>
                  </a:cubicBezTo>
                  <a:cubicBezTo>
                    <a:pt x="44097" y="43099"/>
                    <a:pt x="44217" y="43099"/>
                    <a:pt x="44328" y="43117"/>
                  </a:cubicBezTo>
                  <a:cubicBezTo>
                    <a:pt x="44421" y="43117"/>
                    <a:pt x="44513" y="43127"/>
                    <a:pt x="44601" y="43127"/>
                  </a:cubicBezTo>
                  <a:cubicBezTo>
                    <a:pt x="44689" y="43127"/>
                    <a:pt x="44772" y="43117"/>
                    <a:pt x="44846" y="43080"/>
                  </a:cubicBezTo>
                  <a:cubicBezTo>
                    <a:pt x="45068" y="43080"/>
                    <a:pt x="45253" y="43117"/>
                    <a:pt x="45511" y="43117"/>
                  </a:cubicBezTo>
                  <a:cubicBezTo>
                    <a:pt x="45748" y="43157"/>
                    <a:pt x="45984" y="43168"/>
                    <a:pt x="46222" y="43168"/>
                  </a:cubicBezTo>
                  <a:cubicBezTo>
                    <a:pt x="46550" y="43168"/>
                    <a:pt x="46882" y="43147"/>
                    <a:pt x="47221" y="43147"/>
                  </a:cubicBezTo>
                  <a:cubicBezTo>
                    <a:pt x="47328" y="43147"/>
                    <a:pt x="47436" y="43149"/>
                    <a:pt x="47545" y="43154"/>
                  </a:cubicBezTo>
                  <a:cubicBezTo>
                    <a:pt x="47633" y="43162"/>
                    <a:pt x="47721" y="43166"/>
                    <a:pt x="47810" y="43166"/>
                  </a:cubicBezTo>
                  <a:cubicBezTo>
                    <a:pt x="48542" y="43166"/>
                    <a:pt x="49296" y="42917"/>
                    <a:pt x="50022" y="42785"/>
                  </a:cubicBezTo>
                  <a:cubicBezTo>
                    <a:pt x="50502" y="42711"/>
                    <a:pt x="50946" y="42526"/>
                    <a:pt x="51353" y="42341"/>
                  </a:cubicBezTo>
                  <a:lnTo>
                    <a:pt x="51353" y="42341"/>
                  </a:lnTo>
                  <a:cubicBezTo>
                    <a:pt x="51279" y="42489"/>
                    <a:pt x="51168" y="42674"/>
                    <a:pt x="51057" y="42748"/>
                  </a:cubicBezTo>
                  <a:cubicBezTo>
                    <a:pt x="50724" y="42933"/>
                    <a:pt x="50318" y="43044"/>
                    <a:pt x="49948" y="43117"/>
                  </a:cubicBezTo>
                  <a:cubicBezTo>
                    <a:pt x="49467" y="43228"/>
                    <a:pt x="48950" y="43302"/>
                    <a:pt x="48506" y="43376"/>
                  </a:cubicBezTo>
                  <a:cubicBezTo>
                    <a:pt x="48099" y="43413"/>
                    <a:pt x="47619" y="43450"/>
                    <a:pt x="47212" y="43450"/>
                  </a:cubicBezTo>
                  <a:cubicBezTo>
                    <a:pt x="46887" y="43450"/>
                    <a:pt x="46514" y="43498"/>
                    <a:pt x="46170" y="43498"/>
                  </a:cubicBezTo>
                  <a:cubicBezTo>
                    <a:pt x="46084" y="43498"/>
                    <a:pt x="45999" y="43495"/>
                    <a:pt x="45918" y="43487"/>
                  </a:cubicBezTo>
                  <a:lnTo>
                    <a:pt x="45918" y="43524"/>
                  </a:lnTo>
                  <a:cubicBezTo>
                    <a:pt x="46103" y="43549"/>
                    <a:pt x="46288" y="43557"/>
                    <a:pt x="46474" y="43557"/>
                  </a:cubicBezTo>
                  <a:cubicBezTo>
                    <a:pt x="46846" y="43557"/>
                    <a:pt x="47224" y="43524"/>
                    <a:pt x="47619" y="43524"/>
                  </a:cubicBezTo>
                  <a:cubicBezTo>
                    <a:pt x="48062" y="43524"/>
                    <a:pt x="48506" y="43487"/>
                    <a:pt x="48950" y="43487"/>
                  </a:cubicBezTo>
                  <a:cubicBezTo>
                    <a:pt x="49541" y="43487"/>
                    <a:pt x="50170" y="43450"/>
                    <a:pt x="50761" y="43302"/>
                  </a:cubicBezTo>
                  <a:lnTo>
                    <a:pt x="50761" y="43302"/>
                  </a:lnTo>
                  <a:cubicBezTo>
                    <a:pt x="50613" y="43487"/>
                    <a:pt x="50465" y="43672"/>
                    <a:pt x="50355" y="43820"/>
                  </a:cubicBezTo>
                  <a:cubicBezTo>
                    <a:pt x="50244" y="43894"/>
                    <a:pt x="50096" y="43894"/>
                    <a:pt x="50022" y="43968"/>
                  </a:cubicBezTo>
                  <a:cubicBezTo>
                    <a:pt x="49282" y="44079"/>
                    <a:pt x="48543" y="44153"/>
                    <a:pt x="47767" y="44190"/>
                  </a:cubicBezTo>
                  <a:cubicBezTo>
                    <a:pt x="47452" y="44208"/>
                    <a:pt x="47147" y="44217"/>
                    <a:pt x="46847" y="44217"/>
                  </a:cubicBezTo>
                  <a:cubicBezTo>
                    <a:pt x="46547" y="44217"/>
                    <a:pt x="46251" y="44208"/>
                    <a:pt x="45955" y="44190"/>
                  </a:cubicBezTo>
                  <a:lnTo>
                    <a:pt x="45955" y="44227"/>
                  </a:lnTo>
                  <a:cubicBezTo>
                    <a:pt x="46251" y="44227"/>
                    <a:pt x="46510" y="44264"/>
                    <a:pt x="46842" y="44264"/>
                  </a:cubicBezTo>
                  <a:cubicBezTo>
                    <a:pt x="47360" y="44264"/>
                    <a:pt x="47804" y="44337"/>
                    <a:pt x="48321" y="44337"/>
                  </a:cubicBezTo>
                  <a:cubicBezTo>
                    <a:pt x="48839" y="44337"/>
                    <a:pt x="49393" y="44337"/>
                    <a:pt x="49874" y="44374"/>
                  </a:cubicBezTo>
                  <a:cubicBezTo>
                    <a:pt x="49800" y="44448"/>
                    <a:pt x="49652" y="44596"/>
                    <a:pt x="49504" y="44633"/>
                  </a:cubicBezTo>
                  <a:cubicBezTo>
                    <a:pt x="49135" y="44744"/>
                    <a:pt x="48728" y="44707"/>
                    <a:pt x="48358" y="44744"/>
                  </a:cubicBezTo>
                  <a:cubicBezTo>
                    <a:pt x="48124" y="44756"/>
                    <a:pt x="47886" y="44765"/>
                    <a:pt x="47646" y="44765"/>
                  </a:cubicBezTo>
                  <a:cubicBezTo>
                    <a:pt x="47167" y="44765"/>
                    <a:pt x="46682" y="44732"/>
                    <a:pt x="46214" y="44633"/>
                  </a:cubicBezTo>
                  <a:lnTo>
                    <a:pt x="46214" y="44633"/>
                  </a:lnTo>
                  <a:cubicBezTo>
                    <a:pt x="46325" y="44744"/>
                    <a:pt x="46473" y="44744"/>
                    <a:pt x="46584" y="44781"/>
                  </a:cubicBezTo>
                  <a:cubicBezTo>
                    <a:pt x="47471" y="44929"/>
                    <a:pt x="48358" y="44929"/>
                    <a:pt x="49245" y="44966"/>
                  </a:cubicBezTo>
                  <a:cubicBezTo>
                    <a:pt x="48987" y="45151"/>
                    <a:pt x="48728" y="45188"/>
                    <a:pt x="48395" y="45262"/>
                  </a:cubicBezTo>
                  <a:cubicBezTo>
                    <a:pt x="48081" y="45280"/>
                    <a:pt x="47757" y="45289"/>
                    <a:pt x="47434" y="45289"/>
                  </a:cubicBezTo>
                  <a:cubicBezTo>
                    <a:pt x="47110" y="45289"/>
                    <a:pt x="46787" y="45280"/>
                    <a:pt x="46473" y="45262"/>
                  </a:cubicBezTo>
                  <a:cubicBezTo>
                    <a:pt x="46251" y="45262"/>
                    <a:pt x="46029" y="45180"/>
                    <a:pt x="45830" y="45180"/>
                  </a:cubicBezTo>
                  <a:cubicBezTo>
                    <a:pt x="45797" y="45180"/>
                    <a:pt x="45765" y="45183"/>
                    <a:pt x="45733" y="45188"/>
                  </a:cubicBezTo>
                  <a:cubicBezTo>
                    <a:pt x="46547" y="45484"/>
                    <a:pt x="47471" y="45484"/>
                    <a:pt x="48358" y="45558"/>
                  </a:cubicBezTo>
                  <a:cubicBezTo>
                    <a:pt x="48210" y="45668"/>
                    <a:pt x="48062" y="45705"/>
                    <a:pt x="47951" y="45816"/>
                  </a:cubicBezTo>
                  <a:cubicBezTo>
                    <a:pt x="47878" y="45853"/>
                    <a:pt x="47794" y="45863"/>
                    <a:pt x="47711" y="45863"/>
                  </a:cubicBezTo>
                  <a:cubicBezTo>
                    <a:pt x="47628" y="45863"/>
                    <a:pt x="47545" y="45853"/>
                    <a:pt x="47471" y="45853"/>
                  </a:cubicBezTo>
                  <a:cubicBezTo>
                    <a:pt x="46658" y="45853"/>
                    <a:pt x="45844" y="45742"/>
                    <a:pt x="45068" y="45668"/>
                  </a:cubicBezTo>
                  <a:lnTo>
                    <a:pt x="45068" y="45668"/>
                  </a:lnTo>
                  <a:cubicBezTo>
                    <a:pt x="45216" y="45742"/>
                    <a:pt x="45364" y="45816"/>
                    <a:pt x="45548" y="45816"/>
                  </a:cubicBezTo>
                  <a:cubicBezTo>
                    <a:pt x="46103" y="45927"/>
                    <a:pt x="46584" y="46038"/>
                    <a:pt x="47138" y="46112"/>
                  </a:cubicBezTo>
                  <a:cubicBezTo>
                    <a:pt x="46745" y="46193"/>
                    <a:pt x="46357" y="46235"/>
                    <a:pt x="45978" y="46235"/>
                  </a:cubicBezTo>
                  <a:cubicBezTo>
                    <a:pt x="45322" y="46235"/>
                    <a:pt x="44692" y="46111"/>
                    <a:pt x="44107" y="45853"/>
                  </a:cubicBezTo>
                  <a:cubicBezTo>
                    <a:pt x="43478" y="45631"/>
                    <a:pt x="42850" y="45225"/>
                    <a:pt x="42295" y="44744"/>
                  </a:cubicBezTo>
                  <a:cubicBezTo>
                    <a:pt x="41445" y="43968"/>
                    <a:pt x="40705" y="43044"/>
                    <a:pt x="40151" y="41971"/>
                  </a:cubicBezTo>
                  <a:close/>
                  <a:moveTo>
                    <a:pt x="26693" y="45668"/>
                  </a:moveTo>
                  <a:cubicBezTo>
                    <a:pt x="26656" y="45853"/>
                    <a:pt x="26656" y="46075"/>
                    <a:pt x="26656" y="46260"/>
                  </a:cubicBezTo>
                  <a:lnTo>
                    <a:pt x="26545" y="46260"/>
                  </a:lnTo>
                  <a:cubicBezTo>
                    <a:pt x="26545" y="46075"/>
                    <a:pt x="26545" y="45853"/>
                    <a:pt x="26508" y="45668"/>
                  </a:cubicBezTo>
                  <a:close/>
                  <a:moveTo>
                    <a:pt x="26952" y="45705"/>
                  </a:moveTo>
                  <a:lnTo>
                    <a:pt x="26952" y="45705"/>
                  </a:lnTo>
                  <a:cubicBezTo>
                    <a:pt x="27100" y="45779"/>
                    <a:pt x="27248" y="45816"/>
                    <a:pt x="27322" y="45853"/>
                  </a:cubicBezTo>
                  <a:cubicBezTo>
                    <a:pt x="27396" y="46001"/>
                    <a:pt x="27396" y="46149"/>
                    <a:pt x="27396" y="46260"/>
                  </a:cubicBezTo>
                  <a:lnTo>
                    <a:pt x="27063" y="46260"/>
                  </a:lnTo>
                  <a:cubicBezTo>
                    <a:pt x="27026" y="46075"/>
                    <a:pt x="27026" y="45890"/>
                    <a:pt x="26952" y="45705"/>
                  </a:cubicBezTo>
                  <a:close/>
                  <a:moveTo>
                    <a:pt x="27765" y="46001"/>
                  </a:moveTo>
                  <a:lnTo>
                    <a:pt x="27765" y="46260"/>
                  </a:lnTo>
                  <a:lnTo>
                    <a:pt x="27692" y="46260"/>
                  </a:lnTo>
                  <a:cubicBezTo>
                    <a:pt x="27655" y="46186"/>
                    <a:pt x="27655" y="46075"/>
                    <a:pt x="27618" y="46001"/>
                  </a:cubicBezTo>
                  <a:close/>
                  <a:moveTo>
                    <a:pt x="25584" y="46038"/>
                  </a:moveTo>
                  <a:cubicBezTo>
                    <a:pt x="25547" y="46149"/>
                    <a:pt x="25547" y="46260"/>
                    <a:pt x="25436" y="46371"/>
                  </a:cubicBezTo>
                  <a:lnTo>
                    <a:pt x="25436" y="46038"/>
                  </a:lnTo>
                  <a:close/>
                  <a:moveTo>
                    <a:pt x="26693" y="46445"/>
                  </a:moveTo>
                  <a:lnTo>
                    <a:pt x="26693" y="46962"/>
                  </a:lnTo>
                  <a:lnTo>
                    <a:pt x="26545" y="46962"/>
                  </a:lnTo>
                  <a:lnTo>
                    <a:pt x="26545" y="46445"/>
                  </a:lnTo>
                  <a:close/>
                  <a:moveTo>
                    <a:pt x="27137" y="46519"/>
                  </a:moveTo>
                  <a:cubicBezTo>
                    <a:pt x="27285" y="46519"/>
                    <a:pt x="27396" y="46556"/>
                    <a:pt x="27507" y="46556"/>
                  </a:cubicBezTo>
                  <a:lnTo>
                    <a:pt x="27655" y="46962"/>
                  </a:lnTo>
                  <a:cubicBezTo>
                    <a:pt x="27593" y="46975"/>
                    <a:pt x="27535" y="46979"/>
                    <a:pt x="27482" y="46979"/>
                  </a:cubicBezTo>
                  <a:cubicBezTo>
                    <a:pt x="27375" y="46979"/>
                    <a:pt x="27285" y="46962"/>
                    <a:pt x="27211" y="46962"/>
                  </a:cubicBezTo>
                  <a:cubicBezTo>
                    <a:pt x="27137" y="46815"/>
                    <a:pt x="27137" y="46704"/>
                    <a:pt x="27137" y="46519"/>
                  </a:cubicBezTo>
                  <a:close/>
                  <a:moveTo>
                    <a:pt x="26139" y="46556"/>
                  </a:moveTo>
                  <a:cubicBezTo>
                    <a:pt x="26102" y="46704"/>
                    <a:pt x="26102" y="46815"/>
                    <a:pt x="26102" y="46999"/>
                  </a:cubicBezTo>
                  <a:cubicBezTo>
                    <a:pt x="25954" y="46999"/>
                    <a:pt x="25806" y="47073"/>
                    <a:pt x="25658" y="47073"/>
                  </a:cubicBezTo>
                  <a:cubicBezTo>
                    <a:pt x="25658" y="46851"/>
                    <a:pt x="25732" y="46741"/>
                    <a:pt x="25769" y="46593"/>
                  </a:cubicBezTo>
                  <a:cubicBezTo>
                    <a:pt x="25917" y="46556"/>
                    <a:pt x="25991" y="46556"/>
                    <a:pt x="26139" y="46556"/>
                  </a:cubicBezTo>
                  <a:close/>
                  <a:moveTo>
                    <a:pt x="25399" y="46815"/>
                  </a:moveTo>
                  <a:cubicBezTo>
                    <a:pt x="25362" y="46925"/>
                    <a:pt x="25362" y="46999"/>
                    <a:pt x="25288" y="47073"/>
                  </a:cubicBezTo>
                  <a:cubicBezTo>
                    <a:pt x="25214" y="47110"/>
                    <a:pt x="25067" y="47110"/>
                    <a:pt x="24993" y="47147"/>
                  </a:cubicBezTo>
                  <a:cubicBezTo>
                    <a:pt x="24993" y="47073"/>
                    <a:pt x="25030" y="46925"/>
                    <a:pt x="25067" y="46815"/>
                  </a:cubicBezTo>
                  <a:close/>
                  <a:moveTo>
                    <a:pt x="28172" y="46815"/>
                  </a:moveTo>
                  <a:cubicBezTo>
                    <a:pt x="28209" y="46925"/>
                    <a:pt x="28246" y="47073"/>
                    <a:pt x="28246" y="47147"/>
                  </a:cubicBezTo>
                  <a:cubicBezTo>
                    <a:pt x="28172" y="47110"/>
                    <a:pt x="28024" y="47110"/>
                    <a:pt x="27950" y="47073"/>
                  </a:cubicBezTo>
                  <a:cubicBezTo>
                    <a:pt x="27876" y="46999"/>
                    <a:pt x="27876" y="46925"/>
                    <a:pt x="27839" y="46815"/>
                  </a:cubicBezTo>
                  <a:close/>
                  <a:moveTo>
                    <a:pt x="26656" y="47258"/>
                  </a:moveTo>
                  <a:cubicBezTo>
                    <a:pt x="26656" y="47369"/>
                    <a:pt x="26656" y="47517"/>
                    <a:pt x="26582" y="47665"/>
                  </a:cubicBezTo>
                  <a:cubicBezTo>
                    <a:pt x="26582" y="47554"/>
                    <a:pt x="26582" y="47369"/>
                    <a:pt x="26545" y="47258"/>
                  </a:cubicBezTo>
                  <a:close/>
                  <a:moveTo>
                    <a:pt x="26287" y="47480"/>
                  </a:moveTo>
                  <a:cubicBezTo>
                    <a:pt x="26287" y="47702"/>
                    <a:pt x="26287" y="47887"/>
                    <a:pt x="26324" y="48109"/>
                  </a:cubicBezTo>
                  <a:lnTo>
                    <a:pt x="26139" y="48109"/>
                  </a:lnTo>
                  <a:cubicBezTo>
                    <a:pt x="26176" y="47887"/>
                    <a:pt x="26213" y="47665"/>
                    <a:pt x="26287" y="47480"/>
                  </a:cubicBezTo>
                  <a:close/>
                  <a:moveTo>
                    <a:pt x="26915" y="47480"/>
                  </a:moveTo>
                  <a:cubicBezTo>
                    <a:pt x="26952" y="47665"/>
                    <a:pt x="27026" y="47887"/>
                    <a:pt x="27063" y="48109"/>
                  </a:cubicBezTo>
                  <a:lnTo>
                    <a:pt x="26878" y="48109"/>
                  </a:lnTo>
                  <a:cubicBezTo>
                    <a:pt x="26915" y="47887"/>
                    <a:pt x="26915" y="47702"/>
                    <a:pt x="26915" y="47480"/>
                  </a:cubicBezTo>
                  <a:close/>
                  <a:moveTo>
                    <a:pt x="25991" y="47332"/>
                  </a:moveTo>
                  <a:cubicBezTo>
                    <a:pt x="25954" y="47591"/>
                    <a:pt x="25917" y="47887"/>
                    <a:pt x="25806" y="48182"/>
                  </a:cubicBezTo>
                  <a:cubicBezTo>
                    <a:pt x="25621" y="48219"/>
                    <a:pt x="25399" y="48219"/>
                    <a:pt x="25214" y="48256"/>
                  </a:cubicBezTo>
                  <a:cubicBezTo>
                    <a:pt x="25288" y="47998"/>
                    <a:pt x="25399" y="47702"/>
                    <a:pt x="25473" y="47369"/>
                  </a:cubicBezTo>
                  <a:cubicBezTo>
                    <a:pt x="25658" y="47369"/>
                    <a:pt x="25806" y="47332"/>
                    <a:pt x="25991" y="47332"/>
                  </a:cubicBezTo>
                  <a:close/>
                  <a:moveTo>
                    <a:pt x="27211" y="47332"/>
                  </a:moveTo>
                  <a:cubicBezTo>
                    <a:pt x="27396" y="47332"/>
                    <a:pt x="27507" y="47369"/>
                    <a:pt x="27692" y="47369"/>
                  </a:cubicBezTo>
                  <a:cubicBezTo>
                    <a:pt x="27802" y="47665"/>
                    <a:pt x="27876" y="47924"/>
                    <a:pt x="27987" y="48256"/>
                  </a:cubicBezTo>
                  <a:cubicBezTo>
                    <a:pt x="27802" y="48219"/>
                    <a:pt x="27618" y="48182"/>
                    <a:pt x="27396" y="48182"/>
                  </a:cubicBezTo>
                  <a:cubicBezTo>
                    <a:pt x="27322" y="47887"/>
                    <a:pt x="27248" y="47628"/>
                    <a:pt x="27211" y="47332"/>
                  </a:cubicBezTo>
                  <a:close/>
                  <a:moveTo>
                    <a:pt x="25178" y="47480"/>
                  </a:moveTo>
                  <a:lnTo>
                    <a:pt x="24882" y="48293"/>
                  </a:lnTo>
                  <a:cubicBezTo>
                    <a:pt x="24697" y="48367"/>
                    <a:pt x="24549" y="48404"/>
                    <a:pt x="24438" y="48404"/>
                  </a:cubicBezTo>
                  <a:cubicBezTo>
                    <a:pt x="24549" y="48109"/>
                    <a:pt x="24660" y="47850"/>
                    <a:pt x="24808" y="47628"/>
                  </a:cubicBezTo>
                  <a:cubicBezTo>
                    <a:pt x="24919" y="47554"/>
                    <a:pt x="25030" y="47517"/>
                    <a:pt x="25178" y="47480"/>
                  </a:cubicBezTo>
                  <a:close/>
                  <a:moveTo>
                    <a:pt x="28135" y="47480"/>
                  </a:moveTo>
                  <a:lnTo>
                    <a:pt x="28135" y="47480"/>
                  </a:lnTo>
                  <a:cubicBezTo>
                    <a:pt x="28246" y="47517"/>
                    <a:pt x="28357" y="47554"/>
                    <a:pt x="28505" y="47628"/>
                  </a:cubicBezTo>
                  <a:cubicBezTo>
                    <a:pt x="28579" y="47887"/>
                    <a:pt x="28690" y="48182"/>
                    <a:pt x="28801" y="48404"/>
                  </a:cubicBezTo>
                  <a:cubicBezTo>
                    <a:pt x="28690" y="48367"/>
                    <a:pt x="28542" y="48367"/>
                    <a:pt x="28394" y="48293"/>
                  </a:cubicBezTo>
                  <a:lnTo>
                    <a:pt x="28135" y="47480"/>
                  </a:lnTo>
                  <a:close/>
                  <a:moveTo>
                    <a:pt x="24734" y="39790"/>
                  </a:moveTo>
                  <a:cubicBezTo>
                    <a:pt x="24734" y="40419"/>
                    <a:pt x="24734" y="41010"/>
                    <a:pt x="24808" y="41565"/>
                  </a:cubicBezTo>
                  <a:cubicBezTo>
                    <a:pt x="24808" y="42711"/>
                    <a:pt x="24845" y="43857"/>
                    <a:pt x="24845" y="45040"/>
                  </a:cubicBezTo>
                  <a:cubicBezTo>
                    <a:pt x="24845" y="45410"/>
                    <a:pt x="24660" y="45705"/>
                    <a:pt x="24660" y="46075"/>
                  </a:cubicBezTo>
                  <a:lnTo>
                    <a:pt x="24512" y="46630"/>
                  </a:lnTo>
                  <a:cubicBezTo>
                    <a:pt x="24327" y="47184"/>
                    <a:pt x="23957" y="47739"/>
                    <a:pt x="23884" y="48367"/>
                  </a:cubicBezTo>
                  <a:cubicBezTo>
                    <a:pt x="23736" y="48663"/>
                    <a:pt x="23551" y="48996"/>
                    <a:pt x="23403" y="49366"/>
                  </a:cubicBezTo>
                  <a:cubicBezTo>
                    <a:pt x="23329" y="49513"/>
                    <a:pt x="23181" y="49661"/>
                    <a:pt x="23144" y="49846"/>
                  </a:cubicBezTo>
                  <a:cubicBezTo>
                    <a:pt x="22996" y="49846"/>
                    <a:pt x="22811" y="49772"/>
                    <a:pt x="22664" y="49735"/>
                  </a:cubicBezTo>
                  <a:cubicBezTo>
                    <a:pt x="22885" y="49402"/>
                    <a:pt x="23144" y="49144"/>
                    <a:pt x="23366" y="48811"/>
                  </a:cubicBezTo>
                  <a:lnTo>
                    <a:pt x="23625" y="48404"/>
                  </a:lnTo>
                  <a:lnTo>
                    <a:pt x="23625" y="48404"/>
                  </a:lnTo>
                  <a:cubicBezTo>
                    <a:pt x="23440" y="48552"/>
                    <a:pt x="23329" y="48737"/>
                    <a:pt x="23181" y="48922"/>
                  </a:cubicBezTo>
                  <a:cubicBezTo>
                    <a:pt x="22959" y="49181"/>
                    <a:pt x="22664" y="49402"/>
                    <a:pt x="22442" y="49661"/>
                  </a:cubicBezTo>
                  <a:cubicBezTo>
                    <a:pt x="22368" y="49698"/>
                    <a:pt x="22294" y="49707"/>
                    <a:pt x="22224" y="49707"/>
                  </a:cubicBezTo>
                  <a:cubicBezTo>
                    <a:pt x="22155" y="49707"/>
                    <a:pt x="22090" y="49698"/>
                    <a:pt x="22035" y="49698"/>
                  </a:cubicBezTo>
                  <a:cubicBezTo>
                    <a:pt x="22627" y="48959"/>
                    <a:pt x="23255" y="48182"/>
                    <a:pt x="23699" y="47295"/>
                  </a:cubicBezTo>
                  <a:lnTo>
                    <a:pt x="23699" y="47295"/>
                  </a:lnTo>
                  <a:cubicBezTo>
                    <a:pt x="23551" y="47369"/>
                    <a:pt x="23440" y="47517"/>
                    <a:pt x="23366" y="47665"/>
                  </a:cubicBezTo>
                  <a:cubicBezTo>
                    <a:pt x="22959" y="48219"/>
                    <a:pt x="22479" y="48737"/>
                    <a:pt x="22035" y="49181"/>
                  </a:cubicBezTo>
                  <a:cubicBezTo>
                    <a:pt x="21887" y="49329"/>
                    <a:pt x="21739" y="49513"/>
                    <a:pt x="21554" y="49587"/>
                  </a:cubicBezTo>
                  <a:cubicBezTo>
                    <a:pt x="21480" y="49661"/>
                    <a:pt x="21333" y="49661"/>
                    <a:pt x="21185" y="49661"/>
                  </a:cubicBezTo>
                  <a:cubicBezTo>
                    <a:pt x="21665" y="49033"/>
                    <a:pt x="22109" y="48441"/>
                    <a:pt x="22479" y="47739"/>
                  </a:cubicBezTo>
                  <a:cubicBezTo>
                    <a:pt x="22848" y="47110"/>
                    <a:pt x="23144" y="46445"/>
                    <a:pt x="23366" y="45779"/>
                  </a:cubicBezTo>
                  <a:cubicBezTo>
                    <a:pt x="23699" y="44781"/>
                    <a:pt x="23994" y="43820"/>
                    <a:pt x="24253" y="42822"/>
                  </a:cubicBezTo>
                  <a:cubicBezTo>
                    <a:pt x="24364" y="42193"/>
                    <a:pt x="24475" y="41602"/>
                    <a:pt x="24549" y="41010"/>
                  </a:cubicBezTo>
                  <a:cubicBezTo>
                    <a:pt x="24623" y="40603"/>
                    <a:pt x="24697" y="40234"/>
                    <a:pt x="24697" y="39790"/>
                  </a:cubicBezTo>
                  <a:close/>
                  <a:moveTo>
                    <a:pt x="28579" y="39864"/>
                  </a:moveTo>
                  <a:cubicBezTo>
                    <a:pt x="28579" y="40308"/>
                    <a:pt x="28690" y="40788"/>
                    <a:pt x="28764" y="41232"/>
                  </a:cubicBezTo>
                  <a:cubicBezTo>
                    <a:pt x="28949" y="42267"/>
                    <a:pt x="29133" y="43265"/>
                    <a:pt x="29466" y="44227"/>
                  </a:cubicBezTo>
                  <a:cubicBezTo>
                    <a:pt x="29688" y="45040"/>
                    <a:pt x="29910" y="45779"/>
                    <a:pt x="30243" y="46519"/>
                  </a:cubicBezTo>
                  <a:cubicBezTo>
                    <a:pt x="30538" y="47184"/>
                    <a:pt x="30908" y="47850"/>
                    <a:pt x="31315" y="48478"/>
                  </a:cubicBezTo>
                  <a:cubicBezTo>
                    <a:pt x="31573" y="48922"/>
                    <a:pt x="31906" y="49329"/>
                    <a:pt x="32202" y="49698"/>
                  </a:cubicBezTo>
                  <a:cubicBezTo>
                    <a:pt x="32091" y="49698"/>
                    <a:pt x="31997" y="49702"/>
                    <a:pt x="31916" y="49702"/>
                  </a:cubicBezTo>
                  <a:cubicBezTo>
                    <a:pt x="31754" y="49702"/>
                    <a:pt x="31647" y="49686"/>
                    <a:pt x="31573" y="49587"/>
                  </a:cubicBezTo>
                  <a:cubicBezTo>
                    <a:pt x="31093" y="49144"/>
                    <a:pt x="30612" y="48626"/>
                    <a:pt x="30206" y="48109"/>
                  </a:cubicBezTo>
                  <a:cubicBezTo>
                    <a:pt x="30021" y="47887"/>
                    <a:pt x="29836" y="47665"/>
                    <a:pt x="29688" y="47443"/>
                  </a:cubicBezTo>
                  <a:lnTo>
                    <a:pt x="29540" y="47295"/>
                  </a:lnTo>
                  <a:lnTo>
                    <a:pt x="29540" y="47295"/>
                  </a:lnTo>
                  <a:cubicBezTo>
                    <a:pt x="30021" y="48182"/>
                    <a:pt x="30612" y="48922"/>
                    <a:pt x="31204" y="49698"/>
                  </a:cubicBezTo>
                  <a:cubicBezTo>
                    <a:pt x="31159" y="49698"/>
                    <a:pt x="31103" y="49704"/>
                    <a:pt x="31045" y="49704"/>
                  </a:cubicBezTo>
                  <a:cubicBezTo>
                    <a:pt x="30957" y="49704"/>
                    <a:pt x="30864" y="49691"/>
                    <a:pt x="30797" y="49624"/>
                  </a:cubicBezTo>
                  <a:cubicBezTo>
                    <a:pt x="30464" y="49366"/>
                    <a:pt x="30169" y="49107"/>
                    <a:pt x="29910" y="48774"/>
                  </a:cubicBezTo>
                  <a:cubicBezTo>
                    <a:pt x="29836" y="48663"/>
                    <a:pt x="29725" y="48515"/>
                    <a:pt x="29614" y="48441"/>
                  </a:cubicBezTo>
                  <a:lnTo>
                    <a:pt x="29614" y="48441"/>
                  </a:lnTo>
                  <a:cubicBezTo>
                    <a:pt x="29873" y="48922"/>
                    <a:pt x="30243" y="49366"/>
                    <a:pt x="30575" y="49772"/>
                  </a:cubicBezTo>
                  <a:cubicBezTo>
                    <a:pt x="30427" y="49772"/>
                    <a:pt x="30243" y="49846"/>
                    <a:pt x="30095" y="49883"/>
                  </a:cubicBezTo>
                  <a:cubicBezTo>
                    <a:pt x="30058" y="49698"/>
                    <a:pt x="29910" y="49550"/>
                    <a:pt x="29836" y="49402"/>
                  </a:cubicBezTo>
                  <a:cubicBezTo>
                    <a:pt x="29651" y="49107"/>
                    <a:pt x="29503" y="48774"/>
                    <a:pt x="29355" y="48404"/>
                  </a:cubicBezTo>
                  <a:cubicBezTo>
                    <a:pt x="29281" y="47776"/>
                    <a:pt x="28875" y="47258"/>
                    <a:pt x="28727" y="46704"/>
                  </a:cubicBezTo>
                  <a:cubicBezTo>
                    <a:pt x="28690" y="46445"/>
                    <a:pt x="28579" y="46223"/>
                    <a:pt x="28579" y="45964"/>
                  </a:cubicBezTo>
                  <a:cubicBezTo>
                    <a:pt x="28542" y="45705"/>
                    <a:pt x="28431" y="45484"/>
                    <a:pt x="28431" y="45225"/>
                  </a:cubicBezTo>
                  <a:lnTo>
                    <a:pt x="28431" y="44337"/>
                  </a:lnTo>
                  <a:cubicBezTo>
                    <a:pt x="28505" y="42859"/>
                    <a:pt x="28542" y="41343"/>
                    <a:pt x="28542" y="39864"/>
                  </a:cubicBezTo>
                  <a:close/>
                  <a:moveTo>
                    <a:pt x="24660" y="48774"/>
                  </a:moveTo>
                  <a:cubicBezTo>
                    <a:pt x="24438" y="49402"/>
                    <a:pt x="24105" y="50068"/>
                    <a:pt x="23810" y="50659"/>
                  </a:cubicBezTo>
                  <a:cubicBezTo>
                    <a:pt x="23699" y="50586"/>
                    <a:pt x="23514" y="50512"/>
                    <a:pt x="23366" y="50475"/>
                  </a:cubicBezTo>
                  <a:cubicBezTo>
                    <a:pt x="23588" y="50105"/>
                    <a:pt x="23773" y="49698"/>
                    <a:pt x="23957" y="49329"/>
                  </a:cubicBezTo>
                  <a:cubicBezTo>
                    <a:pt x="24068" y="49033"/>
                    <a:pt x="24438" y="48959"/>
                    <a:pt x="24660" y="48774"/>
                  </a:cubicBezTo>
                  <a:close/>
                  <a:moveTo>
                    <a:pt x="28579" y="48774"/>
                  </a:moveTo>
                  <a:lnTo>
                    <a:pt x="28579" y="48774"/>
                  </a:lnTo>
                  <a:cubicBezTo>
                    <a:pt x="28764" y="48848"/>
                    <a:pt x="28949" y="48959"/>
                    <a:pt x="29133" y="49107"/>
                  </a:cubicBezTo>
                  <a:cubicBezTo>
                    <a:pt x="29281" y="49181"/>
                    <a:pt x="29318" y="49366"/>
                    <a:pt x="29429" y="49550"/>
                  </a:cubicBezTo>
                  <a:cubicBezTo>
                    <a:pt x="29503" y="49883"/>
                    <a:pt x="29688" y="50216"/>
                    <a:pt x="29873" y="50475"/>
                  </a:cubicBezTo>
                  <a:cubicBezTo>
                    <a:pt x="29725" y="50512"/>
                    <a:pt x="29540" y="50623"/>
                    <a:pt x="29429" y="50659"/>
                  </a:cubicBezTo>
                  <a:cubicBezTo>
                    <a:pt x="29133" y="50031"/>
                    <a:pt x="28801" y="49402"/>
                    <a:pt x="28579" y="48774"/>
                  </a:cubicBezTo>
                  <a:close/>
                  <a:moveTo>
                    <a:pt x="25732" y="48478"/>
                  </a:moveTo>
                  <a:lnTo>
                    <a:pt x="25732" y="48478"/>
                  </a:lnTo>
                  <a:cubicBezTo>
                    <a:pt x="25473" y="49329"/>
                    <a:pt x="25288" y="50142"/>
                    <a:pt x="24956" y="50992"/>
                  </a:cubicBezTo>
                  <a:cubicBezTo>
                    <a:pt x="24919" y="51066"/>
                    <a:pt x="24882" y="51214"/>
                    <a:pt x="24845" y="51288"/>
                  </a:cubicBezTo>
                  <a:cubicBezTo>
                    <a:pt x="24623" y="51177"/>
                    <a:pt x="24364" y="50992"/>
                    <a:pt x="24105" y="50844"/>
                  </a:cubicBezTo>
                  <a:cubicBezTo>
                    <a:pt x="24475" y="50105"/>
                    <a:pt x="24808" y="49402"/>
                    <a:pt x="25067" y="48626"/>
                  </a:cubicBezTo>
                  <a:cubicBezTo>
                    <a:pt x="25288" y="48589"/>
                    <a:pt x="25547" y="48552"/>
                    <a:pt x="25732" y="48478"/>
                  </a:cubicBezTo>
                  <a:close/>
                  <a:moveTo>
                    <a:pt x="27470" y="48478"/>
                  </a:moveTo>
                  <a:lnTo>
                    <a:pt x="27470" y="48478"/>
                  </a:lnTo>
                  <a:cubicBezTo>
                    <a:pt x="27692" y="48552"/>
                    <a:pt x="27950" y="48589"/>
                    <a:pt x="28135" y="48626"/>
                  </a:cubicBezTo>
                  <a:cubicBezTo>
                    <a:pt x="28431" y="49402"/>
                    <a:pt x="28764" y="50142"/>
                    <a:pt x="29133" y="50844"/>
                  </a:cubicBezTo>
                  <a:cubicBezTo>
                    <a:pt x="28875" y="50992"/>
                    <a:pt x="28616" y="51177"/>
                    <a:pt x="28357" y="51325"/>
                  </a:cubicBezTo>
                  <a:cubicBezTo>
                    <a:pt x="28209" y="51029"/>
                    <a:pt x="28135" y="50770"/>
                    <a:pt x="28024" y="50438"/>
                  </a:cubicBezTo>
                  <a:lnTo>
                    <a:pt x="27470" y="48478"/>
                  </a:lnTo>
                  <a:close/>
                  <a:moveTo>
                    <a:pt x="23144" y="50807"/>
                  </a:moveTo>
                  <a:cubicBezTo>
                    <a:pt x="23329" y="50881"/>
                    <a:pt x="23440" y="50992"/>
                    <a:pt x="23588" y="51066"/>
                  </a:cubicBezTo>
                  <a:cubicBezTo>
                    <a:pt x="23514" y="51214"/>
                    <a:pt x="23366" y="51362"/>
                    <a:pt x="23255" y="51510"/>
                  </a:cubicBezTo>
                  <a:cubicBezTo>
                    <a:pt x="23144" y="51436"/>
                    <a:pt x="22959" y="51399"/>
                    <a:pt x="22811" y="51325"/>
                  </a:cubicBezTo>
                  <a:cubicBezTo>
                    <a:pt x="22885" y="51140"/>
                    <a:pt x="23033" y="50992"/>
                    <a:pt x="23144" y="50807"/>
                  </a:cubicBezTo>
                  <a:close/>
                  <a:moveTo>
                    <a:pt x="30058" y="50881"/>
                  </a:moveTo>
                  <a:cubicBezTo>
                    <a:pt x="30169" y="50992"/>
                    <a:pt x="30279" y="51177"/>
                    <a:pt x="30390" y="51362"/>
                  </a:cubicBezTo>
                  <a:cubicBezTo>
                    <a:pt x="30243" y="51399"/>
                    <a:pt x="30058" y="51436"/>
                    <a:pt x="29910" y="51547"/>
                  </a:cubicBezTo>
                  <a:cubicBezTo>
                    <a:pt x="29836" y="51399"/>
                    <a:pt x="29725" y="51251"/>
                    <a:pt x="29614" y="51140"/>
                  </a:cubicBezTo>
                  <a:cubicBezTo>
                    <a:pt x="29725" y="51029"/>
                    <a:pt x="29873" y="50955"/>
                    <a:pt x="30058" y="50881"/>
                  </a:cubicBezTo>
                  <a:close/>
                  <a:moveTo>
                    <a:pt x="36269" y="49587"/>
                  </a:moveTo>
                  <a:lnTo>
                    <a:pt x="36269" y="49587"/>
                  </a:lnTo>
                  <a:cubicBezTo>
                    <a:pt x="36158" y="50327"/>
                    <a:pt x="36010" y="51029"/>
                    <a:pt x="35788" y="51695"/>
                  </a:cubicBezTo>
                  <a:cubicBezTo>
                    <a:pt x="35603" y="51584"/>
                    <a:pt x="35381" y="51473"/>
                    <a:pt x="35197" y="51436"/>
                  </a:cubicBezTo>
                  <a:cubicBezTo>
                    <a:pt x="35455" y="51214"/>
                    <a:pt x="35788" y="50992"/>
                    <a:pt x="35936" y="50659"/>
                  </a:cubicBezTo>
                  <a:lnTo>
                    <a:pt x="35936" y="50659"/>
                  </a:lnTo>
                  <a:cubicBezTo>
                    <a:pt x="35788" y="50696"/>
                    <a:pt x="35714" y="50844"/>
                    <a:pt x="35603" y="50955"/>
                  </a:cubicBezTo>
                  <a:cubicBezTo>
                    <a:pt x="35344" y="51140"/>
                    <a:pt x="35049" y="51214"/>
                    <a:pt x="34716" y="51325"/>
                  </a:cubicBezTo>
                  <a:cubicBezTo>
                    <a:pt x="34309" y="51177"/>
                    <a:pt x="33866" y="51140"/>
                    <a:pt x="33422" y="51029"/>
                  </a:cubicBezTo>
                  <a:cubicBezTo>
                    <a:pt x="33085" y="51001"/>
                    <a:pt x="32769" y="50930"/>
                    <a:pt x="32426" y="50930"/>
                  </a:cubicBezTo>
                  <a:cubicBezTo>
                    <a:pt x="32318" y="50930"/>
                    <a:pt x="32207" y="50937"/>
                    <a:pt x="32091" y="50955"/>
                  </a:cubicBezTo>
                  <a:cubicBezTo>
                    <a:pt x="32609" y="50807"/>
                    <a:pt x="33126" y="50659"/>
                    <a:pt x="33607" y="50586"/>
                  </a:cubicBezTo>
                  <a:cubicBezTo>
                    <a:pt x="34272" y="50475"/>
                    <a:pt x="34901" y="50327"/>
                    <a:pt x="35529" y="50068"/>
                  </a:cubicBezTo>
                  <a:cubicBezTo>
                    <a:pt x="35788" y="49920"/>
                    <a:pt x="36010" y="49772"/>
                    <a:pt x="36269" y="49587"/>
                  </a:cubicBezTo>
                  <a:close/>
                  <a:moveTo>
                    <a:pt x="17044" y="49587"/>
                  </a:moveTo>
                  <a:lnTo>
                    <a:pt x="17044" y="49587"/>
                  </a:lnTo>
                  <a:cubicBezTo>
                    <a:pt x="17525" y="50068"/>
                    <a:pt x="18190" y="50253"/>
                    <a:pt x="18819" y="50438"/>
                  </a:cubicBezTo>
                  <a:cubicBezTo>
                    <a:pt x="19299" y="50586"/>
                    <a:pt x="19743" y="50586"/>
                    <a:pt x="20223" y="50696"/>
                  </a:cubicBezTo>
                  <a:cubicBezTo>
                    <a:pt x="20482" y="50770"/>
                    <a:pt x="20778" y="50844"/>
                    <a:pt x="21111" y="50955"/>
                  </a:cubicBezTo>
                  <a:cubicBezTo>
                    <a:pt x="20223" y="50992"/>
                    <a:pt x="19373" y="51066"/>
                    <a:pt x="18560" y="51325"/>
                  </a:cubicBezTo>
                  <a:cubicBezTo>
                    <a:pt x="18264" y="51251"/>
                    <a:pt x="18005" y="51140"/>
                    <a:pt x="17709" y="50992"/>
                  </a:cubicBezTo>
                  <a:cubicBezTo>
                    <a:pt x="17562" y="50881"/>
                    <a:pt x="17488" y="50770"/>
                    <a:pt x="17303" y="50696"/>
                  </a:cubicBezTo>
                  <a:lnTo>
                    <a:pt x="17303" y="50696"/>
                  </a:lnTo>
                  <a:cubicBezTo>
                    <a:pt x="17451" y="51029"/>
                    <a:pt x="17783" y="51325"/>
                    <a:pt x="18042" y="51510"/>
                  </a:cubicBezTo>
                  <a:cubicBezTo>
                    <a:pt x="17857" y="51584"/>
                    <a:pt x="17635" y="51695"/>
                    <a:pt x="17451" y="51732"/>
                  </a:cubicBezTo>
                  <a:cubicBezTo>
                    <a:pt x="17340" y="51436"/>
                    <a:pt x="17266" y="51214"/>
                    <a:pt x="17229" y="50955"/>
                  </a:cubicBezTo>
                  <a:cubicBezTo>
                    <a:pt x="17118" y="50512"/>
                    <a:pt x="17081" y="50068"/>
                    <a:pt x="17044" y="49587"/>
                  </a:cubicBezTo>
                  <a:close/>
                  <a:moveTo>
                    <a:pt x="26361" y="48441"/>
                  </a:moveTo>
                  <a:cubicBezTo>
                    <a:pt x="26398" y="48663"/>
                    <a:pt x="26471" y="48848"/>
                    <a:pt x="26398" y="49107"/>
                  </a:cubicBezTo>
                  <a:cubicBezTo>
                    <a:pt x="26287" y="49624"/>
                    <a:pt x="26176" y="50216"/>
                    <a:pt x="25991" y="50696"/>
                  </a:cubicBezTo>
                  <a:cubicBezTo>
                    <a:pt x="25843" y="51029"/>
                    <a:pt x="25769" y="51399"/>
                    <a:pt x="25621" y="51732"/>
                  </a:cubicBezTo>
                  <a:cubicBezTo>
                    <a:pt x="25584" y="51769"/>
                    <a:pt x="25547" y="51769"/>
                    <a:pt x="25473" y="51806"/>
                  </a:cubicBezTo>
                  <a:cubicBezTo>
                    <a:pt x="25399" y="51732"/>
                    <a:pt x="25214" y="51584"/>
                    <a:pt x="25067" y="51473"/>
                  </a:cubicBezTo>
                  <a:cubicBezTo>
                    <a:pt x="25399" y="50807"/>
                    <a:pt x="25621" y="50068"/>
                    <a:pt x="25843" y="49366"/>
                  </a:cubicBezTo>
                  <a:cubicBezTo>
                    <a:pt x="25954" y="49107"/>
                    <a:pt x="25991" y="48811"/>
                    <a:pt x="26102" y="48478"/>
                  </a:cubicBezTo>
                  <a:cubicBezTo>
                    <a:pt x="26176" y="48478"/>
                    <a:pt x="26287" y="48441"/>
                    <a:pt x="26361" y="48441"/>
                  </a:cubicBezTo>
                  <a:close/>
                  <a:moveTo>
                    <a:pt x="26841" y="48441"/>
                  </a:moveTo>
                  <a:cubicBezTo>
                    <a:pt x="26915" y="48441"/>
                    <a:pt x="27026" y="48478"/>
                    <a:pt x="27100" y="48478"/>
                  </a:cubicBezTo>
                  <a:cubicBezTo>
                    <a:pt x="27322" y="49329"/>
                    <a:pt x="27618" y="50105"/>
                    <a:pt x="27876" y="50955"/>
                  </a:cubicBezTo>
                  <a:cubicBezTo>
                    <a:pt x="27987" y="51140"/>
                    <a:pt x="28024" y="51325"/>
                    <a:pt x="28135" y="51473"/>
                  </a:cubicBezTo>
                  <a:cubicBezTo>
                    <a:pt x="27950" y="51584"/>
                    <a:pt x="27802" y="51732"/>
                    <a:pt x="27655" y="51880"/>
                  </a:cubicBezTo>
                  <a:cubicBezTo>
                    <a:pt x="27618" y="51806"/>
                    <a:pt x="27581" y="51806"/>
                    <a:pt x="27507" y="51769"/>
                  </a:cubicBezTo>
                  <a:cubicBezTo>
                    <a:pt x="27433" y="51436"/>
                    <a:pt x="27285" y="51140"/>
                    <a:pt x="27211" y="50807"/>
                  </a:cubicBezTo>
                  <a:cubicBezTo>
                    <a:pt x="27026" y="50253"/>
                    <a:pt x="26915" y="49661"/>
                    <a:pt x="26767" y="49107"/>
                  </a:cubicBezTo>
                  <a:cubicBezTo>
                    <a:pt x="26730" y="48848"/>
                    <a:pt x="26767" y="48626"/>
                    <a:pt x="26841" y="48441"/>
                  </a:cubicBezTo>
                  <a:close/>
                  <a:moveTo>
                    <a:pt x="19151" y="51732"/>
                  </a:moveTo>
                  <a:cubicBezTo>
                    <a:pt x="19288" y="51759"/>
                    <a:pt x="19424" y="51766"/>
                    <a:pt x="19561" y="51766"/>
                  </a:cubicBezTo>
                  <a:cubicBezTo>
                    <a:pt x="19710" y="51766"/>
                    <a:pt x="19860" y="51758"/>
                    <a:pt x="20009" y="51758"/>
                  </a:cubicBezTo>
                  <a:cubicBezTo>
                    <a:pt x="20093" y="51758"/>
                    <a:pt x="20177" y="51760"/>
                    <a:pt x="20260" y="51769"/>
                  </a:cubicBezTo>
                  <a:cubicBezTo>
                    <a:pt x="20039" y="51880"/>
                    <a:pt x="19817" y="51916"/>
                    <a:pt x="19558" y="51990"/>
                  </a:cubicBezTo>
                  <a:cubicBezTo>
                    <a:pt x="19299" y="51953"/>
                    <a:pt x="19003" y="51880"/>
                    <a:pt x="18782" y="51806"/>
                  </a:cubicBezTo>
                  <a:cubicBezTo>
                    <a:pt x="18929" y="51806"/>
                    <a:pt x="19077" y="51769"/>
                    <a:pt x="19151" y="51732"/>
                  </a:cubicBezTo>
                  <a:close/>
                  <a:moveTo>
                    <a:pt x="23884" y="51251"/>
                  </a:moveTo>
                  <a:cubicBezTo>
                    <a:pt x="24142" y="51399"/>
                    <a:pt x="24438" y="51621"/>
                    <a:pt x="24697" y="51806"/>
                  </a:cubicBezTo>
                  <a:cubicBezTo>
                    <a:pt x="24697" y="51916"/>
                    <a:pt x="24660" y="51953"/>
                    <a:pt x="24623" y="51990"/>
                  </a:cubicBezTo>
                  <a:cubicBezTo>
                    <a:pt x="24290" y="51880"/>
                    <a:pt x="23921" y="51732"/>
                    <a:pt x="23588" y="51621"/>
                  </a:cubicBezTo>
                  <a:cubicBezTo>
                    <a:pt x="23699" y="51473"/>
                    <a:pt x="23773" y="51399"/>
                    <a:pt x="23884" y="51251"/>
                  </a:cubicBezTo>
                  <a:close/>
                  <a:moveTo>
                    <a:pt x="34087" y="51732"/>
                  </a:moveTo>
                  <a:cubicBezTo>
                    <a:pt x="34198" y="51732"/>
                    <a:pt x="34346" y="51769"/>
                    <a:pt x="34457" y="51806"/>
                  </a:cubicBezTo>
                  <a:cubicBezTo>
                    <a:pt x="34161" y="51880"/>
                    <a:pt x="33940" y="51916"/>
                    <a:pt x="33718" y="51990"/>
                  </a:cubicBezTo>
                  <a:cubicBezTo>
                    <a:pt x="33683" y="52013"/>
                    <a:pt x="33656" y="52022"/>
                    <a:pt x="33633" y="52022"/>
                  </a:cubicBezTo>
                  <a:cubicBezTo>
                    <a:pt x="33580" y="52022"/>
                    <a:pt x="33547" y="51979"/>
                    <a:pt x="33496" y="51953"/>
                  </a:cubicBezTo>
                  <a:cubicBezTo>
                    <a:pt x="33311" y="51916"/>
                    <a:pt x="33126" y="51806"/>
                    <a:pt x="32978" y="51769"/>
                  </a:cubicBezTo>
                  <a:cubicBezTo>
                    <a:pt x="33163" y="51769"/>
                    <a:pt x="33348" y="51778"/>
                    <a:pt x="33533" y="51778"/>
                  </a:cubicBezTo>
                  <a:cubicBezTo>
                    <a:pt x="33718" y="51778"/>
                    <a:pt x="33903" y="51769"/>
                    <a:pt x="34087" y="51732"/>
                  </a:cubicBezTo>
                  <a:close/>
                  <a:moveTo>
                    <a:pt x="29318" y="51325"/>
                  </a:moveTo>
                  <a:cubicBezTo>
                    <a:pt x="29466" y="51362"/>
                    <a:pt x="29540" y="51473"/>
                    <a:pt x="29651" y="51621"/>
                  </a:cubicBezTo>
                  <a:cubicBezTo>
                    <a:pt x="29281" y="51769"/>
                    <a:pt x="28949" y="51880"/>
                    <a:pt x="28579" y="52064"/>
                  </a:cubicBezTo>
                  <a:cubicBezTo>
                    <a:pt x="28542" y="51990"/>
                    <a:pt x="28542" y="51916"/>
                    <a:pt x="28505" y="51880"/>
                  </a:cubicBezTo>
                  <a:cubicBezTo>
                    <a:pt x="28764" y="51621"/>
                    <a:pt x="29059" y="51473"/>
                    <a:pt x="29318" y="51325"/>
                  </a:cubicBezTo>
                  <a:close/>
                  <a:moveTo>
                    <a:pt x="35086" y="52064"/>
                  </a:moveTo>
                  <a:lnTo>
                    <a:pt x="35381" y="52175"/>
                  </a:lnTo>
                  <a:cubicBezTo>
                    <a:pt x="35160" y="52249"/>
                    <a:pt x="34901" y="52286"/>
                    <a:pt x="34716" y="52323"/>
                  </a:cubicBezTo>
                  <a:cubicBezTo>
                    <a:pt x="34674" y="52337"/>
                    <a:pt x="34633" y="52343"/>
                    <a:pt x="34593" y="52343"/>
                  </a:cubicBezTo>
                  <a:cubicBezTo>
                    <a:pt x="34424" y="52343"/>
                    <a:pt x="34274" y="52235"/>
                    <a:pt x="34124" y="52175"/>
                  </a:cubicBezTo>
                  <a:cubicBezTo>
                    <a:pt x="34346" y="52138"/>
                    <a:pt x="34642" y="52138"/>
                    <a:pt x="34864" y="52138"/>
                  </a:cubicBezTo>
                  <a:cubicBezTo>
                    <a:pt x="34975" y="52138"/>
                    <a:pt x="35012" y="52101"/>
                    <a:pt x="35086" y="52064"/>
                  </a:cubicBezTo>
                  <a:close/>
                  <a:moveTo>
                    <a:pt x="18079" y="52027"/>
                  </a:moveTo>
                  <a:cubicBezTo>
                    <a:pt x="18153" y="52101"/>
                    <a:pt x="18227" y="52138"/>
                    <a:pt x="18338" y="52138"/>
                  </a:cubicBezTo>
                  <a:cubicBezTo>
                    <a:pt x="18560" y="52138"/>
                    <a:pt x="18819" y="52138"/>
                    <a:pt x="19077" y="52175"/>
                  </a:cubicBezTo>
                  <a:cubicBezTo>
                    <a:pt x="18929" y="52212"/>
                    <a:pt x="18745" y="52323"/>
                    <a:pt x="18597" y="52360"/>
                  </a:cubicBezTo>
                  <a:cubicBezTo>
                    <a:pt x="18338" y="52323"/>
                    <a:pt x="18079" y="52249"/>
                    <a:pt x="17820" y="52175"/>
                  </a:cubicBezTo>
                  <a:lnTo>
                    <a:pt x="18079" y="52027"/>
                  </a:lnTo>
                  <a:close/>
                  <a:moveTo>
                    <a:pt x="24808" y="51916"/>
                  </a:moveTo>
                  <a:cubicBezTo>
                    <a:pt x="25030" y="52064"/>
                    <a:pt x="25251" y="52212"/>
                    <a:pt x="25436" y="52397"/>
                  </a:cubicBezTo>
                  <a:cubicBezTo>
                    <a:pt x="25214" y="52286"/>
                    <a:pt x="24956" y="52138"/>
                    <a:pt x="24697" y="52027"/>
                  </a:cubicBezTo>
                  <a:cubicBezTo>
                    <a:pt x="24734" y="51990"/>
                    <a:pt x="24734" y="51953"/>
                    <a:pt x="24808" y="51916"/>
                  </a:cubicBezTo>
                  <a:close/>
                  <a:moveTo>
                    <a:pt x="28394" y="51880"/>
                  </a:moveTo>
                  <a:cubicBezTo>
                    <a:pt x="28431" y="51916"/>
                    <a:pt x="28505" y="51953"/>
                    <a:pt x="28505" y="52064"/>
                  </a:cubicBezTo>
                  <a:cubicBezTo>
                    <a:pt x="28209" y="52138"/>
                    <a:pt x="27987" y="52286"/>
                    <a:pt x="27728" y="52434"/>
                  </a:cubicBezTo>
                  <a:cubicBezTo>
                    <a:pt x="27950" y="52175"/>
                    <a:pt x="28172" y="52064"/>
                    <a:pt x="28394" y="51880"/>
                  </a:cubicBezTo>
                  <a:close/>
                  <a:moveTo>
                    <a:pt x="17266" y="52471"/>
                  </a:moveTo>
                  <a:lnTo>
                    <a:pt x="18079" y="52619"/>
                  </a:lnTo>
                  <a:cubicBezTo>
                    <a:pt x="18053" y="52645"/>
                    <a:pt x="17971" y="52671"/>
                    <a:pt x="17900" y="52671"/>
                  </a:cubicBezTo>
                  <a:cubicBezTo>
                    <a:pt x="17870" y="52671"/>
                    <a:pt x="17842" y="52667"/>
                    <a:pt x="17820" y="52656"/>
                  </a:cubicBezTo>
                  <a:cubicBezTo>
                    <a:pt x="17635" y="52619"/>
                    <a:pt x="17451" y="52508"/>
                    <a:pt x="17266" y="52471"/>
                  </a:cubicBezTo>
                  <a:close/>
                  <a:moveTo>
                    <a:pt x="35936" y="52471"/>
                  </a:moveTo>
                  <a:lnTo>
                    <a:pt x="35936" y="52471"/>
                  </a:lnTo>
                  <a:cubicBezTo>
                    <a:pt x="35751" y="52508"/>
                    <a:pt x="35566" y="52619"/>
                    <a:pt x="35381" y="52656"/>
                  </a:cubicBezTo>
                  <a:cubicBezTo>
                    <a:pt x="35349" y="52667"/>
                    <a:pt x="35320" y="52671"/>
                    <a:pt x="35293" y="52671"/>
                  </a:cubicBezTo>
                  <a:cubicBezTo>
                    <a:pt x="35230" y="52671"/>
                    <a:pt x="35186" y="52645"/>
                    <a:pt x="35160" y="52619"/>
                  </a:cubicBezTo>
                  <a:cubicBezTo>
                    <a:pt x="35381" y="52545"/>
                    <a:pt x="35640" y="52508"/>
                    <a:pt x="35936" y="52471"/>
                  </a:cubicBezTo>
                  <a:close/>
                  <a:moveTo>
                    <a:pt x="26656" y="49698"/>
                  </a:moveTo>
                  <a:cubicBezTo>
                    <a:pt x="26767" y="50327"/>
                    <a:pt x="26952" y="51029"/>
                    <a:pt x="27137" y="51695"/>
                  </a:cubicBezTo>
                  <a:cubicBezTo>
                    <a:pt x="27211" y="51880"/>
                    <a:pt x="27285" y="51990"/>
                    <a:pt x="27285" y="52175"/>
                  </a:cubicBezTo>
                  <a:cubicBezTo>
                    <a:pt x="27248" y="52323"/>
                    <a:pt x="27137" y="52397"/>
                    <a:pt x="27063" y="52545"/>
                  </a:cubicBezTo>
                  <a:cubicBezTo>
                    <a:pt x="26952" y="52693"/>
                    <a:pt x="26841" y="52841"/>
                    <a:pt x="26693" y="52841"/>
                  </a:cubicBezTo>
                  <a:cubicBezTo>
                    <a:pt x="26398" y="52841"/>
                    <a:pt x="26324" y="52693"/>
                    <a:pt x="26213" y="52545"/>
                  </a:cubicBezTo>
                  <a:cubicBezTo>
                    <a:pt x="26139" y="52471"/>
                    <a:pt x="26028" y="52323"/>
                    <a:pt x="25991" y="52175"/>
                  </a:cubicBezTo>
                  <a:cubicBezTo>
                    <a:pt x="25991" y="51990"/>
                    <a:pt x="26102" y="51880"/>
                    <a:pt x="26139" y="51695"/>
                  </a:cubicBezTo>
                  <a:cubicBezTo>
                    <a:pt x="26324" y="51029"/>
                    <a:pt x="26508" y="50364"/>
                    <a:pt x="26656" y="49698"/>
                  </a:cubicBezTo>
                  <a:close/>
                  <a:moveTo>
                    <a:pt x="36638" y="52693"/>
                  </a:moveTo>
                  <a:lnTo>
                    <a:pt x="36638" y="52693"/>
                  </a:lnTo>
                  <a:cubicBezTo>
                    <a:pt x="36491" y="52804"/>
                    <a:pt x="36269" y="52878"/>
                    <a:pt x="36010" y="52915"/>
                  </a:cubicBezTo>
                  <a:cubicBezTo>
                    <a:pt x="35991" y="52933"/>
                    <a:pt x="35968" y="52940"/>
                    <a:pt x="35943" y="52940"/>
                  </a:cubicBezTo>
                  <a:cubicBezTo>
                    <a:pt x="35867" y="52940"/>
                    <a:pt x="35770" y="52878"/>
                    <a:pt x="35714" y="52878"/>
                  </a:cubicBezTo>
                  <a:cubicBezTo>
                    <a:pt x="36010" y="52804"/>
                    <a:pt x="36343" y="52730"/>
                    <a:pt x="36638" y="52693"/>
                  </a:cubicBezTo>
                  <a:close/>
                  <a:moveTo>
                    <a:pt x="16526" y="52693"/>
                  </a:moveTo>
                  <a:cubicBezTo>
                    <a:pt x="16859" y="52730"/>
                    <a:pt x="17155" y="52804"/>
                    <a:pt x="17451" y="52878"/>
                  </a:cubicBezTo>
                  <a:cubicBezTo>
                    <a:pt x="17355" y="52910"/>
                    <a:pt x="17287" y="52996"/>
                    <a:pt x="17176" y="52996"/>
                  </a:cubicBezTo>
                  <a:cubicBezTo>
                    <a:pt x="17158" y="52996"/>
                    <a:pt x="17139" y="52994"/>
                    <a:pt x="17118" y="52989"/>
                  </a:cubicBezTo>
                  <a:cubicBezTo>
                    <a:pt x="16970" y="52878"/>
                    <a:pt x="16748" y="52804"/>
                    <a:pt x="16526" y="52693"/>
                  </a:cubicBezTo>
                  <a:close/>
                  <a:moveTo>
                    <a:pt x="37008" y="52989"/>
                  </a:moveTo>
                  <a:lnTo>
                    <a:pt x="36454" y="53247"/>
                  </a:lnTo>
                  <a:cubicBezTo>
                    <a:pt x="36380" y="53210"/>
                    <a:pt x="36343" y="53210"/>
                    <a:pt x="36343" y="53173"/>
                  </a:cubicBezTo>
                  <a:cubicBezTo>
                    <a:pt x="36565" y="53100"/>
                    <a:pt x="36749" y="53026"/>
                    <a:pt x="37008" y="52989"/>
                  </a:cubicBezTo>
                  <a:close/>
                  <a:moveTo>
                    <a:pt x="16231" y="52989"/>
                  </a:moveTo>
                  <a:lnTo>
                    <a:pt x="16231" y="52989"/>
                  </a:lnTo>
                  <a:cubicBezTo>
                    <a:pt x="16489" y="53063"/>
                    <a:pt x="16637" y="53100"/>
                    <a:pt x="16896" y="53210"/>
                  </a:cubicBezTo>
                  <a:cubicBezTo>
                    <a:pt x="16822" y="53247"/>
                    <a:pt x="16785" y="53247"/>
                    <a:pt x="16785" y="53284"/>
                  </a:cubicBezTo>
                  <a:cubicBezTo>
                    <a:pt x="16563" y="53173"/>
                    <a:pt x="16378" y="53063"/>
                    <a:pt x="16231" y="52989"/>
                  </a:cubicBezTo>
                  <a:close/>
                  <a:moveTo>
                    <a:pt x="17894" y="53026"/>
                  </a:moveTo>
                  <a:cubicBezTo>
                    <a:pt x="18079" y="53026"/>
                    <a:pt x="18227" y="53063"/>
                    <a:pt x="18375" y="53100"/>
                  </a:cubicBezTo>
                  <a:cubicBezTo>
                    <a:pt x="18227" y="53137"/>
                    <a:pt x="18079" y="53247"/>
                    <a:pt x="17968" y="53284"/>
                  </a:cubicBezTo>
                  <a:cubicBezTo>
                    <a:pt x="17857" y="53247"/>
                    <a:pt x="17709" y="53210"/>
                    <a:pt x="17635" y="53137"/>
                  </a:cubicBezTo>
                  <a:lnTo>
                    <a:pt x="17894" y="53026"/>
                  </a:lnTo>
                  <a:close/>
                  <a:moveTo>
                    <a:pt x="35271" y="53026"/>
                  </a:moveTo>
                  <a:lnTo>
                    <a:pt x="35566" y="53173"/>
                  </a:lnTo>
                  <a:cubicBezTo>
                    <a:pt x="35455" y="53210"/>
                    <a:pt x="35344" y="53247"/>
                    <a:pt x="35234" y="53284"/>
                  </a:cubicBezTo>
                  <a:cubicBezTo>
                    <a:pt x="35086" y="53210"/>
                    <a:pt x="34975" y="53137"/>
                    <a:pt x="34827" y="53100"/>
                  </a:cubicBezTo>
                  <a:cubicBezTo>
                    <a:pt x="34975" y="53063"/>
                    <a:pt x="35086" y="53026"/>
                    <a:pt x="35271" y="53026"/>
                  </a:cubicBezTo>
                  <a:close/>
                  <a:moveTo>
                    <a:pt x="37230" y="52952"/>
                  </a:moveTo>
                  <a:lnTo>
                    <a:pt x="37230" y="52952"/>
                  </a:lnTo>
                  <a:cubicBezTo>
                    <a:pt x="37045" y="53100"/>
                    <a:pt x="36897" y="53210"/>
                    <a:pt x="36712" y="53321"/>
                  </a:cubicBezTo>
                  <a:cubicBezTo>
                    <a:pt x="36700" y="53346"/>
                    <a:pt x="36688" y="53354"/>
                    <a:pt x="36673" y="53354"/>
                  </a:cubicBezTo>
                  <a:cubicBezTo>
                    <a:pt x="36643" y="53354"/>
                    <a:pt x="36601" y="53321"/>
                    <a:pt x="36528" y="53321"/>
                  </a:cubicBezTo>
                  <a:cubicBezTo>
                    <a:pt x="36749" y="53210"/>
                    <a:pt x="37008" y="53063"/>
                    <a:pt x="37230" y="52952"/>
                  </a:cubicBezTo>
                  <a:close/>
                  <a:moveTo>
                    <a:pt x="15972" y="53026"/>
                  </a:moveTo>
                  <a:lnTo>
                    <a:pt x="15972" y="53026"/>
                  </a:lnTo>
                  <a:cubicBezTo>
                    <a:pt x="16194" y="53100"/>
                    <a:pt x="16415" y="53247"/>
                    <a:pt x="16674" y="53395"/>
                  </a:cubicBezTo>
                  <a:cubicBezTo>
                    <a:pt x="16625" y="53395"/>
                    <a:pt x="16592" y="53412"/>
                    <a:pt x="16565" y="53412"/>
                  </a:cubicBezTo>
                  <a:cubicBezTo>
                    <a:pt x="16551" y="53412"/>
                    <a:pt x="16539" y="53408"/>
                    <a:pt x="16526" y="53395"/>
                  </a:cubicBezTo>
                  <a:cubicBezTo>
                    <a:pt x="16342" y="53247"/>
                    <a:pt x="16157" y="53100"/>
                    <a:pt x="15972" y="53026"/>
                  </a:cubicBezTo>
                  <a:close/>
                  <a:moveTo>
                    <a:pt x="17340" y="53321"/>
                  </a:moveTo>
                  <a:cubicBezTo>
                    <a:pt x="17488" y="53321"/>
                    <a:pt x="17599" y="53395"/>
                    <a:pt x="17709" y="53432"/>
                  </a:cubicBezTo>
                  <a:cubicBezTo>
                    <a:pt x="17635" y="53469"/>
                    <a:pt x="17488" y="53580"/>
                    <a:pt x="17414" y="53617"/>
                  </a:cubicBezTo>
                  <a:lnTo>
                    <a:pt x="17118" y="53469"/>
                  </a:lnTo>
                  <a:cubicBezTo>
                    <a:pt x="17229" y="53432"/>
                    <a:pt x="17266" y="53395"/>
                    <a:pt x="17340" y="53321"/>
                  </a:cubicBezTo>
                  <a:close/>
                  <a:moveTo>
                    <a:pt x="35825" y="53358"/>
                  </a:moveTo>
                  <a:cubicBezTo>
                    <a:pt x="35936" y="53395"/>
                    <a:pt x="36010" y="53432"/>
                    <a:pt x="36084" y="53469"/>
                  </a:cubicBezTo>
                  <a:lnTo>
                    <a:pt x="35788" y="53617"/>
                  </a:lnTo>
                  <a:cubicBezTo>
                    <a:pt x="35640" y="53580"/>
                    <a:pt x="35566" y="53543"/>
                    <a:pt x="35455" y="53432"/>
                  </a:cubicBezTo>
                  <a:cubicBezTo>
                    <a:pt x="35603" y="53395"/>
                    <a:pt x="35714" y="53358"/>
                    <a:pt x="35825" y="53358"/>
                  </a:cubicBezTo>
                  <a:close/>
                  <a:moveTo>
                    <a:pt x="36195" y="53543"/>
                  </a:moveTo>
                  <a:cubicBezTo>
                    <a:pt x="36269" y="53543"/>
                    <a:pt x="36306" y="53580"/>
                    <a:pt x="36306" y="53580"/>
                  </a:cubicBezTo>
                  <a:cubicBezTo>
                    <a:pt x="36195" y="53617"/>
                    <a:pt x="36121" y="53728"/>
                    <a:pt x="35973" y="53728"/>
                  </a:cubicBezTo>
                  <a:lnTo>
                    <a:pt x="35973" y="53654"/>
                  </a:lnTo>
                  <a:cubicBezTo>
                    <a:pt x="36084" y="53617"/>
                    <a:pt x="36158" y="53580"/>
                    <a:pt x="36195" y="53543"/>
                  </a:cubicBezTo>
                  <a:close/>
                  <a:moveTo>
                    <a:pt x="21702" y="51551"/>
                  </a:moveTo>
                  <a:cubicBezTo>
                    <a:pt x="21764" y="51551"/>
                    <a:pt x="21826" y="51559"/>
                    <a:pt x="21887" y="51584"/>
                  </a:cubicBezTo>
                  <a:cubicBezTo>
                    <a:pt x="22072" y="51732"/>
                    <a:pt x="22294" y="51695"/>
                    <a:pt x="22516" y="51769"/>
                  </a:cubicBezTo>
                  <a:cubicBezTo>
                    <a:pt x="22885" y="51990"/>
                    <a:pt x="23292" y="52064"/>
                    <a:pt x="23662" y="52175"/>
                  </a:cubicBezTo>
                  <a:cubicBezTo>
                    <a:pt x="24179" y="52360"/>
                    <a:pt x="24697" y="52545"/>
                    <a:pt x="25214" y="52841"/>
                  </a:cubicBezTo>
                  <a:cubicBezTo>
                    <a:pt x="25621" y="53026"/>
                    <a:pt x="25991" y="53284"/>
                    <a:pt x="26324" y="53543"/>
                  </a:cubicBezTo>
                  <a:cubicBezTo>
                    <a:pt x="26324" y="53580"/>
                    <a:pt x="26324" y="53654"/>
                    <a:pt x="26250" y="53765"/>
                  </a:cubicBezTo>
                  <a:cubicBezTo>
                    <a:pt x="25954" y="53580"/>
                    <a:pt x="25584" y="53543"/>
                    <a:pt x="25251" y="53432"/>
                  </a:cubicBezTo>
                  <a:cubicBezTo>
                    <a:pt x="24031" y="53100"/>
                    <a:pt x="22848" y="52841"/>
                    <a:pt x="21628" y="52693"/>
                  </a:cubicBezTo>
                  <a:lnTo>
                    <a:pt x="21628" y="52693"/>
                  </a:lnTo>
                  <a:cubicBezTo>
                    <a:pt x="21649" y="52703"/>
                    <a:pt x="21667" y="52717"/>
                    <a:pt x="21684" y="52730"/>
                  </a:cubicBezTo>
                  <a:lnTo>
                    <a:pt x="21684" y="52730"/>
                  </a:lnTo>
                  <a:cubicBezTo>
                    <a:pt x="21254" y="52526"/>
                    <a:pt x="20808" y="52326"/>
                    <a:pt x="20297" y="52212"/>
                  </a:cubicBezTo>
                  <a:cubicBezTo>
                    <a:pt x="20150" y="52212"/>
                    <a:pt x="20076" y="52323"/>
                    <a:pt x="19928" y="52323"/>
                  </a:cubicBezTo>
                  <a:cubicBezTo>
                    <a:pt x="19965" y="52323"/>
                    <a:pt x="20039" y="52323"/>
                    <a:pt x="20076" y="52360"/>
                  </a:cubicBezTo>
                  <a:cubicBezTo>
                    <a:pt x="19891" y="52471"/>
                    <a:pt x="19669" y="52545"/>
                    <a:pt x="19484" y="52656"/>
                  </a:cubicBezTo>
                  <a:cubicBezTo>
                    <a:pt x="19410" y="52656"/>
                    <a:pt x="19373" y="52582"/>
                    <a:pt x="19373" y="52582"/>
                  </a:cubicBezTo>
                  <a:cubicBezTo>
                    <a:pt x="19225" y="52693"/>
                    <a:pt x="19114" y="52730"/>
                    <a:pt x="19003" y="52841"/>
                  </a:cubicBezTo>
                  <a:cubicBezTo>
                    <a:pt x="18856" y="52915"/>
                    <a:pt x="18745" y="52952"/>
                    <a:pt x="18597" y="52952"/>
                  </a:cubicBezTo>
                  <a:lnTo>
                    <a:pt x="18634" y="52878"/>
                  </a:lnTo>
                  <a:cubicBezTo>
                    <a:pt x="18560" y="52841"/>
                    <a:pt x="18449" y="52841"/>
                    <a:pt x="18375" y="52804"/>
                  </a:cubicBezTo>
                  <a:cubicBezTo>
                    <a:pt x="18449" y="52730"/>
                    <a:pt x="18486" y="52693"/>
                    <a:pt x="18597" y="52693"/>
                  </a:cubicBezTo>
                  <a:cubicBezTo>
                    <a:pt x="18671" y="52693"/>
                    <a:pt x="18782" y="52730"/>
                    <a:pt x="18929" y="52730"/>
                  </a:cubicBezTo>
                  <a:cubicBezTo>
                    <a:pt x="19003" y="52656"/>
                    <a:pt x="19151" y="52619"/>
                    <a:pt x="19225" y="52545"/>
                  </a:cubicBezTo>
                  <a:cubicBezTo>
                    <a:pt x="19151" y="52545"/>
                    <a:pt x="19114" y="52508"/>
                    <a:pt x="19003" y="52508"/>
                  </a:cubicBezTo>
                  <a:cubicBezTo>
                    <a:pt x="19188" y="52434"/>
                    <a:pt x="19336" y="52360"/>
                    <a:pt x="19521" y="52286"/>
                  </a:cubicBezTo>
                  <a:cubicBezTo>
                    <a:pt x="19558" y="52286"/>
                    <a:pt x="19669" y="52286"/>
                    <a:pt x="19706" y="52323"/>
                  </a:cubicBezTo>
                  <a:lnTo>
                    <a:pt x="19965" y="52175"/>
                  </a:lnTo>
                  <a:cubicBezTo>
                    <a:pt x="19965" y="52175"/>
                    <a:pt x="19928" y="52138"/>
                    <a:pt x="19891" y="52138"/>
                  </a:cubicBezTo>
                  <a:cubicBezTo>
                    <a:pt x="20260" y="51953"/>
                    <a:pt x="20667" y="51880"/>
                    <a:pt x="21074" y="51695"/>
                  </a:cubicBezTo>
                  <a:lnTo>
                    <a:pt x="21074" y="51695"/>
                  </a:lnTo>
                  <a:cubicBezTo>
                    <a:pt x="21037" y="51700"/>
                    <a:pt x="20999" y="51702"/>
                    <a:pt x="20961" y="51702"/>
                  </a:cubicBezTo>
                  <a:cubicBezTo>
                    <a:pt x="20732" y="51702"/>
                    <a:pt x="20488" y="51621"/>
                    <a:pt x="20297" y="51621"/>
                  </a:cubicBezTo>
                  <a:cubicBezTo>
                    <a:pt x="20630" y="51584"/>
                    <a:pt x="20963" y="51584"/>
                    <a:pt x="21333" y="51584"/>
                  </a:cubicBezTo>
                  <a:cubicBezTo>
                    <a:pt x="21456" y="51584"/>
                    <a:pt x="21579" y="51551"/>
                    <a:pt x="21702" y="51551"/>
                  </a:cubicBezTo>
                  <a:close/>
                  <a:moveTo>
                    <a:pt x="16970" y="53580"/>
                  </a:moveTo>
                  <a:cubicBezTo>
                    <a:pt x="17081" y="53617"/>
                    <a:pt x="17155" y="53654"/>
                    <a:pt x="17266" y="53765"/>
                  </a:cubicBezTo>
                  <a:cubicBezTo>
                    <a:pt x="17254" y="53769"/>
                    <a:pt x="17241" y="53771"/>
                    <a:pt x="17229" y="53771"/>
                  </a:cubicBezTo>
                  <a:cubicBezTo>
                    <a:pt x="17130" y="53771"/>
                    <a:pt x="17028" y="53650"/>
                    <a:pt x="16896" y="53617"/>
                  </a:cubicBezTo>
                  <a:cubicBezTo>
                    <a:pt x="16933" y="53617"/>
                    <a:pt x="16970" y="53580"/>
                    <a:pt x="16970" y="53580"/>
                  </a:cubicBezTo>
                  <a:close/>
                  <a:moveTo>
                    <a:pt x="31573" y="51399"/>
                  </a:moveTo>
                  <a:cubicBezTo>
                    <a:pt x="31758" y="51399"/>
                    <a:pt x="31943" y="51436"/>
                    <a:pt x="32128" y="51436"/>
                  </a:cubicBezTo>
                  <a:cubicBezTo>
                    <a:pt x="32424" y="51436"/>
                    <a:pt x="32683" y="51473"/>
                    <a:pt x="32978" y="51473"/>
                  </a:cubicBezTo>
                  <a:cubicBezTo>
                    <a:pt x="32683" y="51547"/>
                    <a:pt x="32424" y="51584"/>
                    <a:pt x="32128" y="51584"/>
                  </a:cubicBezTo>
                  <a:cubicBezTo>
                    <a:pt x="32498" y="51769"/>
                    <a:pt x="32941" y="51916"/>
                    <a:pt x="33348" y="52027"/>
                  </a:cubicBezTo>
                  <a:cubicBezTo>
                    <a:pt x="33348" y="52027"/>
                    <a:pt x="33311" y="52101"/>
                    <a:pt x="33237" y="52101"/>
                  </a:cubicBezTo>
                  <a:lnTo>
                    <a:pt x="33533" y="52212"/>
                  </a:lnTo>
                  <a:cubicBezTo>
                    <a:pt x="33570" y="52212"/>
                    <a:pt x="33681" y="52212"/>
                    <a:pt x="33718" y="52175"/>
                  </a:cubicBezTo>
                  <a:cubicBezTo>
                    <a:pt x="33903" y="52286"/>
                    <a:pt x="34087" y="52360"/>
                    <a:pt x="34235" y="52397"/>
                  </a:cubicBezTo>
                  <a:cubicBezTo>
                    <a:pt x="34124" y="52397"/>
                    <a:pt x="34087" y="52471"/>
                    <a:pt x="33977" y="52471"/>
                  </a:cubicBezTo>
                  <a:cubicBezTo>
                    <a:pt x="34087" y="52545"/>
                    <a:pt x="34235" y="52619"/>
                    <a:pt x="34309" y="52693"/>
                  </a:cubicBezTo>
                  <a:cubicBezTo>
                    <a:pt x="34408" y="52693"/>
                    <a:pt x="34506" y="52660"/>
                    <a:pt x="34594" y="52660"/>
                  </a:cubicBezTo>
                  <a:cubicBezTo>
                    <a:pt x="34638" y="52660"/>
                    <a:pt x="34679" y="52668"/>
                    <a:pt x="34716" y="52693"/>
                  </a:cubicBezTo>
                  <a:cubicBezTo>
                    <a:pt x="34790" y="52693"/>
                    <a:pt x="34827" y="52730"/>
                    <a:pt x="34864" y="52767"/>
                  </a:cubicBezTo>
                  <a:cubicBezTo>
                    <a:pt x="34790" y="52841"/>
                    <a:pt x="34679" y="52841"/>
                    <a:pt x="34605" y="52878"/>
                  </a:cubicBezTo>
                  <a:lnTo>
                    <a:pt x="34642" y="52952"/>
                  </a:lnTo>
                  <a:lnTo>
                    <a:pt x="34642" y="52952"/>
                  </a:lnTo>
                  <a:lnTo>
                    <a:pt x="34235" y="52841"/>
                  </a:lnTo>
                  <a:cubicBezTo>
                    <a:pt x="34124" y="52693"/>
                    <a:pt x="33977" y="52656"/>
                    <a:pt x="33866" y="52582"/>
                  </a:cubicBezTo>
                  <a:cubicBezTo>
                    <a:pt x="33816" y="52582"/>
                    <a:pt x="33783" y="52615"/>
                    <a:pt x="33756" y="52615"/>
                  </a:cubicBezTo>
                  <a:cubicBezTo>
                    <a:pt x="33742" y="52615"/>
                    <a:pt x="33730" y="52607"/>
                    <a:pt x="33718" y="52582"/>
                  </a:cubicBezTo>
                  <a:lnTo>
                    <a:pt x="33163" y="52323"/>
                  </a:lnTo>
                  <a:lnTo>
                    <a:pt x="33311" y="52323"/>
                  </a:lnTo>
                  <a:cubicBezTo>
                    <a:pt x="33184" y="52291"/>
                    <a:pt x="33084" y="52205"/>
                    <a:pt x="32988" y="52205"/>
                  </a:cubicBezTo>
                  <a:cubicBezTo>
                    <a:pt x="32972" y="52205"/>
                    <a:pt x="32957" y="52207"/>
                    <a:pt x="32941" y="52212"/>
                  </a:cubicBezTo>
                  <a:cubicBezTo>
                    <a:pt x="32434" y="52361"/>
                    <a:pt x="31976" y="52559"/>
                    <a:pt x="31507" y="52765"/>
                  </a:cubicBezTo>
                  <a:lnTo>
                    <a:pt x="31507" y="52765"/>
                  </a:lnTo>
                  <a:cubicBezTo>
                    <a:pt x="30223" y="52951"/>
                    <a:pt x="28941" y="53235"/>
                    <a:pt x="27692" y="53617"/>
                  </a:cubicBezTo>
                  <a:cubicBezTo>
                    <a:pt x="27507" y="53654"/>
                    <a:pt x="27285" y="53765"/>
                    <a:pt x="27100" y="53839"/>
                  </a:cubicBezTo>
                  <a:cubicBezTo>
                    <a:pt x="27100" y="53765"/>
                    <a:pt x="27100" y="53728"/>
                    <a:pt x="27063" y="53617"/>
                  </a:cubicBezTo>
                  <a:cubicBezTo>
                    <a:pt x="27433" y="53358"/>
                    <a:pt x="27802" y="53100"/>
                    <a:pt x="28209" y="52878"/>
                  </a:cubicBezTo>
                  <a:cubicBezTo>
                    <a:pt x="28949" y="52471"/>
                    <a:pt x="29725" y="52249"/>
                    <a:pt x="30501" y="51953"/>
                  </a:cubicBezTo>
                  <a:cubicBezTo>
                    <a:pt x="30612" y="51916"/>
                    <a:pt x="30760" y="51880"/>
                    <a:pt x="30834" y="51806"/>
                  </a:cubicBezTo>
                  <a:cubicBezTo>
                    <a:pt x="30945" y="51547"/>
                    <a:pt x="31167" y="51584"/>
                    <a:pt x="31315" y="51473"/>
                  </a:cubicBezTo>
                  <a:cubicBezTo>
                    <a:pt x="31389" y="51436"/>
                    <a:pt x="31500" y="51399"/>
                    <a:pt x="31573" y="51399"/>
                  </a:cubicBezTo>
                  <a:close/>
                  <a:moveTo>
                    <a:pt x="28458" y="54428"/>
                  </a:moveTo>
                  <a:cubicBezTo>
                    <a:pt x="28476" y="54466"/>
                    <a:pt x="28504" y="54504"/>
                    <a:pt x="28542" y="54541"/>
                  </a:cubicBezTo>
                  <a:cubicBezTo>
                    <a:pt x="28559" y="54557"/>
                    <a:pt x="28576" y="54572"/>
                    <a:pt x="28593" y="54588"/>
                  </a:cubicBezTo>
                  <a:lnTo>
                    <a:pt x="28593" y="54588"/>
                  </a:lnTo>
                  <a:cubicBezTo>
                    <a:pt x="28600" y="54585"/>
                    <a:pt x="28608" y="54581"/>
                    <a:pt x="28616" y="54578"/>
                  </a:cubicBezTo>
                  <a:cubicBezTo>
                    <a:pt x="28571" y="54534"/>
                    <a:pt x="28513" y="54476"/>
                    <a:pt x="28458" y="54428"/>
                  </a:cubicBezTo>
                  <a:close/>
                  <a:moveTo>
                    <a:pt x="29503" y="55281"/>
                  </a:moveTo>
                  <a:cubicBezTo>
                    <a:pt x="29489" y="55287"/>
                    <a:pt x="29475" y="55294"/>
                    <a:pt x="29460" y="55300"/>
                  </a:cubicBezTo>
                  <a:lnTo>
                    <a:pt x="29460" y="55300"/>
                  </a:lnTo>
                  <a:cubicBezTo>
                    <a:pt x="29616" y="55417"/>
                    <a:pt x="29772" y="55529"/>
                    <a:pt x="29929" y="55638"/>
                  </a:cubicBezTo>
                  <a:lnTo>
                    <a:pt x="29929" y="55638"/>
                  </a:lnTo>
                  <a:lnTo>
                    <a:pt x="30021" y="55614"/>
                  </a:lnTo>
                  <a:cubicBezTo>
                    <a:pt x="29836" y="55503"/>
                    <a:pt x="29688" y="55392"/>
                    <a:pt x="29503" y="55281"/>
                  </a:cubicBezTo>
                  <a:close/>
                  <a:moveTo>
                    <a:pt x="22885" y="55835"/>
                  </a:moveTo>
                  <a:cubicBezTo>
                    <a:pt x="23144" y="55946"/>
                    <a:pt x="23403" y="56020"/>
                    <a:pt x="23625" y="56131"/>
                  </a:cubicBezTo>
                  <a:cubicBezTo>
                    <a:pt x="23440" y="56205"/>
                    <a:pt x="23329" y="56242"/>
                    <a:pt x="23144" y="56242"/>
                  </a:cubicBezTo>
                  <a:cubicBezTo>
                    <a:pt x="23094" y="56256"/>
                    <a:pt x="23046" y="56262"/>
                    <a:pt x="23000" y="56262"/>
                  </a:cubicBezTo>
                  <a:cubicBezTo>
                    <a:pt x="22813" y="56262"/>
                    <a:pt x="22664" y="56161"/>
                    <a:pt x="22516" y="56131"/>
                  </a:cubicBezTo>
                  <a:cubicBezTo>
                    <a:pt x="22664" y="56020"/>
                    <a:pt x="22811" y="55946"/>
                    <a:pt x="22885" y="55835"/>
                  </a:cubicBezTo>
                  <a:close/>
                  <a:moveTo>
                    <a:pt x="30353" y="55872"/>
                  </a:moveTo>
                  <a:cubicBezTo>
                    <a:pt x="30464" y="55983"/>
                    <a:pt x="30612" y="56057"/>
                    <a:pt x="30723" y="56168"/>
                  </a:cubicBezTo>
                  <a:cubicBezTo>
                    <a:pt x="30575" y="56168"/>
                    <a:pt x="30380" y="56263"/>
                    <a:pt x="30213" y="56263"/>
                  </a:cubicBezTo>
                  <a:cubicBezTo>
                    <a:pt x="30172" y="56263"/>
                    <a:pt x="30132" y="56257"/>
                    <a:pt x="30095" y="56242"/>
                  </a:cubicBezTo>
                  <a:cubicBezTo>
                    <a:pt x="30050" y="56260"/>
                    <a:pt x="30010" y="56267"/>
                    <a:pt x="29972" y="56267"/>
                  </a:cubicBezTo>
                  <a:cubicBezTo>
                    <a:pt x="29850" y="56267"/>
                    <a:pt x="29746" y="56196"/>
                    <a:pt x="29577" y="56168"/>
                  </a:cubicBezTo>
                  <a:cubicBezTo>
                    <a:pt x="29836" y="56057"/>
                    <a:pt x="30095" y="55983"/>
                    <a:pt x="30353" y="55872"/>
                  </a:cubicBezTo>
                  <a:close/>
                  <a:moveTo>
                    <a:pt x="20150" y="52397"/>
                  </a:moveTo>
                  <a:cubicBezTo>
                    <a:pt x="20815" y="52545"/>
                    <a:pt x="21443" y="52730"/>
                    <a:pt x="22072" y="53026"/>
                  </a:cubicBezTo>
                  <a:lnTo>
                    <a:pt x="22072" y="52915"/>
                  </a:lnTo>
                  <a:cubicBezTo>
                    <a:pt x="21999" y="52881"/>
                    <a:pt x="21926" y="52846"/>
                    <a:pt x="21852" y="52811"/>
                  </a:cubicBezTo>
                  <a:lnTo>
                    <a:pt x="21852" y="52811"/>
                  </a:lnTo>
                  <a:cubicBezTo>
                    <a:pt x="22874" y="52996"/>
                    <a:pt x="23859" y="53289"/>
                    <a:pt x="24845" y="53654"/>
                  </a:cubicBezTo>
                  <a:cubicBezTo>
                    <a:pt x="25325" y="53839"/>
                    <a:pt x="25843" y="54098"/>
                    <a:pt x="26324" y="54394"/>
                  </a:cubicBezTo>
                  <a:cubicBezTo>
                    <a:pt x="26250" y="54467"/>
                    <a:pt x="26213" y="54541"/>
                    <a:pt x="26213" y="54578"/>
                  </a:cubicBezTo>
                  <a:cubicBezTo>
                    <a:pt x="26065" y="54541"/>
                    <a:pt x="25991" y="54394"/>
                    <a:pt x="25843" y="54357"/>
                  </a:cubicBezTo>
                  <a:lnTo>
                    <a:pt x="25843" y="54357"/>
                  </a:lnTo>
                  <a:cubicBezTo>
                    <a:pt x="25880" y="54394"/>
                    <a:pt x="25954" y="54467"/>
                    <a:pt x="25991" y="54541"/>
                  </a:cubicBezTo>
                  <a:cubicBezTo>
                    <a:pt x="25695" y="54467"/>
                    <a:pt x="25436" y="54394"/>
                    <a:pt x="25141" y="54320"/>
                  </a:cubicBezTo>
                  <a:cubicBezTo>
                    <a:pt x="25251" y="54209"/>
                    <a:pt x="25325" y="54135"/>
                    <a:pt x="25399" y="54024"/>
                  </a:cubicBezTo>
                  <a:lnTo>
                    <a:pt x="25399" y="54024"/>
                  </a:lnTo>
                  <a:cubicBezTo>
                    <a:pt x="25251" y="54098"/>
                    <a:pt x="25141" y="54209"/>
                    <a:pt x="25067" y="54283"/>
                  </a:cubicBezTo>
                  <a:lnTo>
                    <a:pt x="24919" y="54283"/>
                  </a:lnTo>
                  <a:cubicBezTo>
                    <a:pt x="24918" y="54284"/>
                    <a:pt x="24917" y="54286"/>
                    <a:pt x="24916" y="54287"/>
                  </a:cubicBezTo>
                  <a:lnTo>
                    <a:pt x="24916" y="54287"/>
                  </a:lnTo>
                  <a:cubicBezTo>
                    <a:pt x="24893" y="54274"/>
                    <a:pt x="24869" y="54260"/>
                    <a:pt x="24845" y="54246"/>
                  </a:cubicBezTo>
                  <a:lnTo>
                    <a:pt x="24549" y="54541"/>
                  </a:lnTo>
                  <a:cubicBezTo>
                    <a:pt x="24607" y="54564"/>
                    <a:pt x="24664" y="54587"/>
                    <a:pt x="24722" y="54608"/>
                  </a:cubicBezTo>
                  <a:lnTo>
                    <a:pt x="24722" y="54608"/>
                  </a:lnTo>
                  <a:cubicBezTo>
                    <a:pt x="24763" y="54574"/>
                    <a:pt x="24804" y="54539"/>
                    <a:pt x="24845" y="54504"/>
                  </a:cubicBezTo>
                  <a:cubicBezTo>
                    <a:pt x="24845" y="54396"/>
                    <a:pt x="24880" y="54358"/>
                    <a:pt x="24916" y="54287"/>
                  </a:cubicBezTo>
                  <a:lnTo>
                    <a:pt x="24916" y="54287"/>
                  </a:lnTo>
                  <a:cubicBezTo>
                    <a:pt x="25258" y="54482"/>
                    <a:pt x="25566" y="54588"/>
                    <a:pt x="25843" y="54726"/>
                  </a:cubicBezTo>
                  <a:lnTo>
                    <a:pt x="25621" y="54948"/>
                  </a:lnTo>
                  <a:cubicBezTo>
                    <a:pt x="25340" y="54823"/>
                    <a:pt x="25033" y="54725"/>
                    <a:pt x="24722" y="54608"/>
                  </a:cubicBezTo>
                  <a:lnTo>
                    <a:pt x="24722" y="54608"/>
                  </a:lnTo>
                  <a:cubicBezTo>
                    <a:pt x="24639" y="54678"/>
                    <a:pt x="24557" y="54747"/>
                    <a:pt x="24476" y="54814"/>
                  </a:cubicBezTo>
                  <a:lnTo>
                    <a:pt x="24476" y="54814"/>
                  </a:lnTo>
                  <a:cubicBezTo>
                    <a:pt x="24438" y="54797"/>
                    <a:pt x="24401" y="54780"/>
                    <a:pt x="24364" y="54763"/>
                  </a:cubicBezTo>
                  <a:cubicBezTo>
                    <a:pt x="24253" y="54874"/>
                    <a:pt x="24105" y="55022"/>
                    <a:pt x="23957" y="55096"/>
                  </a:cubicBezTo>
                  <a:cubicBezTo>
                    <a:pt x="23997" y="55109"/>
                    <a:pt x="24036" y="55122"/>
                    <a:pt x="24075" y="55135"/>
                  </a:cubicBezTo>
                  <a:lnTo>
                    <a:pt x="24075" y="55135"/>
                  </a:lnTo>
                  <a:cubicBezTo>
                    <a:pt x="24210" y="55031"/>
                    <a:pt x="24342" y="54924"/>
                    <a:pt x="24476" y="54814"/>
                  </a:cubicBezTo>
                  <a:lnTo>
                    <a:pt x="24476" y="54814"/>
                  </a:lnTo>
                  <a:cubicBezTo>
                    <a:pt x="24771" y="54952"/>
                    <a:pt x="25067" y="55117"/>
                    <a:pt x="25362" y="55281"/>
                  </a:cubicBezTo>
                  <a:cubicBezTo>
                    <a:pt x="25276" y="55368"/>
                    <a:pt x="25166" y="55500"/>
                    <a:pt x="25069" y="55500"/>
                  </a:cubicBezTo>
                  <a:cubicBezTo>
                    <a:pt x="25043" y="55500"/>
                    <a:pt x="25017" y="55490"/>
                    <a:pt x="24993" y="55466"/>
                  </a:cubicBezTo>
                  <a:cubicBezTo>
                    <a:pt x="24667" y="55335"/>
                    <a:pt x="24369" y="55234"/>
                    <a:pt x="24075" y="55135"/>
                  </a:cubicBezTo>
                  <a:lnTo>
                    <a:pt x="24075" y="55135"/>
                  </a:lnTo>
                  <a:cubicBezTo>
                    <a:pt x="24004" y="55191"/>
                    <a:pt x="23931" y="55246"/>
                    <a:pt x="23858" y="55300"/>
                  </a:cubicBezTo>
                  <a:lnTo>
                    <a:pt x="23858" y="55300"/>
                  </a:lnTo>
                  <a:cubicBezTo>
                    <a:pt x="23818" y="55281"/>
                    <a:pt x="23777" y="55262"/>
                    <a:pt x="23736" y="55244"/>
                  </a:cubicBezTo>
                  <a:cubicBezTo>
                    <a:pt x="23551" y="55392"/>
                    <a:pt x="23403" y="55503"/>
                    <a:pt x="23218" y="55614"/>
                  </a:cubicBezTo>
                  <a:cubicBezTo>
                    <a:pt x="23255" y="55630"/>
                    <a:pt x="23292" y="55645"/>
                    <a:pt x="23328" y="55659"/>
                  </a:cubicBezTo>
                  <a:lnTo>
                    <a:pt x="23328" y="55659"/>
                  </a:lnTo>
                  <a:cubicBezTo>
                    <a:pt x="23354" y="55645"/>
                    <a:pt x="23378" y="55630"/>
                    <a:pt x="23403" y="55614"/>
                  </a:cubicBezTo>
                  <a:cubicBezTo>
                    <a:pt x="23560" y="55512"/>
                    <a:pt x="23711" y="55408"/>
                    <a:pt x="23858" y="55300"/>
                  </a:cubicBezTo>
                  <a:lnTo>
                    <a:pt x="23858" y="55300"/>
                  </a:lnTo>
                  <a:cubicBezTo>
                    <a:pt x="24135" y="55429"/>
                    <a:pt x="24369" y="55558"/>
                    <a:pt x="24660" y="55687"/>
                  </a:cubicBezTo>
                  <a:cubicBezTo>
                    <a:pt x="24528" y="55720"/>
                    <a:pt x="24397" y="55841"/>
                    <a:pt x="24239" y="55841"/>
                  </a:cubicBezTo>
                  <a:cubicBezTo>
                    <a:pt x="24219" y="55841"/>
                    <a:pt x="24200" y="55839"/>
                    <a:pt x="24179" y="55835"/>
                  </a:cubicBezTo>
                  <a:cubicBezTo>
                    <a:pt x="23916" y="55802"/>
                    <a:pt x="23624" y="55770"/>
                    <a:pt x="23328" y="55659"/>
                  </a:cubicBezTo>
                  <a:lnTo>
                    <a:pt x="23328" y="55659"/>
                  </a:lnTo>
                  <a:cubicBezTo>
                    <a:pt x="23124" y="55770"/>
                    <a:pt x="22898" y="55807"/>
                    <a:pt x="22700" y="55872"/>
                  </a:cubicBezTo>
                  <a:cubicBezTo>
                    <a:pt x="22516" y="55983"/>
                    <a:pt x="22368" y="56057"/>
                    <a:pt x="22183" y="56131"/>
                  </a:cubicBezTo>
                  <a:cubicBezTo>
                    <a:pt x="22146" y="56131"/>
                    <a:pt x="22109" y="56131"/>
                    <a:pt x="22109" y="56168"/>
                  </a:cubicBezTo>
                  <a:cubicBezTo>
                    <a:pt x="22017" y="56291"/>
                    <a:pt x="21925" y="56362"/>
                    <a:pt x="21791" y="56362"/>
                  </a:cubicBezTo>
                  <a:cubicBezTo>
                    <a:pt x="21764" y="56362"/>
                    <a:pt x="21734" y="56359"/>
                    <a:pt x="21702" y="56353"/>
                  </a:cubicBezTo>
                  <a:cubicBezTo>
                    <a:pt x="21554" y="56316"/>
                    <a:pt x="21407" y="56205"/>
                    <a:pt x="21259" y="56168"/>
                  </a:cubicBezTo>
                  <a:cubicBezTo>
                    <a:pt x="21370" y="56131"/>
                    <a:pt x="21517" y="56020"/>
                    <a:pt x="21628" y="55983"/>
                  </a:cubicBezTo>
                  <a:lnTo>
                    <a:pt x="21924" y="56131"/>
                  </a:lnTo>
                  <a:cubicBezTo>
                    <a:pt x="21934" y="56141"/>
                    <a:pt x="21949" y="56146"/>
                    <a:pt x="21968" y="56146"/>
                  </a:cubicBezTo>
                  <a:cubicBezTo>
                    <a:pt x="22018" y="56146"/>
                    <a:pt x="22092" y="56111"/>
                    <a:pt x="22146" y="56057"/>
                  </a:cubicBezTo>
                  <a:cubicBezTo>
                    <a:pt x="21998" y="55983"/>
                    <a:pt x="21924" y="55946"/>
                    <a:pt x="21776" y="55872"/>
                  </a:cubicBezTo>
                  <a:cubicBezTo>
                    <a:pt x="21924" y="55798"/>
                    <a:pt x="22072" y="55761"/>
                    <a:pt x="22183" y="55651"/>
                  </a:cubicBezTo>
                  <a:cubicBezTo>
                    <a:pt x="22294" y="55687"/>
                    <a:pt x="22442" y="55761"/>
                    <a:pt x="22553" y="55798"/>
                  </a:cubicBezTo>
                  <a:cubicBezTo>
                    <a:pt x="22664" y="55761"/>
                    <a:pt x="22737" y="55687"/>
                    <a:pt x="22885" y="55614"/>
                  </a:cubicBezTo>
                  <a:lnTo>
                    <a:pt x="22479" y="55466"/>
                  </a:lnTo>
                  <a:lnTo>
                    <a:pt x="23181" y="55059"/>
                  </a:lnTo>
                  <a:lnTo>
                    <a:pt x="23440" y="55207"/>
                  </a:lnTo>
                  <a:cubicBezTo>
                    <a:pt x="23551" y="55133"/>
                    <a:pt x="23588" y="55096"/>
                    <a:pt x="23662" y="55059"/>
                  </a:cubicBezTo>
                  <a:lnTo>
                    <a:pt x="23403" y="54911"/>
                  </a:lnTo>
                  <a:cubicBezTo>
                    <a:pt x="23551" y="54837"/>
                    <a:pt x="23736" y="54689"/>
                    <a:pt x="23847" y="54578"/>
                  </a:cubicBezTo>
                  <a:cubicBezTo>
                    <a:pt x="23957" y="54578"/>
                    <a:pt x="24031" y="54652"/>
                    <a:pt x="24142" y="54689"/>
                  </a:cubicBezTo>
                  <a:cubicBezTo>
                    <a:pt x="24179" y="54652"/>
                    <a:pt x="24216" y="54578"/>
                    <a:pt x="24327" y="54541"/>
                  </a:cubicBezTo>
                  <a:cubicBezTo>
                    <a:pt x="24216" y="54504"/>
                    <a:pt x="24179" y="54504"/>
                    <a:pt x="24105" y="54467"/>
                  </a:cubicBezTo>
                  <a:cubicBezTo>
                    <a:pt x="24179" y="54394"/>
                    <a:pt x="24216" y="54357"/>
                    <a:pt x="24327" y="54283"/>
                  </a:cubicBezTo>
                  <a:lnTo>
                    <a:pt x="24327" y="54283"/>
                  </a:lnTo>
                  <a:cubicBezTo>
                    <a:pt x="24179" y="54320"/>
                    <a:pt x="24105" y="54357"/>
                    <a:pt x="23994" y="54394"/>
                  </a:cubicBezTo>
                  <a:cubicBezTo>
                    <a:pt x="23957" y="54394"/>
                    <a:pt x="23921" y="54357"/>
                    <a:pt x="23847" y="54357"/>
                  </a:cubicBezTo>
                  <a:lnTo>
                    <a:pt x="23736" y="54504"/>
                  </a:lnTo>
                  <a:cubicBezTo>
                    <a:pt x="23773" y="54504"/>
                    <a:pt x="23810" y="54541"/>
                    <a:pt x="23847" y="54541"/>
                  </a:cubicBezTo>
                  <a:cubicBezTo>
                    <a:pt x="23662" y="54652"/>
                    <a:pt x="23440" y="54837"/>
                    <a:pt x="23218" y="54874"/>
                  </a:cubicBezTo>
                  <a:cubicBezTo>
                    <a:pt x="22848" y="55207"/>
                    <a:pt x="22368" y="55429"/>
                    <a:pt x="21961" y="55614"/>
                  </a:cubicBezTo>
                  <a:cubicBezTo>
                    <a:pt x="21739" y="55761"/>
                    <a:pt x="21443" y="55761"/>
                    <a:pt x="21222" y="55835"/>
                  </a:cubicBezTo>
                  <a:cubicBezTo>
                    <a:pt x="21074" y="55946"/>
                    <a:pt x="20889" y="55872"/>
                    <a:pt x="20704" y="55946"/>
                  </a:cubicBezTo>
                  <a:lnTo>
                    <a:pt x="20852" y="55798"/>
                  </a:lnTo>
                  <a:cubicBezTo>
                    <a:pt x="20482" y="55651"/>
                    <a:pt x="20150" y="55392"/>
                    <a:pt x="19780" y="55244"/>
                  </a:cubicBezTo>
                  <a:cubicBezTo>
                    <a:pt x="19410" y="55059"/>
                    <a:pt x="19040" y="54837"/>
                    <a:pt x="18671" y="54652"/>
                  </a:cubicBezTo>
                  <a:cubicBezTo>
                    <a:pt x="18301" y="54467"/>
                    <a:pt x="18005" y="54209"/>
                    <a:pt x="17635" y="53987"/>
                  </a:cubicBezTo>
                  <a:cubicBezTo>
                    <a:pt x="17451" y="53913"/>
                    <a:pt x="17488" y="53839"/>
                    <a:pt x="17525" y="53839"/>
                  </a:cubicBezTo>
                  <a:cubicBezTo>
                    <a:pt x="17783" y="53987"/>
                    <a:pt x="18042" y="54172"/>
                    <a:pt x="18264" y="54283"/>
                  </a:cubicBezTo>
                  <a:cubicBezTo>
                    <a:pt x="18227" y="54209"/>
                    <a:pt x="18227" y="54172"/>
                    <a:pt x="18190" y="54135"/>
                  </a:cubicBezTo>
                  <a:cubicBezTo>
                    <a:pt x="18005" y="53987"/>
                    <a:pt x="17820" y="53913"/>
                    <a:pt x="17635" y="53765"/>
                  </a:cubicBezTo>
                  <a:cubicBezTo>
                    <a:pt x="17783" y="53654"/>
                    <a:pt x="17857" y="53617"/>
                    <a:pt x="18005" y="53543"/>
                  </a:cubicBezTo>
                  <a:cubicBezTo>
                    <a:pt x="18449" y="53654"/>
                    <a:pt x="18892" y="53839"/>
                    <a:pt x="19336" y="54061"/>
                  </a:cubicBezTo>
                  <a:cubicBezTo>
                    <a:pt x="19669" y="54209"/>
                    <a:pt x="19928" y="54394"/>
                    <a:pt x="20260" y="54578"/>
                  </a:cubicBezTo>
                  <a:cubicBezTo>
                    <a:pt x="20667" y="54800"/>
                    <a:pt x="21111" y="54985"/>
                    <a:pt x="21554" y="55244"/>
                  </a:cubicBezTo>
                  <a:cubicBezTo>
                    <a:pt x="21665" y="55207"/>
                    <a:pt x="21702" y="55133"/>
                    <a:pt x="21776" y="55096"/>
                  </a:cubicBezTo>
                  <a:cubicBezTo>
                    <a:pt x="20963" y="54763"/>
                    <a:pt x="20186" y="54430"/>
                    <a:pt x="19447" y="53987"/>
                  </a:cubicBezTo>
                  <a:cubicBezTo>
                    <a:pt x="19077" y="53802"/>
                    <a:pt x="18708" y="53580"/>
                    <a:pt x="18264" y="53395"/>
                  </a:cubicBezTo>
                  <a:cubicBezTo>
                    <a:pt x="18412" y="53284"/>
                    <a:pt x="18523" y="53210"/>
                    <a:pt x="18634" y="53137"/>
                  </a:cubicBezTo>
                  <a:cubicBezTo>
                    <a:pt x="18929" y="53210"/>
                    <a:pt x="19151" y="53284"/>
                    <a:pt x="19447" y="53395"/>
                  </a:cubicBezTo>
                  <a:cubicBezTo>
                    <a:pt x="19891" y="53506"/>
                    <a:pt x="20371" y="53691"/>
                    <a:pt x="20815" y="53876"/>
                  </a:cubicBezTo>
                  <a:cubicBezTo>
                    <a:pt x="20963" y="53950"/>
                    <a:pt x="21111" y="54024"/>
                    <a:pt x="21222" y="54024"/>
                  </a:cubicBezTo>
                  <a:cubicBezTo>
                    <a:pt x="21111" y="53876"/>
                    <a:pt x="20926" y="53839"/>
                    <a:pt x="20741" y="53765"/>
                  </a:cubicBezTo>
                  <a:cubicBezTo>
                    <a:pt x="20113" y="53469"/>
                    <a:pt x="19558" y="53247"/>
                    <a:pt x="18966" y="53026"/>
                  </a:cubicBezTo>
                  <a:cubicBezTo>
                    <a:pt x="19077" y="52942"/>
                    <a:pt x="19188" y="52838"/>
                    <a:pt x="19299" y="52838"/>
                  </a:cubicBezTo>
                  <a:cubicBezTo>
                    <a:pt x="19336" y="52838"/>
                    <a:pt x="19373" y="52850"/>
                    <a:pt x="19410" y="52878"/>
                  </a:cubicBezTo>
                  <a:cubicBezTo>
                    <a:pt x="20334" y="53100"/>
                    <a:pt x="21259" y="53321"/>
                    <a:pt x="22146" y="53691"/>
                  </a:cubicBezTo>
                  <a:cubicBezTo>
                    <a:pt x="22331" y="53802"/>
                    <a:pt x="22553" y="53839"/>
                    <a:pt x="22700" y="54024"/>
                  </a:cubicBezTo>
                  <a:cubicBezTo>
                    <a:pt x="22811" y="54061"/>
                    <a:pt x="22885" y="54135"/>
                    <a:pt x="23033" y="54172"/>
                  </a:cubicBezTo>
                  <a:cubicBezTo>
                    <a:pt x="23070" y="54172"/>
                    <a:pt x="23070" y="54135"/>
                    <a:pt x="23107" y="54135"/>
                  </a:cubicBezTo>
                  <a:cubicBezTo>
                    <a:pt x="22885" y="54061"/>
                    <a:pt x="22664" y="53876"/>
                    <a:pt x="22442" y="53765"/>
                  </a:cubicBezTo>
                  <a:cubicBezTo>
                    <a:pt x="21554" y="53284"/>
                    <a:pt x="20519" y="52952"/>
                    <a:pt x="19595" y="52693"/>
                  </a:cubicBezTo>
                  <a:lnTo>
                    <a:pt x="20150" y="52397"/>
                  </a:lnTo>
                  <a:close/>
                  <a:moveTo>
                    <a:pt x="33052" y="52397"/>
                  </a:moveTo>
                  <a:lnTo>
                    <a:pt x="33607" y="52693"/>
                  </a:lnTo>
                  <a:cubicBezTo>
                    <a:pt x="32683" y="52952"/>
                    <a:pt x="31721" y="53284"/>
                    <a:pt x="30834" y="53765"/>
                  </a:cubicBezTo>
                  <a:cubicBezTo>
                    <a:pt x="30575" y="53876"/>
                    <a:pt x="30390" y="54061"/>
                    <a:pt x="30095" y="54172"/>
                  </a:cubicBezTo>
                  <a:cubicBezTo>
                    <a:pt x="30129" y="54189"/>
                    <a:pt x="30163" y="54196"/>
                    <a:pt x="30198" y="54196"/>
                  </a:cubicBezTo>
                  <a:cubicBezTo>
                    <a:pt x="30311" y="54196"/>
                    <a:pt x="30425" y="54118"/>
                    <a:pt x="30538" y="54061"/>
                  </a:cubicBezTo>
                  <a:cubicBezTo>
                    <a:pt x="30612" y="53950"/>
                    <a:pt x="30760" y="53876"/>
                    <a:pt x="30908" y="53839"/>
                  </a:cubicBezTo>
                  <a:cubicBezTo>
                    <a:pt x="31758" y="53469"/>
                    <a:pt x="32757" y="53247"/>
                    <a:pt x="33681" y="52952"/>
                  </a:cubicBezTo>
                  <a:cubicBezTo>
                    <a:pt x="33755" y="52915"/>
                    <a:pt x="33903" y="52915"/>
                    <a:pt x="33977" y="52915"/>
                  </a:cubicBezTo>
                  <a:cubicBezTo>
                    <a:pt x="34087" y="52952"/>
                    <a:pt x="34235" y="53026"/>
                    <a:pt x="34309" y="53100"/>
                  </a:cubicBezTo>
                  <a:cubicBezTo>
                    <a:pt x="33718" y="53321"/>
                    <a:pt x="33126" y="53580"/>
                    <a:pt x="32572" y="53839"/>
                  </a:cubicBezTo>
                  <a:cubicBezTo>
                    <a:pt x="32387" y="53950"/>
                    <a:pt x="32202" y="53987"/>
                    <a:pt x="32054" y="54135"/>
                  </a:cubicBezTo>
                  <a:cubicBezTo>
                    <a:pt x="32239" y="54061"/>
                    <a:pt x="32350" y="53987"/>
                    <a:pt x="32572" y="53950"/>
                  </a:cubicBezTo>
                  <a:cubicBezTo>
                    <a:pt x="33200" y="53654"/>
                    <a:pt x="33866" y="53469"/>
                    <a:pt x="34494" y="53284"/>
                  </a:cubicBezTo>
                  <a:cubicBezTo>
                    <a:pt x="34520" y="53274"/>
                    <a:pt x="34546" y="53269"/>
                    <a:pt x="34572" y="53269"/>
                  </a:cubicBezTo>
                  <a:cubicBezTo>
                    <a:pt x="34730" y="53269"/>
                    <a:pt x="34885" y="53438"/>
                    <a:pt x="35012" y="53469"/>
                  </a:cubicBezTo>
                  <a:cubicBezTo>
                    <a:pt x="34642" y="53654"/>
                    <a:pt x="34272" y="53839"/>
                    <a:pt x="33866" y="54061"/>
                  </a:cubicBezTo>
                  <a:cubicBezTo>
                    <a:pt x="33126" y="54541"/>
                    <a:pt x="32276" y="54874"/>
                    <a:pt x="31500" y="55170"/>
                  </a:cubicBezTo>
                  <a:cubicBezTo>
                    <a:pt x="31573" y="55244"/>
                    <a:pt x="31647" y="55281"/>
                    <a:pt x="31721" y="55318"/>
                  </a:cubicBezTo>
                  <a:cubicBezTo>
                    <a:pt x="32276" y="55096"/>
                    <a:pt x="32793" y="54800"/>
                    <a:pt x="33274" y="54541"/>
                  </a:cubicBezTo>
                  <a:cubicBezTo>
                    <a:pt x="33607" y="54357"/>
                    <a:pt x="33940" y="54172"/>
                    <a:pt x="34309" y="54024"/>
                  </a:cubicBezTo>
                  <a:cubicBezTo>
                    <a:pt x="34642" y="53876"/>
                    <a:pt x="34901" y="53765"/>
                    <a:pt x="35234" y="53654"/>
                  </a:cubicBezTo>
                  <a:cubicBezTo>
                    <a:pt x="35381" y="53691"/>
                    <a:pt x="35455" y="53802"/>
                    <a:pt x="35603" y="53876"/>
                  </a:cubicBezTo>
                  <a:cubicBezTo>
                    <a:pt x="35418" y="54024"/>
                    <a:pt x="35234" y="54135"/>
                    <a:pt x="35049" y="54246"/>
                  </a:cubicBezTo>
                  <a:lnTo>
                    <a:pt x="34901" y="54394"/>
                  </a:lnTo>
                  <a:cubicBezTo>
                    <a:pt x="35197" y="54246"/>
                    <a:pt x="35418" y="54135"/>
                    <a:pt x="35640" y="53987"/>
                  </a:cubicBezTo>
                  <a:cubicBezTo>
                    <a:pt x="35714" y="53987"/>
                    <a:pt x="35751" y="54024"/>
                    <a:pt x="35751" y="54024"/>
                  </a:cubicBezTo>
                  <a:cubicBezTo>
                    <a:pt x="35381" y="54246"/>
                    <a:pt x="35049" y="54504"/>
                    <a:pt x="34642" y="54689"/>
                  </a:cubicBezTo>
                  <a:cubicBezTo>
                    <a:pt x="34272" y="54874"/>
                    <a:pt x="33940" y="55096"/>
                    <a:pt x="33570" y="55281"/>
                  </a:cubicBezTo>
                  <a:cubicBezTo>
                    <a:pt x="33200" y="55466"/>
                    <a:pt x="32867" y="55687"/>
                    <a:pt x="32498" y="55835"/>
                  </a:cubicBezTo>
                  <a:lnTo>
                    <a:pt x="32646" y="55983"/>
                  </a:lnTo>
                  <a:cubicBezTo>
                    <a:pt x="32498" y="55946"/>
                    <a:pt x="32313" y="55946"/>
                    <a:pt x="32202" y="55872"/>
                  </a:cubicBezTo>
                  <a:cubicBezTo>
                    <a:pt x="31943" y="55798"/>
                    <a:pt x="31684" y="55798"/>
                    <a:pt x="31426" y="55651"/>
                  </a:cubicBezTo>
                  <a:cubicBezTo>
                    <a:pt x="31019" y="55429"/>
                    <a:pt x="30575" y="55244"/>
                    <a:pt x="30206" y="54911"/>
                  </a:cubicBezTo>
                  <a:cubicBezTo>
                    <a:pt x="29984" y="54874"/>
                    <a:pt x="29799" y="54689"/>
                    <a:pt x="29540" y="54578"/>
                  </a:cubicBezTo>
                  <a:cubicBezTo>
                    <a:pt x="29614" y="54578"/>
                    <a:pt x="29651" y="54578"/>
                    <a:pt x="29688" y="54541"/>
                  </a:cubicBezTo>
                  <a:lnTo>
                    <a:pt x="29540" y="54394"/>
                  </a:lnTo>
                  <a:cubicBezTo>
                    <a:pt x="29503" y="54394"/>
                    <a:pt x="29466" y="54467"/>
                    <a:pt x="29429" y="54467"/>
                  </a:cubicBezTo>
                  <a:cubicBezTo>
                    <a:pt x="29318" y="54394"/>
                    <a:pt x="29170" y="54320"/>
                    <a:pt x="29096" y="54320"/>
                  </a:cubicBezTo>
                  <a:cubicBezTo>
                    <a:pt x="29133" y="54394"/>
                    <a:pt x="29244" y="54467"/>
                    <a:pt x="29318" y="54504"/>
                  </a:cubicBezTo>
                  <a:cubicBezTo>
                    <a:pt x="29244" y="54504"/>
                    <a:pt x="29170" y="54541"/>
                    <a:pt x="29096" y="54578"/>
                  </a:cubicBezTo>
                  <a:cubicBezTo>
                    <a:pt x="29133" y="54652"/>
                    <a:pt x="29170" y="54689"/>
                    <a:pt x="29281" y="54726"/>
                  </a:cubicBezTo>
                  <a:cubicBezTo>
                    <a:pt x="29355" y="54689"/>
                    <a:pt x="29466" y="54652"/>
                    <a:pt x="29540" y="54652"/>
                  </a:cubicBezTo>
                  <a:cubicBezTo>
                    <a:pt x="29688" y="54726"/>
                    <a:pt x="29873" y="54874"/>
                    <a:pt x="30021" y="54948"/>
                  </a:cubicBezTo>
                  <a:lnTo>
                    <a:pt x="29725" y="55096"/>
                  </a:lnTo>
                  <a:cubicBezTo>
                    <a:pt x="29836" y="55133"/>
                    <a:pt x="29873" y="55207"/>
                    <a:pt x="29984" y="55244"/>
                  </a:cubicBezTo>
                  <a:lnTo>
                    <a:pt x="30243" y="55096"/>
                  </a:lnTo>
                  <a:lnTo>
                    <a:pt x="30945" y="55503"/>
                  </a:lnTo>
                  <a:lnTo>
                    <a:pt x="30538" y="55651"/>
                  </a:lnTo>
                  <a:cubicBezTo>
                    <a:pt x="30612" y="55687"/>
                    <a:pt x="30723" y="55798"/>
                    <a:pt x="30834" y="55835"/>
                  </a:cubicBezTo>
                  <a:cubicBezTo>
                    <a:pt x="30982" y="55798"/>
                    <a:pt x="31093" y="55761"/>
                    <a:pt x="31204" y="55687"/>
                  </a:cubicBezTo>
                  <a:cubicBezTo>
                    <a:pt x="31352" y="55798"/>
                    <a:pt x="31500" y="55835"/>
                    <a:pt x="31647" y="55946"/>
                  </a:cubicBezTo>
                  <a:cubicBezTo>
                    <a:pt x="31500" y="55983"/>
                    <a:pt x="31389" y="56020"/>
                    <a:pt x="31278" y="56131"/>
                  </a:cubicBezTo>
                  <a:cubicBezTo>
                    <a:pt x="31315" y="56131"/>
                    <a:pt x="31352" y="56168"/>
                    <a:pt x="31389" y="56168"/>
                  </a:cubicBezTo>
                  <a:cubicBezTo>
                    <a:pt x="31536" y="56131"/>
                    <a:pt x="31647" y="56020"/>
                    <a:pt x="31721" y="55983"/>
                  </a:cubicBezTo>
                  <a:cubicBezTo>
                    <a:pt x="31869" y="56020"/>
                    <a:pt x="31943" y="56057"/>
                    <a:pt x="32054" y="56168"/>
                  </a:cubicBezTo>
                  <a:cubicBezTo>
                    <a:pt x="31869" y="56205"/>
                    <a:pt x="31721" y="56353"/>
                    <a:pt x="31536" y="56390"/>
                  </a:cubicBezTo>
                  <a:cubicBezTo>
                    <a:pt x="31389" y="56353"/>
                    <a:pt x="31315" y="56316"/>
                    <a:pt x="31241" y="56205"/>
                  </a:cubicBezTo>
                  <a:cubicBezTo>
                    <a:pt x="31204" y="56205"/>
                    <a:pt x="31167" y="56205"/>
                    <a:pt x="31167" y="56168"/>
                  </a:cubicBezTo>
                  <a:cubicBezTo>
                    <a:pt x="30982" y="56131"/>
                    <a:pt x="30834" y="56020"/>
                    <a:pt x="30649" y="55946"/>
                  </a:cubicBezTo>
                  <a:lnTo>
                    <a:pt x="29947" y="55651"/>
                  </a:lnTo>
                  <a:cubicBezTo>
                    <a:pt x="29941" y="55646"/>
                    <a:pt x="29935" y="55642"/>
                    <a:pt x="29929" y="55638"/>
                  </a:cubicBezTo>
                  <a:lnTo>
                    <a:pt x="29929" y="55638"/>
                  </a:lnTo>
                  <a:lnTo>
                    <a:pt x="29059" y="55872"/>
                  </a:lnTo>
                  <a:cubicBezTo>
                    <a:pt x="29024" y="55886"/>
                    <a:pt x="28990" y="55893"/>
                    <a:pt x="28957" y="55893"/>
                  </a:cubicBezTo>
                  <a:cubicBezTo>
                    <a:pt x="28818" y="55893"/>
                    <a:pt x="28698" y="55784"/>
                    <a:pt x="28579" y="55724"/>
                  </a:cubicBezTo>
                  <a:cubicBezTo>
                    <a:pt x="28897" y="55618"/>
                    <a:pt x="29148" y="55445"/>
                    <a:pt x="29460" y="55300"/>
                  </a:cubicBezTo>
                  <a:lnTo>
                    <a:pt x="29460" y="55300"/>
                  </a:lnTo>
                  <a:cubicBezTo>
                    <a:pt x="29382" y="55241"/>
                    <a:pt x="29304" y="55181"/>
                    <a:pt x="29226" y="55120"/>
                  </a:cubicBezTo>
                  <a:lnTo>
                    <a:pt x="29226" y="55120"/>
                  </a:lnTo>
                  <a:cubicBezTo>
                    <a:pt x="28912" y="55260"/>
                    <a:pt x="28599" y="55396"/>
                    <a:pt x="28320" y="55466"/>
                  </a:cubicBezTo>
                  <a:cubicBezTo>
                    <a:pt x="28303" y="55469"/>
                    <a:pt x="28287" y="55471"/>
                    <a:pt x="28272" y="55471"/>
                  </a:cubicBezTo>
                  <a:cubicBezTo>
                    <a:pt x="28115" y="55471"/>
                    <a:pt x="28011" y="55314"/>
                    <a:pt x="27876" y="55281"/>
                  </a:cubicBezTo>
                  <a:cubicBezTo>
                    <a:pt x="28192" y="55105"/>
                    <a:pt x="28508" y="54963"/>
                    <a:pt x="28824" y="54791"/>
                  </a:cubicBezTo>
                  <a:lnTo>
                    <a:pt x="28824" y="54791"/>
                  </a:lnTo>
                  <a:cubicBezTo>
                    <a:pt x="28956" y="54904"/>
                    <a:pt x="29090" y="55014"/>
                    <a:pt x="29226" y="55120"/>
                  </a:cubicBezTo>
                  <a:lnTo>
                    <a:pt x="29226" y="55120"/>
                  </a:lnTo>
                  <a:cubicBezTo>
                    <a:pt x="29245" y="55112"/>
                    <a:pt x="29263" y="55104"/>
                    <a:pt x="29281" y="55096"/>
                  </a:cubicBezTo>
                  <a:cubicBezTo>
                    <a:pt x="29133" y="55022"/>
                    <a:pt x="28986" y="54874"/>
                    <a:pt x="28875" y="54763"/>
                  </a:cubicBezTo>
                  <a:cubicBezTo>
                    <a:pt x="28858" y="54773"/>
                    <a:pt x="28841" y="54782"/>
                    <a:pt x="28824" y="54791"/>
                  </a:cubicBezTo>
                  <a:lnTo>
                    <a:pt x="28824" y="54791"/>
                  </a:lnTo>
                  <a:cubicBezTo>
                    <a:pt x="28746" y="54724"/>
                    <a:pt x="28669" y="54657"/>
                    <a:pt x="28593" y="54588"/>
                  </a:cubicBezTo>
                  <a:lnTo>
                    <a:pt x="28593" y="54588"/>
                  </a:lnTo>
                  <a:cubicBezTo>
                    <a:pt x="28234" y="54731"/>
                    <a:pt x="27943" y="54841"/>
                    <a:pt x="27581" y="55022"/>
                  </a:cubicBezTo>
                  <a:cubicBezTo>
                    <a:pt x="27470" y="54911"/>
                    <a:pt x="27396" y="54874"/>
                    <a:pt x="27322" y="54763"/>
                  </a:cubicBezTo>
                  <a:cubicBezTo>
                    <a:pt x="27655" y="54652"/>
                    <a:pt x="28024" y="54504"/>
                    <a:pt x="28357" y="54357"/>
                  </a:cubicBezTo>
                  <a:cubicBezTo>
                    <a:pt x="28386" y="54371"/>
                    <a:pt x="28421" y="54397"/>
                    <a:pt x="28458" y="54428"/>
                  </a:cubicBezTo>
                  <a:lnTo>
                    <a:pt x="28458" y="54428"/>
                  </a:lnTo>
                  <a:cubicBezTo>
                    <a:pt x="28440" y="54392"/>
                    <a:pt x="28431" y="54356"/>
                    <a:pt x="28431" y="54320"/>
                  </a:cubicBezTo>
                  <a:lnTo>
                    <a:pt x="28283" y="54320"/>
                  </a:lnTo>
                  <a:cubicBezTo>
                    <a:pt x="28209" y="54209"/>
                    <a:pt x="28061" y="54135"/>
                    <a:pt x="27987" y="54024"/>
                  </a:cubicBezTo>
                  <a:lnTo>
                    <a:pt x="27987" y="54024"/>
                  </a:lnTo>
                  <a:cubicBezTo>
                    <a:pt x="28024" y="54135"/>
                    <a:pt x="28098" y="54209"/>
                    <a:pt x="28209" y="54320"/>
                  </a:cubicBezTo>
                  <a:cubicBezTo>
                    <a:pt x="27913" y="54394"/>
                    <a:pt x="27655" y="54467"/>
                    <a:pt x="27359" y="54541"/>
                  </a:cubicBezTo>
                  <a:cubicBezTo>
                    <a:pt x="27433" y="54504"/>
                    <a:pt x="27470" y="54467"/>
                    <a:pt x="27507" y="54357"/>
                  </a:cubicBezTo>
                  <a:lnTo>
                    <a:pt x="27507" y="54357"/>
                  </a:lnTo>
                  <a:cubicBezTo>
                    <a:pt x="27359" y="54394"/>
                    <a:pt x="27285" y="54541"/>
                    <a:pt x="27137" y="54578"/>
                  </a:cubicBezTo>
                  <a:cubicBezTo>
                    <a:pt x="27100" y="54541"/>
                    <a:pt x="27063" y="54467"/>
                    <a:pt x="27063" y="54394"/>
                  </a:cubicBezTo>
                  <a:cubicBezTo>
                    <a:pt x="27692" y="53950"/>
                    <a:pt x="28431" y="53728"/>
                    <a:pt x="29170" y="53469"/>
                  </a:cubicBezTo>
                  <a:cubicBezTo>
                    <a:pt x="29827" y="53272"/>
                    <a:pt x="30484" y="53075"/>
                    <a:pt x="31167" y="52930"/>
                  </a:cubicBezTo>
                  <a:lnTo>
                    <a:pt x="31167" y="52930"/>
                  </a:lnTo>
                  <a:lnTo>
                    <a:pt x="31167" y="53026"/>
                  </a:lnTo>
                  <a:cubicBezTo>
                    <a:pt x="31296" y="52961"/>
                    <a:pt x="31428" y="52900"/>
                    <a:pt x="31562" y="52843"/>
                  </a:cubicBezTo>
                  <a:lnTo>
                    <a:pt x="31562" y="52843"/>
                  </a:lnTo>
                  <a:cubicBezTo>
                    <a:pt x="31614" y="52831"/>
                    <a:pt x="31664" y="52815"/>
                    <a:pt x="31705" y="52785"/>
                  </a:cubicBezTo>
                  <a:lnTo>
                    <a:pt x="31705" y="52785"/>
                  </a:lnTo>
                  <a:cubicBezTo>
                    <a:pt x="32147" y="52609"/>
                    <a:pt x="32609" y="52475"/>
                    <a:pt x="33052" y="52397"/>
                  </a:cubicBezTo>
                  <a:close/>
                  <a:moveTo>
                    <a:pt x="22294" y="56242"/>
                  </a:moveTo>
                  <a:cubicBezTo>
                    <a:pt x="22442" y="56316"/>
                    <a:pt x="22590" y="56390"/>
                    <a:pt x="22700" y="56427"/>
                  </a:cubicBezTo>
                  <a:cubicBezTo>
                    <a:pt x="22601" y="56460"/>
                    <a:pt x="22501" y="56478"/>
                    <a:pt x="22405" y="56478"/>
                  </a:cubicBezTo>
                  <a:cubicBezTo>
                    <a:pt x="22287" y="56478"/>
                    <a:pt x="22174" y="56451"/>
                    <a:pt x="22072" y="56390"/>
                  </a:cubicBezTo>
                  <a:cubicBezTo>
                    <a:pt x="22146" y="56353"/>
                    <a:pt x="22257" y="56316"/>
                    <a:pt x="22294" y="56242"/>
                  </a:cubicBezTo>
                  <a:close/>
                  <a:moveTo>
                    <a:pt x="30908" y="56242"/>
                  </a:moveTo>
                  <a:cubicBezTo>
                    <a:pt x="30982" y="56242"/>
                    <a:pt x="31093" y="56353"/>
                    <a:pt x="31130" y="56390"/>
                  </a:cubicBezTo>
                  <a:cubicBezTo>
                    <a:pt x="31028" y="56451"/>
                    <a:pt x="30915" y="56478"/>
                    <a:pt x="30791" y="56478"/>
                  </a:cubicBezTo>
                  <a:cubicBezTo>
                    <a:pt x="30690" y="56478"/>
                    <a:pt x="30581" y="56460"/>
                    <a:pt x="30464" y="56427"/>
                  </a:cubicBezTo>
                  <a:cubicBezTo>
                    <a:pt x="30612" y="56390"/>
                    <a:pt x="30760" y="56316"/>
                    <a:pt x="30908" y="56242"/>
                  </a:cubicBezTo>
                  <a:close/>
                  <a:moveTo>
                    <a:pt x="26582" y="54394"/>
                  </a:moveTo>
                  <a:cubicBezTo>
                    <a:pt x="26767" y="54652"/>
                    <a:pt x="26915" y="54948"/>
                    <a:pt x="27137" y="55207"/>
                  </a:cubicBezTo>
                  <a:cubicBezTo>
                    <a:pt x="27433" y="55466"/>
                    <a:pt x="27655" y="55724"/>
                    <a:pt x="27987" y="55946"/>
                  </a:cubicBezTo>
                  <a:cubicBezTo>
                    <a:pt x="28357" y="56205"/>
                    <a:pt x="28801" y="56390"/>
                    <a:pt x="29244" y="56575"/>
                  </a:cubicBezTo>
                  <a:cubicBezTo>
                    <a:pt x="29355" y="56612"/>
                    <a:pt x="29540" y="56649"/>
                    <a:pt x="29651" y="56760"/>
                  </a:cubicBezTo>
                  <a:cubicBezTo>
                    <a:pt x="29594" y="56767"/>
                    <a:pt x="29538" y="56770"/>
                    <a:pt x="29482" y="56770"/>
                  </a:cubicBezTo>
                  <a:cubicBezTo>
                    <a:pt x="29242" y="56770"/>
                    <a:pt x="29003" y="56716"/>
                    <a:pt x="28764" y="56686"/>
                  </a:cubicBezTo>
                  <a:cubicBezTo>
                    <a:pt x="28394" y="56575"/>
                    <a:pt x="28024" y="56501"/>
                    <a:pt x="27692" y="56427"/>
                  </a:cubicBezTo>
                  <a:cubicBezTo>
                    <a:pt x="27470" y="56390"/>
                    <a:pt x="27248" y="56353"/>
                    <a:pt x="27026" y="56353"/>
                  </a:cubicBezTo>
                  <a:cubicBezTo>
                    <a:pt x="26903" y="56353"/>
                    <a:pt x="26747" y="56369"/>
                    <a:pt x="26602" y="56369"/>
                  </a:cubicBezTo>
                  <a:cubicBezTo>
                    <a:pt x="26529" y="56369"/>
                    <a:pt x="26459" y="56365"/>
                    <a:pt x="26398" y="56353"/>
                  </a:cubicBezTo>
                  <a:cubicBezTo>
                    <a:pt x="26342" y="56348"/>
                    <a:pt x="26287" y="56346"/>
                    <a:pt x="26233" y="56346"/>
                  </a:cubicBezTo>
                  <a:cubicBezTo>
                    <a:pt x="25889" y="56346"/>
                    <a:pt x="25566" y="56437"/>
                    <a:pt x="25214" y="56501"/>
                  </a:cubicBezTo>
                  <a:cubicBezTo>
                    <a:pt x="24697" y="56612"/>
                    <a:pt x="24216" y="56723"/>
                    <a:pt x="23736" y="56797"/>
                  </a:cubicBezTo>
                  <a:cubicBezTo>
                    <a:pt x="23625" y="56797"/>
                    <a:pt x="23588" y="56797"/>
                    <a:pt x="23551" y="56760"/>
                  </a:cubicBezTo>
                  <a:cubicBezTo>
                    <a:pt x="24290" y="56538"/>
                    <a:pt x="25030" y="56242"/>
                    <a:pt x="25584" y="55687"/>
                  </a:cubicBezTo>
                  <a:cubicBezTo>
                    <a:pt x="25843" y="55429"/>
                    <a:pt x="26176" y="55133"/>
                    <a:pt x="26361" y="54837"/>
                  </a:cubicBezTo>
                  <a:cubicBezTo>
                    <a:pt x="26435" y="54689"/>
                    <a:pt x="26508" y="54541"/>
                    <a:pt x="26582" y="54394"/>
                  </a:cubicBezTo>
                  <a:close/>
                  <a:moveTo>
                    <a:pt x="35418" y="54726"/>
                  </a:moveTo>
                  <a:cubicBezTo>
                    <a:pt x="35936" y="54874"/>
                    <a:pt x="36306" y="55133"/>
                    <a:pt x="36638" y="55429"/>
                  </a:cubicBezTo>
                  <a:cubicBezTo>
                    <a:pt x="37082" y="55798"/>
                    <a:pt x="37452" y="56242"/>
                    <a:pt x="37748" y="56760"/>
                  </a:cubicBezTo>
                  <a:cubicBezTo>
                    <a:pt x="37895" y="57092"/>
                    <a:pt x="38006" y="57462"/>
                    <a:pt x="38117" y="57795"/>
                  </a:cubicBezTo>
                  <a:cubicBezTo>
                    <a:pt x="37674" y="57314"/>
                    <a:pt x="37230" y="56981"/>
                    <a:pt x="36675" y="56723"/>
                  </a:cubicBezTo>
                  <a:cubicBezTo>
                    <a:pt x="36158" y="56427"/>
                    <a:pt x="35603" y="56242"/>
                    <a:pt x="35012" y="56242"/>
                  </a:cubicBezTo>
                  <a:cubicBezTo>
                    <a:pt x="34161" y="56242"/>
                    <a:pt x="33348" y="56464"/>
                    <a:pt x="32535" y="56723"/>
                  </a:cubicBezTo>
                  <a:cubicBezTo>
                    <a:pt x="32239" y="56797"/>
                    <a:pt x="31943" y="56945"/>
                    <a:pt x="31610" y="56981"/>
                  </a:cubicBezTo>
                  <a:cubicBezTo>
                    <a:pt x="31463" y="56981"/>
                    <a:pt x="31315" y="56998"/>
                    <a:pt x="31167" y="56998"/>
                  </a:cubicBezTo>
                  <a:cubicBezTo>
                    <a:pt x="31093" y="56998"/>
                    <a:pt x="31019" y="56994"/>
                    <a:pt x="30945" y="56981"/>
                  </a:cubicBezTo>
                  <a:cubicBezTo>
                    <a:pt x="31906" y="56612"/>
                    <a:pt x="32830" y="56205"/>
                    <a:pt x="33718" y="55651"/>
                  </a:cubicBezTo>
                  <a:cubicBezTo>
                    <a:pt x="33921" y="55669"/>
                    <a:pt x="34124" y="55669"/>
                    <a:pt x="34323" y="55669"/>
                  </a:cubicBezTo>
                  <a:cubicBezTo>
                    <a:pt x="34522" y="55669"/>
                    <a:pt x="34716" y="55669"/>
                    <a:pt x="34901" y="55687"/>
                  </a:cubicBezTo>
                  <a:cubicBezTo>
                    <a:pt x="35307" y="55687"/>
                    <a:pt x="35677" y="55798"/>
                    <a:pt x="36121" y="55798"/>
                  </a:cubicBezTo>
                  <a:lnTo>
                    <a:pt x="36121" y="55724"/>
                  </a:lnTo>
                  <a:cubicBezTo>
                    <a:pt x="35455" y="55614"/>
                    <a:pt x="34864" y="55466"/>
                    <a:pt x="34198" y="55355"/>
                  </a:cubicBezTo>
                  <a:cubicBezTo>
                    <a:pt x="34605" y="55133"/>
                    <a:pt x="35012" y="54948"/>
                    <a:pt x="35418" y="54726"/>
                  </a:cubicBezTo>
                  <a:close/>
                  <a:moveTo>
                    <a:pt x="17672" y="54837"/>
                  </a:moveTo>
                  <a:cubicBezTo>
                    <a:pt x="18042" y="55059"/>
                    <a:pt x="18449" y="55244"/>
                    <a:pt x="18892" y="55466"/>
                  </a:cubicBezTo>
                  <a:cubicBezTo>
                    <a:pt x="18227" y="55577"/>
                    <a:pt x="17635" y="55687"/>
                    <a:pt x="16970" y="55835"/>
                  </a:cubicBezTo>
                  <a:lnTo>
                    <a:pt x="16970" y="55872"/>
                  </a:lnTo>
                  <a:cubicBezTo>
                    <a:pt x="17389" y="55842"/>
                    <a:pt x="17808" y="55788"/>
                    <a:pt x="18246" y="55788"/>
                  </a:cubicBezTo>
                  <a:cubicBezTo>
                    <a:pt x="18349" y="55788"/>
                    <a:pt x="18454" y="55791"/>
                    <a:pt x="18560" y="55798"/>
                  </a:cubicBezTo>
                  <a:lnTo>
                    <a:pt x="19410" y="55798"/>
                  </a:lnTo>
                  <a:cubicBezTo>
                    <a:pt x="20223" y="56242"/>
                    <a:pt x="21000" y="56612"/>
                    <a:pt x="21813" y="56945"/>
                  </a:cubicBezTo>
                  <a:lnTo>
                    <a:pt x="22257" y="57092"/>
                  </a:lnTo>
                  <a:cubicBezTo>
                    <a:pt x="21850" y="57092"/>
                    <a:pt x="21370" y="57055"/>
                    <a:pt x="21000" y="56908"/>
                  </a:cubicBezTo>
                  <a:cubicBezTo>
                    <a:pt x="20113" y="56575"/>
                    <a:pt x="19188" y="56316"/>
                    <a:pt x="18227" y="56316"/>
                  </a:cubicBezTo>
                  <a:cubicBezTo>
                    <a:pt x="17488" y="56316"/>
                    <a:pt x="16748" y="56575"/>
                    <a:pt x="16120" y="56981"/>
                  </a:cubicBezTo>
                  <a:cubicBezTo>
                    <a:pt x="15713" y="57240"/>
                    <a:pt x="15343" y="57499"/>
                    <a:pt x="15085" y="57869"/>
                  </a:cubicBezTo>
                  <a:cubicBezTo>
                    <a:pt x="15158" y="57499"/>
                    <a:pt x="15306" y="57129"/>
                    <a:pt x="15491" y="56797"/>
                  </a:cubicBezTo>
                  <a:cubicBezTo>
                    <a:pt x="15861" y="56131"/>
                    <a:pt x="16415" y="55577"/>
                    <a:pt x="17081" y="55096"/>
                  </a:cubicBezTo>
                  <a:cubicBezTo>
                    <a:pt x="17266" y="54948"/>
                    <a:pt x="17488" y="54874"/>
                    <a:pt x="17672" y="54837"/>
                  </a:cubicBezTo>
                  <a:close/>
                  <a:moveTo>
                    <a:pt x="26642" y="56713"/>
                  </a:moveTo>
                  <a:cubicBezTo>
                    <a:pt x="26721" y="56713"/>
                    <a:pt x="26801" y="56716"/>
                    <a:pt x="26878" y="56723"/>
                  </a:cubicBezTo>
                  <a:cubicBezTo>
                    <a:pt x="27100" y="56723"/>
                    <a:pt x="27322" y="56760"/>
                    <a:pt x="27507" y="56797"/>
                  </a:cubicBezTo>
                  <a:cubicBezTo>
                    <a:pt x="27507" y="57314"/>
                    <a:pt x="27322" y="57795"/>
                    <a:pt x="27285" y="58275"/>
                  </a:cubicBezTo>
                  <a:cubicBezTo>
                    <a:pt x="27396" y="58202"/>
                    <a:pt x="27433" y="58054"/>
                    <a:pt x="27470" y="57906"/>
                  </a:cubicBezTo>
                  <a:cubicBezTo>
                    <a:pt x="27618" y="57536"/>
                    <a:pt x="27692" y="57240"/>
                    <a:pt x="27802" y="56871"/>
                  </a:cubicBezTo>
                  <a:cubicBezTo>
                    <a:pt x="27876" y="56871"/>
                    <a:pt x="28024" y="56908"/>
                    <a:pt x="28135" y="56908"/>
                  </a:cubicBezTo>
                  <a:cubicBezTo>
                    <a:pt x="28061" y="57240"/>
                    <a:pt x="28024" y="57536"/>
                    <a:pt x="27950" y="57869"/>
                  </a:cubicBezTo>
                  <a:lnTo>
                    <a:pt x="27802" y="58423"/>
                  </a:lnTo>
                  <a:cubicBezTo>
                    <a:pt x="27950" y="58275"/>
                    <a:pt x="27987" y="58165"/>
                    <a:pt x="28024" y="58017"/>
                  </a:cubicBezTo>
                  <a:cubicBezTo>
                    <a:pt x="28172" y="57684"/>
                    <a:pt x="28320" y="57351"/>
                    <a:pt x="28431" y="56981"/>
                  </a:cubicBezTo>
                  <a:cubicBezTo>
                    <a:pt x="28542" y="57055"/>
                    <a:pt x="28690" y="57055"/>
                    <a:pt x="28764" y="57092"/>
                  </a:cubicBezTo>
                  <a:cubicBezTo>
                    <a:pt x="28727" y="57351"/>
                    <a:pt x="28616" y="57647"/>
                    <a:pt x="28542" y="57906"/>
                  </a:cubicBezTo>
                  <a:cubicBezTo>
                    <a:pt x="28357" y="58386"/>
                    <a:pt x="28172" y="58830"/>
                    <a:pt x="27950" y="59274"/>
                  </a:cubicBezTo>
                  <a:cubicBezTo>
                    <a:pt x="27876" y="59348"/>
                    <a:pt x="27839" y="59385"/>
                    <a:pt x="27839" y="59495"/>
                  </a:cubicBezTo>
                  <a:cubicBezTo>
                    <a:pt x="28061" y="59311"/>
                    <a:pt x="28246" y="59015"/>
                    <a:pt x="28431" y="58756"/>
                  </a:cubicBezTo>
                  <a:cubicBezTo>
                    <a:pt x="28764" y="58238"/>
                    <a:pt x="29096" y="57721"/>
                    <a:pt x="29244" y="57129"/>
                  </a:cubicBezTo>
                  <a:cubicBezTo>
                    <a:pt x="29466" y="57166"/>
                    <a:pt x="29688" y="57166"/>
                    <a:pt x="29873" y="57166"/>
                  </a:cubicBezTo>
                  <a:cubicBezTo>
                    <a:pt x="29873" y="57462"/>
                    <a:pt x="29725" y="57721"/>
                    <a:pt x="29577" y="58017"/>
                  </a:cubicBezTo>
                  <a:cubicBezTo>
                    <a:pt x="29355" y="58460"/>
                    <a:pt x="29059" y="58904"/>
                    <a:pt x="28727" y="59348"/>
                  </a:cubicBezTo>
                  <a:cubicBezTo>
                    <a:pt x="28542" y="59569"/>
                    <a:pt x="28357" y="59828"/>
                    <a:pt x="28172" y="60087"/>
                  </a:cubicBezTo>
                  <a:cubicBezTo>
                    <a:pt x="27987" y="60568"/>
                    <a:pt x="27692" y="60863"/>
                    <a:pt x="27470" y="61196"/>
                  </a:cubicBezTo>
                  <a:cubicBezTo>
                    <a:pt x="27211" y="61677"/>
                    <a:pt x="26841" y="62046"/>
                    <a:pt x="26582" y="62490"/>
                  </a:cubicBezTo>
                  <a:cubicBezTo>
                    <a:pt x="26398" y="62157"/>
                    <a:pt x="26176" y="61862"/>
                    <a:pt x="25954" y="61529"/>
                  </a:cubicBezTo>
                  <a:cubicBezTo>
                    <a:pt x="25658" y="61122"/>
                    <a:pt x="25399" y="60679"/>
                    <a:pt x="25067" y="60272"/>
                  </a:cubicBezTo>
                  <a:cubicBezTo>
                    <a:pt x="24882" y="60013"/>
                    <a:pt x="24623" y="59717"/>
                    <a:pt x="24438" y="59459"/>
                  </a:cubicBezTo>
                  <a:cubicBezTo>
                    <a:pt x="24142" y="59089"/>
                    <a:pt x="23884" y="58645"/>
                    <a:pt x="23625" y="58238"/>
                  </a:cubicBezTo>
                  <a:cubicBezTo>
                    <a:pt x="23440" y="57980"/>
                    <a:pt x="23329" y="57647"/>
                    <a:pt x="23329" y="57314"/>
                  </a:cubicBezTo>
                  <a:cubicBezTo>
                    <a:pt x="23551" y="57314"/>
                    <a:pt x="23773" y="57277"/>
                    <a:pt x="23957" y="57277"/>
                  </a:cubicBezTo>
                  <a:cubicBezTo>
                    <a:pt x="24179" y="58017"/>
                    <a:pt x="24660" y="58719"/>
                    <a:pt x="25104" y="59348"/>
                  </a:cubicBezTo>
                  <a:cubicBezTo>
                    <a:pt x="25178" y="59459"/>
                    <a:pt x="25251" y="59532"/>
                    <a:pt x="25362" y="59569"/>
                  </a:cubicBezTo>
                  <a:cubicBezTo>
                    <a:pt x="25288" y="59459"/>
                    <a:pt x="25251" y="59348"/>
                    <a:pt x="25178" y="59200"/>
                  </a:cubicBezTo>
                  <a:cubicBezTo>
                    <a:pt x="24919" y="58793"/>
                    <a:pt x="24734" y="58386"/>
                    <a:pt x="24623" y="57980"/>
                  </a:cubicBezTo>
                  <a:cubicBezTo>
                    <a:pt x="24512" y="57684"/>
                    <a:pt x="24438" y="57425"/>
                    <a:pt x="24364" y="57129"/>
                  </a:cubicBezTo>
                  <a:cubicBezTo>
                    <a:pt x="24475" y="57092"/>
                    <a:pt x="24623" y="57092"/>
                    <a:pt x="24697" y="57055"/>
                  </a:cubicBezTo>
                  <a:cubicBezTo>
                    <a:pt x="24845" y="57462"/>
                    <a:pt x="25030" y="57869"/>
                    <a:pt x="25214" y="58275"/>
                  </a:cubicBezTo>
                  <a:cubicBezTo>
                    <a:pt x="25251" y="58349"/>
                    <a:pt x="25251" y="58386"/>
                    <a:pt x="25288" y="58423"/>
                  </a:cubicBezTo>
                  <a:cubicBezTo>
                    <a:pt x="25288" y="58238"/>
                    <a:pt x="25214" y="58054"/>
                    <a:pt x="25178" y="57869"/>
                  </a:cubicBezTo>
                  <a:cubicBezTo>
                    <a:pt x="25067" y="57536"/>
                    <a:pt x="25030" y="57240"/>
                    <a:pt x="24993" y="56908"/>
                  </a:cubicBezTo>
                  <a:cubicBezTo>
                    <a:pt x="25067" y="56908"/>
                    <a:pt x="25214" y="56871"/>
                    <a:pt x="25288" y="56871"/>
                  </a:cubicBezTo>
                  <a:cubicBezTo>
                    <a:pt x="25399" y="57277"/>
                    <a:pt x="25547" y="57684"/>
                    <a:pt x="25732" y="58091"/>
                  </a:cubicBezTo>
                  <a:cubicBezTo>
                    <a:pt x="25769" y="58165"/>
                    <a:pt x="25806" y="58238"/>
                    <a:pt x="25843" y="58275"/>
                  </a:cubicBezTo>
                  <a:cubicBezTo>
                    <a:pt x="25806" y="57795"/>
                    <a:pt x="25621" y="57314"/>
                    <a:pt x="25621" y="56797"/>
                  </a:cubicBezTo>
                  <a:cubicBezTo>
                    <a:pt x="25950" y="56767"/>
                    <a:pt x="26303" y="56713"/>
                    <a:pt x="26642" y="56713"/>
                  </a:cubicBezTo>
                  <a:close/>
                  <a:moveTo>
                    <a:pt x="25727" y="0"/>
                  </a:moveTo>
                  <a:cubicBezTo>
                    <a:pt x="25556" y="0"/>
                    <a:pt x="25381" y="10"/>
                    <a:pt x="25214" y="10"/>
                  </a:cubicBezTo>
                  <a:cubicBezTo>
                    <a:pt x="24549" y="47"/>
                    <a:pt x="23957" y="305"/>
                    <a:pt x="23403" y="601"/>
                  </a:cubicBezTo>
                  <a:cubicBezTo>
                    <a:pt x="22774" y="971"/>
                    <a:pt x="22257" y="1636"/>
                    <a:pt x="22072" y="2339"/>
                  </a:cubicBezTo>
                  <a:cubicBezTo>
                    <a:pt x="21961" y="2819"/>
                    <a:pt x="22109" y="3337"/>
                    <a:pt x="22331" y="3818"/>
                  </a:cubicBezTo>
                  <a:cubicBezTo>
                    <a:pt x="21407" y="4224"/>
                    <a:pt x="20741" y="5038"/>
                    <a:pt x="20445" y="6036"/>
                  </a:cubicBezTo>
                  <a:cubicBezTo>
                    <a:pt x="20260" y="6664"/>
                    <a:pt x="20223" y="7367"/>
                    <a:pt x="20408" y="7995"/>
                  </a:cubicBezTo>
                  <a:cubicBezTo>
                    <a:pt x="20482" y="8365"/>
                    <a:pt x="20741" y="8661"/>
                    <a:pt x="20963" y="8920"/>
                  </a:cubicBezTo>
                  <a:cubicBezTo>
                    <a:pt x="20371" y="9400"/>
                    <a:pt x="19743" y="9955"/>
                    <a:pt x="19299" y="10546"/>
                  </a:cubicBezTo>
                  <a:cubicBezTo>
                    <a:pt x="18819" y="11101"/>
                    <a:pt x="18338" y="11655"/>
                    <a:pt x="17672" y="11988"/>
                  </a:cubicBezTo>
                  <a:cubicBezTo>
                    <a:pt x="17525" y="12062"/>
                    <a:pt x="17340" y="12173"/>
                    <a:pt x="17340" y="12284"/>
                  </a:cubicBezTo>
                  <a:cubicBezTo>
                    <a:pt x="17340" y="12478"/>
                    <a:pt x="17452" y="12587"/>
                    <a:pt x="17604" y="12587"/>
                  </a:cubicBezTo>
                  <a:cubicBezTo>
                    <a:pt x="17626" y="12587"/>
                    <a:pt x="17649" y="12584"/>
                    <a:pt x="17672" y="12580"/>
                  </a:cubicBezTo>
                  <a:cubicBezTo>
                    <a:pt x="18045" y="12494"/>
                    <a:pt x="18373" y="12408"/>
                    <a:pt x="18708" y="12408"/>
                  </a:cubicBezTo>
                  <a:cubicBezTo>
                    <a:pt x="18805" y="12408"/>
                    <a:pt x="18903" y="12415"/>
                    <a:pt x="19003" y="12432"/>
                  </a:cubicBezTo>
                  <a:cubicBezTo>
                    <a:pt x="18966" y="12580"/>
                    <a:pt x="18892" y="12728"/>
                    <a:pt x="18782" y="12801"/>
                  </a:cubicBezTo>
                  <a:cubicBezTo>
                    <a:pt x="18338" y="13356"/>
                    <a:pt x="17820" y="13837"/>
                    <a:pt x="17303" y="14317"/>
                  </a:cubicBezTo>
                  <a:cubicBezTo>
                    <a:pt x="16785" y="14798"/>
                    <a:pt x="16231" y="15205"/>
                    <a:pt x="15676" y="15611"/>
                  </a:cubicBezTo>
                  <a:cubicBezTo>
                    <a:pt x="14567" y="16462"/>
                    <a:pt x="13310" y="17201"/>
                    <a:pt x="12053" y="17645"/>
                  </a:cubicBezTo>
                  <a:cubicBezTo>
                    <a:pt x="11350" y="17903"/>
                    <a:pt x="10611" y="18162"/>
                    <a:pt x="9872" y="18273"/>
                  </a:cubicBezTo>
                  <a:cubicBezTo>
                    <a:pt x="9773" y="18283"/>
                    <a:pt x="9674" y="18288"/>
                    <a:pt x="9574" y="18288"/>
                  </a:cubicBezTo>
                  <a:cubicBezTo>
                    <a:pt x="9301" y="18288"/>
                    <a:pt x="9023" y="18253"/>
                    <a:pt x="8726" y="18199"/>
                  </a:cubicBezTo>
                  <a:cubicBezTo>
                    <a:pt x="8984" y="17940"/>
                    <a:pt x="9206" y="17571"/>
                    <a:pt x="9354" y="17201"/>
                  </a:cubicBezTo>
                  <a:cubicBezTo>
                    <a:pt x="9539" y="16646"/>
                    <a:pt x="9724" y="15981"/>
                    <a:pt x="9539" y="15389"/>
                  </a:cubicBezTo>
                  <a:cubicBezTo>
                    <a:pt x="9465" y="14835"/>
                    <a:pt x="8984" y="14280"/>
                    <a:pt x="8430" y="14132"/>
                  </a:cubicBezTo>
                  <a:cubicBezTo>
                    <a:pt x="8294" y="14108"/>
                    <a:pt x="8150" y="14095"/>
                    <a:pt x="8003" y="14095"/>
                  </a:cubicBezTo>
                  <a:cubicBezTo>
                    <a:pt x="7707" y="14095"/>
                    <a:pt x="7395" y="14145"/>
                    <a:pt x="7099" y="14243"/>
                  </a:cubicBezTo>
                  <a:cubicBezTo>
                    <a:pt x="6729" y="14317"/>
                    <a:pt x="6396" y="14502"/>
                    <a:pt x="6138" y="14761"/>
                  </a:cubicBezTo>
                  <a:cubicBezTo>
                    <a:pt x="5620" y="15168"/>
                    <a:pt x="5213" y="15611"/>
                    <a:pt x="4955" y="16277"/>
                  </a:cubicBezTo>
                  <a:cubicBezTo>
                    <a:pt x="4733" y="16979"/>
                    <a:pt x="4696" y="17645"/>
                    <a:pt x="4844" y="18384"/>
                  </a:cubicBezTo>
                  <a:cubicBezTo>
                    <a:pt x="4918" y="18865"/>
                    <a:pt x="5065" y="19382"/>
                    <a:pt x="5361" y="19752"/>
                  </a:cubicBezTo>
                  <a:cubicBezTo>
                    <a:pt x="5768" y="20233"/>
                    <a:pt x="6285" y="20602"/>
                    <a:pt x="6840" y="20935"/>
                  </a:cubicBezTo>
                  <a:cubicBezTo>
                    <a:pt x="6692" y="21637"/>
                    <a:pt x="6766" y="22377"/>
                    <a:pt x="6433" y="23079"/>
                  </a:cubicBezTo>
                  <a:cubicBezTo>
                    <a:pt x="5102" y="26407"/>
                    <a:pt x="3808" y="29771"/>
                    <a:pt x="2514" y="33098"/>
                  </a:cubicBezTo>
                  <a:cubicBezTo>
                    <a:pt x="1886" y="34725"/>
                    <a:pt x="1257" y="36278"/>
                    <a:pt x="666" y="37905"/>
                  </a:cubicBezTo>
                  <a:cubicBezTo>
                    <a:pt x="481" y="38311"/>
                    <a:pt x="333" y="38718"/>
                    <a:pt x="148" y="39162"/>
                  </a:cubicBezTo>
                  <a:cubicBezTo>
                    <a:pt x="0" y="39457"/>
                    <a:pt x="0" y="39827"/>
                    <a:pt x="148" y="40160"/>
                  </a:cubicBezTo>
                  <a:cubicBezTo>
                    <a:pt x="259" y="40345"/>
                    <a:pt x="370" y="40493"/>
                    <a:pt x="481" y="40677"/>
                  </a:cubicBezTo>
                  <a:cubicBezTo>
                    <a:pt x="851" y="41787"/>
                    <a:pt x="1368" y="42859"/>
                    <a:pt x="2034" y="43820"/>
                  </a:cubicBezTo>
                  <a:cubicBezTo>
                    <a:pt x="2219" y="44153"/>
                    <a:pt x="2551" y="44411"/>
                    <a:pt x="2773" y="44744"/>
                  </a:cubicBezTo>
                  <a:cubicBezTo>
                    <a:pt x="2884" y="44892"/>
                    <a:pt x="3032" y="44929"/>
                    <a:pt x="3106" y="45003"/>
                  </a:cubicBezTo>
                  <a:cubicBezTo>
                    <a:pt x="3402" y="45262"/>
                    <a:pt x="3624" y="45484"/>
                    <a:pt x="3882" y="45705"/>
                  </a:cubicBezTo>
                  <a:cubicBezTo>
                    <a:pt x="4178" y="45890"/>
                    <a:pt x="4437" y="46038"/>
                    <a:pt x="4733" y="46223"/>
                  </a:cubicBezTo>
                  <a:cubicBezTo>
                    <a:pt x="5250" y="46408"/>
                    <a:pt x="5694" y="46593"/>
                    <a:pt x="6249" y="46630"/>
                  </a:cubicBezTo>
                  <a:cubicBezTo>
                    <a:pt x="6523" y="46687"/>
                    <a:pt x="6798" y="46712"/>
                    <a:pt x="7071" y="46712"/>
                  </a:cubicBezTo>
                  <a:cubicBezTo>
                    <a:pt x="7678" y="46712"/>
                    <a:pt x="8275" y="46586"/>
                    <a:pt x="8836" y="46408"/>
                  </a:cubicBezTo>
                  <a:cubicBezTo>
                    <a:pt x="9502" y="46186"/>
                    <a:pt x="10056" y="45816"/>
                    <a:pt x="10611" y="45447"/>
                  </a:cubicBezTo>
                  <a:cubicBezTo>
                    <a:pt x="11240" y="44966"/>
                    <a:pt x="11757" y="44337"/>
                    <a:pt x="12238" y="43709"/>
                  </a:cubicBezTo>
                  <a:cubicBezTo>
                    <a:pt x="12681" y="43080"/>
                    <a:pt x="13088" y="42415"/>
                    <a:pt x="13421" y="41750"/>
                  </a:cubicBezTo>
                  <a:cubicBezTo>
                    <a:pt x="13569" y="41380"/>
                    <a:pt x="13975" y="41195"/>
                    <a:pt x="14086" y="40751"/>
                  </a:cubicBezTo>
                  <a:cubicBezTo>
                    <a:pt x="14123" y="40677"/>
                    <a:pt x="13975" y="40640"/>
                    <a:pt x="13938" y="40566"/>
                  </a:cubicBezTo>
                  <a:cubicBezTo>
                    <a:pt x="13938" y="40530"/>
                    <a:pt x="13975" y="40530"/>
                    <a:pt x="13975" y="40493"/>
                  </a:cubicBezTo>
                  <a:cubicBezTo>
                    <a:pt x="14086" y="40493"/>
                    <a:pt x="14160" y="40493"/>
                    <a:pt x="14271" y="40382"/>
                  </a:cubicBezTo>
                  <a:cubicBezTo>
                    <a:pt x="14345" y="40308"/>
                    <a:pt x="14382" y="40160"/>
                    <a:pt x="14345" y="40012"/>
                  </a:cubicBezTo>
                  <a:cubicBezTo>
                    <a:pt x="13606" y="37757"/>
                    <a:pt x="12829" y="35538"/>
                    <a:pt x="12053" y="33283"/>
                  </a:cubicBezTo>
                  <a:cubicBezTo>
                    <a:pt x="11498" y="31657"/>
                    <a:pt x="10944" y="30030"/>
                    <a:pt x="10315" y="28477"/>
                  </a:cubicBezTo>
                  <a:cubicBezTo>
                    <a:pt x="9909" y="27331"/>
                    <a:pt x="9539" y="26111"/>
                    <a:pt x="9095" y="24965"/>
                  </a:cubicBezTo>
                  <a:cubicBezTo>
                    <a:pt x="8652" y="23819"/>
                    <a:pt x="8245" y="22599"/>
                    <a:pt x="7801" y="21453"/>
                  </a:cubicBezTo>
                  <a:lnTo>
                    <a:pt x="7801" y="21453"/>
                  </a:lnTo>
                  <a:cubicBezTo>
                    <a:pt x="8459" y="21658"/>
                    <a:pt x="9161" y="21761"/>
                    <a:pt x="9866" y="21761"/>
                  </a:cubicBezTo>
                  <a:cubicBezTo>
                    <a:pt x="10429" y="21761"/>
                    <a:pt x="10993" y="21695"/>
                    <a:pt x="11535" y="21564"/>
                  </a:cubicBezTo>
                  <a:cubicBezTo>
                    <a:pt x="12681" y="21305"/>
                    <a:pt x="13754" y="20750"/>
                    <a:pt x="14826" y="20270"/>
                  </a:cubicBezTo>
                  <a:cubicBezTo>
                    <a:pt x="15639" y="19789"/>
                    <a:pt x="16378" y="19345"/>
                    <a:pt x="17155" y="18828"/>
                  </a:cubicBezTo>
                  <a:cubicBezTo>
                    <a:pt x="17783" y="18458"/>
                    <a:pt x="18338" y="17977"/>
                    <a:pt x="18929" y="17571"/>
                  </a:cubicBezTo>
                  <a:cubicBezTo>
                    <a:pt x="19299" y="17349"/>
                    <a:pt x="19632" y="17053"/>
                    <a:pt x="20002" y="16868"/>
                  </a:cubicBezTo>
                  <a:cubicBezTo>
                    <a:pt x="20041" y="16862"/>
                    <a:pt x="20081" y="16859"/>
                    <a:pt x="20123" y="16859"/>
                  </a:cubicBezTo>
                  <a:cubicBezTo>
                    <a:pt x="20315" y="16859"/>
                    <a:pt x="20528" y="16925"/>
                    <a:pt x="20741" y="17016"/>
                  </a:cubicBezTo>
                  <a:cubicBezTo>
                    <a:pt x="20445" y="17053"/>
                    <a:pt x="20186" y="17201"/>
                    <a:pt x="19928" y="17386"/>
                  </a:cubicBezTo>
                  <a:cubicBezTo>
                    <a:pt x="19706" y="17608"/>
                    <a:pt x="19521" y="17903"/>
                    <a:pt x="19558" y="18199"/>
                  </a:cubicBezTo>
                  <a:cubicBezTo>
                    <a:pt x="19558" y="18569"/>
                    <a:pt x="19891" y="18902"/>
                    <a:pt x="20223" y="19123"/>
                  </a:cubicBezTo>
                  <a:cubicBezTo>
                    <a:pt x="20558" y="19338"/>
                    <a:pt x="20923" y="19461"/>
                    <a:pt x="21289" y="19461"/>
                  </a:cubicBezTo>
                  <a:cubicBezTo>
                    <a:pt x="21490" y="19461"/>
                    <a:pt x="21691" y="19424"/>
                    <a:pt x="21887" y="19345"/>
                  </a:cubicBezTo>
                  <a:cubicBezTo>
                    <a:pt x="22257" y="19197"/>
                    <a:pt x="22590" y="18902"/>
                    <a:pt x="22848" y="18643"/>
                  </a:cubicBezTo>
                  <a:cubicBezTo>
                    <a:pt x="23070" y="18347"/>
                    <a:pt x="23218" y="17977"/>
                    <a:pt x="23366" y="17682"/>
                  </a:cubicBezTo>
                  <a:cubicBezTo>
                    <a:pt x="23699" y="17903"/>
                    <a:pt x="23994" y="18051"/>
                    <a:pt x="24327" y="18236"/>
                  </a:cubicBezTo>
                  <a:cubicBezTo>
                    <a:pt x="24068" y="18680"/>
                    <a:pt x="23699" y="19160"/>
                    <a:pt x="23329" y="19530"/>
                  </a:cubicBezTo>
                  <a:cubicBezTo>
                    <a:pt x="23070" y="19752"/>
                    <a:pt x="22848" y="19974"/>
                    <a:pt x="22627" y="20159"/>
                  </a:cubicBezTo>
                  <a:cubicBezTo>
                    <a:pt x="22516" y="20270"/>
                    <a:pt x="22479" y="20380"/>
                    <a:pt x="22516" y="20491"/>
                  </a:cubicBezTo>
                  <a:cubicBezTo>
                    <a:pt x="22590" y="20639"/>
                    <a:pt x="22700" y="20676"/>
                    <a:pt x="22848" y="20676"/>
                  </a:cubicBezTo>
                  <a:cubicBezTo>
                    <a:pt x="23255" y="20713"/>
                    <a:pt x="23736" y="20713"/>
                    <a:pt x="24142" y="20824"/>
                  </a:cubicBezTo>
                  <a:cubicBezTo>
                    <a:pt x="24105" y="21305"/>
                    <a:pt x="24142" y="21785"/>
                    <a:pt x="24142" y="22303"/>
                  </a:cubicBezTo>
                  <a:cubicBezTo>
                    <a:pt x="24179" y="25002"/>
                    <a:pt x="24290" y="27775"/>
                    <a:pt x="24438" y="30510"/>
                  </a:cubicBezTo>
                  <a:cubicBezTo>
                    <a:pt x="24438" y="30621"/>
                    <a:pt x="24475" y="30695"/>
                    <a:pt x="24475" y="30843"/>
                  </a:cubicBezTo>
                  <a:cubicBezTo>
                    <a:pt x="24475" y="31361"/>
                    <a:pt x="24512" y="31841"/>
                    <a:pt x="24438" y="32359"/>
                  </a:cubicBezTo>
                  <a:cubicBezTo>
                    <a:pt x="24475" y="32470"/>
                    <a:pt x="24475" y="32544"/>
                    <a:pt x="24475" y="32692"/>
                  </a:cubicBezTo>
                  <a:cubicBezTo>
                    <a:pt x="24512" y="34355"/>
                    <a:pt x="24549" y="36056"/>
                    <a:pt x="24623" y="37720"/>
                  </a:cubicBezTo>
                  <a:cubicBezTo>
                    <a:pt x="24512" y="37831"/>
                    <a:pt x="24364" y="37868"/>
                    <a:pt x="24290" y="37942"/>
                  </a:cubicBezTo>
                  <a:cubicBezTo>
                    <a:pt x="23957" y="38126"/>
                    <a:pt x="23551" y="38126"/>
                    <a:pt x="23181" y="38200"/>
                  </a:cubicBezTo>
                  <a:cubicBezTo>
                    <a:pt x="22959" y="38200"/>
                    <a:pt x="22774" y="38200"/>
                    <a:pt x="22516" y="38274"/>
                  </a:cubicBezTo>
                  <a:cubicBezTo>
                    <a:pt x="22331" y="38311"/>
                    <a:pt x="22294" y="38607"/>
                    <a:pt x="22442" y="38755"/>
                  </a:cubicBezTo>
                  <a:cubicBezTo>
                    <a:pt x="22664" y="38977"/>
                    <a:pt x="22996" y="39125"/>
                    <a:pt x="23255" y="39309"/>
                  </a:cubicBezTo>
                  <a:cubicBezTo>
                    <a:pt x="23588" y="39531"/>
                    <a:pt x="23957" y="39679"/>
                    <a:pt x="24327" y="39864"/>
                  </a:cubicBezTo>
                  <a:cubicBezTo>
                    <a:pt x="24142" y="40825"/>
                    <a:pt x="23957" y="41823"/>
                    <a:pt x="23736" y="42822"/>
                  </a:cubicBezTo>
                  <a:cubicBezTo>
                    <a:pt x="23551" y="43672"/>
                    <a:pt x="23255" y="44522"/>
                    <a:pt x="22959" y="45336"/>
                  </a:cubicBezTo>
                  <a:cubicBezTo>
                    <a:pt x="22664" y="46186"/>
                    <a:pt x="22331" y="46999"/>
                    <a:pt x="21887" y="47739"/>
                  </a:cubicBezTo>
                  <a:cubicBezTo>
                    <a:pt x="21554" y="48367"/>
                    <a:pt x="21148" y="48922"/>
                    <a:pt x="20741" y="49439"/>
                  </a:cubicBezTo>
                  <a:cubicBezTo>
                    <a:pt x="20593" y="49624"/>
                    <a:pt x="20445" y="49772"/>
                    <a:pt x="20371" y="49920"/>
                  </a:cubicBezTo>
                  <a:cubicBezTo>
                    <a:pt x="20260" y="50068"/>
                    <a:pt x="20371" y="50290"/>
                    <a:pt x="20556" y="50290"/>
                  </a:cubicBezTo>
                  <a:cubicBezTo>
                    <a:pt x="20642" y="50298"/>
                    <a:pt x="20726" y="50300"/>
                    <a:pt x="20810" y="50300"/>
                  </a:cubicBezTo>
                  <a:cubicBezTo>
                    <a:pt x="21037" y="50300"/>
                    <a:pt x="21258" y="50279"/>
                    <a:pt x="21486" y="50279"/>
                  </a:cubicBezTo>
                  <a:cubicBezTo>
                    <a:pt x="21569" y="50279"/>
                    <a:pt x="21653" y="50282"/>
                    <a:pt x="21739" y="50290"/>
                  </a:cubicBezTo>
                  <a:cubicBezTo>
                    <a:pt x="21887" y="50290"/>
                    <a:pt x="22035" y="50327"/>
                    <a:pt x="22146" y="50327"/>
                  </a:cubicBezTo>
                  <a:cubicBezTo>
                    <a:pt x="22405" y="50327"/>
                    <a:pt x="22590" y="50364"/>
                    <a:pt x="22774" y="50364"/>
                  </a:cubicBezTo>
                  <a:lnTo>
                    <a:pt x="22774" y="50438"/>
                  </a:lnTo>
                  <a:lnTo>
                    <a:pt x="22627" y="50438"/>
                  </a:lnTo>
                  <a:cubicBezTo>
                    <a:pt x="22590" y="50512"/>
                    <a:pt x="22590" y="50623"/>
                    <a:pt x="22590" y="50696"/>
                  </a:cubicBezTo>
                  <a:cubicBezTo>
                    <a:pt x="22479" y="50881"/>
                    <a:pt x="22331" y="51066"/>
                    <a:pt x="22220" y="51251"/>
                  </a:cubicBezTo>
                  <a:cubicBezTo>
                    <a:pt x="22035" y="51214"/>
                    <a:pt x="21887" y="51103"/>
                    <a:pt x="21739" y="51029"/>
                  </a:cubicBezTo>
                  <a:cubicBezTo>
                    <a:pt x="21370" y="50733"/>
                    <a:pt x="20926" y="50549"/>
                    <a:pt x="20482" y="50475"/>
                  </a:cubicBezTo>
                  <a:cubicBezTo>
                    <a:pt x="20039" y="50327"/>
                    <a:pt x="19521" y="50253"/>
                    <a:pt x="19003" y="50142"/>
                  </a:cubicBezTo>
                  <a:cubicBezTo>
                    <a:pt x="18264" y="49957"/>
                    <a:pt x="17525" y="49772"/>
                    <a:pt x="16970" y="49218"/>
                  </a:cubicBezTo>
                  <a:cubicBezTo>
                    <a:pt x="16904" y="49152"/>
                    <a:pt x="16809" y="49027"/>
                    <a:pt x="16710" y="49027"/>
                  </a:cubicBezTo>
                  <a:cubicBezTo>
                    <a:pt x="16698" y="49027"/>
                    <a:pt x="16686" y="49029"/>
                    <a:pt x="16674" y="49033"/>
                  </a:cubicBezTo>
                  <a:cubicBezTo>
                    <a:pt x="16526" y="49033"/>
                    <a:pt x="16415" y="49181"/>
                    <a:pt x="16415" y="49329"/>
                  </a:cubicBezTo>
                  <a:cubicBezTo>
                    <a:pt x="16378" y="49920"/>
                    <a:pt x="16415" y="50475"/>
                    <a:pt x="16489" y="51066"/>
                  </a:cubicBezTo>
                  <a:cubicBezTo>
                    <a:pt x="16526" y="51399"/>
                    <a:pt x="16600" y="51732"/>
                    <a:pt x="16748" y="51990"/>
                  </a:cubicBezTo>
                  <a:cubicBezTo>
                    <a:pt x="16342" y="52138"/>
                    <a:pt x="15972" y="52286"/>
                    <a:pt x="15565" y="52360"/>
                  </a:cubicBezTo>
                  <a:cubicBezTo>
                    <a:pt x="15269" y="52397"/>
                    <a:pt x="14937" y="52360"/>
                    <a:pt x="14678" y="52471"/>
                  </a:cubicBezTo>
                  <a:cubicBezTo>
                    <a:pt x="14493" y="52508"/>
                    <a:pt x="14382" y="52767"/>
                    <a:pt x="14530" y="52915"/>
                  </a:cubicBezTo>
                  <a:cubicBezTo>
                    <a:pt x="14900" y="53284"/>
                    <a:pt x="15380" y="53543"/>
                    <a:pt x="15787" y="53839"/>
                  </a:cubicBezTo>
                  <a:cubicBezTo>
                    <a:pt x="16194" y="54135"/>
                    <a:pt x="16674" y="54357"/>
                    <a:pt x="17081" y="54615"/>
                  </a:cubicBezTo>
                  <a:cubicBezTo>
                    <a:pt x="16157" y="54948"/>
                    <a:pt x="15417" y="55651"/>
                    <a:pt x="14937" y="56464"/>
                  </a:cubicBezTo>
                  <a:cubicBezTo>
                    <a:pt x="14567" y="57129"/>
                    <a:pt x="14382" y="57869"/>
                    <a:pt x="14197" y="58608"/>
                  </a:cubicBezTo>
                  <a:cubicBezTo>
                    <a:pt x="14160" y="58830"/>
                    <a:pt x="14086" y="59015"/>
                    <a:pt x="14086" y="59237"/>
                  </a:cubicBezTo>
                  <a:cubicBezTo>
                    <a:pt x="14118" y="59301"/>
                    <a:pt x="14178" y="59392"/>
                    <a:pt x="14265" y="59392"/>
                  </a:cubicBezTo>
                  <a:cubicBezTo>
                    <a:pt x="14279" y="59392"/>
                    <a:pt x="14293" y="59390"/>
                    <a:pt x="14308" y="59385"/>
                  </a:cubicBezTo>
                  <a:cubicBezTo>
                    <a:pt x="14456" y="59385"/>
                    <a:pt x="14530" y="59237"/>
                    <a:pt x="14567" y="59163"/>
                  </a:cubicBezTo>
                  <a:cubicBezTo>
                    <a:pt x="14715" y="58904"/>
                    <a:pt x="14900" y="58645"/>
                    <a:pt x="15121" y="58423"/>
                  </a:cubicBezTo>
                  <a:cubicBezTo>
                    <a:pt x="15639" y="57832"/>
                    <a:pt x="16342" y="57462"/>
                    <a:pt x="17044" y="57166"/>
                  </a:cubicBezTo>
                  <a:cubicBezTo>
                    <a:pt x="17310" y="57086"/>
                    <a:pt x="17596" y="57026"/>
                    <a:pt x="17887" y="57026"/>
                  </a:cubicBezTo>
                  <a:cubicBezTo>
                    <a:pt x="18000" y="57026"/>
                    <a:pt x="18113" y="57035"/>
                    <a:pt x="18227" y="57055"/>
                  </a:cubicBezTo>
                  <a:cubicBezTo>
                    <a:pt x="18892" y="57092"/>
                    <a:pt x="19484" y="57277"/>
                    <a:pt x="20113" y="57462"/>
                  </a:cubicBezTo>
                  <a:cubicBezTo>
                    <a:pt x="20445" y="57536"/>
                    <a:pt x="20778" y="57684"/>
                    <a:pt x="21111" y="57721"/>
                  </a:cubicBezTo>
                  <a:cubicBezTo>
                    <a:pt x="21337" y="57773"/>
                    <a:pt x="21581" y="57809"/>
                    <a:pt x="21829" y="57809"/>
                  </a:cubicBezTo>
                  <a:cubicBezTo>
                    <a:pt x="22106" y="57809"/>
                    <a:pt x="22390" y="57764"/>
                    <a:pt x="22664" y="57647"/>
                  </a:cubicBezTo>
                  <a:cubicBezTo>
                    <a:pt x="22700" y="57795"/>
                    <a:pt x="22700" y="57980"/>
                    <a:pt x="22811" y="58091"/>
                  </a:cubicBezTo>
                  <a:cubicBezTo>
                    <a:pt x="23070" y="58793"/>
                    <a:pt x="23551" y="59459"/>
                    <a:pt x="23994" y="60050"/>
                  </a:cubicBezTo>
                  <a:cubicBezTo>
                    <a:pt x="24475" y="60605"/>
                    <a:pt x="24882" y="61159"/>
                    <a:pt x="25288" y="61751"/>
                  </a:cubicBezTo>
                  <a:cubicBezTo>
                    <a:pt x="25584" y="62194"/>
                    <a:pt x="25954" y="62601"/>
                    <a:pt x="26139" y="63082"/>
                  </a:cubicBezTo>
                  <a:cubicBezTo>
                    <a:pt x="26176" y="63230"/>
                    <a:pt x="26213" y="63377"/>
                    <a:pt x="26324" y="63414"/>
                  </a:cubicBezTo>
                  <a:cubicBezTo>
                    <a:pt x="26370" y="63438"/>
                    <a:pt x="26425" y="63450"/>
                    <a:pt x="26478" y="63450"/>
                  </a:cubicBezTo>
                  <a:cubicBezTo>
                    <a:pt x="26593" y="63450"/>
                    <a:pt x="26705" y="63393"/>
                    <a:pt x="26730" y="63266"/>
                  </a:cubicBezTo>
                  <a:cubicBezTo>
                    <a:pt x="26841" y="63082"/>
                    <a:pt x="26878" y="62860"/>
                    <a:pt x="27026" y="62675"/>
                  </a:cubicBezTo>
                  <a:cubicBezTo>
                    <a:pt x="27248" y="62268"/>
                    <a:pt x="27507" y="61936"/>
                    <a:pt x="27765" y="61529"/>
                  </a:cubicBezTo>
                  <a:cubicBezTo>
                    <a:pt x="28024" y="61085"/>
                    <a:pt x="28357" y="60679"/>
                    <a:pt x="28690" y="60309"/>
                  </a:cubicBezTo>
                  <a:cubicBezTo>
                    <a:pt x="29059" y="59902"/>
                    <a:pt x="29355" y="59422"/>
                    <a:pt x="29688" y="58941"/>
                  </a:cubicBezTo>
                  <a:cubicBezTo>
                    <a:pt x="29910" y="58497"/>
                    <a:pt x="30169" y="58091"/>
                    <a:pt x="30243" y="57647"/>
                  </a:cubicBezTo>
                  <a:cubicBezTo>
                    <a:pt x="30492" y="57760"/>
                    <a:pt x="30755" y="57804"/>
                    <a:pt x="31023" y="57804"/>
                  </a:cubicBezTo>
                  <a:cubicBezTo>
                    <a:pt x="31193" y="57804"/>
                    <a:pt x="31365" y="57787"/>
                    <a:pt x="31536" y="57758"/>
                  </a:cubicBezTo>
                  <a:cubicBezTo>
                    <a:pt x="32017" y="57721"/>
                    <a:pt x="32424" y="57536"/>
                    <a:pt x="32830" y="57388"/>
                  </a:cubicBezTo>
                  <a:cubicBezTo>
                    <a:pt x="33514" y="57193"/>
                    <a:pt x="34227" y="56969"/>
                    <a:pt x="34943" y="56969"/>
                  </a:cubicBezTo>
                  <a:cubicBezTo>
                    <a:pt x="35040" y="56969"/>
                    <a:pt x="35137" y="56973"/>
                    <a:pt x="35234" y="56981"/>
                  </a:cubicBezTo>
                  <a:cubicBezTo>
                    <a:pt x="35788" y="57018"/>
                    <a:pt x="36269" y="57277"/>
                    <a:pt x="36712" y="57536"/>
                  </a:cubicBezTo>
                  <a:cubicBezTo>
                    <a:pt x="37304" y="57869"/>
                    <a:pt x="37785" y="58386"/>
                    <a:pt x="38191" y="58941"/>
                  </a:cubicBezTo>
                  <a:cubicBezTo>
                    <a:pt x="38302" y="59052"/>
                    <a:pt x="38339" y="59348"/>
                    <a:pt x="38561" y="59348"/>
                  </a:cubicBezTo>
                  <a:cubicBezTo>
                    <a:pt x="38672" y="59348"/>
                    <a:pt x="38746" y="59237"/>
                    <a:pt x="38783" y="59200"/>
                  </a:cubicBezTo>
                  <a:cubicBezTo>
                    <a:pt x="38746" y="58978"/>
                    <a:pt x="38709" y="58793"/>
                    <a:pt x="38672" y="58608"/>
                  </a:cubicBezTo>
                  <a:cubicBezTo>
                    <a:pt x="38598" y="58312"/>
                    <a:pt x="38524" y="58017"/>
                    <a:pt x="38413" y="57721"/>
                  </a:cubicBezTo>
                  <a:cubicBezTo>
                    <a:pt x="38228" y="56981"/>
                    <a:pt x="37858" y="56279"/>
                    <a:pt x="37415" y="55724"/>
                  </a:cubicBezTo>
                  <a:cubicBezTo>
                    <a:pt x="37008" y="55244"/>
                    <a:pt x="36454" y="54800"/>
                    <a:pt x="35788" y="54578"/>
                  </a:cubicBezTo>
                  <a:cubicBezTo>
                    <a:pt x="36306" y="54320"/>
                    <a:pt x="36823" y="54024"/>
                    <a:pt x="37267" y="53691"/>
                  </a:cubicBezTo>
                  <a:cubicBezTo>
                    <a:pt x="37637" y="53432"/>
                    <a:pt x="38006" y="53247"/>
                    <a:pt x="38339" y="52915"/>
                  </a:cubicBezTo>
                  <a:cubicBezTo>
                    <a:pt x="38487" y="52767"/>
                    <a:pt x="38413" y="52471"/>
                    <a:pt x="38191" y="52397"/>
                  </a:cubicBezTo>
                  <a:cubicBezTo>
                    <a:pt x="37932" y="52323"/>
                    <a:pt x="37600" y="52360"/>
                    <a:pt x="37304" y="52323"/>
                  </a:cubicBezTo>
                  <a:cubicBezTo>
                    <a:pt x="36897" y="52286"/>
                    <a:pt x="36491" y="52138"/>
                    <a:pt x="36121" y="51953"/>
                  </a:cubicBezTo>
                  <a:cubicBezTo>
                    <a:pt x="36269" y="51621"/>
                    <a:pt x="36380" y="51288"/>
                    <a:pt x="36454" y="50918"/>
                  </a:cubicBezTo>
                  <a:cubicBezTo>
                    <a:pt x="36528" y="50364"/>
                    <a:pt x="36565" y="49772"/>
                    <a:pt x="36491" y="49218"/>
                  </a:cubicBezTo>
                  <a:cubicBezTo>
                    <a:pt x="36491" y="49086"/>
                    <a:pt x="36340" y="48972"/>
                    <a:pt x="36226" y="48972"/>
                  </a:cubicBezTo>
                  <a:cubicBezTo>
                    <a:pt x="36181" y="48972"/>
                    <a:pt x="36142" y="48991"/>
                    <a:pt x="36121" y="49033"/>
                  </a:cubicBezTo>
                  <a:cubicBezTo>
                    <a:pt x="35899" y="49255"/>
                    <a:pt x="35603" y="49513"/>
                    <a:pt x="35344" y="49624"/>
                  </a:cubicBezTo>
                  <a:cubicBezTo>
                    <a:pt x="34642" y="49957"/>
                    <a:pt x="33903" y="50105"/>
                    <a:pt x="33126" y="50253"/>
                  </a:cubicBezTo>
                  <a:cubicBezTo>
                    <a:pt x="32609" y="50364"/>
                    <a:pt x="32054" y="50475"/>
                    <a:pt x="31573" y="50733"/>
                  </a:cubicBezTo>
                  <a:cubicBezTo>
                    <a:pt x="31315" y="50881"/>
                    <a:pt x="31093" y="51103"/>
                    <a:pt x="30760" y="51214"/>
                  </a:cubicBezTo>
                  <a:cubicBezTo>
                    <a:pt x="30612" y="51029"/>
                    <a:pt x="30464" y="50844"/>
                    <a:pt x="30390" y="50659"/>
                  </a:cubicBezTo>
                  <a:cubicBezTo>
                    <a:pt x="30390" y="50549"/>
                    <a:pt x="30390" y="50475"/>
                    <a:pt x="30353" y="50364"/>
                  </a:cubicBezTo>
                  <a:cubicBezTo>
                    <a:pt x="30279" y="50364"/>
                    <a:pt x="30206" y="50327"/>
                    <a:pt x="30169" y="50327"/>
                  </a:cubicBezTo>
                  <a:cubicBezTo>
                    <a:pt x="30390" y="50253"/>
                    <a:pt x="30649" y="50253"/>
                    <a:pt x="30945" y="50253"/>
                  </a:cubicBezTo>
                  <a:cubicBezTo>
                    <a:pt x="31086" y="50206"/>
                    <a:pt x="31234" y="50192"/>
                    <a:pt x="31387" y="50192"/>
                  </a:cubicBezTo>
                  <a:cubicBezTo>
                    <a:pt x="31592" y="50192"/>
                    <a:pt x="31806" y="50216"/>
                    <a:pt x="32024" y="50216"/>
                  </a:cubicBezTo>
                  <a:cubicBezTo>
                    <a:pt x="32156" y="50216"/>
                    <a:pt x="32290" y="50208"/>
                    <a:pt x="32424" y="50179"/>
                  </a:cubicBezTo>
                  <a:cubicBezTo>
                    <a:pt x="32572" y="50179"/>
                    <a:pt x="32683" y="50105"/>
                    <a:pt x="32646" y="49957"/>
                  </a:cubicBezTo>
                  <a:cubicBezTo>
                    <a:pt x="32646" y="49809"/>
                    <a:pt x="32572" y="49735"/>
                    <a:pt x="32461" y="49624"/>
                  </a:cubicBezTo>
                  <a:cubicBezTo>
                    <a:pt x="32202" y="49329"/>
                    <a:pt x="31943" y="48959"/>
                    <a:pt x="31684" y="48626"/>
                  </a:cubicBezTo>
                  <a:cubicBezTo>
                    <a:pt x="30982" y="47665"/>
                    <a:pt x="30464" y="46593"/>
                    <a:pt x="30058" y="45484"/>
                  </a:cubicBezTo>
                  <a:cubicBezTo>
                    <a:pt x="29725" y="44522"/>
                    <a:pt x="29429" y="43598"/>
                    <a:pt x="29170" y="42563"/>
                  </a:cubicBezTo>
                  <a:cubicBezTo>
                    <a:pt x="28986" y="41639"/>
                    <a:pt x="28801" y="40677"/>
                    <a:pt x="28616" y="39753"/>
                  </a:cubicBezTo>
                  <a:cubicBezTo>
                    <a:pt x="29170" y="39457"/>
                    <a:pt x="29688" y="39162"/>
                    <a:pt x="30206" y="38866"/>
                  </a:cubicBezTo>
                  <a:cubicBezTo>
                    <a:pt x="30353" y="38792"/>
                    <a:pt x="30575" y="38644"/>
                    <a:pt x="30575" y="38422"/>
                  </a:cubicBezTo>
                  <a:cubicBezTo>
                    <a:pt x="30575" y="38274"/>
                    <a:pt x="30427" y="38126"/>
                    <a:pt x="30279" y="38126"/>
                  </a:cubicBezTo>
                  <a:cubicBezTo>
                    <a:pt x="29799" y="38052"/>
                    <a:pt x="29281" y="38089"/>
                    <a:pt x="28801" y="37905"/>
                  </a:cubicBezTo>
                  <a:cubicBezTo>
                    <a:pt x="28616" y="37794"/>
                    <a:pt x="28505" y="37757"/>
                    <a:pt x="28357" y="37609"/>
                  </a:cubicBezTo>
                  <a:lnTo>
                    <a:pt x="28357" y="37535"/>
                  </a:lnTo>
                  <a:cubicBezTo>
                    <a:pt x="27987" y="37313"/>
                    <a:pt x="27618" y="37128"/>
                    <a:pt x="27248" y="36832"/>
                  </a:cubicBezTo>
                  <a:lnTo>
                    <a:pt x="27248" y="36832"/>
                  </a:lnTo>
                  <a:cubicBezTo>
                    <a:pt x="27285" y="36980"/>
                    <a:pt x="27433" y="37091"/>
                    <a:pt x="27507" y="37165"/>
                  </a:cubicBezTo>
                  <a:lnTo>
                    <a:pt x="28061" y="37720"/>
                  </a:lnTo>
                  <a:cubicBezTo>
                    <a:pt x="28172" y="37831"/>
                    <a:pt x="28246" y="37831"/>
                    <a:pt x="28357" y="37868"/>
                  </a:cubicBezTo>
                  <a:cubicBezTo>
                    <a:pt x="28061" y="38052"/>
                    <a:pt x="28061" y="38237"/>
                    <a:pt x="28061" y="38422"/>
                  </a:cubicBezTo>
                  <a:cubicBezTo>
                    <a:pt x="27839" y="38237"/>
                    <a:pt x="27618" y="38052"/>
                    <a:pt x="27322" y="37942"/>
                  </a:cubicBezTo>
                  <a:cubicBezTo>
                    <a:pt x="27267" y="37926"/>
                    <a:pt x="27209" y="37920"/>
                    <a:pt x="27149" y="37920"/>
                  </a:cubicBezTo>
                  <a:cubicBezTo>
                    <a:pt x="26983" y="37920"/>
                    <a:pt x="26798" y="37963"/>
                    <a:pt x="26608" y="37963"/>
                  </a:cubicBezTo>
                  <a:cubicBezTo>
                    <a:pt x="26538" y="37963"/>
                    <a:pt x="26468" y="37957"/>
                    <a:pt x="26398" y="37942"/>
                  </a:cubicBezTo>
                  <a:cubicBezTo>
                    <a:pt x="26340" y="37932"/>
                    <a:pt x="26281" y="37927"/>
                    <a:pt x="26223" y="37927"/>
                  </a:cubicBezTo>
                  <a:cubicBezTo>
                    <a:pt x="25832" y="37927"/>
                    <a:pt x="25435" y="38133"/>
                    <a:pt x="25178" y="38422"/>
                  </a:cubicBezTo>
                  <a:lnTo>
                    <a:pt x="25178" y="37831"/>
                  </a:lnTo>
                  <a:lnTo>
                    <a:pt x="25436" y="37683"/>
                  </a:lnTo>
                  <a:lnTo>
                    <a:pt x="26028" y="37091"/>
                  </a:lnTo>
                  <a:cubicBezTo>
                    <a:pt x="26139" y="36980"/>
                    <a:pt x="26213" y="36906"/>
                    <a:pt x="26287" y="36795"/>
                  </a:cubicBezTo>
                  <a:lnTo>
                    <a:pt x="26287" y="36795"/>
                  </a:lnTo>
                  <a:lnTo>
                    <a:pt x="25178" y="37498"/>
                  </a:lnTo>
                  <a:lnTo>
                    <a:pt x="25178" y="37091"/>
                  </a:lnTo>
                  <a:cubicBezTo>
                    <a:pt x="25473" y="36832"/>
                    <a:pt x="25769" y="36574"/>
                    <a:pt x="25991" y="36241"/>
                  </a:cubicBezTo>
                  <a:lnTo>
                    <a:pt x="25991" y="36241"/>
                  </a:lnTo>
                  <a:cubicBezTo>
                    <a:pt x="25769" y="36352"/>
                    <a:pt x="25584" y="36537"/>
                    <a:pt x="25362" y="36574"/>
                  </a:cubicBezTo>
                  <a:cubicBezTo>
                    <a:pt x="25288" y="36611"/>
                    <a:pt x="25214" y="36611"/>
                    <a:pt x="25178" y="36648"/>
                  </a:cubicBezTo>
                  <a:lnTo>
                    <a:pt x="25178" y="36389"/>
                  </a:lnTo>
                  <a:lnTo>
                    <a:pt x="25991" y="35686"/>
                  </a:lnTo>
                  <a:cubicBezTo>
                    <a:pt x="26102" y="35612"/>
                    <a:pt x="26176" y="35538"/>
                    <a:pt x="26213" y="35465"/>
                  </a:cubicBezTo>
                  <a:lnTo>
                    <a:pt x="26213" y="35465"/>
                  </a:lnTo>
                  <a:cubicBezTo>
                    <a:pt x="25843" y="35649"/>
                    <a:pt x="25547" y="35871"/>
                    <a:pt x="25178" y="36019"/>
                  </a:cubicBezTo>
                  <a:lnTo>
                    <a:pt x="25178" y="35723"/>
                  </a:lnTo>
                  <a:cubicBezTo>
                    <a:pt x="25399" y="35686"/>
                    <a:pt x="25547" y="35501"/>
                    <a:pt x="25732" y="35354"/>
                  </a:cubicBezTo>
                  <a:cubicBezTo>
                    <a:pt x="25954" y="35169"/>
                    <a:pt x="26176" y="34984"/>
                    <a:pt x="26361" y="34799"/>
                  </a:cubicBezTo>
                  <a:lnTo>
                    <a:pt x="26361" y="34799"/>
                  </a:lnTo>
                  <a:cubicBezTo>
                    <a:pt x="25954" y="34984"/>
                    <a:pt x="25584" y="35280"/>
                    <a:pt x="25178" y="35428"/>
                  </a:cubicBezTo>
                  <a:lnTo>
                    <a:pt x="25178" y="35280"/>
                  </a:lnTo>
                  <a:cubicBezTo>
                    <a:pt x="25436" y="35132"/>
                    <a:pt x="25732" y="34947"/>
                    <a:pt x="25991" y="34762"/>
                  </a:cubicBezTo>
                  <a:cubicBezTo>
                    <a:pt x="26176" y="34614"/>
                    <a:pt x="26361" y="34503"/>
                    <a:pt x="26508" y="34318"/>
                  </a:cubicBezTo>
                  <a:lnTo>
                    <a:pt x="26508" y="34318"/>
                  </a:lnTo>
                  <a:cubicBezTo>
                    <a:pt x="26287" y="34392"/>
                    <a:pt x="26028" y="34577"/>
                    <a:pt x="25806" y="34725"/>
                  </a:cubicBezTo>
                  <a:lnTo>
                    <a:pt x="25104" y="34984"/>
                  </a:lnTo>
                  <a:lnTo>
                    <a:pt x="25104" y="34429"/>
                  </a:lnTo>
                  <a:cubicBezTo>
                    <a:pt x="25436" y="34392"/>
                    <a:pt x="25732" y="34171"/>
                    <a:pt x="25991" y="34023"/>
                  </a:cubicBezTo>
                  <a:cubicBezTo>
                    <a:pt x="26213" y="33875"/>
                    <a:pt x="26471" y="33764"/>
                    <a:pt x="26730" y="33579"/>
                  </a:cubicBezTo>
                  <a:cubicBezTo>
                    <a:pt x="27026" y="33764"/>
                    <a:pt x="27322" y="33949"/>
                    <a:pt x="27655" y="34134"/>
                  </a:cubicBezTo>
                  <a:cubicBezTo>
                    <a:pt x="27876" y="34244"/>
                    <a:pt x="28061" y="34392"/>
                    <a:pt x="28357" y="34429"/>
                  </a:cubicBezTo>
                  <a:lnTo>
                    <a:pt x="28357" y="34984"/>
                  </a:lnTo>
                  <a:cubicBezTo>
                    <a:pt x="28024" y="34873"/>
                    <a:pt x="27655" y="34725"/>
                    <a:pt x="27396" y="34540"/>
                  </a:cubicBezTo>
                  <a:cubicBezTo>
                    <a:pt x="27248" y="34429"/>
                    <a:pt x="27137" y="34355"/>
                    <a:pt x="27026" y="34318"/>
                  </a:cubicBezTo>
                  <a:lnTo>
                    <a:pt x="27026" y="34318"/>
                  </a:lnTo>
                  <a:cubicBezTo>
                    <a:pt x="27211" y="34540"/>
                    <a:pt x="27433" y="34725"/>
                    <a:pt x="27655" y="34873"/>
                  </a:cubicBezTo>
                  <a:cubicBezTo>
                    <a:pt x="27876" y="34984"/>
                    <a:pt x="28135" y="35169"/>
                    <a:pt x="28357" y="35280"/>
                  </a:cubicBezTo>
                  <a:lnTo>
                    <a:pt x="28357" y="35428"/>
                  </a:lnTo>
                  <a:cubicBezTo>
                    <a:pt x="28024" y="35280"/>
                    <a:pt x="27692" y="35132"/>
                    <a:pt x="27433" y="34947"/>
                  </a:cubicBezTo>
                  <a:cubicBezTo>
                    <a:pt x="27322" y="34910"/>
                    <a:pt x="27285" y="34873"/>
                    <a:pt x="27211" y="34799"/>
                  </a:cubicBezTo>
                  <a:lnTo>
                    <a:pt x="27211" y="34799"/>
                  </a:lnTo>
                  <a:cubicBezTo>
                    <a:pt x="27396" y="35058"/>
                    <a:pt x="27655" y="35243"/>
                    <a:pt x="27876" y="35465"/>
                  </a:cubicBezTo>
                  <a:cubicBezTo>
                    <a:pt x="28024" y="35612"/>
                    <a:pt x="28172" y="35723"/>
                    <a:pt x="28357" y="35797"/>
                  </a:cubicBezTo>
                  <a:lnTo>
                    <a:pt x="28357" y="36056"/>
                  </a:lnTo>
                  <a:cubicBezTo>
                    <a:pt x="27987" y="35871"/>
                    <a:pt x="27618" y="35686"/>
                    <a:pt x="27285" y="35501"/>
                  </a:cubicBezTo>
                  <a:lnTo>
                    <a:pt x="27285" y="35501"/>
                  </a:lnTo>
                  <a:cubicBezTo>
                    <a:pt x="27433" y="35686"/>
                    <a:pt x="27618" y="35834"/>
                    <a:pt x="27765" y="35982"/>
                  </a:cubicBezTo>
                  <a:cubicBezTo>
                    <a:pt x="27950" y="36093"/>
                    <a:pt x="28135" y="36278"/>
                    <a:pt x="28357" y="36426"/>
                  </a:cubicBezTo>
                  <a:lnTo>
                    <a:pt x="28357" y="36685"/>
                  </a:lnTo>
                  <a:cubicBezTo>
                    <a:pt x="28357" y="35428"/>
                    <a:pt x="28431" y="34134"/>
                    <a:pt x="28431" y="32877"/>
                  </a:cubicBezTo>
                  <a:cubicBezTo>
                    <a:pt x="28431" y="32692"/>
                    <a:pt x="28431" y="32507"/>
                    <a:pt x="28505" y="32322"/>
                  </a:cubicBezTo>
                  <a:cubicBezTo>
                    <a:pt x="28431" y="31804"/>
                    <a:pt x="28505" y="31287"/>
                    <a:pt x="28431" y="30806"/>
                  </a:cubicBezTo>
                  <a:cubicBezTo>
                    <a:pt x="28431" y="30658"/>
                    <a:pt x="28505" y="30547"/>
                    <a:pt x="28505" y="30473"/>
                  </a:cubicBezTo>
                  <a:cubicBezTo>
                    <a:pt x="28542" y="28810"/>
                    <a:pt x="28616" y="27146"/>
                    <a:pt x="28690" y="25482"/>
                  </a:cubicBezTo>
                  <a:cubicBezTo>
                    <a:pt x="28727" y="25002"/>
                    <a:pt x="28690" y="24558"/>
                    <a:pt x="28727" y="24078"/>
                  </a:cubicBezTo>
                  <a:cubicBezTo>
                    <a:pt x="28727" y="23634"/>
                    <a:pt x="28764" y="23116"/>
                    <a:pt x="28727" y="22673"/>
                  </a:cubicBezTo>
                  <a:cubicBezTo>
                    <a:pt x="28727" y="22044"/>
                    <a:pt x="28764" y="21416"/>
                    <a:pt x="28727" y="20824"/>
                  </a:cubicBezTo>
                  <a:cubicBezTo>
                    <a:pt x="29133" y="20713"/>
                    <a:pt x="29614" y="20713"/>
                    <a:pt x="30021" y="20676"/>
                  </a:cubicBezTo>
                  <a:cubicBezTo>
                    <a:pt x="30169" y="20676"/>
                    <a:pt x="30353" y="20565"/>
                    <a:pt x="30390" y="20380"/>
                  </a:cubicBezTo>
                  <a:cubicBezTo>
                    <a:pt x="30427" y="20196"/>
                    <a:pt x="30243" y="20085"/>
                    <a:pt x="30169" y="19974"/>
                  </a:cubicBezTo>
                  <a:cubicBezTo>
                    <a:pt x="29836" y="19715"/>
                    <a:pt x="29540" y="19419"/>
                    <a:pt x="29281" y="19086"/>
                  </a:cubicBezTo>
                  <a:cubicBezTo>
                    <a:pt x="28986" y="18828"/>
                    <a:pt x="28764" y="18495"/>
                    <a:pt x="28579" y="18162"/>
                  </a:cubicBezTo>
                  <a:cubicBezTo>
                    <a:pt x="28912" y="17977"/>
                    <a:pt x="29281" y="17866"/>
                    <a:pt x="29540" y="17608"/>
                  </a:cubicBezTo>
                  <a:cubicBezTo>
                    <a:pt x="29651" y="17903"/>
                    <a:pt x="29799" y="18125"/>
                    <a:pt x="29910" y="18347"/>
                  </a:cubicBezTo>
                  <a:cubicBezTo>
                    <a:pt x="30095" y="18643"/>
                    <a:pt x="30390" y="18865"/>
                    <a:pt x="30649" y="19050"/>
                  </a:cubicBezTo>
                  <a:cubicBezTo>
                    <a:pt x="30948" y="19248"/>
                    <a:pt x="31305" y="19388"/>
                    <a:pt x="31696" y="19388"/>
                  </a:cubicBezTo>
                  <a:cubicBezTo>
                    <a:pt x="31741" y="19388"/>
                    <a:pt x="31786" y="19386"/>
                    <a:pt x="31832" y="19382"/>
                  </a:cubicBezTo>
                  <a:cubicBezTo>
                    <a:pt x="32239" y="19345"/>
                    <a:pt x="32646" y="19197"/>
                    <a:pt x="32978" y="18902"/>
                  </a:cubicBezTo>
                  <a:cubicBezTo>
                    <a:pt x="33200" y="18717"/>
                    <a:pt x="33385" y="18458"/>
                    <a:pt x="33385" y="18162"/>
                  </a:cubicBezTo>
                  <a:cubicBezTo>
                    <a:pt x="33422" y="17793"/>
                    <a:pt x="33200" y="17497"/>
                    <a:pt x="32978" y="17275"/>
                  </a:cubicBezTo>
                  <a:cubicBezTo>
                    <a:pt x="32757" y="17090"/>
                    <a:pt x="32498" y="17016"/>
                    <a:pt x="32239" y="16979"/>
                  </a:cubicBezTo>
                  <a:cubicBezTo>
                    <a:pt x="32399" y="16899"/>
                    <a:pt x="32597" y="16838"/>
                    <a:pt x="32778" y="16838"/>
                  </a:cubicBezTo>
                  <a:cubicBezTo>
                    <a:pt x="32849" y="16838"/>
                    <a:pt x="32916" y="16848"/>
                    <a:pt x="32978" y="16868"/>
                  </a:cubicBezTo>
                  <a:cubicBezTo>
                    <a:pt x="33681" y="17349"/>
                    <a:pt x="34346" y="17793"/>
                    <a:pt x="35012" y="18310"/>
                  </a:cubicBezTo>
                  <a:cubicBezTo>
                    <a:pt x="35529" y="18717"/>
                    <a:pt x="36121" y="19050"/>
                    <a:pt x="36675" y="19419"/>
                  </a:cubicBezTo>
                  <a:cubicBezTo>
                    <a:pt x="37378" y="19826"/>
                    <a:pt x="38043" y="20233"/>
                    <a:pt x="38746" y="20602"/>
                  </a:cubicBezTo>
                  <a:cubicBezTo>
                    <a:pt x="39485" y="20935"/>
                    <a:pt x="40225" y="21305"/>
                    <a:pt x="41001" y="21490"/>
                  </a:cubicBezTo>
                  <a:cubicBezTo>
                    <a:pt x="41519" y="21637"/>
                    <a:pt x="41999" y="21711"/>
                    <a:pt x="42480" y="21785"/>
                  </a:cubicBezTo>
                  <a:cubicBezTo>
                    <a:pt x="42698" y="21803"/>
                    <a:pt x="42916" y="21812"/>
                    <a:pt x="43134" y="21812"/>
                  </a:cubicBezTo>
                  <a:cubicBezTo>
                    <a:pt x="43838" y="21812"/>
                    <a:pt x="44538" y="21716"/>
                    <a:pt x="45216" y="21490"/>
                  </a:cubicBezTo>
                  <a:lnTo>
                    <a:pt x="45216" y="21490"/>
                  </a:lnTo>
                  <a:cubicBezTo>
                    <a:pt x="44809" y="22562"/>
                    <a:pt x="44439" y="23634"/>
                    <a:pt x="44070" y="24669"/>
                  </a:cubicBezTo>
                  <a:cubicBezTo>
                    <a:pt x="43478" y="26333"/>
                    <a:pt x="42923" y="28033"/>
                    <a:pt x="42295" y="29660"/>
                  </a:cubicBezTo>
                  <a:cubicBezTo>
                    <a:pt x="41740" y="31287"/>
                    <a:pt x="41149" y="32951"/>
                    <a:pt x="40594" y="34577"/>
                  </a:cubicBezTo>
                  <a:cubicBezTo>
                    <a:pt x="39966" y="36426"/>
                    <a:pt x="39300" y="38274"/>
                    <a:pt x="38709" y="40123"/>
                  </a:cubicBezTo>
                  <a:cubicBezTo>
                    <a:pt x="38672" y="40271"/>
                    <a:pt x="38709" y="40382"/>
                    <a:pt x="38783" y="40493"/>
                  </a:cubicBezTo>
                  <a:cubicBezTo>
                    <a:pt x="38857" y="40530"/>
                    <a:pt x="38968" y="40530"/>
                    <a:pt x="39079" y="40566"/>
                  </a:cubicBezTo>
                  <a:cubicBezTo>
                    <a:pt x="39079" y="40640"/>
                    <a:pt x="39115" y="40640"/>
                    <a:pt x="39115" y="40677"/>
                  </a:cubicBezTo>
                  <a:cubicBezTo>
                    <a:pt x="39079" y="40714"/>
                    <a:pt x="38931" y="40751"/>
                    <a:pt x="38968" y="40862"/>
                  </a:cubicBezTo>
                  <a:cubicBezTo>
                    <a:pt x="39079" y="41232"/>
                    <a:pt x="39485" y="41454"/>
                    <a:pt x="39633" y="41823"/>
                  </a:cubicBezTo>
                  <a:cubicBezTo>
                    <a:pt x="39855" y="42304"/>
                    <a:pt x="40077" y="42711"/>
                    <a:pt x="40372" y="43117"/>
                  </a:cubicBezTo>
                  <a:cubicBezTo>
                    <a:pt x="40742" y="43709"/>
                    <a:pt x="41149" y="44227"/>
                    <a:pt x="41629" y="44744"/>
                  </a:cubicBezTo>
                  <a:cubicBezTo>
                    <a:pt x="42110" y="45299"/>
                    <a:pt x="42665" y="45705"/>
                    <a:pt x="43330" y="46075"/>
                  </a:cubicBezTo>
                  <a:cubicBezTo>
                    <a:pt x="44033" y="46482"/>
                    <a:pt x="44809" y="46741"/>
                    <a:pt x="45585" y="46815"/>
                  </a:cubicBezTo>
                  <a:cubicBezTo>
                    <a:pt x="45726" y="46831"/>
                    <a:pt x="45865" y="46838"/>
                    <a:pt x="46004" y="46838"/>
                  </a:cubicBezTo>
                  <a:cubicBezTo>
                    <a:pt x="46816" y="46838"/>
                    <a:pt x="47600" y="46581"/>
                    <a:pt x="48358" y="46297"/>
                  </a:cubicBezTo>
                  <a:cubicBezTo>
                    <a:pt x="48691" y="46112"/>
                    <a:pt x="49024" y="45927"/>
                    <a:pt x="49319" y="45705"/>
                  </a:cubicBezTo>
                  <a:cubicBezTo>
                    <a:pt x="49652" y="45484"/>
                    <a:pt x="49948" y="45188"/>
                    <a:pt x="50244" y="44929"/>
                  </a:cubicBezTo>
                  <a:cubicBezTo>
                    <a:pt x="50429" y="44633"/>
                    <a:pt x="50687" y="44411"/>
                    <a:pt x="50909" y="44190"/>
                  </a:cubicBezTo>
                  <a:cubicBezTo>
                    <a:pt x="51131" y="43820"/>
                    <a:pt x="51427" y="43487"/>
                    <a:pt x="51649" y="43117"/>
                  </a:cubicBezTo>
                  <a:cubicBezTo>
                    <a:pt x="52055" y="42415"/>
                    <a:pt x="52388" y="41676"/>
                    <a:pt x="52647" y="40899"/>
                  </a:cubicBezTo>
                  <a:cubicBezTo>
                    <a:pt x="52721" y="40714"/>
                    <a:pt x="52906" y="40530"/>
                    <a:pt x="52979" y="40345"/>
                  </a:cubicBezTo>
                  <a:cubicBezTo>
                    <a:pt x="53127" y="40012"/>
                    <a:pt x="53164" y="39642"/>
                    <a:pt x="53016" y="39346"/>
                  </a:cubicBezTo>
                  <a:cubicBezTo>
                    <a:pt x="52795" y="38829"/>
                    <a:pt x="52647" y="38311"/>
                    <a:pt x="52425" y="37868"/>
                  </a:cubicBezTo>
                  <a:cubicBezTo>
                    <a:pt x="51981" y="36685"/>
                    <a:pt x="51501" y="35538"/>
                    <a:pt x="51094" y="34355"/>
                  </a:cubicBezTo>
                  <a:cubicBezTo>
                    <a:pt x="49689" y="30732"/>
                    <a:pt x="48321" y="27146"/>
                    <a:pt x="46879" y="23523"/>
                  </a:cubicBezTo>
                  <a:cubicBezTo>
                    <a:pt x="46805" y="23264"/>
                    <a:pt x="46658" y="22968"/>
                    <a:pt x="46547" y="22710"/>
                  </a:cubicBezTo>
                  <a:cubicBezTo>
                    <a:pt x="46436" y="22192"/>
                    <a:pt x="46436" y="21637"/>
                    <a:pt x="46325" y="21120"/>
                  </a:cubicBezTo>
                  <a:cubicBezTo>
                    <a:pt x="46694" y="20935"/>
                    <a:pt x="47064" y="20713"/>
                    <a:pt x="47397" y="20380"/>
                  </a:cubicBezTo>
                  <a:cubicBezTo>
                    <a:pt x="47730" y="20048"/>
                    <a:pt x="47988" y="19641"/>
                    <a:pt x="48136" y="19234"/>
                  </a:cubicBezTo>
                  <a:cubicBezTo>
                    <a:pt x="48284" y="18828"/>
                    <a:pt x="48358" y="18421"/>
                    <a:pt x="48358" y="17977"/>
                  </a:cubicBezTo>
                  <a:cubicBezTo>
                    <a:pt x="48395" y="17164"/>
                    <a:pt x="48173" y="16277"/>
                    <a:pt x="47619" y="15574"/>
                  </a:cubicBezTo>
                  <a:cubicBezTo>
                    <a:pt x="47212" y="15131"/>
                    <a:pt x="46694" y="14650"/>
                    <a:pt x="46066" y="14465"/>
                  </a:cubicBezTo>
                  <a:cubicBezTo>
                    <a:pt x="45769" y="14374"/>
                    <a:pt x="45458" y="14311"/>
                    <a:pt x="45159" y="14311"/>
                  </a:cubicBezTo>
                  <a:cubicBezTo>
                    <a:pt x="44974" y="14311"/>
                    <a:pt x="44794" y="14335"/>
                    <a:pt x="44624" y="14391"/>
                  </a:cubicBezTo>
                  <a:cubicBezTo>
                    <a:pt x="44328" y="14465"/>
                    <a:pt x="44107" y="14613"/>
                    <a:pt x="43922" y="14835"/>
                  </a:cubicBezTo>
                  <a:cubicBezTo>
                    <a:pt x="43552" y="15242"/>
                    <a:pt x="43478" y="15870"/>
                    <a:pt x="43552" y="16425"/>
                  </a:cubicBezTo>
                  <a:cubicBezTo>
                    <a:pt x="43700" y="17164"/>
                    <a:pt x="43885" y="17903"/>
                    <a:pt x="44439" y="18384"/>
                  </a:cubicBezTo>
                  <a:cubicBezTo>
                    <a:pt x="44155" y="18425"/>
                    <a:pt x="43894" y="18454"/>
                    <a:pt x="43630" y="18454"/>
                  </a:cubicBezTo>
                  <a:cubicBezTo>
                    <a:pt x="43413" y="18454"/>
                    <a:pt x="43194" y="18434"/>
                    <a:pt x="42960" y="18384"/>
                  </a:cubicBezTo>
                  <a:cubicBezTo>
                    <a:pt x="42554" y="18310"/>
                    <a:pt x="42184" y="18199"/>
                    <a:pt x="41740" y="18088"/>
                  </a:cubicBezTo>
                  <a:cubicBezTo>
                    <a:pt x="41371" y="17940"/>
                    <a:pt x="41001" y="17829"/>
                    <a:pt x="40631" y="17719"/>
                  </a:cubicBezTo>
                  <a:cubicBezTo>
                    <a:pt x="39966" y="17423"/>
                    <a:pt x="39300" y="17090"/>
                    <a:pt x="38709" y="16720"/>
                  </a:cubicBezTo>
                  <a:cubicBezTo>
                    <a:pt x="38006" y="16314"/>
                    <a:pt x="37378" y="15796"/>
                    <a:pt x="36712" y="15352"/>
                  </a:cubicBezTo>
                  <a:cubicBezTo>
                    <a:pt x="36084" y="14835"/>
                    <a:pt x="35418" y="14243"/>
                    <a:pt x="34864" y="13652"/>
                  </a:cubicBezTo>
                  <a:cubicBezTo>
                    <a:pt x="34605" y="13356"/>
                    <a:pt x="34309" y="13097"/>
                    <a:pt x="34124" y="12654"/>
                  </a:cubicBezTo>
                  <a:cubicBezTo>
                    <a:pt x="34216" y="12639"/>
                    <a:pt x="34307" y="12633"/>
                    <a:pt x="34396" y="12633"/>
                  </a:cubicBezTo>
                  <a:cubicBezTo>
                    <a:pt x="34773" y="12633"/>
                    <a:pt x="35126" y="12742"/>
                    <a:pt x="35455" y="12801"/>
                  </a:cubicBezTo>
                  <a:cubicBezTo>
                    <a:pt x="35479" y="12806"/>
                    <a:pt x="35503" y="12809"/>
                    <a:pt x="35525" y="12809"/>
                  </a:cubicBezTo>
                  <a:cubicBezTo>
                    <a:pt x="35676" y="12809"/>
                    <a:pt x="35788" y="12704"/>
                    <a:pt x="35788" y="12543"/>
                  </a:cubicBezTo>
                  <a:cubicBezTo>
                    <a:pt x="35788" y="12358"/>
                    <a:pt x="35603" y="12247"/>
                    <a:pt x="35455" y="12210"/>
                  </a:cubicBezTo>
                  <a:cubicBezTo>
                    <a:pt x="34827" y="11840"/>
                    <a:pt x="34309" y="11323"/>
                    <a:pt x="33866" y="10768"/>
                  </a:cubicBezTo>
                  <a:cubicBezTo>
                    <a:pt x="33348" y="10177"/>
                    <a:pt x="32793" y="9622"/>
                    <a:pt x="32128" y="9141"/>
                  </a:cubicBezTo>
                  <a:cubicBezTo>
                    <a:pt x="32387" y="8920"/>
                    <a:pt x="32609" y="8587"/>
                    <a:pt x="32683" y="8291"/>
                  </a:cubicBezTo>
                  <a:cubicBezTo>
                    <a:pt x="32978" y="7441"/>
                    <a:pt x="32830" y="6479"/>
                    <a:pt x="32461" y="5703"/>
                  </a:cubicBezTo>
                  <a:cubicBezTo>
                    <a:pt x="32091" y="4964"/>
                    <a:pt x="31500" y="4372"/>
                    <a:pt x="30760" y="4039"/>
                  </a:cubicBezTo>
                  <a:cubicBezTo>
                    <a:pt x="30982" y="3559"/>
                    <a:pt x="31130" y="3041"/>
                    <a:pt x="31019" y="2561"/>
                  </a:cubicBezTo>
                  <a:cubicBezTo>
                    <a:pt x="30834" y="1858"/>
                    <a:pt x="30390" y="1267"/>
                    <a:pt x="29799" y="897"/>
                  </a:cubicBezTo>
                  <a:cubicBezTo>
                    <a:pt x="29281" y="564"/>
                    <a:pt x="28727" y="342"/>
                    <a:pt x="28135" y="231"/>
                  </a:cubicBezTo>
                  <a:cubicBezTo>
                    <a:pt x="27913" y="98"/>
                    <a:pt x="27652" y="32"/>
                    <a:pt x="27390" y="32"/>
                  </a:cubicBezTo>
                  <a:cubicBezTo>
                    <a:pt x="27215" y="32"/>
                    <a:pt x="27041" y="61"/>
                    <a:pt x="26878" y="121"/>
                  </a:cubicBezTo>
                  <a:cubicBezTo>
                    <a:pt x="26797" y="134"/>
                    <a:pt x="26721" y="143"/>
                    <a:pt x="26644" y="143"/>
                  </a:cubicBezTo>
                  <a:cubicBezTo>
                    <a:pt x="26511" y="143"/>
                    <a:pt x="26377" y="117"/>
                    <a:pt x="26213" y="47"/>
                  </a:cubicBezTo>
                  <a:cubicBezTo>
                    <a:pt x="26065" y="10"/>
                    <a:pt x="25898" y="0"/>
                    <a:pt x="257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1" name="Google Shape;1451;p37"/>
            <p:cNvGrpSpPr/>
            <p:nvPr/>
          </p:nvGrpSpPr>
          <p:grpSpPr>
            <a:xfrm>
              <a:off x="7307557" y="2419380"/>
              <a:ext cx="817950" cy="804072"/>
              <a:chOff x="7307775" y="2306600"/>
              <a:chExt cx="932774" cy="916949"/>
            </a:xfrm>
          </p:grpSpPr>
          <p:sp>
            <p:nvSpPr>
              <p:cNvPr id="1452" name="Google Shape;1452;p37"/>
              <p:cNvSpPr/>
              <p:nvPr/>
            </p:nvSpPr>
            <p:spPr>
              <a:xfrm>
                <a:off x="7629173" y="3080834"/>
                <a:ext cx="49308" cy="55924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513" extrusionOk="0">
                    <a:moveTo>
                      <a:pt x="510" y="943"/>
                    </a:moveTo>
                    <a:cubicBezTo>
                      <a:pt x="555" y="951"/>
                      <a:pt x="517" y="997"/>
                      <a:pt x="501" y="997"/>
                    </a:cubicBezTo>
                    <a:cubicBezTo>
                      <a:pt x="492" y="997"/>
                      <a:pt x="489" y="984"/>
                      <a:pt x="510" y="943"/>
                    </a:cubicBezTo>
                    <a:close/>
                    <a:moveTo>
                      <a:pt x="658" y="1"/>
                    </a:moveTo>
                    <a:cubicBezTo>
                      <a:pt x="613" y="1"/>
                      <a:pt x="568" y="17"/>
                      <a:pt x="531" y="54"/>
                    </a:cubicBezTo>
                    <a:cubicBezTo>
                      <a:pt x="437" y="148"/>
                      <a:pt x="374" y="249"/>
                      <a:pt x="337" y="354"/>
                    </a:cubicBezTo>
                    <a:lnTo>
                      <a:pt x="337" y="354"/>
                    </a:lnTo>
                    <a:cubicBezTo>
                      <a:pt x="1" y="496"/>
                      <a:pt x="13" y="949"/>
                      <a:pt x="344" y="949"/>
                    </a:cubicBezTo>
                    <a:cubicBezTo>
                      <a:pt x="347" y="949"/>
                      <a:pt x="350" y="948"/>
                      <a:pt x="353" y="948"/>
                    </a:cubicBezTo>
                    <a:lnTo>
                      <a:pt x="353" y="948"/>
                    </a:lnTo>
                    <a:cubicBezTo>
                      <a:pt x="395" y="1072"/>
                      <a:pt x="457" y="1195"/>
                      <a:pt x="531" y="1311"/>
                    </a:cubicBezTo>
                    <a:cubicBezTo>
                      <a:pt x="613" y="1434"/>
                      <a:pt x="741" y="1512"/>
                      <a:pt x="871" y="1512"/>
                    </a:cubicBezTo>
                    <a:cubicBezTo>
                      <a:pt x="974" y="1512"/>
                      <a:pt x="1077" y="1463"/>
                      <a:pt x="1159" y="1348"/>
                    </a:cubicBezTo>
                    <a:cubicBezTo>
                      <a:pt x="1333" y="1088"/>
                      <a:pt x="1214" y="725"/>
                      <a:pt x="973" y="508"/>
                    </a:cubicBezTo>
                    <a:lnTo>
                      <a:pt x="973" y="508"/>
                    </a:lnTo>
                    <a:cubicBezTo>
                      <a:pt x="944" y="391"/>
                      <a:pt x="911" y="274"/>
                      <a:pt x="864" y="165"/>
                    </a:cubicBezTo>
                    <a:cubicBezTo>
                      <a:pt x="839" y="66"/>
                      <a:pt x="749" y="1"/>
                      <a:pt x="6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7"/>
              <p:cNvSpPr/>
              <p:nvPr/>
            </p:nvSpPr>
            <p:spPr>
              <a:xfrm>
                <a:off x="7695227" y="2306600"/>
                <a:ext cx="60175" cy="40917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07" extrusionOk="0">
                    <a:moveTo>
                      <a:pt x="408" y="1"/>
                    </a:moveTo>
                    <a:cubicBezTo>
                      <a:pt x="1" y="1"/>
                      <a:pt x="186" y="444"/>
                      <a:pt x="482" y="518"/>
                    </a:cubicBezTo>
                    <a:cubicBezTo>
                      <a:pt x="494" y="518"/>
                      <a:pt x="530" y="530"/>
                      <a:pt x="576" y="547"/>
                    </a:cubicBezTo>
                    <a:lnTo>
                      <a:pt x="576" y="547"/>
                    </a:lnTo>
                    <a:cubicBezTo>
                      <a:pt x="429" y="831"/>
                      <a:pt x="790" y="1107"/>
                      <a:pt x="1113" y="1107"/>
                    </a:cubicBezTo>
                    <a:cubicBezTo>
                      <a:pt x="1240" y="1107"/>
                      <a:pt x="1361" y="1064"/>
                      <a:pt x="1443" y="962"/>
                    </a:cubicBezTo>
                    <a:cubicBezTo>
                      <a:pt x="1628" y="740"/>
                      <a:pt x="1480" y="407"/>
                      <a:pt x="1295" y="223"/>
                    </a:cubicBezTo>
                    <a:cubicBezTo>
                      <a:pt x="1073" y="1"/>
                      <a:pt x="740" y="1"/>
                      <a:pt x="4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7"/>
              <p:cNvSpPr/>
              <p:nvPr/>
            </p:nvSpPr>
            <p:spPr>
              <a:xfrm>
                <a:off x="7307775" y="2701738"/>
                <a:ext cx="34227" cy="27796"/>
              </a:xfrm>
              <a:custGeom>
                <a:avLst/>
                <a:gdLst/>
                <a:ahLst/>
                <a:cxnLst/>
                <a:rect l="l" t="t" r="r" b="b"/>
                <a:pathLst>
                  <a:path w="926" h="752" extrusionOk="0">
                    <a:moveTo>
                      <a:pt x="529" y="1"/>
                    </a:moveTo>
                    <a:cubicBezTo>
                      <a:pt x="470" y="1"/>
                      <a:pt x="409" y="21"/>
                      <a:pt x="353" y="69"/>
                    </a:cubicBezTo>
                    <a:cubicBezTo>
                      <a:pt x="242" y="217"/>
                      <a:pt x="131" y="254"/>
                      <a:pt x="94" y="439"/>
                    </a:cubicBezTo>
                    <a:cubicBezTo>
                      <a:pt x="0" y="595"/>
                      <a:pt x="118" y="751"/>
                      <a:pt x="268" y="751"/>
                    </a:cubicBezTo>
                    <a:cubicBezTo>
                      <a:pt x="296" y="751"/>
                      <a:pt x="324" y="746"/>
                      <a:pt x="353" y="735"/>
                    </a:cubicBezTo>
                    <a:cubicBezTo>
                      <a:pt x="538" y="661"/>
                      <a:pt x="612" y="587"/>
                      <a:pt x="723" y="439"/>
                    </a:cubicBezTo>
                    <a:cubicBezTo>
                      <a:pt x="925" y="265"/>
                      <a:pt x="743" y="1"/>
                      <a:pt x="5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7"/>
              <p:cNvSpPr/>
              <p:nvPr/>
            </p:nvSpPr>
            <p:spPr>
              <a:xfrm>
                <a:off x="7448126" y="2588039"/>
                <a:ext cx="23028" cy="12493"/>
              </a:xfrm>
              <a:custGeom>
                <a:avLst/>
                <a:gdLst/>
                <a:ahLst/>
                <a:cxnLst/>
                <a:rect l="l" t="t" r="r" b="b"/>
                <a:pathLst>
                  <a:path w="623" h="338" extrusionOk="0">
                    <a:moveTo>
                      <a:pt x="124" y="0"/>
                    </a:moveTo>
                    <a:cubicBezTo>
                      <a:pt x="1" y="0"/>
                      <a:pt x="3" y="338"/>
                      <a:pt x="188" y="338"/>
                    </a:cubicBezTo>
                    <a:cubicBezTo>
                      <a:pt x="197" y="338"/>
                      <a:pt x="206" y="337"/>
                      <a:pt x="216" y="335"/>
                    </a:cubicBezTo>
                    <a:cubicBezTo>
                      <a:pt x="327" y="335"/>
                      <a:pt x="401" y="298"/>
                      <a:pt x="512" y="298"/>
                    </a:cubicBezTo>
                    <a:cubicBezTo>
                      <a:pt x="623" y="298"/>
                      <a:pt x="586" y="40"/>
                      <a:pt x="438" y="40"/>
                    </a:cubicBezTo>
                    <a:cubicBezTo>
                      <a:pt x="364" y="40"/>
                      <a:pt x="253" y="3"/>
                      <a:pt x="142" y="3"/>
                    </a:cubicBezTo>
                    <a:cubicBezTo>
                      <a:pt x="136" y="1"/>
                      <a:pt x="129" y="0"/>
                      <a:pt x="1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7"/>
              <p:cNvSpPr/>
              <p:nvPr/>
            </p:nvSpPr>
            <p:spPr>
              <a:xfrm>
                <a:off x="8064493" y="2625779"/>
                <a:ext cx="52191" cy="43616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180" extrusionOk="0">
                    <a:moveTo>
                      <a:pt x="507" y="0"/>
                    </a:moveTo>
                    <a:cubicBezTo>
                      <a:pt x="256" y="0"/>
                      <a:pt x="0" y="357"/>
                      <a:pt x="252" y="608"/>
                    </a:cubicBezTo>
                    <a:cubicBezTo>
                      <a:pt x="548" y="830"/>
                      <a:pt x="695" y="978"/>
                      <a:pt x="1028" y="1163"/>
                    </a:cubicBezTo>
                    <a:cubicBezTo>
                      <a:pt x="1051" y="1174"/>
                      <a:pt x="1077" y="1180"/>
                      <a:pt x="1103" y="1180"/>
                    </a:cubicBezTo>
                    <a:cubicBezTo>
                      <a:pt x="1246" y="1180"/>
                      <a:pt x="1412" y="1023"/>
                      <a:pt x="1287" y="867"/>
                    </a:cubicBezTo>
                    <a:cubicBezTo>
                      <a:pt x="1139" y="571"/>
                      <a:pt x="1028" y="350"/>
                      <a:pt x="732" y="128"/>
                    </a:cubicBezTo>
                    <a:cubicBezTo>
                      <a:pt x="669" y="37"/>
                      <a:pt x="588" y="0"/>
                      <a:pt x="5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7"/>
              <p:cNvSpPr/>
              <p:nvPr/>
            </p:nvSpPr>
            <p:spPr>
              <a:xfrm>
                <a:off x="7360448" y="2468019"/>
                <a:ext cx="1220" cy="1257"/>
              </a:xfrm>
              <a:custGeom>
                <a:avLst/>
                <a:gdLst/>
                <a:ahLst/>
                <a:cxnLst/>
                <a:rect l="l" t="t" r="r" b="b"/>
                <a:pathLst>
                  <a:path w="33" h="34" extrusionOk="0">
                    <a:moveTo>
                      <a:pt x="25" y="0"/>
                    </a:moveTo>
                    <a:lnTo>
                      <a:pt x="25" y="0"/>
                    </a:lnTo>
                    <a:cubicBezTo>
                      <a:pt x="21" y="0"/>
                      <a:pt x="12" y="9"/>
                      <a:pt x="0" y="33"/>
                    </a:cubicBezTo>
                    <a:cubicBezTo>
                      <a:pt x="25" y="33"/>
                      <a:pt x="33" y="0"/>
                      <a:pt x="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7"/>
              <p:cNvSpPr/>
              <p:nvPr/>
            </p:nvSpPr>
            <p:spPr>
              <a:xfrm>
                <a:off x="7997256" y="2323160"/>
                <a:ext cx="32823" cy="57662"/>
              </a:xfrm>
              <a:custGeom>
                <a:avLst/>
                <a:gdLst/>
                <a:ahLst/>
                <a:cxnLst/>
                <a:rect l="l" t="t" r="r" b="b"/>
                <a:pathLst>
                  <a:path w="888" h="1560" extrusionOk="0">
                    <a:moveTo>
                      <a:pt x="340" y="1"/>
                    </a:moveTo>
                    <a:cubicBezTo>
                      <a:pt x="221" y="1"/>
                      <a:pt x="126" y="71"/>
                      <a:pt x="111" y="255"/>
                    </a:cubicBezTo>
                    <a:cubicBezTo>
                      <a:pt x="74" y="625"/>
                      <a:pt x="0" y="1032"/>
                      <a:pt x="185" y="1401"/>
                    </a:cubicBezTo>
                    <a:cubicBezTo>
                      <a:pt x="246" y="1503"/>
                      <a:pt x="374" y="1560"/>
                      <a:pt x="495" y="1560"/>
                    </a:cubicBezTo>
                    <a:cubicBezTo>
                      <a:pt x="595" y="1560"/>
                      <a:pt x="690" y="1521"/>
                      <a:pt x="740" y="1438"/>
                    </a:cubicBezTo>
                    <a:cubicBezTo>
                      <a:pt x="888" y="1105"/>
                      <a:pt x="851" y="736"/>
                      <a:pt x="851" y="366"/>
                    </a:cubicBezTo>
                    <a:cubicBezTo>
                      <a:pt x="782" y="183"/>
                      <a:pt x="531" y="1"/>
                      <a:pt x="3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7"/>
              <p:cNvSpPr/>
              <p:nvPr/>
            </p:nvSpPr>
            <p:spPr>
              <a:xfrm>
                <a:off x="7326405" y="2378420"/>
                <a:ext cx="1257" cy="66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8" extrusionOk="0">
                    <a:moveTo>
                      <a:pt x="9" y="1"/>
                    </a:moveTo>
                    <a:cubicBezTo>
                      <a:pt x="1" y="1"/>
                      <a:pt x="9" y="17"/>
                      <a:pt x="34" y="17"/>
                    </a:cubicBezTo>
                    <a:cubicBezTo>
                      <a:pt x="21" y="5"/>
                      <a:pt x="13" y="1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7"/>
              <p:cNvSpPr/>
              <p:nvPr/>
            </p:nvSpPr>
            <p:spPr>
              <a:xfrm>
                <a:off x="7501981" y="2439335"/>
                <a:ext cx="33784" cy="33969"/>
              </a:xfrm>
              <a:custGeom>
                <a:avLst/>
                <a:gdLst/>
                <a:ahLst/>
                <a:cxnLst/>
                <a:rect l="l" t="t" r="r" b="b"/>
                <a:pathLst>
                  <a:path w="914" h="919" extrusionOk="0">
                    <a:moveTo>
                      <a:pt x="368" y="1"/>
                    </a:moveTo>
                    <a:cubicBezTo>
                      <a:pt x="175" y="1"/>
                      <a:pt x="0" y="112"/>
                      <a:pt x="16" y="366"/>
                    </a:cubicBezTo>
                    <a:lnTo>
                      <a:pt x="16" y="513"/>
                    </a:lnTo>
                    <a:cubicBezTo>
                      <a:pt x="16" y="755"/>
                      <a:pt x="238" y="918"/>
                      <a:pt x="448" y="918"/>
                    </a:cubicBezTo>
                    <a:cubicBezTo>
                      <a:pt x="593" y="918"/>
                      <a:pt x="732" y="842"/>
                      <a:pt x="792" y="661"/>
                    </a:cubicBezTo>
                    <a:cubicBezTo>
                      <a:pt x="792" y="624"/>
                      <a:pt x="829" y="550"/>
                      <a:pt x="829" y="513"/>
                    </a:cubicBezTo>
                    <a:cubicBezTo>
                      <a:pt x="914" y="197"/>
                      <a:pt x="625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7"/>
              <p:cNvSpPr/>
              <p:nvPr/>
            </p:nvSpPr>
            <p:spPr>
              <a:xfrm>
                <a:off x="7822677" y="2746538"/>
                <a:ext cx="24284" cy="12530"/>
              </a:xfrm>
              <a:custGeom>
                <a:avLst/>
                <a:gdLst/>
                <a:ahLst/>
                <a:cxnLst/>
                <a:rect l="l" t="t" r="r" b="b"/>
                <a:pathLst>
                  <a:path w="657" h="339" extrusionOk="0">
                    <a:moveTo>
                      <a:pt x="185" y="1"/>
                    </a:moveTo>
                    <a:cubicBezTo>
                      <a:pt x="1" y="1"/>
                      <a:pt x="2" y="338"/>
                      <a:pt x="218" y="338"/>
                    </a:cubicBezTo>
                    <a:cubicBezTo>
                      <a:pt x="228" y="338"/>
                      <a:pt x="239" y="338"/>
                      <a:pt x="250" y="336"/>
                    </a:cubicBezTo>
                    <a:cubicBezTo>
                      <a:pt x="361" y="336"/>
                      <a:pt x="435" y="299"/>
                      <a:pt x="546" y="299"/>
                    </a:cubicBezTo>
                    <a:cubicBezTo>
                      <a:pt x="657" y="299"/>
                      <a:pt x="620" y="77"/>
                      <a:pt x="472" y="77"/>
                    </a:cubicBezTo>
                    <a:cubicBezTo>
                      <a:pt x="398" y="77"/>
                      <a:pt x="287" y="3"/>
                      <a:pt x="213" y="3"/>
                    </a:cubicBezTo>
                    <a:cubicBezTo>
                      <a:pt x="203" y="2"/>
                      <a:pt x="194" y="1"/>
                      <a:pt x="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7"/>
              <p:cNvSpPr/>
              <p:nvPr/>
            </p:nvSpPr>
            <p:spPr>
              <a:xfrm>
                <a:off x="7735037" y="2627146"/>
                <a:ext cx="1257" cy="628"/>
              </a:xfrm>
              <a:custGeom>
                <a:avLst/>
                <a:gdLst/>
                <a:ahLst/>
                <a:cxnLst/>
                <a:rect l="l" t="t" r="r" b="b"/>
                <a:pathLst>
                  <a:path w="34" h="17" extrusionOk="0">
                    <a:moveTo>
                      <a:pt x="8" y="0"/>
                    </a:moveTo>
                    <a:cubicBezTo>
                      <a:pt x="0" y="0"/>
                      <a:pt x="8" y="17"/>
                      <a:pt x="33" y="17"/>
                    </a:cubicBezTo>
                    <a:cubicBezTo>
                      <a:pt x="21" y="4"/>
                      <a:pt x="13" y="0"/>
                      <a:pt x="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7"/>
              <p:cNvSpPr/>
              <p:nvPr/>
            </p:nvSpPr>
            <p:spPr>
              <a:xfrm>
                <a:off x="7702065" y="2538323"/>
                <a:ext cx="1257" cy="628"/>
              </a:xfrm>
              <a:custGeom>
                <a:avLst/>
                <a:gdLst/>
                <a:ahLst/>
                <a:cxnLst/>
                <a:rect l="l" t="t" r="r" b="b"/>
                <a:pathLst>
                  <a:path w="34" h="17" extrusionOk="0">
                    <a:moveTo>
                      <a:pt x="25" y="0"/>
                    </a:moveTo>
                    <a:cubicBezTo>
                      <a:pt x="21" y="0"/>
                      <a:pt x="13" y="4"/>
                      <a:pt x="1" y="17"/>
                    </a:cubicBezTo>
                    <a:cubicBezTo>
                      <a:pt x="25" y="17"/>
                      <a:pt x="34" y="0"/>
                      <a:pt x="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7"/>
              <p:cNvSpPr/>
              <p:nvPr/>
            </p:nvSpPr>
            <p:spPr>
              <a:xfrm>
                <a:off x="7877014" y="2597539"/>
                <a:ext cx="33192" cy="35262"/>
              </a:xfrm>
              <a:custGeom>
                <a:avLst/>
                <a:gdLst/>
                <a:ahLst/>
                <a:cxnLst/>
                <a:rect l="l" t="t" r="r" b="b"/>
                <a:pathLst>
                  <a:path w="898" h="954" extrusionOk="0">
                    <a:moveTo>
                      <a:pt x="374" y="1"/>
                    </a:moveTo>
                    <a:cubicBezTo>
                      <a:pt x="181" y="1"/>
                      <a:pt x="0" y="122"/>
                      <a:pt x="0" y="411"/>
                    </a:cubicBezTo>
                    <a:lnTo>
                      <a:pt x="0" y="522"/>
                    </a:lnTo>
                    <a:cubicBezTo>
                      <a:pt x="0" y="782"/>
                      <a:pt x="216" y="954"/>
                      <a:pt x="425" y="954"/>
                    </a:cubicBezTo>
                    <a:cubicBezTo>
                      <a:pt x="572" y="954"/>
                      <a:pt x="715" y="869"/>
                      <a:pt x="776" y="670"/>
                    </a:cubicBezTo>
                    <a:cubicBezTo>
                      <a:pt x="776" y="633"/>
                      <a:pt x="813" y="596"/>
                      <a:pt x="813" y="522"/>
                    </a:cubicBezTo>
                    <a:cubicBezTo>
                      <a:pt x="897" y="208"/>
                      <a:pt x="625" y="1"/>
                      <a:pt x="3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7"/>
              <p:cNvSpPr/>
              <p:nvPr/>
            </p:nvSpPr>
            <p:spPr>
              <a:xfrm>
                <a:off x="8209057" y="2413461"/>
                <a:ext cx="31492" cy="5270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1426" extrusionOk="0">
                    <a:moveTo>
                      <a:pt x="382" y="1"/>
                    </a:moveTo>
                    <a:cubicBezTo>
                      <a:pt x="203" y="1"/>
                      <a:pt x="38" y="104"/>
                      <a:pt x="38" y="326"/>
                    </a:cubicBezTo>
                    <a:cubicBezTo>
                      <a:pt x="38" y="696"/>
                      <a:pt x="1" y="1139"/>
                      <a:pt x="334" y="1398"/>
                    </a:cubicBezTo>
                    <a:cubicBezTo>
                      <a:pt x="352" y="1417"/>
                      <a:pt x="389" y="1426"/>
                      <a:pt x="426" y="1426"/>
                    </a:cubicBezTo>
                    <a:cubicBezTo>
                      <a:pt x="463" y="1426"/>
                      <a:pt x="500" y="1417"/>
                      <a:pt x="518" y="1398"/>
                    </a:cubicBezTo>
                    <a:cubicBezTo>
                      <a:pt x="851" y="1213"/>
                      <a:pt x="814" y="696"/>
                      <a:pt x="814" y="400"/>
                    </a:cubicBezTo>
                    <a:cubicBezTo>
                      <a:pt x="814" y="141"/>
                      <a:pt x="589" y="1"/>
                      <a:pt x="3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7"/>
              <p:cNvSpPr/>
              <p:nvPr/>
            </p:nvSpPr>
            <p:spPr>
              <a:xfrm>
                <a:off x="7473076" y="2832589"/>
                <a:ext cx="51378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1465" extrusionOk="0">
                    <a:moveTo>
                      <a:pt x="486" y="1"/>
                    </a:moveTo>
                    <a:cubicBezTo>
                      <a:pt x="242" y="1"/>
                      <a:pt x="0" y="186"/>
                      <a:pt x="96" y="448"/>
                    </a:cubicBezTo>
                    <a:cubicBezTo>
                      <a:pt x="197" y="754"/>
                      <a:pt x="362" y="1464"/>
                      <a:pt x="760" y="1464"/>
                    </a:cubicBezTo>
                    <a:cubicBezTo>
                      <a:pt x="795" y="1464"/>
                      <a:pt x="833" y="1458"/>
                      <a:pt x="872" y="1446"/>
                    </a:cubicBezTo>
                    <a:cubicBezTo>
                      <a:pt x="1390" y="1261"/>
                      <a:pt x="946" y="448"/>
                      <a:pt x="835" y="189"/>
                    </a:cubicBezTo>
                    <a:cubicBezTo>
                      <a:pt x="756" y="58"/>
                      <a:pt x="621" y="1"/>
                      <a:pt x="4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7"/>
              <p:cNvSpPr/>
              <p:nvPr/>
            </p:nvSpPr>
            <p:spPr>
              <a:xfrm>
                <a:off x="7975300" y="2864007"/>
                <a:ext cx="54594" cy="47571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1287" extrusionOk="0">
                    <a:moveTo>
                      <a:pt x="624" y="0"/>
                    </a:moveTo>
                    <a:cubicBezTo>
                      <a:pt x="299" y="0"/>
                      <a:pt x="0" y="428"/>
                      <a:pt x="336" y="707"/>
                    </a:cubicBezTo>
                    <a:cubicBezTo>
                      <a:pt x="594" y="966"/>
                      <a:pt x="853" y="1151"/>
                      <a:pt x="1149" y="1262"/>
                    </a:cubicBezTo>
                    <a:cubicBezTo>
                      <a:pt x="1189" y="1279"/>
                      <a:pt x="1224" y="1286"/>
                      <a:pt x="1255" y="1286"/>
                    </a:cubicBezTo>
                    <a:cubicBezTo>
                      <a:pt x="1428" y="1286"/>
                      <a:pt x="1476" y="1060"/>
                      <a:pt x="1445" y="966"/>
                    </a:cubicBezTo>
                    <a:cubicBezTo>
                      <a:pt x="1297" y="670"/>
                      <a:pt x="1112" y="448"/>
                      <a:pt x="927" y="153"/>
                    </a:cubicBezTo>
                    <a:cubicBezTo>
                      <a:pt x="837" y="44"/>
                      <a:pt x="729" y="0"/>
                      <a:pt x="6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7"/>
              <p:cNvSpPr/>
              <p:nvPr/>
            </p:nvSpPr>
            <p:spPr>
              <a:xfrm>
                <a:off x="8172167" y="3170877"/>
                <a:ext cx="40326" cy="52672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1425" extrusionOk="0">
                    <a:moveTo>
                      <a:pt x="549" y="1"/>
                    </a:moveTo>
                    <a:cubicBezTo>
                      <a:pt x="400" y="1"/>
                      <a:pt x="252" y="81"/>
                      <a:pt x="186" y="280"/>
                    </a:cubicBezTo>
                    <a:cubicBezTo>
                      <a:pt x="75" y="613"/>
                      <a:pt x="1" y="908"/>
                      <a:pt x="1" y="1241"/>
                    </a:cubicBezTo>
                    <a:cubicBezTo>
                      <a:pt x="1" y="1371"/>
                      <a:pt x="90" y="1425"/>
                      <a:pt x="193" y="1425"/>
                    </a:cubicBezTo>
                    <a:cubicBezTo>
                      <a:pt x="266" y="1425"/>
                      <a:pt x="346" y="1398"/>
                      <a:pt x="407" y="1352"/>
                    </a:cubicBezTo>
                    <a:cubicBezTo>
                      <a:pt x="629" y="1093"/>
                      <a:pt x="777" y="834"/>
                      <a:pt x="925" y="539"/>
                    </a:cubicBezTo>
                    <a:cubicBezTo>
                      <a:pt x="1091" y="255"/>
                      <a:pt x="817" y="1"/>
                      <a:pt x="5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" name="Google Shape;1469;p37"/>
            <p:cNvGrpSpPr/>
            <p:nvPr/>
          </p:nvGrpSpPr>
          <p:grpSpPr>
            <a:xfrm>
              <a:off x="5690800" y="4393225"/>
              <a:ext cx="568825" cy="480750"/>
              <a:chOff x="9351350" y="2228950"/>
              <a:chExt cx="568825" cy="480750"/>
            </a:xfrm>
          </p:grpSpPr>
          <p:sp>
            <p:nvSpPr>
              <p:cNvPr id="1470" name="Google Shape;1470;p37"/>
              <p:cNvSpPr/>
              <p:nvPr/>
            </p:nvSpPr>
            <p:spPr>
              <a:xfrm>
                <a:off x="9643050" y="2491475"/>
                <a:ext cx="32375" cy="180150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7206" extrusionOk="0">
                    <a:moveTo>
                      <a:pt x="1294" y="1"/>
                    </a:moveTo>
                    <a:lnTo>
                      <a:pt x="1294" y="1"/>
                    </a:lnTo>
                    <a:cubicBezTo>
                      <a:pt x="0" y="2034"/>
                      <a:pt x="481" y="4844"/>
                      <a:pt x="518" y="7136"/>
                    </a:cubicBezTo>
                    <a:cubicBezTo>
                      <a:pt x="518" y="7177"/>
                      <a:pt x="540" y="7206"/>
                      <a:pt x="560" y="7206"/>
                    </a:cubicBezTo>
                    <a:cubicBezTo>
                      <a:pt x="577" y="7206"/>
                      <a:pt x="592" y="7186"/>
                      <a:pt x="592" y="7136"/>
                    </a:cubicBezTo>
                    <a:cubicBezTo>
                      <a:pt x="592" y="4696"/>
                      <a:pt x="222" y="2219"/>
                      <a:pt x="12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7"/>
              <p:cNvSpPr/>
              <p:nvPr/>
            </p:nvSpPr>
            <p:spPr>
              <a:xfrm>
                <a:off x="9517350" y="2254175"/>
                <a:ext cx="219075" cy="230350"/>
              </a:xfrm>
              <a:custGeom>
                <a:avLst/>
                <a:gdLst/>
                <a:ahLst/>
                <a:cxnLst/>
                <a:rect l="l" t="t" r="r" b="b"/>
                <a:pathLst>
                  <a:path w="8763" h="9214" extrusionOk="0">
                    <a:moveTo>
                      <a:pt x="2292" y="7053"/>
                    </a:moveTo>
                    <a:cubicBezTo>
                      <a:pt x="2625" y="7533"/>
                      <a:pt x="2847" y="8051"/>
                      <a:pt x="3032" y="8531"/>
                    </a:cubicBezTo>
                    <a:cubicBezTo>
                      <a:pt x="2995" y="8420"/>
                      <a:pt x="2958" y="8310"/>
                      <a:pt x="2921" y="8162"/>
                    </a:cubicBezTo>
                    <a:cubicBezTo>
                      <a:pt x="2736" y="7792"/>
                      <a:pt x="2551" y="7422"/>
                      <a:pt x="2292" y="7053"/>
                    </a:cubicBezTo>
                    <a:close/>
                    <a:moveTo>
                      <a:pt x="3291" y="8494"/>
                    </a:moveTo>
                    <a:cubicBezTo>
                      <a:pt x="3314" y="8587"/>
                      <a:pt x="3322" y="8665"/>
                      <a:pt x="3298" y="8665"/>
                    </a:cubicBezTo>
                    <a:cubicBezTo>
                      <a:pt x="3284" y="8665"/>
                      <a:pt x="3258" y="8637"/>
                      <a:pt x="3217" y="8568"/>
                    </a:cubicBezTo>
                    <a:lnTo>
                      <a:pt x="3291" y="8494"/>
                    </a:lnTo>
                    <a:close/>
                    <a:moveTo>
                      <a:pt x="5010" y="0"/>
                    </a:moveTo>
                    <a:cubicBezTo>
                      <a:pt x="5000" y="0"/>
                      <a:pt x="4991" y="10"/>
                      <a:pt x="4991" y="28"/>
                    </a:cubicBezTo>
                    <a:cubicBezTo>
                      <a:pt x="4991" y="361"/>
                      <a:pt x="4991" y="731"/>
                      <a:pt x="4954" y="1063"/>
                    </a:cubicBezTo>
                    <a:lnTo>
                      <a:pt x="4954" y="1026"/>
                    </a:lnTo>
                    <a:cubicBezTo>
                      <a:pt x="4954" y="1026"/>
                      <a:pt x="4921" y="993"/>
                      <a:pt x="4899" y="993"/>
                    </a:cubicBezTo>
                    <a:cubicBezTo>
                      <a:pt x="4889" y="993"/>
                      <a:pt x="4880" y="1002"/>
                      <a:pt x="4880" y="1026"/>
                    </a:cubicBezTo>
                    <a:lnTo>
                      <a:pt x="4880" y="1840"/>
                    </a:lnTo>
                    <a:cubicBezTo>
                      <a:pt x="4769" y="3873"/>
                      <a:pt x="4474" y="5869"/>
                      <a:pt x="3845" y="7792"/>
                    </a:cubicBezTo>
                    <a:cubicBezTo>
                      <a:pt x="3811" y="7796"/>
                      <a:pt x="3778" y="7799"/>
                      <a:pt x="3744" y="7799"/>
                    </a:cubicBezTo>
                    <a:cubicBezTo>
                      <a:pt x="3640" y="7799"/>
                      <a:pt x="3539" y="7777"/>
                      <a:pt x="3443" y="7740"/>
                    </a:cubicBezTo>
                    <a:lnTo>
                      <a:pt x="3443" y="7740"/>
                    </a:lnTo>
                    <a:cubicBezTo>
                      <a:pt x="3585" y="7819"/>
                      <a:pt x="3732" y="7871"/>
                      <a:pt x="3879" y="7871"/>
                    </a:cubicBezTo>
                    <a:cubicBezTo>
                      <a:pt x="3905" y="7871"/>
                      <a:pt x="3930" y="7869"/>
                      <a:pt x="3956" y="7866"/>
                    </a:cubicBezTo>
                    <a:lnTo>
                      <a:pt x="3956" y="7866"/>
                    </a:lnTo>
                    <a:cubicBezTo>
                      <a:pt x="3882" y="7940"/>
                      <a:pt x="3845" y="8051"/>
                      <a:pt x="3734" y="8125"/>
                    </a:cubicBezTo>
                    <a:cubicBezTo>
                      <a:pt x="3586" y="8383"/>
                      <a:pt x="3401" y="8568"/>
                      <a:pt x="3328" y="8790"/>
                    </a:cubicBezTo>
                    <a:cubicBezTo>
                      <a:pt x="3512" y="8642"/>
                      <a:pt x="3586" y="8420"/>
                      <a:pt x="3734" y="8236"/>
                    </a:cubicBezTo>
                    <a:cubicBezTo>
                      <a:pt x="3845" y="8088"/>
                      <a:pt x="3919" y="7940"/>
                      <a:pt x="4067" y="7829"/>
                    </a:cubicBezTo>
                    <a:lnTo>
                      <a:pt x="4104" y="7829"/>
                    </a:lnTo>
                    <a:cubicBezTo>
                      <a:pt x="4141" y="7829"/>
                      <a:pt x="4141" y="7755"/>
                      <a:pt x="4104" y="7755"/>
                    </a:cubicBezTo>
                    <a:cubicBezTo>
                      <a:pt x="4141" y="7718"/>
                      <a:pt x="4141" y="7681"/>
                      <a:pt x="4215" y="7644"/>
                    </a:cubicBezTo>
                    <a:cubicBezTo>
                      <a:pt x="4215" y="7644"/>
                      <a:pt x="4215" y="7570"/>
                      <a:pt x="4141" y="7570"/>
                    </a:cubicBezTo>
                    <a:cubicBezTo>
                      <a:pt x="4104" y="7644"/>
                      <a:pt x="4067" y="7681"/>
                      <a:pt x="4030" y="7755"/>
                    </a:cubicBezTo>
                    <a:lnTo>
                      <a:pt x="3919" y="7755"/>
                    </a:lnTo>
                    <a:cubicBezTo>
                      <a:pt x="4437" y="6572"/>
                      <a:pt x="4695" y="5278"/>
                      <a:pt x="4843" y="3984"/>
                    </a:cubicBezTo>
                    <a:cubicBezTo>
                      <a:pt x="4880" y="3503"/>
                      <a:pt x="4954" y="3097"/>
                      <a:pt x="4954" y="2653"/>
                    </a:cubicBezTo>
                    <a:cubicBezTo>
                      <a:pt x="4991" y="4760"/>
                      <a:pt x="5250" y="6831"/>
                      <a:pt x="6322" y="8679"/>
                    </a:cubicBezTo>
                    <a:cubicBezTo>
                      <a:pt x="6334" y="8714"/>
                      <a:pt x="6353" y="8727"/>
                      <a:pt x="6373" y="8727"/>
                    </a:cubicBezTo>
                    <a:cubicBezTo>
                      <a:pt x="6415" y="8727"/>
                      <a:pt x="6458" y="8668"/>
                      <a:pt x="6433" y="8642"/>
                    </a:cubicBezTo>
                    <a:cubicBezTo>
                      <a:pt x="6248" y="8273"/>
                      <a:pt x="6063" y="7903"/>
                      <a:pt x="5915" y="7533"/>
                    </a:cubicBezTo>
                    <a:lnTo>
                      <a:pt x="5915" y="7533"/>
                    </a:lnTo>
                    <a:cubicBezTo>
                      <a:pt x="5983" y="7574"/>
                      <a:pt x="6056" y="7590"/>
                      <a:pt x="6132" y="7590"/>
                    </a:cubicBezTo>
                    <a:cubicBezTo>
                      <a:pt x="6263" y="7590"/>
                      <a:pt x="6404" y="7543"/>
                      <a:pt x="6544" y="7496"/>
                    </a:cubicBezTo>
                    <a:cubicBezTo>
                      <a:pt x="6914" y="7348"/>
                      <a:pt x="7246" y="7163"/>
                      <a:pt x="7616" y="6979"/>
                    </a:cubicBezTo>
                    <a:lnTo>
                      <a:pt x="7616" y="6979"/>
                    </a:lnTo>
                    <a:cubicBezTo>
                      <a:pt x="7357" y="7311"/>
                      <a:pt x="7099" y="7681"/>
                      <a:pt x="7025" y="8088"/>
                    </a:cubicBezTo>
                    <a:cubicBezTo>
                      <a:pt x="7025" y="8113"/>
                      <a:pt x="7060" y="8156"/>
                      <a:pt x="7082" y="8156"/>
                    </a:cubicBezTo>
                    <a:cubicBezTo>
                      <a:pt x="7091" y="8156"/>
                      <a:pt x="7099" y="8148"/>
                      <a:pt x="7099" y="8125"/>
                    </a:cubicBezTo>
                    <a:cubicBezTo>
                      <a:pt x="7394" y="7274"/>
                      <a:pt x="7986" y="6757"/>
                      <a:pt x="8725" y="6276"/>
                    </a:cubicBezTo>
                    <a:cubicBezTo>
                      <a:pt x="8762" y="6276"/>
                      <a:pt x="8725" y="6239"/>
                      <a:pt x="8725" y="6239"/>
                    </a:cubicBezTo>
                    <a:cubicBezTo>
                      <a:pt x="8688" y="6239"/>
                      <a:pt x="8651" y="6276"/>
                      <a:pt x="8577" y="6276"/>
                    </a:cubicBezTo>
                    <a:cubicBezTo>
                      <a:pt x="8577" y="6276"/>
                      <a:pt x="8561" y="6260"/>
                      <a:pt x="8550" y="6260"/>
                    </a:cubicBezTo>
                    <a:cubicBezTo>
                      <a:pt x="8545" y="6260"/>
                      <a:pt x="8540" y="6264"/>
                      <a:pt x="8540" y="6276"/>
                    </a:cubicBezTo>
                    <a:cubicBezTo>
                      <a:pt x="8503" y="6276"/>
                      <a:pt x="8466" y="6350"/>
                      <a:pt x="8393" y="6387"/>
                    </a:cubicBezTo>
                    <a:cubicBezTo>
                      <a:pt x="8208" y="6461"/>
                      <a:pt x="8097" y="6572"/>
                      <a:pt x="7912" y="6720"/>
                    </a:cubicBezTo>
                    <a:cubicBezTo>
                      <a:pt x="7337" y="7071"/>
                      <a:pt x="6569" y="7533"/>
                      <a:pt x="6085" y="7533"/>
                    </a:cubicBezTo>
                    <a:cubicBezTo>
                      <a:pt x="6008" y="7533"/>
                      <a:pt x="5939" y="7521"/>
                      <a:pt x="5879" y="7496"/>
                    </a:cubicBezTo>
                    <a:cubicBezTo>
                      <a:pt x="5139" y="5611"/>
                      <a:pt x="5028" y="3614"/>
                      <a:pt x="4991" y="1581"/>
                    </a:cubicBezTo>
                    <a:lnTo>
                      <a:pt x="4991" y="915"/>
                    </a:lnTo>
                    <a:cubicBezTo>
                      <a:pt x="4991" y="934"/>
                      <a:pt x="5000" y="943"/>
                      <a:pt x="5010" y="943"/>
                    </a:cubicBezTo>
                    <a:cubicBezTo>
                      <a:pt x="5019" y="943"/>
                      <a:pt x="5028" y="934"/>
                      <a:pt x="5028" y="915"/>
                    </a:cubicBezTo>
                    <a:lnTo>
                      <a:pt x="5028" y="28"/>
                    </a:lnTo>
                    <a:cubicBezTo>
                      <a:pt x="5028" y="10"/>
                      <a:pt x="5019" y="0"/>
                      <a:pt x="5010" y="0"/>
                    </a:cubicBezTo>
                    <a:close/>
                    <a:moveTo>
                      <a:pt x="1492" y="5854"/>
                    </a:moveTo>
                    <a:cubicBezTo>
                      <a:pt x="1479" y="5854"/>
                      <a:pt x="1479" y="5880"/>
                      <a:pt x="1479" y="5906"/>
                    </a:cubicBezTo>
                    <a:cubicBezTo>
                      <a:pt x="2034" y="6572"/>
                      <a:pt x="2773" y="7348"/>
                      <a:pt x="3032" y="8162"/>
                    </a:cubicBezTo>
                    <a:cubicBezTo>
                      <a:pt x="3106" y="8236"/>
                      <a:pt x="3106" y="8347"/>
                      <a:pt x="3143" y="8494"/>
                    </a:cubicBezTo>
                    <a:cubicBezTo>
                      <a:pt x="3106" y="8494"/>
                      <a:pt x="3106" y="8531"/>
                      <a:pt x="3032" y="8531"/>
                    </a:cubicBezTo>
                    <a:cubicBezTo>
                      <a:pt x="2384" y="8920"/>
                      <a:pt x="1700" y="9127"/>
                      <a:pt x="967" y="9127"/>
                    </a:cubicBezTo>
                    <a:cubicBezTo>
                      <a:pt x="654" y="9127"/>
                      <a:pt x="332" y="9089"/>
                      <a:pt x="0" y="9012"/>
                    </a:cubicBezTo>
                    <a:lnTo>
                      <a:pt x="0" y="9049"/>
                    </a:lnTo>
                    <a:cubicBezTo>
                      <a:pt x="370" y="9160"/>
                      <a:pt x="748" y="9213"/>
                      <a:pt x="1120" y="9213"/>
                    </a:cubicBezTo>
                    <a:cubicBezTo>
                      <a:pt x="1865" y="9213"/>
                      <a:pt x="2588" y="9000"/>
                      <a:pt x="3180" y="8605"/>
                    </a:cubicBezTo>
                    <a:cubicBezTo>
                      <a:pt x="3217" y="8679"/>
                      <a:pt x="3291" y="8827"/>
                      <a:pt x="3291" y="8938"/>
                    </a:cubicBezTo>
                    <a:cubicBezTo>
                      <a:pt x="3291" y="8938"/>
                      <a:pt x="3307" y="8954"/>
                      <a:pt x="3318" y="8954"/>
                    </a:cubicBezTo>
                    <a:cubicBezTo>
                      <a:pt x="3323" y="8954"/>
                      <a:pt x="3328" y="8950"/>
                      <a:pt x="3328" y="8938"/>
                    </a:cubicBezTo>
                    <a:lnTo>
                      <a:pt x="3328" y="8457"/>
                    </a:lnTo>
                    <a:cubicBezTo>
                      <a:pt x="3365" y="8420"/>
                      <a:pt x="3475" y="8383"/>
                      <a:pt x="3512" y="8310"/>
                    </a:cubicBezTo>
                    <a:cubicBezTo>
                      <a:pt x="3512" y="8310"/>
                      <a:pt x="3512" y="8273"/>
                      <a:pt x="3475" y="8273"/>
                    </a:cubicBezTo>
                    <a:cubicBezTo>
                      <a:pt x="3401" y="8310"/>
                      <a:pt x="3328" y="8347"/>
                      <a:pt x="3291" y="8420"/>
                    </a:cubicBezTo>
                    <a:cubicBezTo>
                      <a:pt x="3217" y="8088"/>
                      <a:pt x="3106" y="7792"/>
                      <a:pt x="2921" y="7533"/>
                    </a:cubicBezTo>
                    <a:cubicBezTo>
                      <a:pt x="2858" y="7502"/>
                      <a:pt x="2553" y="7014"/>
                      <a:pt x="2259" y="6619"/>
                    </a:cubicBezTo>
                    <a:lnTo>
                      <a:pt x="2259" y="6619"/>
                    </a:lnTo>
                    <a:cubicBezTo>
                      <a:pt x="2357" y="6726"/>
                      <a:pt x="2454" y="6834"/>
                      <a:pt x="2551" y="6942"/>
                    </a:cubicBezTo>
                    <a:cubicBezTo>
                      <a:pt x="2772" y="7217"/>
                      <a:pt x="3074" y="7595"/>
                      <a:pt x="3443" y="7740"/>
                    </a:cubicBezTo>
                    <a:lnTo>
                      <a:pt x="3443" y="7740"/>
                    </a:lnTo>
                    <a:cubicBezTo>
                      <a:pt x="3326" y="7673"/>
                      <a:pt x="3213" y="7588"/>
                      <a:pt x="3106" y="7496"/>
                    </a:cubicBezTo>
                    <a:cubicBezTo>
                      <a:pt x="2995" y="7385"/>
                      <a:pt x="2477" y="6831"/>
                      <a:pt x="2107" y="6424"/>
                    </a:cubicBezTo>
                    <a:lnTo>
                      <a:pt x="2107" y="6424"/>
                    </a:lnTo>
                    <a:cubicBezTo>
                      <a:pt x="2157" y="6484"/>
                      <a:pt x="2208" y="6550"/>
                      <a:pt x="2259" y="6619"/>
                    </a:cubicBezTo>
                    <a:lnTo>
                      <a:pt x="2259" y="6619"/>
                    </a:lnTo>
                    <a:cubicBezTo>
                      <a:pt x="2021" y="6359"/>
                      <a:pt x="1778" y="6105"/>
                      <a:pt x="1516" y="5869"/>
                    </a:cubicBezTo>
                    <a:cubicBezTo>
                      <a:pt x="1505" y="5859"/>
                      <a:pt x="1497" y="5854"/>
                      <a:pt x="1492" y="585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7"/>
              <p:cNvSpPr/>
              <p:nvPr/>
            </p:nvSpPr>
            <p:spPr>
              <a:xfrm>
                <a:off x="9667650" y="2469975"/>
                <a:ext cx="9310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24" h="3723" extrusionOk="0">
                    <a:moveTo>
                      <a:pt x="3674" y="787"/>
                    </a:moveTo>
                    <a:cubicBezTo>
                      <a:pt x="3674" y="811"/>
                      <a:pt x="3683" y="820"/>
                      <a:pt x="3691" y="820"/>
                    </a:cubicBezTo>
                    <a:cubicBezTo>
                      <a:pt x="3707" y="820"/>
                      <a:pt x="3724" y="787"/>
                      <a:pt x="3674" y="787"/>
                    </a:cubicBezTo>
                    <a:close/>
                    <a:moveTo>
                      <a:pt x="938" y="0"/>
                    </a:moveTo>
                    <a:cubicBezTo>
                      <a:pt x="890" y="0"/>
                      <a:pt x="872" y="54"/>
                      <a:pt x="902" y="84"/>
                    </a:cubicBezTo>
                    <a:cubicBezTo>
                      <a:pt x="1271" y="343"/>
                      <a:pt x="1715" y="565"/>
                      <a:pt x="2122" y="713"/>
                    </a:cubicBezTo>
                    <a:cubicBezTo>
                      <a:pt x="1308" y="861"/>
                      <a:pt x="532" y="1267"/>
                      <a:pt x="51" y="1711"/>
                    </a:cubicBezTo>
                    <a:cubicBezTo>
                      <a:pt x="0" y="1736"/>
                      <a:pt x="20" y="1780"/>
                      <a:pt x="49" y="1780"/>
                    </a:cubicBezTo>
                    <a:cubicBezTo>
                      <a:pt x="62" y="1780"/>
                      <a:pt x="77" y="1771"/>
                      <a:pt x="88" y="1748"/>
                    </a:cubicBezTo>
                    <a:cubicBezTo>
                      <a:pt x="259" y="1577"/>
                      <a:pt x="461" y="1469"/>
                      <a:pt x="666" y="1338"/>
                    </a:cubicBezTo>
                    <a:lnTo>
                      <a:pt x="666" y="1338"/>
                    </a:lnTo>
                    <a:cubicBezTo>
                      <a:pt x="651" y="1383"/>
                      <a:pt x="647" y="1434"/>
                      <a:pt x="653" y="1490"/>
                    </a:cubicBezTo>
                    <a:lnTo>
                      <a:pt x="653" y="1490"/>
                    </a:lnTo>
                    <a:cubicBezTo>
                      <a:pt x="658" y="1426"/>
                      <a:pt x="678" y="1363"/>
                      <a:pt x="717" y="1304"/>
                    </a:cubicBezTo>
                    <a:lnTo>
                      <a:pt x="717" y="1304"/>
                    </a:lnTo>
                    <a:cubicBezTo>
                      <a:pt x="700" y="1316"/>
                      <a:pt x="683" y="1327"/>
                      <a:pt x="666" y="1338"/>
                    </a:cubicBezTo>
                    <a:lnTo>
                      <a:pt x="666" y="1338"/>
                    </a:lnTo>
                    <a:cubicBezTo>
                      <a:pt x="670" y="1326"/>
                      <a:pt x="675" y="1315"/>
                      <a:pt x="680" y="1304"/>
                    </a:cubicBezTo>
                    <a:cubicBezTo>
                      <a:pt x="1197" y="1008"/>
                      <a:pt x="1752" y="824"/>
                      <a:pt x="2307" y="787"/>
                    </a:cubicBezTo>
                    <a:cubicBezTo>
                      <a:pt x="2611" y="878"/>
                      <a:pt x="2940" y="944"/>
                      <a:pt x="3253" y="944"/>
                    </a:cubicBezTo>
                    <a:cubicBezTo>
                      <a:pt x="3321" y="944"/>
                      <a:pt x="3387" y="941"/>
                      <a:pt x="3453" y="935"/>
                    </a:cubicBezTo>
                    <a:cubicBezTo>
                      <a:pt x="3490" y="935"/>
                      <a:pt x="3453" y="898"/>
                      <a:pt x="3453" y="898"/>
                    </a:cubicBezTo>
                    <a:cubicBezTo>
                      <a:pt x="3231" y="861"/>
                      <a:pt x="3009" y="861"/>
                      <a:pt x="2824" y="787"/>
                    </a:cubicBezTo>
                    <a:cubicBezTo>
                      <a:pt x="2972" y="768"/>
                      <a:pt x="3120" y="759"/>
                      <a:pt x="3263" y="759"/>
                    </a:cubicBezTo>
                    <a:cubicBezTo>
                      <a:pt x="3406" y="759"/>
                      <a:pt x="3545" y="768"/>
                      <a:pt x="3674" y="787"/>
                    </a:cubicBezTo>
                    <a:cubicBezTo>
                      <a:pt x="3408" y="707"/>
                      <a:pt x="3122" y="646"/>
                      <a:pt x="2817" y="646"/>
                    </a:cubicBezTo>
                    <a:cubicBezTo>
                      <a:pt x="2699" y="646"/>
                      <a:pt x="2578" y="655"/>
                      <a:pt x="2454" y="676"/>
                    </a:cubicBezTo>
                    <a:cubicBezTo>
                      <a:pt x="1937" y="528"/>
                      <a:pt x="1419" y="343"/>
                      <a:pt x="976" y="10"/>
                    </a:cubicBezTo>
                    <a:cubicBezTo>
                      <a:pt x="962" y="3"/>
                      <a:pt x="949" y="0"/>
                      <a:pt x="938" y="0"/>
                    </a:cubicBezTo>
                    <a:close/>
                    <a:moveTo>
                      <a:pt x="653" y="1490"/>
                    </a:moveTo>
                    <a:cubicBezTo>
                      <a:pt x="631" y="1787"/>
                      <a:pt x="928" y="2120"/>
                      <a:pt x="1050" y="2302"/>
                    </a:cubicBezTo>
                    <a:cubicBezTo>
                      <a:pt x="1197" y="2561"/>
                      <a:pt x="1382" y="2783"/>
                      <a:pt x="1567" y="3005"/>
                    </a:cubicBezTo>
                    <a:cubicBezTo>
                      <a:pt x="1234" y="2783"/>
                      <a:pt x="865" y="2598"/>
                      <a:pt x="532" y="2450"/>
                    </a:cubicBezTo>
                    <a:cubicBezTo>
                      <a:pt x="495" y="2450"/>
                      <a:pt x="458" y="2487"/>
                      <a:pt x="495" y="2487"/>
                    </a:cubicBezTo>
                    <a:cubicBezTo>
                      <a:pt x="791" y="2635"/>
                      <a:pt x="1050" y="2783"/>
                      <a:pt x="1271" y="2968"/>
                    </a:cubicBezTo>
                    <a:lnTo>
                      <a:pt x="1826" y="3375"/>
                    </a:lnTo>
                    <a:lnTo>
                      <a:pt x="2159" y="3707"/>
                    </a:lnTo>
                    <a:cubicBezTo>
                      <a:pt x="2170" y="3718"/>
                      <a:pt x="2177" y="3723"/>
                      <a:pt x="2183" y="3723"/>
                    </a:cubicBezTo>
                    <a:cubicBezTo>
                      <a:pt x="2196" y="3723"/>
                      <a:pt x="2196" y="3697"/>
                      <a:pt x="2196" y="3670"/>
                    </a:cubicBezTo>
                    <a:cubicBezTo>
                      <a:pt x="1974" y="3338"/>
                      <a:pt x="1641" y="3042"/>
                      <a:pt x="1419" y="2746"/>
                    </a:cubicBezTo>
                    <a:cubicBezTo>
                      <a:pt x="1261" y="2525"/>
                      <a:pt x="697" y="1898"/>
                      <a:pt x="653" y="149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7"/>
              <p:cNvSpPr/>
              <p:nvPr/>
            </p:nvSpPr>
            <p:spPr>
              <a:xfrm>
                <a:off x="9519200" y="2489625"/>
                <a:ext cx="133100" cy="182100"/>
              </a:xfrm>
              <a:custGeom>
                <a:avLst/>
                <a:gdLst/>
                <a:ahLst/>
                <a:cxnLst/>
                <a:rect l="l" t="t" r="r" b="b"/>
                <a:pathLst>
                  <a:path w="5324" h="7284" extrusionOk="0">
                    <a:moveTo>
                      <a:pt x="0" y="1"/>
                    </a:moveTo>
                    <a:cubicBezTo>
                      <a:pt x="1442" y="149"/>
                      <a:pt x="2699" y="481"/>
                      <a:pt x="4030" y="925"/>
                    </a:cubicBezTo>
                    <a:cubicBezTo>
                      <a:pt x="4049" y="963"/>
                      <a:pt x="4065" y="1001"/>
                      <a:pt x="4080" y="1040"/>
                    </a:cubicBezTo>
                    <a:lnTo>
                      <a:pt x="4080" y="1040"/>
                    </a:lnTo>
                    <a:lnTo>
                      <a:pt x="4067" y="1036"/>
                    </a:lnTo>
                    <a:lnTo>
                      <a:pt x="4067" y="1036"/>
                    </a:lnTo>
                    <a:cubicBezTo>
                      <a:pt x="4089" y="1092"/>
                      <a:pt x="4112" y="1152"/>
                      <a:pt x="4136" y="1214"/>
                    </a:cubicBezTo>
                    <a:lnTo>
                      <a:pt x="4136" y="1214"/>
                    </a:lnTo>
                    <a:cubicBezTo>
                      <a:pt x="4120" y="1156"/>
                      <a:pt x="4102" y="1098"/>
                      <a:pt x="4080" y="1040"/>
                    </a:cubicBezTo>
                    <a:lnTo>
                      <a:pt x="4080" y="1040"/>
                    </a:lnTo>
                    <a:lnTo>
                      <a:pt x="4511" y="1184"/>
                    </a:lnTo>
                    <a:cubicBezTo>
                      <a:pt x="4548" y="1184"/>
                      <a:pt x="4548" y="1110"/>
                      <a:pt x="4511" y="1110"/>
                    </a:cubicBezTo>
                    <a:cubicBezTo>
                      <a:pt x="4363" y="1036"/>
                      <a:pt x="4178" y="999"/>
                      <a:pt x="4030" y="888"/>
                    </a:cubicBezTo>
                    <a:cubicBezTo>
                      <a:pt x="3993" y="703"/>
                      <a:pt x="3882" y="518"/>
                      <a:pt x="3845" y="296"/>
                    </a:cubicBezTo>
                    <a:cubicBezTo>
                      <a:pt x="3845" y="278"/>
                      <a:pt x="3827" y="269"/>
                      <a:pt x="3813" y="269"/>
                    </a:cubicBezTo>
                    <a:cubicBezTo>
                      <a:pt x="3799" y="269"/>
                      <a:pt x="3790" y="278"/>
                      <a:pt x="3808" y="296"/>
                    </a:cubicBezTo>
                    <a:cubicBezTo>
                      <a:pt x="3845" y="481"/>
                      <a:pt x="3956" y="666"/>
                      <a:pt x="3993" y="851"/>
                    </a:cubicBezTo>
                    <a:cubicBezTo>
                      <a:pt x="2736" y="296"/>
                      <a:pt x="1368" y="1"/>
                      <a:pt x="0" y="1"/>
                    </a:cubicBezTo>
                    <a:close/>
                    <a:moveTo>
                      <a:pt x="4350" y="1648"/>
                    </a:moveTo>
                    <a:cubicBezTo>
                      <a:pt x="4346" y="1648"/>
                      <a:pt x="4338" y="1652"/>
                      <a:pt x="4326" y="1664"/>
                    </a:cubicBezTo>
                    <a:cubicBezTo>
                      <a:pt x="4350" y="1664"/>
                      <a:pt x="4359" y="1648"/>
                      <a:pt x="4350" y="1648"/>
                    </a:cubicBezTo>
                    <a:close/>
                    <a:moveTo>
                      <a:pt x="3286" y="1009"/>
                    </a:moveTo>
                    <a:cubicBezTo>
                      <a:pt x="3102" y="1412"/>
                      <a:pt x="2881" y="1815"/>
                      <a:pt x="2588" y="2219"/>
                    </a:cubicBezTo>
                    <a:cubicBezTo>
                      <a:pt x="2551" y="2293"/>
                      <a:pt x="2514" y="2367"/>
                      <a:pt x="2477" y="2404"/>
                    </a:cubicBezTo>
                    <a:cubicBezTo>
                      <a:pt x="2218" y="2663"/>
                      <a:pt x="2033" y="2958"/>
                      <a:pt x="1923" y="3254"/>
                    </a:cubicBezTo>
                    <a:cubicBezTo>
                      <a:pt x="1923" y="3254"/>
                      <a:pt x="1923" y="3291"/>
                      <a:pt x="1960" y="3291"/>
                    </a:cubicBezTo>
                    <a:cubicBezTo>
                      <a:pt x="1994" y="3251"/>
                      <a:pt x="2028" y="3209"/>
                      <a:pt x="2061" y="3165"/>
                    </a:cubicBezTo>
                    <a:lnTo>
                      <a:pt x="2061" y="3165"/>
                    </a:lnTo>
                    <a:cubicBezTo>
                      <a:pt x="2040" y="3210"/>
                      <a:pt x="2033" y="3229"/>
                      <a:pt x="2036" y="3229"/>
                    </a:cubicBezTo>
                    <a:cubicBezTo>
                      <a:pt x="2045" y="3229"/>
                      <a:pt x="2114" y="3113"/>
                      <a:pt x="2170" y="3013"/>
                    </a:cubicBezTo>
                    <a:lnTo>
                      <a:pt x="2170" y="3013"/>
                    </a:lnTo>
                    <a:cubicBezTo>
                      <a:pt x="2134" y="3065"/>
                      <a:pt x="2098" y="3116"/>
                      <a:pt x="2061" y="3165"/>
                    </a:cubicBezTo>
                    <a:lnTo>
                      <a:pt x="2061" y="3165"/>
                    </a:lnTo>
                    <a:cubicBezTo>
                      <a:pt x="2072" y="3141"/>
                      <a:pt x="2087" y="3110"/>
                      <a:pt x="2107" y="3069"/>
                    </a:cubicBezTo>
                    <a:cubicBezTo>
                      <a:pt x="2144" y="2958"/>
                      <a:pt x="2218" y="2847"/>
                      <a:pt x="2329" y="2737"/>
                    </a:cubicBezTo>
                    <a:lnTo>
                      <a:pt x="2329" y="2737"/>
                    </a:lnTo>
                    <a:cubicBezTo>
                      <a:pt x="2292" y="2774"/>
                      <a:pt x="2218" y="2884"/>
                      <a:pt x="2218" y="2921"/>
                    </a:cubicBezTo>
                    <a:cubicBezTo>
                      <a:pt x="2206" y="2947"/>
                      <a:pt x="2188" y="2979"/>
                      <a:pt x="2170" y="3013"/>
                    </a:cubicBezTo>
                    <a:lnTo>
                      <a:pt x="2170" y="3013"/>
                    </a:lnTo>
                    <a:cubicBezTo>
                      <a:pt x="2304" y="2815"/>
                      <a:pt x="2428" y="2601"/>
                      <a:pt x="2551" y="2404"/>
                    </a:cubicBezTo>
                    <a:cubicBezTo>
                      <a:pt x="3032" y="1997"/>
                      <a:pt x="3586" y="1738"/>
                      <a:pt x="4215" y="1627"/>
                    </a:cubicBezTo>
                    <a:cubicBezTo>
                      <a:pt x="4769" y="3476"/>
                      <a:pt x="5065" y="5324"/>
                      <a:pt x="5287" y="7284"/>
                    </a:cubicBezTo>
                    <a:lnTo>
                      <a:pt x="5324" y="7284"/>
                    </a:lnTo>
                    <a:cubicBezTo>
                      <a:pt x="5250" y="5435"/>
                      <a:pt x="4880" y="3513"/>
                      <a:pt x="4326" y="1664"/>
                    </a:cubicBezTo>
                    <a:cubicBezTo>
                      <a:pt x="4249" y="1510"/>
                      <a:pt x="4189" y="1356"/>
                      <a:pt x="4136" y="1214"/>
                    </a:cubicBezTo>
                    <a:lnTo>
                      <a:pt x="4136" y="1214"/>
                    </a:lnTo>
                    <a:cubicBezTo>
                      <a:pt x="4172" y="1350"/>
                      <a:pt x="4193" y="1483"/>
                      <a:pt x="4215" y="1590"/>
                    </a:cubicBezTo>
                    <a:cubicBezTo>
                      <a:pt x="3623" y="1627"/>
                      <a:pt x="3106" y="1849"/>
                      <a:pt x="2662" y="2219"/>
                    </a:cubicBezTo>
                    <a:cubicBezTo>
                      <a:pt x="2882" y="1815"/>
                      <a:pt x="3102" y="1412"/>
                      <a:pt x="3286" y="100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7"/>
              <p:cNvSpPr/>
              <p:nvPr/>
            </p:nvSpPr>
            <p:spPr>
              <a:xfrm>
                <a:off x="9724650" y="2228950"/>
                <a:ext cx="32675" cy="38550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1542" extrusionOk="0">
                    <a:moveTo>
                      <a:pt x="856" y="569"/>
                    </a:moveTo>
                    <a:cubicBezTo>
                      <a:pt x="865" y="569"/>
                      <a:pt x="866" y="575"/>
                      <a:pt x="848" y="594"/>
                    </a:cubicBezTo>
                    <a:lnTo>
                      <a:pt x="848" y="594"/>
                    </a:lnTo>
                    <a:cubicBezTo>
                      <a:pt x="845" y="593"/>
                      <a:pt x="843" y="593"/>
                      <a:pt x="840" y="593"/>
                    </a:cubicBezTo>
                    <a:cubicBezTo>
                      <a:pt x="798" y="593"/>
                      <a:pt x="840" y="569"/>
                      <a:pt x="856" y="569"/>
                    </a:cubicBezTo>
                    <a:close/>
                    <a:moveTo>
                      <a:pt x="510" y="0"/>
                    </a:moveTo>
                    <a:cubicBezTo>
                      <a:pt x="418" y="0"/>
                      <a:pt x="324" y="44"/>
                      <a:pt x="248" y="150"/>
                    </a:cubicBezTo>
                    <a:cubicBezTo>
                      <a:pt x="0" y="448"/>
                      <a:pt x="102" y="878"/>
                      <a:pt x="374" y="1107"/>
                    </a:cubicBezTo>
                    <a:lnTo>
                      <a:pt x="374" y="1107"/>
                    </a:lnTo>
                    <a:cubicBezTo>
                      <a:pt x="381" y="1179"/>
                      <a:pt x="388" y="1254"/>
                      <a:pt x="396" y="1333"/>
                    </a:cubicBezTo>
                    <a:cubicBezTo>
                      <a:pt x="422" y="1437"/>
                      <a:pt x="504" y="1542"/>
                      <a:pt x="602" y="1542"/>
                    </a:cubicBezTo>
                    <a:cubicBezTo>
                      <a:pt x="642" y="1542"/>
                      <a:pt x="686" y="1524"/>
                      <a:pt x="729" y="1481"/>
                    </a:cubicBezTo>
                    <a:cubicBezTo>
                      <a:pt x="816" y="1409"/>
                      <a:pt x="881" y="1329"/>
                      <a:pt x="928" y="1244"/>
                    </a:cubicBezTo>
                    <a:lnTo>
                      <a:pt x="928" y="1244"/>
                    </a:lnTo>
                    <a:cubicBezTo>
                      <a:pt x="1303" y="1114"/>
                      <a:pt x="1306" y="671"/>
                      <a:pt x="995" y="633"/>
                    </a:cubicBezTo>
                    <a:lnTo>
                      <a:pt x="995" y="633"/>
                    </a:lnTo>
                    <a:cubicBezTo>
                      <a:pt x="965" y="492"/>
                      <a:pt x="910" y="352"/>
                      <a:pt x="840" y="224"/>
                    </a:cubicBezTo>
                    <a:cubicBezTo>
                      <a:pt x="774" y="93"/>
                      <a:pt x="644" y="0"/>
                      <a:pt x="5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7"/>
              <p:cNvSpPr/>
              <p:nvPr/>
            </p:nvSpPr>
            <p:spPr>
              <a:xfrm>
                <a:off x="9629175" y="2683675"/>
                <a:ext cx="3120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041" extrusionOk="0">
                    <a:moveTo>
                      <a:pt x="481" y="483"/>
                    </a:moveTo>
                    <a:cubicBezTo>
                      <a:pt x="481" y="488"/>
                      <a:pt x="483" y="493"/>
                      <a:pt x="485" y="498"/>
                    </a:cubicBezTo>
                    <a:lnTo>
                      <a:pt x="485" y="498"/>
                    </a:lnTo>
                    <a:cubicBezTo>
                      <a:pt x="453" y="483"/>
                      <a:pt x="427" y="483"/>
                      <a:pt x="481" y="483"/>
                    </a:cubicBezTo>
                    <a:close/>
                    <a:moveTo>
                      <a:pt x="460" y="1"/>
                    </a:moveTo>
                    <a:cubicBezTo>
                      <a:pt x="362" y="1"/>
                      <a:pt x="265" y="34"/>
                      <a:pt x="185" y="113"/>
                    </a:cubicBezTo>
                    <a:cubicBezTo>
                      <a:pt x="1" y="298"/>
                      <a:pt x="75" y="557"/>
                      <a:pt x="222" y="742"/>
                    </a:cubicBezTo>
                    <a:cubicBezTo>
                      <a:pt x="407" y="1001"/>
                      <a:pt x="703" y="1038"/>
                      <a:pt x="962" y="1038"/>
                    </a:cubicBezTo>
                    <a:cubicBezTo>
                      <a:pt x="975" y="1039"/>
                      <a:pt x="987" y="1040"/>
                      <a:pt x="998" y="1040"/>
                    </a:cubicBezTo>
                    <a:cubicBezTo>
                      <a:pt x="1248" y="1040"/>
                      <a:pt x="1137" y="663"/>
                      <a:pt x="925" y="557"/>
                    </a:cubicBezTo>
                    <a:cubicBezTo>
                      <a:pt x="919" y="557"/>
                      <a:pt x="908" y="554"/>
                      <a:pt x="894" y="549"/>
                    </a:cubicBezTo>
                    <a:lnTo>
                      <a:pt x="894" y="549"/>
                    </a:lnTo>
                    <a:cubicBezTo>
                      <a:pt x="1078" y="325"/>
                      <a:pt x="765" y="1"/>
                      <a:pt x="4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7"/>
              <p:cNvSpPr/>
              <p:nvPr/>
            </p:nvSpPr>
            <p:spPr>
              <a:xfrm>
                <a:off x="9898125" y="2493200"/>
                <a:ext cx="22050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595" extrusionOk="0">
                    <a:moveTo>
                      <a:pt x="603" y="1"/>
                    </a:moveTo>
                    <a:cubicBezTo>
                      <a:pt x="588" y="1"/>
                      <a:pt x="572" y="2"/>
                      <a:pt x="556" y="6"/>
                    </a:cubicBezTo>
                    <a:cubicBezTo>
                      <a:pt x="445" y="43"/>
                      <a:pt x="334" y="116"/>
                      <a:pt x="186" y="227"/>
                    </a:cubicBezTo>
                    <a:cubicBezTo>
                      <a:pt x="0" y="320"/>
                      <a:pt x="177" y="595"/>
                      <a:pt x="370" y="595"/>
                    </a:cubicBezTo>
                    <a:cubicBezTo>
                      <a:pt x="408" y="595"/>
                      <a:pt x="446" y="584"/>
                      <a:pt x="482" y="560"/>
                    </a:cubicBezTo>
                    <a:cubicBezTo>
                      <a:pt x="630" y="486"/>
                      <a:pt x="704" y="412"/>
                      <a:pt x="814" y="301"/>
                    </a:cubicBezTo>
                    <a:cubicBezTo>
                      <a:pt x="882" y="166"/>
                      <a:pt x="765" y="1"/>
                      <a:pt x="6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7"/>
              <p:cNvSpPr/>
              <p:nvPr/>
            </p:nvSpPr>
            <p:spPr>
              <a:xfrm>
                <a:off x="9813100" y="2557100"/>
                <a:ext cx="14275" cy="67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71" extrusionOk="0">
                    <a:moveTo>
                      <a:pt x="149" y="1"/>
                    </a:moveTo>
                    <a:cubicBezTo>
                      <a:pt x="1" y="1"/>
                      <a:pt x="38" y="185"/>
                      <a:pt x="149" y="185"/>
                    </a:cubicBezTo>
                    <a:cubicBezTo>
                      <a:pt x="223" y="222"/>
                      <a:pt x="334" y="222"/>
                      <a:pt x="407" y="259"/>
                    </a:cubicBezTo>
                    <a:cubicBezTo>
                      <a:pt x="422" y="267"/>
                      <a:pt x="436" y="270"/>
                      <a:pt x="448" y="270"/>
                    </a:cubicBezTo>
                    <a:cubicBezTo>
                      <a:pt x="560" y="270"/>
                      <a:pt x="570" y="1"/>
                      <a:pt x="3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7"/>
              <p:cNvSpPr/>
              <p:nvPr/>
            </p:nvSpPr>
            <p:spPr>
              <a:xfrm>
                <a:off x="9441375" y="2467275"/>
                <a:ext cx="2902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1078" extrusionOk="0">
                    <a:moveTo>
                      <a:pt x="229" y="1"/>
                    </a:moveTo>
                    <a:cubicBezTo>
                      <a:pt x="117" y="1"/>
                      <a:pt x="0" y="104"/>
                      <a:pt x="82" y="266"/>
                    </a:cubicBezTo>
                    <a:cubicBezTo>
                      <a:pt x="155" y="525"/>
                      <a:pt x="266" y="710"/>
                      <a:pt x="451" y="969"/>
                    </a:cubicBezTo>
                    <a:cubicBezTo>
                      <a:pt x="518" y="1045"/>
                      <a:pt x="603" y="1077"/>
                      <a:pt x="687" y="1077"/>
                    </a:cubicBezTo>
                    <a:cubicBezTo>
                      <a:pt x="926" y="1077"/>
                      <a:pt x="1160" y="818"/>
                      <a:pt x="969" y="599"/>
                    </a:cubicBezTo>
                    <a:cubicBezTo>
                      <a:pt x="784" y="340"/>
                      <a:pt x="636" y="192"/>
                      <a:pt x="340" y="44"/>
                    </a:cubicBezTo>
                    <a:cubicBezTo>
                      <a:pt x="311" y="15"/>
                      <a:pt x="270" y="1"/>
                      <a:pt x="2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7"/>
              <p:cNvSpPr/>
              <p:nvPr/>
            </p:nvSpPr>
            <p:spPr>
              <a:xfrm>
                <a:off x="9868575" y="2641200"/>
                <a:ext cx="25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8" extrusionOk="0">
                    <a:moveTo>
                      <a:pt x="0" y="1"/>
                    </a:moveTo>
                    <a:cubicBezTo>
                      <a:pt x="0" y="1"/>
                      <a:pt x="0" y="38"/>
                      <a:pt x="0" y="1"/>
                    </a:cubicBezTo>
                    <a:cubicBezTo>
                      <a:pt x="0" y="38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7"/>
              <p:cNvSpPr/>
              <p:nvPr/>
            </p:nvSpPr>
            <p:spPr>
              <a:xfrm>
                <a:off x="9468350" y="2642225"/>
                <a:ext cx="20375" cy="34750"/>
              </a:xfrm>
              <a:custGeom>
                <a:avLst/>
                <a:gdLst/>
                <a:ahLst/>
                <a:cxnLst/>
                <a:rect l="l" t="t" r="r" b="b"/>
                <a:pathLst>
                  <a:path w="815" h="1390" extrusionOk="0">
                    <a:moveTo>
                      <a:pt x="394" y="1"/>
                    </a:moveTo>
                    <a:cubicBezTo>
                      <a:pt x="311" y="1"/>
                      <a:pt x="230" y="33"/>
                      <a:pt x="186" y="108"/>
                    </a:cubicBezTo>
                    <a:cubicBezTo>
                      <a:pt x="1" y="367"/>
                      <a:pt x="1" y="699"/>
                      <a:pt x="1" y="995"/>
                    </a:cubicBezTo>
                    <a:cubicBezTo>
                      <a:pt x="1" y="1192"/>
                      <a:pt x="231" y="1389"/>
                      <a:pt x="417" y="1389"/>
                    </a:cubicBezTo>
                    <a:cubicBezTo>
                      <a:pt x="510" y="1389"/>
                      <a:pt x="592" y="1340"/>
                      <a:pt x="629" y="1217"/>
                    </a:cubicBezTo>
                    <a:cubicBezTo>
                      <a:pt x="703" y="884"/>
                      <a:pt x="814" y="551"/>
                      <a:pt x="666" y="182"/>
                    </a:cubicBezTo>
                    <a:cubicBezTo>
                      <a:pt x="644" y="71"/>
                      <a:pt x="517" y="1"/>
                      <a:pt x="3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7"/>
              <p:cNvSpPr/>
              <p:nvPr/>
            </p:nvSpPr>
            <p:spPr>
              <a:xfrm>
                <a:off x="9879850" y="2695750"/>
                <a:ext cx="1675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67" h="17" extrusionOk="0">
                    <a:moveTo>
                      <a:pt x="67" y="0"/>
                    </a:moveTo>
                    <a:cubicBezTo>
                      <a:pt x="17" y="0"/>
                      <a:pt x="1" y="17"/>
                      <a:pt x="17" y="17"/>
                    </a:cubicBezTo>
                    <a:cubicBezTo>
                      <a:pt x="26" y="17"/>
                      <a:pt x="42" y="12"/>
                      <a:pt x="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7"/>
              <p:cNvSpPr/>
              <p:nvPr/>
            </p:nvSpPr>
            <p:spPr>
              <a:xfrm>
                <a:off x="9764375" y="2625375"/>
                <a:ext cx="21625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865" h="859" extrusionOk="0">
                    <a:moveTo>
                      <a:pt x="448" y="0"/>
                    </a:moveTo>
                    <a:cubicBezTo>
                      <a:pt x="335" y="0"/>
                      <a:pt x="229" y="57"/>
                      <a:pt x="175" y="190"/>
                    </a:cubicBezTo>
                    <a:cubicBezTo>
                      <a:pt x="175" y="227"/>
                      <a:pt x="138" y="264"/>
                      <a:pt x="138" y="301"/>
                    </a:cubicBezTo>
                    <a:cubicBezTo>
                      <a:pt x="1" y="622"/>
                      <a:pt x="262" y="858"/>
                      <a:pt x="506" y="858"/>
                    </a:cubicBezTo>
                    <a:cubicBezTo>
                      <a:pt x="656" y="858"/>
                      <a:pt x="799" y="770"/>
                      <a:pt x="841" y="560"/>
                    </a:cubicBezTo>
                    <a:lnTo>
                      <a:pt x="841" y="412"/>
                    </a:lnTo>
                    <a:cubicBezTo>
                      <a:pt x="864" y="176"/>
                      <a:pt x="647" y="0"/>
                      <a:pt x="4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7"/>
              <p:cNvSpPr/>
              <p:nvPr/>
            </p:nvSpPr>
            <p:spPr>
              <a:xfrm>
                <a:off x="9351350" y="2577425"/>
                <a:ext cx="199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799" h="1232" extrusionOk="0">
                    <a:moveTo>
                      <a:pt x="392" y="1"/>
                    </a:moveTo>
                    <a:cubicBezTo>
                      <a:pt x="59" y="149"/>
                      <a:pt x="59" y="555"/>
                      <a:pt x="22" y="888"/>
                    </a:cubicBezTo>
                    <a:cubicBezTo>
                      <a:pt x="0" y="1086"/>
                      <a:pt x="214" y="1232"/>
                      <a:pt x="406" y="1232"/>
                    </a:cubicBezTo>
                    <a:cubicBezTo>
                      <a:pt x="537" y="1232"/>
                      <a:pt x="658" y="1164"/>
                      <a:pt x="688" y="999"/>
                    </a:cubicBezTo>
                    <a:cubicBezTo>
                      <a:pt x="725" y="666"/>
                      <a:pt x="799" y="297"/>
                      <a:pt x="540" y="75"/>
                    </a:cubicBezTo>
                    <a:cubicBezTo>
                      <a:pt x="503" y="1"/>
                      <a:pt x="429" y="1"/>
                      <a:pt x="3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7"/>
              <p:cNvSpPr/>
              <p:nvPr/>
            </p:nvSpPr>
            <p:spPr>
              <a:xfrm>
                <a:off x="9804800" y="2385825"/>
                <a:ext cx="26425" cy="32750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1310" extrusionOk="0">
                    <a:moveTo>
                      <a:pt x="537" y="1"/>
                    </a:moveTo>
                    <a:cubicBezTo>
                      <a:pt x="508" y="1"/>
                      <a:pt x="477" y="4"/>
                      <a:pt x="444" y="12"/>
                    </a:cubicBezTo>
                    <a:cubicBezTo>
                      <a:pt x="0" y="86"/>
                      <a:pt x="333" y="825"/>
                      <a:pt x="370" y="1084"/>
                    </a:cubicBezTo>
                    <a:cubicBezTo>
                      <a:pt x="416" y="1239"/>
                      <a:pt x="547" y="1309"/>
                      <a:pt x="680" y="1309"/>
                    </a:cubicBezTo>
                    <a:cubicBezTo>
                      <a:pt x="866" y="1309"/>
                      <a:pt x="1057" y="1173"/>
                      <a:pt x="1035" y="936"/>
                    </a:cubicBezTo>
                    <a:cubicBezTo>
                      <a:pt x="966" y="661"/>
                      <a:pt x="930" y="1"/>
                      <a:pt x="5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7"/>
              <p:cNvSpPr/>
              <p:nvPr/>
            </p:nvSpPr>
            <p:spPr>
              <a:xfrm>
                <a:off x="9510225" y="2332075"/>
                <a:ext cx="30225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1186" extrusionOk="0">
                    <a:moveTo>
                      <a:pt x="240" y="1"/>
                    </a:moveTo>
                    <a:cubicBezTo>
                      <a:pt x="97" y="1"/>
                      <a:pt x="1" y="157"/>
                      <a:pt x="63" y="313"/>
                    </a:cubicBezTo>
                    <a:cubicBezTo>
                      <a:pt x="137" y="572"/>
                      <a:pt x="285" y="831"/>
                      <a:pt x="433" y="1053"/>
                    </a:cubicBezTo>
                    <a:cubicBezTo>
                      <a:pt x="489" y="1147"/>
                      <a:pt x="572" y="1186"/>
                      <a:pt x="659" y="1186"/>
                    </a:cubicBezTo>
                    <a:cubicBezTo>
                      <a:pt x="914" y="1186"/>
                      <a:pt x="1208" y="848"/>
                      <a:pt x="988" y="572"/>
                    </a:cubicBezTo>
                    <a:cubicBezTo>
                      <a:pt x="803" y="350"/>
                      <a:pt x="544" y="166"/>
                      <a:pt x="322" y="18"/>
                    </a:cubicBezTo>
                    <a:cubicBezTo>
                      <a:pt x="294" y="6"/>
                      <a:pt x="266" y="1"/>
                      <a:pt x="2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6" name="Google Shape;1486;p37"/>
          <p:cNvGrpSpPr/>
          <p:nvPr/>
        </p:nvGrpSpPr>
        <p:grpSpPr>
          <a:xfrm>
            <a:off x="258125" y="208118"/>
            <a:ext cx="392029" cy="596722"/>
            <a:chOff x="8318525" y="4370293"/>
            <a:chExt cx="392029" cy="596722"/>
          </a:xfrm>
        </p:grpSpPr>
        <p:sp>
          <p:nvSpPr>
            <p:cNvPr id="1487" name="Google Shape;1487;p37"/>
            <p:cNvSpPr/>
            <p:nvPr/>
          </p:nvSpPr>
          <p:spPr>
            <a:xfrm>
              <a:off x="8318525" y="4370293"/>
              <a:ext cx="216338" cy="354271"/>
            </a:xfrm>
            <a:custGeom>
              <a:avLst/>
              <a:gdLst/>
              <a:ahLst/>
              <a:cxnLst/>
              <a:rect l="l" t="t" r="r" b="b"/>
              <a:pathLst>
                <a:path w="5509" h="9022" extrusionOk="0">
                  <a:moveTo>
                    <a:pt x="1331" y="2662"/>
                  </a:moveTo>
                  <a:cubicBezTo>
                    <a:pt x="1350" y="2699"/>
                    <a:pt x="1387" y="2746"/>
                    <a:pt x="1424" y="2797"/>
                  </a:cubicBezTo>
                  <a:lnTo>
                    <a:pt x="1424" y="2797"/>
                  </a:lnTo>
                  <a:cubicBezTo>
                    <a:pt x="1393" y="2751"/>
                    <a:pt x="1362" y="2706"/>
                    <a:pt x="1331" y="2662"/>
                  </a:cubicBezTo>
                  <a:close/>
                  <a:moveTo>
                    <a:pt x="1424" y="2797"/>
                  </a:moveTo>
                  <a:cubicBezTo>
                    <a:pt x="1438" y="2817"/>
                    <a:pt x="1452" y="2837"/>
                    <a:pt x="1466" y="2858"/>
                  </a:cubicBezTo>
                  <a:lnTo>
                    <a:pt x="1466" y="2858"/>
                  </a:lnTo>
                  <a:cubicBezTo>
                    <a:pt x="1453" y="2837"/>
                    <a:pt x="1438" y="2817"/>
                    <a:pt x="1424" y="2797"/>
                  </a:cubicBezTo>
                  <a:close/>
                  <a:moveTo>
                    <a:pt x="185" y="4622"/>
                  </a:moveTo>
                  <a:cubicBezTo>
                    <a:pt x="262" y="4629"/>
                    <a:pt x="339" y="4636"/>
                    <a:pt x="416" y="4642"/>
                  </a:cubicBezTo>
                  <a:lnTo>
                    <a:pt x="416" y="4642"/>
                  </a:lnTo>
                  <a:cubicBezTo>
                    <a:pt x="340" y="4631"/>
                    <a:pt x="263" y="4622"/>
                    <a:pt x="185" y="4622"/>
                  </a:cubicBezTo>
                  <a:close/>
                  <a:moveTo>
                    <a:pt x="2625" y="4585"/>
                  </a:moveTo>
                  <a:lnTo>
                    <a:pt x="2625" y="4696"/>
                  </a:lnTo>
                  <a:cubicBezTo>
                    <a:pt x="2625" y="4622"/>
                    <a:pt x="2588" y="4622"/>
                    <a:pt x="2588" y="4585"/>
                  </a:cubicBezTo>
                  <a:close/>
                  <a:moveTo>
                    <a:pt x="2366" y="4880"/>
                  </a:moveTo>
                  <a:cubicBezTo>
                    <a:pt x="2241" y="5005"/>
                    <a:pt x="2116" y="5077"/>
                    <a:pt x="1991" y="5186"/>
                  </a:cubicBezTo>
                  <a:lnTo>
                    <a:pt x="1991" y="5186"/>
                  </a:lnTo>
                  <a:cubicBezTo>
                    <a:pt x="2024" y="5141"/>
                    <a:pt x="2047" y="5089"/>
                    <a:pt x="2070" y="5065"/>
                  </a:cubicBezTo>
                  <a:cubicBezTo>
                    <a:pt x="2181" y="5028"/>
                    <a:pt x="2218" y="4917"/>
                    <a:pt x="2255" y="4880"/>
                  </a:cubicBezTo>
                  <a:close/>
                  <a:moveTo>
                    <a:pt x="2773" y="0"/>
                  </a:moveTo>
                  <a:cubicBezTo>
                    <a:pt x="2588" y="1442"/>
                    <a:pt x="2477" y="2884"/>
                    <a:pt x="2477" y="4326"/>
                  </a:cubicBezTo>
                  <a:lnTo>
                    <a:pt x="2440" y="4326"/>
                  </a:lnTo>
                  <a:cubicBezTo>
                    <a:pt x="2440" y="4252"/>
                    <a:pt x="2403" y="4252"/>
                    <a:pt x="2403" y="4215"/>
                  </a:cubicBezTo>
                  <a:cubicBezTo>
                    <a:pt x="2083" y="3766"/>
                    <a:pt x="1762" y="3290"/>
                    <a:pt x="1466" y="2858"/>
                  </a:cubicBezTo>
                  <a:lnTo>
                    <a:pt x="1466" y="2858"/>
                  </a:lnTo>
                  <a:cubicBezTo>
                    <a:pt x="1487" y="2891"/>
                    <a:pt x="1505" y="2924"/>
                    <a:pt x="1516" y="2958"/>
                  </a:cubicBezTo>
                  <a:cubicBezTo>
                    <a:pt x="1738" y="3439"/>
                    <a:pt x="2033" y="3882"/>
                    <a:pt x="2292" y="4326"/>
                  </a:cubicBezTo>
                  <a:cubicBezTo>
                    <a:pt x="1516" y="4326"/>
                    <a:pt x="776" y="4252"/>
                    <a:pt x="0" y="4252"/>
                  </a:cubicBezTo>
                  <a:lnTo>
                    <a:pt x="0" y="4326"/>
                  </a:lnTo>
                  <a:cubicBezTo>
                    <a:pt x="296" y="4363"/>
                    <a:pt x="592" y="4363"/>
                    <a:pt x="924" y="4400"/>
                  </a:cubicBezTo>
                  <a:cubicBezTo>
                    <a:pt x="629" y="4400"/>
                    <a:pt x="370" y="4363"/>
                    <a:pt x="111" y="4363"/>
                  </a:cubicBezTo>
                  <a:cubicBezTo>
                    <a:pt x="924" y="4437"/>
                    <a:pt x="1701" y="4548"/>
                    <a:pt x="2477" y="4585"/>
                  </a:cubicBezTo>
                  <a:lnTo>
                    <a:pt x="2477" y="4622"/>
                  </a:lnTo>
                  <a:lnTo>
                    <a:pt x="2403" y="4733"/>
                  </a:lnTo>
                  <a:cubicBezTo>
                    <a:pt x="1741" y="4699"/>
                    <a:pt x="1079" y="4696"/>
                    <a:pt x="416" y="4642"/>
                  </a:cubicBezTo>
                  <a:lnTo>
                    <a:pt x="416" y="4642"/>
                  </a:lnTo>
                  <a:cubicBezTo>
                    <a:pt x="558" y="4664"/>
                    <a:pt x="693" y="4696"/>
                    <a:pt x="813" y="4696"/>
                  </a:cubicBezTo>
                  <a:lnTo>
                    <a:pt x="74" y="4696"/>
                  </a:lnTo>
                  <a:cubicBezTo>
                    <a:pt x="776" y="4733"/>
                    <a:pt x="1516" y="4770"/>
                    <a:pt x="2255" y="4806"/>
                  </a:cubicBezTo>
                  <a:cubicBezTo>
                    <a:pt x="1738" y="5361"/>
                    <a:pt x="1294" y="5990"/>
                    <a:pt x="776" y="6544"/>
                  </a:cubicBezTo>
                  <a:cubicBezTo>
                    <a:pt x="750" y="6570"/>
                    <a:pt x="761" y="6596"/>
                    <a:pt x="783" y="6596"/>
                  </a:cubicBezTo>
                  <a:cubicBezTo>
                    <a:pt x="792" y="6596"/>
                    <a:pt x="803" y="6592"/>
                    <a:pt x="813" y="6581"/>
                  </a:cubicBezTo>
                  <a:cubicBezTo>
                    <a:pt x="1331" y="5990"/>
                    <a:pt x="1886" y="5472"/>
                    <a:pt x="2477" y="4917"/>
                  </a:cubicBezTo>
                  <a:cubicBezTo>
                    <a:pt x="2477" y="6211"/>
                    <a:pt x="2477" y="7468"/>
                    <a:pt x="2551" y="8762"/>
                  </a:cubicBezTo>
                  <a:cubicBezTo>
                    <a:pt x="2551" y="8781"/>
                    <a:pt x="2560" y="8790"/>
                    <a:pt x="2570" y="8790"/>
                  </a:cubicBezTo>
                  <a:cubicBezTo>
                    <a:pt x="2579" y="8790"/>
                    <a:pt x="2588" y="8781"/>
                    <a:pt x="2588" y="8762"/>
                  </a:cubicBezTo>
                  <a:lnTo>
                    <a:pt x="2588" y="8319"/>
                  </a:lnTo>
                  <a:lnTo>
                    <a:pt x="2551" y="8319"/>
                  </a:lnTo>
                  <a:cubicBezTo>
                    <a:pt x="2625" y="7210"/>
                    <a:pt x="2551" y="6027"/>
                    <a:pt x="2551" y="4880"/>
                  </a:cubicBezTo>
                  <a:lnTo>
                    <a:pt x="2625" y="4880"/>
                  </a:lnTo>
                  <a:lnTo>
                    <a:pt x="2625" y="7357"/>
                  </a:lnTo>
                  <a:cubicBezTo>
                    <a:pt x="2625" y="7136"/>
                    <a:pt x="2662" y="6914"/>
                    <a:pt x="2662" y="6655"/>
                  </a:cubicBezTo>
                  <a:cubicBezTo>
                    <a:pt x="2662" y="7468"/>
                    <a:pt x="2662" y="8245"/>
                    <a:pt x="2773" y="9021"/>
                  </a:cubicBezTo>
                  <a:cubicBezTo>
                    <a:pt x="2810" y="7764"/>
                    <a:pt x="2847" y="6470"/>
                    <a:pt x="2847" y="5250"/>
                  </a:cubicBezTo>
                  <a:cubicBezTo>
                    <a:pt x="3143" y="5657"/>
                    <a:pt x="3475" y="6100"/>
                    <a:pt x="3734" y="6544"/>
                  </a:cubicBezTo>
                  <a:lnTo>
                    <a:pt x="3327" y="5842"/>
                  </a:lnTo>
                  <a:lnTo>
                    <a:pt x="3327" y="5842"/>
                  </a:lnTo>
                  <a:cubicBezTo>
                    <a:pt x="3586" y="6100"/>
                    <a:pt x="3845" y="6433"/>
                    <a:pt x="4104" y="6655"/>
                  </a:cubicBezTo>
                  <a:cubicBezTo>
                    <a:pt x="4104" y="6655"/>
                    <a:pt x="4141" y="6655"/>
                    <a:pt x="4141" y="6618"/>
                  </a:cubicBezTo>
                  <a:cubicBezTo>
                    <a:pt x="3697" y="6063"/>
                    <a:pt x="3290" y="5509"/>
                    <a:pt x="2847" y="4991"/>
                  </a:cubicBezTo>
                  <a:lnTo>
                    <a:pt x="2847" y="4917"/>
                  </a:lnTo>
                  <a:cubicBezTo>
                    <a:pt x="3734" y="4954"/>
                    <a:pt x="4621" y="5028"/>
                    <a:pt x="5509" y="5028"/>
                  </a:cubicBezTo>
                  <a:cubicBezTo>
                    <a:pt x="5361" y="5028"/>
                    <a:pt x="5176" y="4954"/>
                    <a:pt x="5028" y="4954"/>
                  </a:cubicBezTo>
                  <a:lnTo>
                    <a:pt x="5398" y="4954"/>
                  </a:lnTo>
                  <a:lnTo>
                    <a:pt x="5398" y="4917"/>
                  </a:lnTo>
                  <a:cubicBezTo>
                    <a:pt x="4584" y="4843"/>
                    <a:pt x="3734" y="4770"/>
                    <a:pt x="2921" y="4733"/>
                  </a:cubicBezTo>
                  <a:lnTo>
                    <a:pt x="2921" y="4585"/>
                  </a:lnTo>
                  <a:cubicBezTo>
                    <a:pt x="3586" y="4659"/>
                    <a:pt x="4289" y="4659"/>
                    <a:pt x="4991" y="4696"/>
                  </a:cubicBezTo>
                  <a:lnTo>
                    <a:pt x="4991" y="4622"/>
                  </a:lnTo>
                  <a:cubicBezTo>
                    <a:pt x="4326" y="4585"/>
                    <a:pt x="3660" y="4548"/>
                    <a:pt x="2995" y="4511"/>
                  </a:cubicBezTo>
                  <a:lnTo>
                    <a:pt x="4880" y="4511"/>
                  </a:lnTo>
                  <a:cubicBezTo>
                    <a:pt x="4954" y="4511"/>
                    <a:pt x="4954" y="4437"/>
                    <a:pt x="4880" y="4437"/>
                  </a:cubicBezTo>
                  <a:cubicBezTo>
                    <a:pt x="4289" y="4400"/>
                    <a:pt x="3734" y="4400"/>
                    <a:pt x="3143" y="4363"/>
                  </a:cubicBezTo>
                  <a:cubicBezTo>
                    <a:pt x="3512" y="4030"/>
                    <a:pt x="3882" y="3698"/>
                    <a:pt x="4288" y="3439"/>
                  </a:cubicBezTo>
                  <a:lnTo>
                    <a:pt x="4288" y="3439"/>
                  </a:lnTo>
                  <a:cubicBezTo>
                    <a:pt x="3882" y="3698"/>
                    <a:pt x="3475" y="4030"/>
                    <a:pt x="3032" y="4363"/>
                  </a:cubicBezTo>
                  <a:lnTo>
                    <a:pt x="2921" y="4363"/>
                  </a:lnTo>
                  <a:lnTo>
                    <a:pt x="2921" y="4215"/>
                  </a:lnTo>
                  <a:cubicBezTo>
                    <a:pt x="3216" y="3845"/>
                    <a:pt x="3549" y="3476"/>
                    <a:pt x="3882" y="3069"/>
                  </a:cubicBezTo>
                  <a:cubicBezTo>
                    <a:pt x="3882" y="3069"/>
                    <a:pt x="3882" y="3032"/>
                    <a:pt x="3845" y="3032"/>
                  </a:cubicBezTo>
                  <a:cubicBezTo>
                    <a:pt x="3512" y="3328"/>
                    <a:pt x="3216" y="3697"/>
                    <a:pt x="2921" y="4030"/>
                  </a:cubicBezTo>
                  <a:cubicBezTo>
                    <a:pt x="2921" y="2921"/>
                    <a:pt x="2958" y="1812"/>
                    <a:pt x="2995" y="703"/>
                  </a:cubicBezTo>
                  <a:lnTo>
                    <a:pt x="2995" y="703"/>
                  </a:lnTo>
                  <a:cubicBezTo>
                    <a:pt x="2958" y="1664"/>
                    <a:pt x="2847" y="2699"/>
                    <a:pt x="2810" y="3660"/>
                  </a:cubicBezTo>
                  <a:cubicBezTo>
                    <a:pt x="2810" y="3032"/>
                    <a:pt x="2773" y="2403"/>
                    <a:pt x="2736" y="1775"/>
                  </a:cubicBezTo>
                  <a:cubicBezTo>
                    <a:pt x="2662" y="2588"/>
                    <a:pt x="2662" y="3439"/>
                    <a:pt x="2662" y="4326"/>
                  </a:cubicBezTo>
                  <a:lnTo>
                    <a:pt x="2588" y="4326"/>
                  </a:lnTo>
                  <a:cubicBezTo>
                    <a:pt x="2625" y="2884"/>
                    <a:pt x="2736" y="1442"/>
                    <a:pt x="27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7"/>
            <p:cNvSpPr/>
            <p:nvPr/>
          </p:nvSpPr>
          <p:spPr>
            <a:xfrm>
              <a:off x="8484006" y="4484682"/>
              <a:ext cx="11663" cy="10484"/>
            </a:xfrm>
            <a:custGeom>
              <a:avLst/>
              <a:gdLst/>
              <a:ahLst/>
              <a:cxnLst/>
              <a:rect l="l" t="t" r="r" b="b"/>
              <a:pathLst>
                <a:path w="297" h="267" extrusionOk="0">
                  <a:moveTo>
                    <a:pt x="252" y="1"/>
                  </a:moveTo>
                  <a:cubicBezTo>
                    <a:pt x="149" y="1"/>
                    <a:pt x="33" y="106"/>
                    <a:pt x="1" y="267"/>
                  </a:cubicBezTo>
                  <a:cubicBezTo>
                    <a:pt x="75" y="119"/>
                    <a:pt x="186" y="8"/>
                    <a:pt x="296" y="8"/>
                  </a:cubicBezTo>
                  <a:cubicBezTo>
                    <a:pt x="282" y="3"/>
                    <a:pt x="267" y="1"/>
                    <a:pt x="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7"/>
            <p:cNvSpPr/>
            <p:nvPr/>
          </p:nvSpPr>
          <p:spPr>
            <a:xfrm>
              <a:off x="8362075" y="4441408"/>
              <a:ext cx="13430" cy="15864"/>
            </a:xfrm>
            <a:custGeom>
              <a:avLst/>
              <a:gdLst/>
              <a:ahLst/>
              <a:cxnLst/>
              <a:rect l="l" t="t" r="r" b="b"/>
              <a:pathLst>
                <a:path w="342" h="404" extrusionOk="0">
                  <a:moveTo>
                    <a:pt x="0" y="1"/>
                  </a:moveTo>
                  <a:cubicBezTo>
                    <a:pt x="148" y="186"/>
                    <a:pt x="222" y="297"/>
                    <a:pt x="259" y="371"/>
                  </a:cubicBezTo>
                  <a:cubicBezTo>
                    <a:pt x="222" y="260"/>
                    <a:pt x="148" y="149"/>
                    <a:pt x="37" y="1"/>
                  </a:cubicBezTo>
                  <a:close/>
                  <a:moveTo>
                    <a:pt x="259" y="371"/>
                  </a:moveTo>
                  <a:cubicBezTo>
                    <a:pt x="284" y="395"/>
                    <a:pt x="304" y="403"/>
                    <a:pt x="316" y="403"/>
                  </a:cubicBezTo>
                  <a:cubicBezTo>
                    <a:pt x="341" y="403"/>
                    <a:pt x="333" y="371"/>
                    <a:pt x="259" y="3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7"/>
            <p:cNvSpPr/>
            <p:nvPr/>
          </p:nvSpPr>
          <p:spPr>
            <a:xfrm>
              <a:off x="8346092" y="4469014"/>
              <a:ext cx="14569" cy="20341"/>
            </a:xfrm>
            <a:custGeom>
              <a:avLst/>
              <a:gdLst/>
              <a:ahLst/>
              <a:cxnLst/>
              <a:rect l="l" t="t" r="r" b="b"/>
              <a:pathLst>
                <a:path w="371" h="518" extrusionOk="0">
                  <a:moveTo>
                    <a:pt x="370" y="518"/>
                  </a:moveTo>
                  <a:lnTo>
                    <a:pt x="370" y="518"/>
                  </a:lnTo>
                  <a:cubicBezTo>
                    <a:pt x="259" y="333"/>
                    <a:pt x="111" y="148"/>
                    <a:pt x="0" y="0"/>
                  </a:cubicBezTo>
                  <a:lnTo>
                    <a:pt x="0" y="0"/>
                  </a:lnTo>
                  <a:cubicBezTo>
                    <a:pt x="111" y="148"/>
                    <a:pt x="259" y="333"/>
                    <a:pt x="370" y="5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7"/>
            <p:cNvSpPr/>
            <p:nvPr/>
          </p:nvSpPr>
          <p:spPr>
            <a:xfrm>
              <a:off x="8347545" y="4599661"/>
              <a:ext cx="42137" cy="50851"/>
            </a:xfrm>
            <a:custGeom>
              <a:avLst/>
              <a:gdLst/>
              <a:ahLst/>
              <a:cxnLst/>
              <a:rect l="l" t="t" r="r" b="b"/>
              <a:pathLst>
                <a:path w="1073" h="1295" extrusionOk="0">
                  <a:moveTo>
                    <a:pt x="1073" y="1"/>
                  </a:moveTo>
                  <a:cubicBezTo>
                    <a:pt x="629" y="370"/>
                    <a:pt x="333" y="851"/>
                    <a:pt x="0" y="1295"/>
                  </a:cubicBezTo>
                  <a:cubicBezTo>
                    <a:pt x="333" y="851"/>
                    <a:pt x="703" y="407"/>
                    <a:pt x="1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7"/>
            <p:cNvSpPr/>
            <p:nvPr/>
          </p:nvSpPr>
          <p:spPr>
            <a:xfrm>
              <a:off x="8443362" y="4615643"/>
              <a:ext cx="29060" cy="42134"/>
            </a:xfrm>
            <a:custGeom>
              <a:avLst/>
              <a:gdLst/>
              <a:ahLst/>
              <a:cxnLst/>
              <a:rect l="l" t="t" r="r" b="b"/>
              <a:pathLst>
                <a:path w="740" h="1073" extrusionOk="0">
                  <a:moveTo>
                    <a:pt x="1" y="0"/>
                  </a:moveTo>
                  <a:cubicBezTo>
                    <a:pt x="185" y="370"/>
                    <a:pt x="407" y="740"/>
                    <a:pt x="740" y="1072"/>
                  </a:cubicBezTo>
                  <a:cubicBezTo>
                    <a:pt x="481" y="740"/>
                    <a:pt x="222" y="37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7"/>
            <p:cNvSpPr/>
            <p:nvPr/>
          </p:nvSpPr>
          <p:spPr>
            <a:xfrm>
              <a:off x="8558067" y="4866137"/>
              <a:ext cx="45043" cy="100878"/>
            </a:xfrm>
            <a:custGeom>
              <a:avLst/>
              <a:gdLst/>
              <a:ahLst/>
              <a:cxnLst/>
              <a:rect l="l" t="t" r="r" b="b"/>
              <a:pathLst>
                <a:path w="1147" h="2569" extrusionOk="0">
                  <a:moveTo>
                    <a:pt x="110" y="1"/>
                  </a:moveTo>
                  <a:cubicBezTo>
                    <a:pt x="66" y="1"/>
                    <a:pt x="0" y="17"/>
                    <a:pt x="0" y="17"/>
                  </a:cubicBezTo>
                  <a:cubicBezTo>
                    <a:pt x="592" y="831"/>
                    <a:pt x="703" y="1681"/>
                    <a:pt x="777" y="2568"/>
                  </a:cubicBezTo>
                  <a:lnTo>
                    <a:pt x="814" y="2568"/>
                  </a:lnTo>
                  <a:cubicBezTo>
                    <a:pt x="1146" y="1718"/>
                    <a:pt x="740" y="794"/>
                    <a:pt x="148" y="17"/>
                  </a:cubicBezTo>
                  <a:cubicBezTo>
                    <a:pt x="148" y="5"/>
                    <a:pt x="132" y="1"/>
                    <a:pt x="1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7"/>
            <p:cNvSpPr/>
            <p:nvPr/>
          </p:nvSpPr>
          <p:spPr>
            <a:xfrm>
              <a:off x="8601617" y="4849526"/>
              <a:ext cx="57609" cy="62318"/>
            </a:xfrm>
            <a:custGeom>
              <a:avLst/>
              <a:gdLst/>
              <a:ahLst/>
              <a:cxnLst/>
              <a:rect l="l" t="t" r="r" b="b"/>
              <a:pathLst>
                <a:path w="1467" h="1587" extrusionOk="0">
                  <a:moveTo>
                    <a:pt x="1450" y="1"/>
                  </a:moveTo>
                  <a:cubicBezTo>
                    <a:pt x="1446" y="1"/>
                    <a:pt x="1442" y="9"/>
                    <a:pt x="1442" y="34"/>
                  </a:cubicBezTo>
                  <a:cubicBezTo>
                    <a:pt x="1467" y="34"/>
                    <a:pt x="1459" y="1"/>
                    <a:pt x="1450" y="1"/>
                  </a:cubicBezTo>
                  <a:close/>
                  <a:moveTo>
                    <a:pt x="1442" y="34"/>
                  </a:moveTo>
                  <a:cubicBezTo>
                    <a:pt x="1331" y="108"/>
                    <a:pt x="1183" y="218"/>
                    <a:pt x="1109" y="329"/>
                  </a:cubicBezTo>
                  <a:cubicBezTo>
                    <a:pt x="1109" y="255"/>
                    <a:pt x="1146" y="218"/>
                    <a:pt x="1146" y="108"/>
                  </a:cubicBezTo>
                  <a:lnTo>
                    <a:pt x="1146" y="108"/>
                  </a:lnTo>
                  <a:cubicBezTo>
                    <a:pt x="1036" y="255"/>
                    <a:pt x="999" y="403"/>
                    <a:pt x="925" y="514"/>
                  </a:cubicBezTo>
                  <a:cubicBezTo>
                    <a:pt x="555" y="847"/>
                    <a:pt x="222" y="1217"/>
                    <a:pt x="0" y="1586"/>
                  </a:cubicBezTo>
                  <a:cubicBezTo>
                    <a:pt x="222" y="1328"/>
                    <a:pt x="481" y="1032"/>
                    <a:pt x="740" y="773"/>
                  </a:cubicBezTo>
                  <a:lnTo>
                    <a:pt x="740" y="810"/>
                  </a:lnTo>
                  <a:cubicBezTo>
                    <a:pt x="629" y="958"/>
                    <a:pt x="481" y="1069"/>
                    <a:pt x="407" y="1217"/>
                  </a:cubicBezTo>
                  <a:cubicBezTo>
                    <a:pt x="407" y="1217"/>
                    <a:pt x="370" y="1254"/>
                    <a:pt x="370" y="1328"/>
                  </a:cubicBezTo>
                  <a:lnTo>
                    <a:pt x="259" y="1402"/>
                  </a:lnTo>
                  <a:lnTo>
                    <a:pt x="296" y="1402"/>
                  </a:lnTo>
                  <a:cubicBezTo>
                    <a:pt x="592" y="1143"/>
                    <a:pt x="925" y="736"/>
                    <a:pt x="1072" y="440"/>
                  </a:cubicBezTo>
                  <a:cubicBezTo>
                    <a:pt x="1146" y="292"/>
                    <a:pt x="1294" y="145"/>
                    <a:pt x="1442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7"/>
            <p:cNvSpPr/>
            <p:nvPr/>
          </p:nvSpPr>
          <p:spPr>
            <a:xfrm>
              <a:off x="8597258" y="4839199"/>
              <a:ext cx="49402" cy="58116"/>
            </a:xfrm>
            <a:custGeom>
              <a:avLst/>
              <a:gdLst/>
              <a:ahLst/>
              <a:cxnLst/>
              <a:rect l="l" t="t" r="r" b="b"/>
              <a:pathLst>
                <a:path w="1258" h="1480" extrusionOk="0">
                  <a:moveTo>
                    <a:pt x="1257" y="1"/>
                  </a:moveTo>
                  <a:lnTo>
                    <a:pt x="1257" y="1"/>
                  </a:lnTo>
                  <a:cubicBezTo>
                    <a:pt x="1073" y="223"/>
                    <a:pt x="851" y="518"/>
                    <a:pt x="666" y="740"/>
                  </a:cubicBezTo>
                  <a:cubicBezTo>
                    <a:pt x="555" y="851"/>
                    <a:pt x="481" y="962"/>
                    <a:pt x="370" y="1073"/>
                  </a:cubicBezTo>
                  <a:cubicBezTo>
                    <a:pt x="333" y="1147"/>
                    <a:pt x="259" y="1221"/>
                    <a:pt x="185" y="1295"/>
                  </a:cubicBezTo>
                  <a:cubicBezTo>
                    <a:pt x="135" y="1361"/>
                    <a:pt x="108" y="1398"/>
                    <a:pt x="103" y="1398"/>
                  </a:cubicBezTo>
                  <a:cubicBezTo>
                    <a:pt x="97" y="1398"/>
                    <a:pt x="124" y="1343"/>
                    <a:pt x="185" y="1221"/>
                  </a:cubicBezTo>
                  <a:lnTo>
                    <a:pt x="185" y="1221"/>
                  </a:lnTo>
                  <a:cubicBezTo>
                    <a:pt x="74" y="1295"/>
                    <a:pt x="0" y="1406"/>
                    <a:pt x="0" y="1480"/>
                  </a:cubicBezTo>
                  <a:lnTo>
                    <a:pt x="74" y="1480"/>
                  </a:lnTo>
                  <a:cubicBezTo>
                    <a:pt x="481" y="999"/>
                    <a:pt x="888" y="518"/>
                    <a:pt x="12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7"/>
            <p:cNvSpPr/>
            <p:nvPr/>
          </p:nvSpPr>
          <p:spPr>
            <a:xfrm>
              <a:off x="8592192" y="4839199"/>
              <a:ext cx="44297" cy="45040"/>
            </a:xfrm>
            <a:custGeom>
              <a:avLst/>
              <a:gdLst/>
              <a:ahLst/>
              <a:cxnLst/>
              <a:rect l="l" t="t" r="r" b="b"/>
              <a:pathLst>
                <a:path w="1128" h="1147" extrusionOk="0">
                  <a:moveTo>
                    <a:pt x="1128" y="1"/>
                  </a:moveTo>
                  <a:cubicBezTo>
                    <a:pt x="1110" y="19"/>
                    <a:pt x="1074" y="60"/>
                    <a:pt x="1026" y="117"/>
                  </a:cubicBezTo>
                  <a:lnTo>
                    <a:pt x="1026" y="117"/>
                  </a:lnTo>
                  <a:cubicBezTo>
                    <a:pt x="1059" y="79"/>
                    <a:pt x="1093" y="41"/>
                    <a:pt x="1128" y="1"/>
                  </a:cubicBezTo>
                  <a:close/>
                  <a:moveTo>
                    <a:pt x="1026" y="117"/>
                  </a:moveTo>
                  <a:lnTo>
                    <a:pt x="1026" y="117"/>
                  </a:lnTo>
                  <a:cubicBezTo>
                    <a:pt x="818" y="357"/>
                    <a:pt x="654" y="553"/>
                    <a:pt x="462" y="777"/>
                  </a:cubicBezTo>
                  <a:cubicBezTo>
                    <a:pt x="461" y="779"/>
                    <a:pt x="460" y="782"/>
                    <a:pt x="459" y="784"/>
                  </a:cubicBezTo>
                  <a:lnTo>
                    <a:pt x="459" y="784"/>
                  </a:lnTo>
                  <a:cubicBezTo>
                    <a:pt x="665" y="556"/>
                    <a:pt x="893" y="276"/>
                    <a:pt x="1026" y="117"/>
                  </a:cubicBezTo>
                  <a:close/>
                  <a:moveTo>
                    <a:pt x="459" y="784"/>
                  </a:moveTo>
                  <a:cubicBezTo>
                    <a:pt x="318" y="940"/>
                    <a:pt x="188" y="1071"/>
                    <a:pt x="106" y="1124"/>
                  </a:cubicBezTo>
                  <a:lnTo>
                    <a:pt x="106" y="1124"/>
                  </a:lnTo>
                  <a:cubicBezTo>
                    <a:pt x="110" y="1116"/>
                    <a:pt x="108" y="1110"/>
                    <a:pt x="92" y="1110"/>
                  </a:cubicBezTo>
                  <a:lnTo>
                    <a:pt x="55" y="1110"/>
                  </a:lnTo>
                  <a:cubicBezTo>
                    <a:pt x="19" y="1128"/>
                    <a:pt x="0" y="1128"/>
                    <a:pt x="0" y="1128"/>
                  </a:cubicBezTo>
                  <a:cubicBezTo>
                    <a:pt x="0" y="1128"/>
                    <a:pt x="19" y="1128"/>
                    <a:pt x="55" y="1147"/>
                  </a:cubicBezTo>
                  <a:cubicBezTo>
                    <a:pt x="310" y="1147"/>
                    <a:pt x="386" y="932"/>
                    <a:pt x="459" y="7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7"/>
            <p:cNvSpPr/>
            <p:nvPr/>
          </p:nvSpPr>
          <p:spPr>
            <a:xfrm>
              <a:off x="8595805" y="4831934"/>
              <a:ext cx="47949" cy="47946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296" y="851"/>
                  </a:moveTo>
                  <a:lnTo>
                    <a:pt x="296" y="851"/>
                  </a:lnTo>
                  <a:cubicBezTo>
                    <a:pt x="279" y="857"/>
                    <a:pt x="258" y="871"/>
                    <a:pt x="235" y="890"/>
                  </a:cubicBezTo>
                  <a:lnTo>
                    <a:pt x="235" y="890"/>
                  </a:lnTo>
                  <a:cubicBezTo>
                    <a:pt x="255" y="877"/>
                    <a:pt x="275" y="864"/>
                    <a:pt x="296" y="851"/>
                  </a:cubicBezTo>
                  <a:close/>
                  <a:moveTo>
                    <a:pt x="1220" y="1"/>
                  </a:moveTo>
                  <a:lnTo>
                    <a:pt x="1220" y="1"/>
                  </a:lnTo>
                  <a:cubicBezTo>
                    <a:pt x="925" y="223"/>
                    <a:pt x="703" y="482"/>
                    <a:pt x="518" y="666"/>
                  </a:cubicBezTo>
                  <a:lnTo>
                    <a:pt x="185" y="962"/>
                  </a:lnTo>
                  <a:cubicBezTo>
                    <a:pt x="112" y="1046"/>
                    <a:pt x="81" y="1076"/>
                    <a:pt x="75" y="1076"/>
                  </a:cubicBezTo>
                  <a:cubicBezTo>
                    <a:pt x="64" y="1076"/>
                    <a:pt x="156" y="955"/>
                    <a:pt x="235" y="890"/>
                  </a:cubicBezTo>
                  <a:lnTo>
                    <a:pt x="235" y="890"/>
                  </a:lnTo>
                  <a:cubicBezTo>
                    <a:pt x="87" y="988"/>
                    <a:pt x="0" y="1090"/>
                    <a:pt x="0" y="1221"/>
                  </a:cubicBezTo>
                  <a:lnTo>
                    <a:pt x="37" y="1221"/>
                  </a:lnTo>
                  <a:cubicBezTo>
                    <a:pt x="481" y="777"/>
                    <a:pt x="851" y="408"/>
                    <a:pt x="1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7"/>
            <p:cNvSpPr/>
            <p:nvPr/>
          </p:nvSpPr>
          <p:spPr>
            <a:xfrm>
              <a:off x="8592899" y="4831934"/>
              <a:ext cx="36325" cy="36362"/>
            </a:xfrm>
            <a:custGeom>
              <a:avLst/>
              <a:gdLst/>
              <a:ahLst/>
              <a:cxnLst/>
              <a:rect l="l" t="t" r="r" b="b"/>
              <a:pathLst>
                <a:path w="925" h="926" extrusionOk="0">
                  <a:moveTo>
                    <a:pt x="925" y="1"/>
                  </a:moveTo>
                  <a:cubicBezTo>
                    <a:pt x="672" y="218"/>
                    <a:pt x="454" y="399"/>
                    <a:pt x="237" y="684"/>
                  </a:cubicBezTo>
                  <a:lnTo>
                    <a:pt x="237" y="684"/>
                  </a:lnTo>
                  <a:cubicBezTo>
                    <a:pt x="260" y="644"/>
                    <a:pt x="265" y="587"/>
                    <a:pt x="296" y="556"/>
                  </a:cubicBezTo>
                  <a:lnTo>
                    <a:pt x="259" y="556"/>
                  </a:lnTo>
                  <a:cubicBezTo>
                    <a:pt x="185" y="666"/>
                    <a:pt x="74" y="777"/>
                    <a:pt x="1" y="925"/>
                  </a:cubicBezTo>
                  <a:lnTo>
                    <a:pt x="74" y="925"/>
                  </a:lnTo>
                  <a:cubicBezTo>
                    <a:pt x="370" y="593"/>
                    <a:pt x="629" y="334"/>
                    <a:pt x="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7"/>
            <p:cNvSpPr/>
            <p:nvPr/>
          </p:nvSpPr>
          <p:spPr>
            <a:xfrm>
              <a:off x="8595805" y="4794197"/>
              <a:ext cx="35854" cy="58116"/>
            </a:xfrm>
            <a:custGeom>
              <a:avLst/>
              <a:gdLst/>
              <a:ahLst/>
              <a:cxnLst/>
              <a:rect l="l" t="t" r="r" b="b"/>
              <a:pathLst>
                <a:path w="913" h="1480" extrusionOk="0">
                  <a:moveTo>
                    <a:pt x="592" y="1"/>
                  </a:moveTo>
                  <a:cubicBezTo>
                    <a:pt x="518" y="75"/>
                    <a:pt x="481" y="186"/>
                    <a:pt x="370" y="260"/>
                  </a:cubicBezTo>
                  <a:cubicBezTo>
                    <a:pt x="370" y="260"/>
                    <a:pt x="419" y="292"/>
                    <a:pt x="452" y="292"/>
                  </a:cubicBezTo>
                  <a:cubicBezTo>
                    <a:pt x="453" y="292"/>
                    <a:pt x="454" y="292"/>
                    <a:pt x="455" y="292"/>
                  </a:cubicBezTo>
                  <a:lnTo>
                    <a:pt x="455" y="292"/>
                  </a:lnTo>
                  <a:cubicBezTo>
                    <a:pt x="399" y="370"/>
                    <a:pt x="341" y="451"/>
                    <a:pt x="296" y="518"/>
                  </a:cubicBezTo>
                  <a:cubicBezTo>
                    <a:pt x="296" y="518"/>
                    <a:pt x="313" y="535"/>
                    <a:pt x="335" y="535"/>
                  </a:cubicBezTo>
                  <a:cubicBezTo>
                    <a:pt x="346" y="535"/>
                    <a:pt x="358" y="531"/>
                    <a:pt x="370" y="518"/>
                  </a:cubicBezTo>
                  <a:cubicBezTo>
                    <a:pt x="490" y="418"/>
                    <a:pt x="545" y="351"/>
                    <a:pt x="553" y="351"/>
                  </a:cubicBezTo>
                  <a:lnTo>
                    <a:pt x="553" y="351"/>
                  </a:lnTo>
                  <a:cubicBezTo>
                    <a:pt x="558" y="351"/>
                    <a:pt x="542" y="382"/>
                    <a:pt x="509" y="454"/>
                  </a:cubicBezTo>
                  <a:lnTo>
                    <a:pt x="509" y="454"/>
                  </a:lnTo>
                  <a:cubicBezTo>
                    <a:pt x="575" y="374"/>
                    <a:pt x="645" y="295"/>
                    <a:pt x="703" y="223"/>
                  </a:cubicBezTo>
                  <a:lnTo>
                    <a:pt x="666" y="223"/>
                  </a:lnTo>
                  <a:lnTo>
                    <a:pt x="518" y="370"/>
                  </a:lnTo>
                  <a:cubicBezTo>
                    <a:pt x="666" y="223"/>
                    <a:pt x="666" y="149"/>
                    <a:pt x="703" y="1"/>
                  </a:cubicBezTo>
                  <a:close/>
                  <a:moveTo>
                    <a:pt x="896" y="613"/>
                  </a:moveTo>
                  <a:cubicBezTo>
                    <a:pt x="892" y="613"/>
                    <a:pt x="888" y="617"/>
                    <a:pt x="888" y="629"/>
                  </a:cubicBezTo>
                  <a:cubicBezTo>
                    <a:pt x="912" y="629"/>
                    <a:pt x="904" y="613"/>
                    <a:pt x="896" y="613"/>
                  </a:cubicBezTo>
                  <a:close/>
                  <a:moveTo>
                    <a:pt x="509" y="454"/>
                  </a:moveTo>
                  <a:cubicBezTo>
                    <a:pt x="449" y="528"/>
                    <a:pt x="392" y="603"/>
                    <a:pt x="351" y="675"/>
                  </a:cubicBezTo>
                  <a:lnTo>
                    <a:pt x="351" y="675"/>
                  </a:lnTo>
                  <a:cubicBezTo>
                    <a:pt x="392" y="627"/>
                    <a:pt x="435" y="577"/>
                    <a:pt x="481" y="518"/>
                  </a:cubicBezTo>
                  <a:cubicBezTo>
                    <a:pt x="491" y="494"/>
                    <a:pt x="501" y="473"/>
                    <a:pt x="509" y="454"/>
                  </a:cubicBezTo>
                  <a:close/>
                  <a:moveTo>
                    <a:pt x="740" y="370"/>
                  </a:moveTo>
                  <a:cubicBezTo>
                    <a:pt x="666" y="518"/>
                    <a:pt x="555" y="629"/>
                    <a:pt x="407" y="740"/>
                  </a:cubicBezTo>
                  <a:cubicBezTo>
                    <a:pt x="381" y="792"/>
                    <a:pt x="338" y="861"/>
                    <a:pt x="314" y="861"/>
                  </a:cubicBezTo>
                  <a:cubicBezTo>
                    <a:pt x="303" y="861"/>
                    <a:pt x="296" y="848"/>
                    <a:pt x="296" y="814"/>
                  </a:cubicBezTo>
                  <a:cubicBezTo>
                    <a:pt x="305" y="770"/>
                    <a:pt x="325" y="723"/>
                    <a:pt x="351" y="676"/>
                  </a:cubicBezTo>
                  <a:lnTo>
                    <a:pt x="351" y="676"/>
                  </a:lnTo>
                  <a:cubicBezTo>
                    <a:pt x="263" y="780"/>
                    <a:pt x="187" y="872"/>
                    <a:pt x="111" y="999"/>
                  </a:cubicBezTo>
                  <a:lnTo>
                    <a:pt x="185" y="999"/>
                  </a:lnTo>
                  <a:cubicBezTo>
                    <a:pt x="370" y="925"/>
                    <a:pt x="444" y="777"/>
                    <a:pt x="592" y="629"/>
                  </a:cubicBezTo>
                  <a:lnTo>
                    <a:pt x="592" y="629"/>
                  </a:lnTo>
                  <a:cubicBezTo>
                    <a:pt x="370" y="925"/>
                    <a:pt x="222" y="1258"/>
                    <a:pt x="0" y="1480"/>
                  </a:cubicBezTo>
                  <a:lnTo>
                    <a:pt x="37" y="1480"/>
                  </a:lnTo>
                  <a:lnTo>
                    <a:pt x="888" y="629"/>
                  </a:lnTo>
                  <a:lnTo>
                    <a:pt x="888" y="629"/>
                  </a:lnTo>
                  <a:cubicBezTo>
                    <a:pt x="740" y="777"/>
                    <a:pt x="592" y="888"/>
                    <a:pt x="407" y="999"/>
                  </a:cubicBezTo>
                  <a:cubicBezTo>
                    <a:pt x="555" y="777"/>
                    <a:pt x="666" y="555"/>
                    <a:pt x="777" y="3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7"/>
            <p:cNvSpPr/>
            <p:nvPr/>
          </p:nvSpPr>
          <p:spPr>
            <a:xfrm>
              <a:off x="8510159" y="4860443"/>
              <a:ext cx="40684" cy="4948"/>
            </a:xfrm>
            <a:custGeom>
              <a:avLst/>
              <a:gdLst/>
              <a:ahLst/>
              <a:cxnLst/>
              <a:rect l="l" t="t" r="r" b="b"/>
              <a:pathLst>
                <a:path w="1036" h="126" extrusionOk="0">
                  <a:moveTo>
                    <a:pt x="261" y="1"/>
                  </a:moveTo>
                  <a:cubicBezTo>
                    <a:pt x="171" y="1"/>
                    <a:pt x="83" y="5"/>
                    <a:pt x="0" y="14"/>
                  </a:cubicBezTo>
                  <a:cubicBezTo>
                    <a:pt x="148" y="51"/>
                    <a:pt x="333" y="51"/>
                    <a:pt x="518" y="51"/>
                  </a:cubicBezTo>
                  <a:cubicBezTo>
                    <a:pt x="666" y="51"/>
                    <a:pt x="851" y="125"/>
                    <a:pt x="1035" y="125"/>
                  </a:cubicBezTo>
                  <a:cubicBezTo>
                    <a:pt x="814" y="42"/>
                    <a:pt x="529" y="1"/>
                    <a:pt x="2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7"/>
            <p:cNvSpPr/>
            <p:nvPr/>
          </p:nvSpPr>
          <p:spPr>
            <a:xfrm>
              <a:off x="8502894" y="4736511"/>
              <a:ext cx="207660" cy="127423"/>
            </a:xfrm>
            <a:custGeom>
              <a:avLst/>
              <a:gdLst/>
              <a:ahLst/>
              <a:cxnLst/>
              <a:rect l="l" t="t" r="r" b="b"/>
              <a:pathLst>
                <a:path w="5288" h="3245" extrusionOk="0">
                  <a:moveTo>
                    <a:pt x="2884" y="0"/>
                  </a:moveTo>
                  <a:cubicBezTo>
                    <a:pt x="2866" y="0"/>
                    <a:pt x="2847" y="9"/>
                    <a:pt x="2847" y="28"/>
                  </a:cubicBezTo>
                  <a:cubicBezTo>
                    <a:pt x="2736" y="1026"/>
                    <a:pt x="2256" y="1913"/>
                    <a:pt x="1405" y="2801"/>
                  </a:cubicBezTo>
                  <a:cubicBezTo>
                    <a:pt x="1183" y="2875"/>
                    <a:pt x="888" y="2949"/>
                    <a:pt x="666" y="3023"/>
                  </a:cubicBezTo>
                  <a:cubicBezTo>
                    <a:pt x="629" y="3023"/>
                    <a:pt x="555" y="3096"/>
                    <a:pt x="481" y="3096"/>
                  </a:cubicBezTo>
                  <a:cubicBezTo>
                    <a:pt x="333" y="3096"/>
                    <a:pt x="148" y="3096"/>
                    <a:pt x="0" y="3133"/>
                  </a:cubicBezTo>
                  <a:cubicBezTo>
                    <a:pt x="37" y="3138"/>
                    <a:pt x="75" y="3139"/>
                    <a:pt x="114" y="3139"/>
                  </a:cubicBezTo>
                  <a:cubicBezTo>
                    <a:pt x="421" y="3139"/>
                    <a:pt x="760" y="3023"/>
                    <a:pt x="925" y="3023"/>
                  </a:cubicBezTo>
                  <a:lnTo>
                    <a:pt x="925" y="2986"/>
                  </a:lnTo>
                  <a:lnTo>
                    <a:pt x="1331" y="2838"/>
                  </a:lnTo>
                  <a:cubicBezTo>
                    <a:pt x="1368" y="2875"/>
                    <a:pt x="1396" y="2893"/>
                    <a:pt x="1419" y="2893"/>
                  </a:cubicBezTo>
                  <a:cubicBezTo>
                    <a:pt x="1442" y="2893"/>
                    <a:pt x="1461" y="2875"/>
                    <a:pt x="1479" y="2838"/>
                  </a:cubicBezTo>
                  <a:lnTo>
                    <a:pt x="1590" y="2764"/>
                  </a:lnTo>
                  <a:cubicBezTo>
                    <a:pt x="1590" y="2690"/>
                    <a:pt x="1627" y="2690"/>
                    <a:pt x="1627" y="2690"/>
                  </a:cubicBezTo>
                  <a:cubicBezTo>
                    <a:pt x="2293" y="2098"/>
                    <a:pt x="2699" y="1396"/>
                    <a:pt x="2847" y="730"/>
                  </a:cubicBezTo>
                  <a:cubicBezTo>
                    <a:pt x="2847" y="841"/>
                    <a:pt x="2884" y="989"/>
                    <a:pt x="2921" y="1100"/>
                  </a:cubicBezTo>
                  <a:cubicBezTo>
                    <a:pt x="2958" y="1396"/>
                    <a:pt x="3106" y="1692"/>
                    <a:pt x="3291" y="2024"/>
                  </a:cubicBezTo>
                  <a:cubicBezTo>
                    <a:pt x="3439" y="2431"/>
                    <a:pt x="3845" y="2838"/>
                    <a:pt x="4326" y="3170"/>
                  </a:cubicBezTo>
                  <a:cubicBezTo>
                    <a:pt x="4326" y="3183"/>
                    <a:pt x="4330" y="3187"/>
                    <a:pt x="4335" y="3187"/>
                  </a:cubicBezTo>
                  <a:cubicBezTo>
                    <a:pt x="4346" y="3187"/>
                    <a:pt x="4363" y="3170"/>
                    <a:pt x="4363" y="3170"/>
                  </a:cubicBezTo>
                  <a:lnTo>
                    <a:pt x="4030" y="2838"/>
                  </a:lnTo>
                  <a:lnTo>
                    <a:pt x="4030" y="2838"/>
                  </a:lnTo>
                  <a:cubicBezTo>
                    <a:pt x="4326" y="3023"/>
                    <a:pt x="4770" y="3170"/>
                    <a:pt x="5176" y="3244"/>
                  </a:cubicBezTo>
                  <a:cubicBezTo>
                    <a:pt x="5250" y="3244"/>
                    <a:pt x="5287" y="3207"/>
                    <a:pt x="5250" y="3207"/>
                  </a:cubicBezTo>
                  <a:cubicBezTo>
                    <a:pt x="5176" y="3207"/>
                    <a:pt x="5139" y="3170"/>
                    <a:pt x="5102" y="3170"/>
                  </a:cubicBezTo>
                  <a:cubicBezTo>
                    <a:pt x="4880" y="3023"/>
                    <a:pt x="4585" y="2949"/>
                    <a:pt x="4252" y="2838"/>
                  </a:cubicBezTo>
                  <a:cubicBezTo>
                    <a:pt x="4141" y="2801"/>
                    <a:pt x="4030" y="2690"/>
                    <a:pt x="3882" y="2653"/>
                  </a:cubicBezTo>
                  <a:cubicBezTo>
                    <a:pt x="3808" y="2579"/>
                    <a:pt x="3771" y="2431"/>
                    <a:pt x="3660" y="2320"/>
                  </a:cubicBezTo>
                  <a:cubicBezTo>
                    <a:pt x="3217" y="1581"/>
                    <a:pt x="2921" y="804"/>
                    <a:pt x="2921" y="28"/>
                  </a:cubicBezTo>
                  <a:cubicBezTo>
                    <a:pt x="2921" y="9"/>
                    <a:pt x="2903" y="0"/>
                    <a:pt x="2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7"/>
            <p:cNvSpPr/>
            <p:nvPr/>
          </p:nvSpPr>
          <p:spPr>
            <a:xfrm>
              <a:off x="8595805" y="4859540"/>
              <a:ext cx="101670" cy="90040"/>
            </a:xfrm>
            <a:custGeom>
              <a:avLst/>
              <a:gdLst/>
              <a:ahLst/>
              <a:cxnLst/>
              <a:rect l="l" t="t" r="r" b="b"/>
              <a:pathLst>
                <a:path w="2589" h="2293" extrusionOk="0">
                  <a:moveTo>
                    <a:pt x="1849" y="0"/>
                  </a:moveTo>
                  <a:cubicBezTo>
                    <a:pt x="2034" y="37"/>
                    <a:pt x="2219" y="74"/>
                    <a:pt x="2404" y="74"/>
                  </a:cubicBezTo>
                  <a:cubicBezTo>
                    <a:pt x="2182" y="148"/>
                    <a:pt x="1997" y="148"/>
                    <a:pt x="1775" y="185"/>
                  </a:cubicBezTo>
                  <a:cubicBezTo>
                    <a:pt x="1627" y="185"/>
                    <a:pt x="1516" y="222"/>
                    <a:pt x="1442" y="259"/>
                  </a:cubicBezTo>
                  <a:cubicBezTo>
                    <a:pt x="1477" y="259"/>
                    <a:pt x="1511" y="259"/>
                    <a:pt x="1538" y="256"/>
                  </a:cubicBezTo>
                  <a:lnTo>
                    <a:pt x="1538" y="256"/>
                  </a:lnTo>
                  <a:cubicBezTo>
                    <a:pt x="675" y="810"/>
                    <a:pt x="0" y="1640"/>
                    <a:pt x="0" y="2293"/>
                  </a:cubicBezTo>
                  <a:lnTo>
                    <a:pt x="37" y="2293"/>
                  </a:lnTo>
                  <a:cubicBezTo>
                    <a:pt x="222" y="1997"/>
                    <a:pt x="333" y="1627"/>
                    <a:pt x="592" y="1257"/>
                  </a:cubicBezTo>
                  <a:cubicBezTo>
                    <a:pt x="888" y="888"/>
                    <a:pt x="1257" y="555"/>
                    <a:pt x="1627" y="222"/>
                  </a:cubicBezTo>
                  <a:lnTo>
                    <a:pt x="2588" y="74"/>
                  </a:lnTo>
                  <a:lnTo>
                    <a:pt x="2441" y="74"/>
                  </a:lnTo>
                  <a:cubicBezTo>
                    <a:pt x="2219" y="37"/>
                    <a:pt x="2034" y="0"/>
                    <a:pt x="18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37"/>
          <p:cNvSpPr txBox="1">
            <a:spLocks noGrp="1"/>
          </p:cNvSpPr>
          <p:nvPr>
            <p:ph type="title"/>
          </p:nvPr>
        </p:nvSpPr>
        <p:spPr>
          <a:xfrm>
            <a:off x="699131" y="103909"/>
            <a:ext cx="4454760" cy="9836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2.</a:t>
            </a:r>
            <a:r>
              <a:rPr lang="en-US" sz="3600" dirty="0" smtClean="0">
                <a:latin typeface="Arial Black" panose="020B0A04020102020204" pitchFamily="34" charset="0"/>
              </a:rPr>
              <a:t>Neuroticism</a:t>
            </a:r>
            <a:endParaRPr sz="3600" dirty="0"/>
          </a:p>
        </p:txBody>
      </p:sp>
      <p:sp>
        <p:nvSpPr>
          <p:cNvPr id="1448" name="Google Shape;1448;p37"/>
          <p:cNvSpPr txBox="1">
            <a:spLocks noGrp="1"/>
          </p:cNvSpPr>
          <p:nvPr>
            <p:ph type="subTitle" idx="1"/>
          </p:nvPr>
        </p:nvSpPr>
        <p:spPr>
          <a:xfrm>
            <a:off x="783311" y="1096677"/>
            <a:ext cx="5003328" cy="3787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2000" dirty="0">
                <a:latin typeface="Arial Narrow" panose="020B0606020202030204" pitchFamily="34" charset="0"/>
              </a:rPr>
              <a:t>Neuroticism refers to tendency to experience negative emotions, such as: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sz="1800" dirty="0" smtClean="0">
                <a:latin typeface="Arial Narrow" panose="020B0606020202030204" pitchFamily="34" charset="0"/>
              </a:rPr>
              <a:t>1.Anxiety</a:t>
            </a:r>
          </a:p>
          <a:p>
            <a:pPr marL="0" indent="0"/>
            <a:endParaRPr lang="en-US" sz="1800" dirty="0" smtClean="0">
              <a:latin typeface="Arial Narrow" panose="020B0606020202030204" pitchFamily="34" charset="0"/>
            </a:endParaRPr>
          </a:p>
          <a:p>
            <a:pPr marL="0" indent="0"/>
            <a:r>
              <a:rPr lang="en-US" sz="1800" dirty="0" smtClean="0">
                <a:latin typeface="Arial Narrow" panose="020B0606020202030204" pitchFamily="34" charset="0"/>
              </a:rPr>
              <a:t>2.Depression</a:t>
            </a:r>
          </a:p>
          <a:p>
            <a:pPr marL="0" indent="0"/>
            <a:endParaRPr lang="en-US" sz="1800" dirty="0">
              <a:latin typeface="Arial Narrow" panose="020B0606020202030204" pitchFamily="34" charset="0"/>
            </a:endParaRPr>
          </a:p>
          <a:p>
            <a:pPr marL="0" indent="0"/>
            <a:r>
              <a:rPr lang="en-US" sz="1800" dirty="0" smtClean="0">
                <a:latin typeface="Arial Narrow" panose="020B0606020202030204" pitchFamily="34" charset="0"/>
              </a:rPr>
              <a:t>3.Mood swings</a:t>
            </a:r>
          </a:p>
          <a:p>
            <a:pPr marL="0" indent="0"/>
            <a:endParaRPr lang="en-US" sz="1800" dirty="0">
              <a:latin typeface="Arial Narrow" panose="020B0606020202030204" pitchFamily="34" charset="0"/>
            </a:endParaRPr>
          </a:p>
          <a:p>
            <a:pPr marL="0" indent="0"/>
            <a:r>
              <a:rPr lang="en-US" sz="1800" dirty="0" smtClean="0">
                <a:latin typeface="Arial Narrow" panose="020B0606020202030204" pitchFamily="34" charset="0"/>
              </a:rPr>
              <a:t>4.Irritability</a:t>
            </a:r>
            <a:endParaRPr lang="en-US" sz="1800" dirty="0">
              <a:latin typeface="Arial Narrow" panose="020B0606020202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49" name="Google Shape;1449;p37"/>
          <p:cNvGrpSpPr/>
          <p:nvPr/>
        </p:nvGrpSpPr>
        <p:grpSpPr>
          <a:xfrm>
            <a:off x="5657400" y="1461680"/>
            <a:ext cx="2434707" cy="2519233"/>
            <a:chOff x="5690800" y="2419380"/>
            <a:chExt cx="2434707" cy="2519233"/>
          </a:xfrm>
        </p:grpSpPr>
        <p:sp>
          <p:nvSpPr>
            <p:cNvPr id="1450" name="Google Shape;1450;p37"/>
            <p:cNvSpPr/>
            <p:nvPr/>
          </p:nvSpPr>
          <p:spPr>
            <a:xfrm>
              <a:off x="5818173" y="2419450"/>
              <a:ext cx="2110783" cy="2519163"/>
            </a:xfrm>
            <a:custGeom>
              <a:avLst/>
              <a:gdLst/>
              <a:ahLst/>
              <a:cxnLst/>
              <a:rect l="l" t="t" r="r" b="b"/>
              <a:pathLst>
                <a:path w="53165" h="63451" extrusionOk="0">
                  <a:moveTo>
                    <a:pt x="26582" y="527"/>
                  </a:moveTo>
                  <a:cubicBezTo>
                    <a:pt x="26730" y="675"/>
                    <a:pt x="26841" y="860"/>
                    <a:pt x="26915" y="1082"/>
                  </a:cubicBezTo>
                  <a:cubicBezTo>
                    <a:pt x="27137" y="1599"/>
                    <a:pt x="27396" y="2043"/>
                    <a:pt x="27618" y="2561"/>
                  </a:cubicBezTo>
                  <a:cubicBezTo>
                    <a:pt x="27285" y="2468"/>
                    <a:pt x="26952" y="2422"/>
                    <a:pt x="26619" y="2422"/>
                  </a:cubicBezTo>
                  <a:cubicBezTo>
                    <a:pt x="26287" y="2422"/>
                    <a:pt x="25954" y="2468"/>
                    <a:pt x="25621" y="2561"/>
                  </a:cubicBezTo>
                  <a:cubicBezTo>
                    <a:pt x="25843" y="2043"/>
                    <a:pt x="26139" y="1599"/>
                    <a:pt x="26324" y="1082"/>
                  </a:cubicBezTo>
                  <a:lnTo>
                    <a:pt x="26582" y="527"/>
                  </a:lnTo>
                  <a:close/>
                  <a:moveTo>
                    <a:pt x="26626" y="3065"/>
                  </a:moveTo>
                  <a:cubicBezTo>
                    <a:pt x="26825" y="3065"/>
                    <a:pt x="27026" y="3289"/>
                    <a:pt x="27026" y="3485"/>
                  </a:cubicBezTo>
                  <a:cubicBezTo>
                    <a:pt x="27137" y="3744"/>
                    <a:pt x="26841" y="4039"/>
                    <a:pt x="26582" y="4187"/>
                  </a:cubicBezTo>
                  <a:cubicBezTo>
                    <a:pt x="26398" y="4076"/>
                    <a:pt x="26213" y="3892"/>
                    <a:pt x="26139" y="3670"/>
                  </a:cubicBezTo>
                  <a:cubicBezTo>
                    <a:pt x="26139" y="3448"/>
                    <a:pt x="26287" y="3115"/>
                    <a:pt x="26545" y="3078"/>
                  </a:cubicBezTo>
                  <a:cubicBezTo>
                    <a:pt x="26572" y="3069"/>
                    <a:pt x="26599" y="3065"/>
                    <a:pt x="26626" y="3065"/>
                  </a:cubicBezTo>
                  <a:close/>
                  <a:moveTo>
                    <a:pt x="25769" y="2967"/>
                  </a:moveTo>
                  <a:lnTo>
                    <a:pt x="25769" y="2967"/>
                  </a:lnTo>
                  <a:cubicBezTo>
                    <a:pt x="25547" y="3485"/>
                    <a:pt x="25584" y="4076"/>
                    <a:pt x="25954" y="4446"/>
                  </a:cubicBezTo>
                  <a:cubicBezTo>
                    <a:pt x="25769" y="4372"/>
                    <a:pt x="25547" y="4298"/>
                    <a:pt x="25362" y="4224"/>
                  </a:cubicBezTo>
                  <a:cubicBezTo>
                    <a:pt x="25288" y="3892"/>
                    <a:pt x="25288" y="3559"/>
                    <a:pt x="25399" y="3263"/>
                  </a:cubicBezTo>
                  <a:cubicBezTo>
                    <a:pt x="25436" y="3115"/>
                    <a:pt x="25621" y="3078"/>
                    <a:pt x="25769" y="2967"/>
                  </a:cubicBezTo>
                  <a:close/>
                  <a:moveTo>
                    <a:pt x="27470" y="2967"/>
                  </a:moveTo>
                  <a:lnTo>
                    <a:pt x="27470" y="2967"/>
                  </a:lnTo>
                  <a:cubicBezTo>
                    <a:pt x="27618" y="3078"/>
                    <a:pt x="27802" y="3115"/>
                    <a:pt x="27839" y="3263"/>
                  </a:cubicBezTo>
                  <a:cubicBezTo>
                    <a:pt x="27950" y="3559"/>
                    <a:pt x="27950" y="3892"/>
                    <a:pt x="27876" y="4224"/>
                  </a:cubicBezTo>
                  <a:cubicBezTo>
                    <a:pt x="27692" y="4298"/>
                    <a:pt x="27470" y="4372"/>
                    <a:pt x="27285" y="4446"/>
                  </a:cubicBezTo>
                  <a:cubicBezTo>
                    <a:pt x="27655" y="4039"/>
                    <a:pt x="27692" y="3448"/>
                    <a:pt x="27470" y="2967"/>
                  </a:cubicBezTo>
                  <a:close/>
                  <a:moveTo>
                    <a:pt x="26213" y="416"/>
                  </a:moveTo>
                  <a:cubicBezTo>
                    <a:pt x="25917" y="1045"/>
                    <a:pt x="25584" y="1636"/>
                    <a:pt x="25288" y="2228"/>
                  </a:cubicBezTo>
                  <a:cubicBezTo>
                    <a:pt x="25214" y="2450"/>
                    <a:pt x="25104" y="2708"/>
                    <a:pt x="24993" y="2930"/>
                  </a:cubicBezTo>
                  <a:cubicBezTo>
                    <a:pt x="24882" y="3078"/>
                    <a:pt x="24919" y="3189"/>
                    <a:pt x="24919" y="3337"/>
                  </a:cubicBezTo>
                  <a:cubicBezTo>
                    <a:pt x="24882" y="3633"/>
                    <a:pt x="24919" y="3928"/>
                    <a:pt x="24845" y="4224"/>
                  </a:cubicBezTo>
                  <a:cubicBezTo>
                    <a:pt x="24919" y="4446"/>
                    <a:pt x="24993" y="4631"/>
                    <a:pt x="25030" y="4853"/>
                  </a:cubicBezTo>
                  <a:cubicBezTo>
                    <a:pt x="24956" y="4853"/>
                    <a:pt x="24919" y="4816"/>
                    <a:pt x="24882" y="4816"/>
                  </a:cubicBezTo>
                  <a:cubicBezTo>
                    <a:pt x="24697" y="4298"/>
                    <a:pt x="24475" y="3781"/>
                    <a:pt x="24475" y="3263"/>
                  </a:cubicBezTo>
                  <a:cubicBezTo>
                    <a:pt x="24475" y="3078"/>
                    <a:pt x="24512" y="2893"/>
                    <a:pt x="24512" y="2635"/>
                  </a:cubicBezTo>
                  <a:lnTo>
                    <a:pt x="24512" y="2635"/>
                  </a:lnTo>
                  <a:cubicBezTo>
                    <a:pt x="24253" y="3300"/>
                    <a:pt x="24253" y="4076"/>
                    <a:pt x="24475" y="4779"/>
                  </a:cubicBezTo>
                  <a:cubicBezTo>
                    <a:pt x="24364" y="4779"/>
                    <a:pt x="24290" y="4742"/>
                    <a:pt x="24179" y="4742"/>
                  </a:cubicBezTo>
                  <a:cubicBezTo>
                    <a:pt x="23994" y="4224"/>
                    <a:pt x="23994" y="3707"/>
                    <a:pt x="24031" y="3189"/>
                  </a:cubicBezTo>
                  <a:cubicBezTo>
                    <a:pt x="24105" y="3004"/>
                    <a:pt x="24179" y="2819"/>
                    <a:pt x="24290" y="2635"/>
                  </a:cubicBezTo>
                  <a:lnTo>
                    <a:pt x="24290" y="2635"/>
                  </a:lnTo>
                  <a:cubicBezTo>
                    <a:pt x="24105" y="2782"/>
                    <a:pt x="23994" y="3004"/>
                    <a:pt x="23921" y="3189"/>
                  </a:cubicBezTo>
                  <a:cubicBezTo>
                    <a:pt x="23791" y="3610"/>
                    <a:pt x="23690" y="4002"/>
                    <a:pt x="23741" y="4416"/>
                  </a:cubicBezTo>
                  <a:lnTo>
                    <a:pt x="23741" y="4416"/>
                  </a:lnTo>
                  <a:cubicBezTo>
                    <a:pt x="23694" y="4203"/>
                    <a:pt x="23625" y="4022"/>
                    <a:pt x="23625" y="3818"/>
                  </a:cubicBezTo>
                  <a:cubicBezTo>
                    <a:pt x="23625" y="3448"/>
                    <a:pt x="23625" y="3004"/>
                    <a:pt x="23810" y="2708"/>
                  </a:cubicBezTo>
                  <a:cubicBezTo>
                    <a:pt x="23847" y="2561"/>
                    <a:pt x="23994" y="2413"/>
                    <a:pt x="24105" y="2265"/>
                  </a:cubicBezTo>
                  <a:lnTo>
                    <a:pt x="24105" y="2265"/>
                  </a:lnTo>
                  <a:cubicBezTo>
                    <a:pt x="23810" y="2413"/>
                    <a:pt x="23625" y="2708"/>
                    <a:pt x="23551" y="3004"/>
                  </a:cubicBezTo>
                  <a:cubicBezTo>
                    <a:pt x="23403" y="3374"/>
                    <a:pt x="23366" y="3744"/>
                    <a:pt x="23292" y="4113"/>
                  </a:cubicBezTo>
                  <a:cubicBezTo>
                    <a:pt x="23218" y="3744"/>
                    <a:pt x="23218" y="3448"/>
                    <a:pt x="23255" y="3078"/>
                  </a:cubicBezTo>
                  <a:cubicBezTo>
                    <a:pt x="23292" y="2635"/>
                    <a:pt x="23403" y="2228"/>
                    <a:pt x="23662" y="1895"/>
                  </a:cubicBezTo>
                  <a:lnTo>
                    <a:pt x="23662" y="1895"/>
                  </a:lnTo>
                  <a:cubicBezTo>
                    <a:pt x="23477" y="2006"/>
                    <a:pt x="23403" y="2154"/>
                    <a:pt x="23292" y="2339"/>
                  </a:cubicBezTo>
                  <a:cubicBezTo>
                    <a:pt x="23070" y="2745"/>
                    <a:pt x="22996" y="3263"/>
                    <a:pt x="22922" y="3707"/>
                  </a:cubicBezTo>
                  <a:cubicBezTo>
                    <a:pt x="22737" y="3300"/>
                    <a:pt x="22553" y="2819"/>
                    <a:pt x="22737" y="2376"/>
                  </a:cubicBezTo>
                  <a:cubicBezTo>
                    <a:pt x="22996" y="1673"/>
                    <a:pt x="23588" y="1156"/>
                    <a:pt x="24216" y="860"/>
                  </a:cubicBezTo>
                  <a:cubicBezTo>
                    <a:pt x="24845" y="527"/>
                    <a:pt x="25510" y="490"/>
                    <a:pt x="26213" y="416"/>
                  </a:cubicBezTo>
                  <a:close/>
                  <a:moveTo>
                    <a:pt x="27618" y="475"/>
                  </a:moveTo>
                  <a:cubicBezTo>
                    <a:pt x="27969" y="475"/>
                    <a:pt x="28338" y="549"/>
                    <a:pt x="28690" y="675"/>
                  </a:cubicBezTo>
                  <a:cubicBezTo>
                    <a:pt x="29170" y="860"/>
                    <a:pt x="29651" y="1082"/>
                    <a:pt x="30021" y="1451"/>
                  </a:cubicBezTo>
                  <a:cubicBezTo>
                    <a:pt x="30353" y="1784"/>
                    <a:pt x="30612" y="2228"/>
                    <a:pt x="30612" y="2708"/>
                  </a:cubicBezTo>
                  <a:cubicBezTo>
                    <a:pt x="30612" y="3004"/>
                    <a:pt x="30464" y="3337"/>
                    <a:pt x="30353" y="3670"/>
                  </a:cubicBezTo>
                  <a:cubicBezTo>
                    <a:pt x="30243" y="3189"/>
                    <a:pt x="30169" y="2708"/>
                    <a:pt x="29984" y="2265"/>
                  </a:cubicBezTo>
                  <a:cubicBezTo>
                    <a:pt x="29873" y="2080"/>
                    <a:pt x="29799" y="1969"/>
                    <a:pt x="29577" y="1858"/>
                  </a:cubicBezTo>
                  <a:lnTo>
                    <a:pt x="29577" y="1858"/>
                  </a:lnTo>
                  <a:cubicBezTo>
                    <a:pt x="29910" y="2265"/>
                    <a:pt x="30021" y="2819"/>
                    <a:pt x="30021" y="3337"/>
                  </a:cubicBezTo>
                  <a:cubicBezTo>
                    <a:pt x="30021" y="3633"/>
                    <a:pt x="30021" y="3855"/>
                    <a:pt x="29910" y="4113"/>
                  </a:cubicBezTo>
                  <a:cubicBezTo>
                    <a:pt x="29836" y="3670"/>
                    <a:pt x="29762" y="3152"/>
                    <a:pt x="29540" y="2745"/>
                  </a:cubicBezTo>
                  <a:cubicBezTo>
                    <a:pt x="29466" y="2561"/>
                    <a:pt x="29318" y="2376"/>
                    <a:pt x="29133" y="2339"/>
                  </a:cubicBezTo>
                  <a:lnTo>
                    <a:pt x="29133" y="2339"/>
                  </a:lnTo>
                  <a:cubicBezTo>
                    <a:pt x="29281" y="2450"/>
                    <a:pt x="29429" y="2635"/>
                    <a:pt x="29466" y="2819"/>
                  </a:cubicBezTo>
                  <a:cubicBezTo>
                    <a:pt x="29651" y="3337"/>
                    <a:pt x="29651" y="3928"/>
                    <a:pt x="29466" y="4446"/>
                  </a:cubicBezTo>
                  <a:lnTo>
                    <a:pt x="29503" y="4446"/>
                  </a:lnTo>
                  <a:cubicBezTo>
                    <a:pt x="29480" y="4470"/>
                    <a:pt x="29456" y="4523"/>
                    <a:pt x="29442" y="4578"/>
                  </a:cubicBezTo>
                  <a:lnTo>
                    <a:pt x="29442" y="4578"/>
                  </a:lnTo>
                  <a:cubicBezTo>
                    <a:pt x="29493" y="4160"/>
                    <a:pt x="29419" y="3714"/>
                    <a:pt x="29281" y="3300"/>
                  </a:cubicBezTo>
                  <a:cubicBezTo>
                    <a:pt x="29170" y="3078"/>
                    <a:pt x="29133" y="2819"/>
                    <a:pt x="28912" y="2745"/>
                  </a:cubicBezTo>
                  <a:lnTo>
                    <a:pt x="28912" y="2745"/>
                  </a:lnTo>
                  <a:cubicBezTo>
                    <a:pt x="28986" y="2930"/>
                    <a:pt x="29096" y="3115"/>
                    <a:pt x="29133" y="3337"/>
                  </a:cubicBezTo>
                  <a:cubicBezTo>
                    <a:pt x="29170" y="3855"/>
                    <a:pt x="29170" y="4372"/>
                    <a:pt x="28986" y="4816"/>
                  </a:cubicBezTo>
                  <a:cubicBezTo>
                    <a:pt x="28912" y="4816"/>
                    <a:pt x="28801" y="4853"/>
                    <a:pt x="28727" y="4853"/>
                  </a:cubicBezTo>
                  <a:cubicBezTo>
                    <a:pt x="28912" y="4187"/>
                    <a:pt x="28949" y="3448"/>
                    <a:pt x="28653" y="2745"/>
                  </a:cubicBezTo>
                  <a:lnTo>
                    <a:pt x="28653" y="2745"/>
                  </a:lnTo>
                  <a:cubicBezTo>
                    <a:pt x="28653" y="2930"/>
                    <a:pt x="28653" y="3115"/>
                    <a:pt x="28727" y="3337"/>
                  </a:cubicBezTo>
                  <a:cubicBezTo>
                    <a:pt x="28764" y="3892"/>
                    <a:pt x="28468" y="4409"/>
                    <a:pt x="28283" y="4927"/>
                  </a:cubicBezTo>
                  <a:cubicBezTo>
                    <a:pt x="28246" y="4927"/>
                    <a:pt x="28209" y="4964"/>
                    <a:pt x="28172" y="4964"/>
                  </a:cubicBezTo>
                  <a:cubicBezTo>
                    <a:pt x="28209" y="4779"/>
                    <a:pt x="28246" y="4594"/>
                    <a:pt x="28357" y="4409"/>
                  </a:cubicBezTo>
                  <a:cubicBezTo>
                    <a:pt x="28394" y="4261"/>
                    <a:pt x="28283" y="4113"/>
                    <a:pt x="28357" y="4039"/>
                  </a:cubicBezTo>
                  <a:cubicBezTo>
                    <a:pt x="28357" y="3707"/>
                    <a:pt x="28283" y="3374"/>
                    <a:pt x="28283" y="3115"/>
                  </a:cubicBezTo>
                  <a:cubicBezTo>
                    <a:pt x="28172" y="2819"/>
                    <a:pt x="28061" y="2561"/>
                    <a:pt x="27913" y="2265"/>
                  </a:cubicBezTo>
                  <a:cubicBezTo>
                    <a:pt x="27655" y="1710"/>
                    <a:pt x="27322" y="1119"/>
                    <a:pt x="27137" y="527"/>
                  </a:cubicBezTo>
                  <a:cubicBezTo>
                    <a:pt x="27291" y="492"/>
                    <a:pt x="27453" y="475"/>
                    <a:pt x="27618" y="475"/>
                  </a:cubicBezTo>
                  <a:close/>
                  <a:moveTo>
                    <a:pt x="25473" y="4853"/>
                  </a:moveTo>
                  <a:lnTo>
                    <a:pt x="25473" y="4853"/>
                  </a:lnTo>
                  <a:cubicBezTo>
                    <a:pt x="25825" y="5001"/>
                    <a:pt x="26213" y="5075"/>
                    <a:pt x="26596" y="5075"/>
                  </a:cubicBezTo>
                  <a:cubicBezTo>
                    <a:pt x="26980" y="5075"/>
                    <a:pt x="27359" y="5001"/>
                    <a:pt x="27692" y="4853"/>
                  </a:cubicBezTo>
                  <a:lnTo>
                    <a:pt x="27692" y="4853"/>
                  </a:lnTo>
                  <a:cubicBezTo>
                    <a:pt x="27507" y="5333"/>
                    <a:pt x="27211" y="5740"/>
                    <a:pt x="26952" y="6221"/>
                  </a:cubicBezTo>
                  <a:cubicBezTo>
                    <a:pt x="26878" y="6369"/>
                    <a:pt x="26730" y="6553"/>
                    <a:pt x="26582" y="6812"/>
                  </a:cubicBezTo>
                  <a:cubicBezTo>
                    <a:pt x="26361" y="6406"/>
                    <a:pt x="26139" y="5962"/>
                    <a:pt x="25843" y="5592"/>
                  </a:cubicBezTo>
                  <a:cubicBezTo>
                    <a:pt x="25732" y="5370"/>
                    <a:pt x="25584" y="5149"/>
                    <a:pt x="25473" y="4853"/>
                  </a:cubicBezTo>
                  <a:close/>
                  <a:moveTo>
                    <a:pt x="22664" y="4261"/>
                  </a:moveTo>
                  <a:lnTo>
                    <a:pt x="22664" y="4261"/>
                  </a:lnTo>
                  <a:cubicBezTo>
                    <a:pt x="22109" y="4742"/>
                    <a:pt x="21702" y="5333"/>
                    <a:pt x="21517" y="6036"/>
                  </a:cubicBezTo>
                  <a:lnTo>
                    <a:pt x="21554" y="6036"/>
                  </a:lnTo>
                  <a:cubicBezTo>
                    <a:pt x="21665" y="5703"/>
                    <a:pt x="21850" y="5444"/>
                    <a:pt x="22035" y="5222"/>
                  </a:cubicBezTo>
                  <a:cubicBezTo>
                    <a:pt x="22257" y="5001"/>
                    <a:pt x="22516" y="4705"/>
                    <a:pt x="22848" y="4631"/>
                  </a:cubicBezTo>
                  <a:lnTo>
                    <a:pt x="22848" y="4631"/>
                  </a:lnTo>
                  <a:cubicBezTo>
                    <a:pt x="22479" y="5001"/>
                    <a:pt x="22146" y="5444"/>
                    <a:pt x="21961" y="5962"/>
                  </a:cubicBezTo>
                  <a:cubicBezTo>
                    <a:pt x="21924" y="6073"/>
                    <a:pt x="21924" y="6110"/>
                    <a:pt x="21924" y="6221"/>
                  </a:cubicBezTo>
                  <a:cubicBezTo>
                    <a:pt x="22035" y="6073"/>
                    <a:pt x="22109" y="5888"/>
                    <a:pt x="22220" y="5740"/>
                  </a:cubicBezTo>
                  <a:cubicBezTo>
                    <a:pt x="22405" y="5518"/>
                    <a:pt x="22627" y="5296"/>
                    <a:pt x="22848" y="5112"/>
                  </a:cubicBezTo>
                  <a:cubicBezTo>
                    <a:pt x="22959" y="5028"/>
                    <a:pt x="23070" y="4924"/>
                    <a:pt x="23166" y="4924"/>
                  </a:cubicBezTo>
                  <a:cubicBezTo>
                    <a:pt x="23197" y="4924"/>
                    <a:pt x="23227" y="4936"/>
                    <a:pt x="23255" y="4964"/>
                  </a:cubicBezTo>
                  <a:cubicBezTo>
                    <a:pt x="22959" y="5296"/>
                    <a:pt x="22664" y="5666"/>
                    <a:pt x="22479" y="6073"/>
                  </a:cubicBezTo>
                  <a:cubicBezTo>
                    <a:pt x="22442" y="6221"/>
                    <a:pt x="22331" y="6332"/>
                    <a:pt x="22331" y="6479"/>
                  </a:cubicBezTo>
                  <a:cubicBezTo>
                    <a:pt x="22479" y="6295"/>
                    <a:pt x="22590" y="6110"/>
                    <a:pt x="22700" y="5962"/>
                  </a:cubicBezTo>
                  <a:cubicBezTo>
                    <a:pt x="22996" y="5629"/>
                    <a:pt x="23366" y="5333"/>
                    <a:pt x="23773" y="5186"/>
                  </a:cubicBezTo>
                  <a:lnTo>
                    <a:pt x="23773" y="5186"/>
                  </a:lnTo>
                  <a:cubicBezTo>
                    <a:pt x="23551" y="5444"/>
                    <a:pt x="23329" y="5740"/>
                    <a:pt x="23181" y="6110"/>
                  </a:cubicBezTo>
                  <a:lnTo>
                    <a:pt x="23181" y="6221"/>
                  </a:lnTo>
                  <a:cubicBezTo>
                    <a:pt x="23366" y="6036"/>
                    <a:pt x="23514" y="5777"/>
                    <a:pt x="23736" y="5629"/>
                  </a:cubicBezTo>
                  <a:cubicBezTo>
                    <a:pt x="23884" y="5555"/>
                    <a:pt x="24068" y="5444"/>
                    <a:pt x="24179" y="5370"/>
                  </a:cubicBezTo>
                  <a:cubicBezTo>
                    <a:pt x="24364" y="5407"/>
                    <a:pt x="24623" y="5444"/>
                    <a:pt x="24808" y="5518"/>
                  </a:cubicBezTo>
                  <a:cubicBezTo>
                    <a:pt x="24818" y="5524"/>
                    <a:pt x="24830" y="5526"/>
                    <a:pt x="24842" y="5526"/>
                  </a:cubicBezTo>
                  <a:cubicBezTo>
                    <a:pt x="24913" y="5526"/>
                    <a:pt x="25003" y="5444"/>
                    <a:pt x="25067" y="5444"/>
                  </a:cubicBezTo>
                  <a:cubicBezTo>
                    <a:pt x="25104" y="5555"/>
                    <a:pt x="25214" y="5703"/>
                    <a:pt x="25251" y="5777"/>
                  </a:cubicBezTo>
                  <a:cubicBezTo>
                    <a:pt x="25062" y="5669"/>
                    <a:pt x="24833" y="5600"/>
                    <a:pt x="24593" y="5600"/>
                  </a:cubicBezTo>
                  <a:cubicBezTo>
                    <a:pt x="24506" y="5600"/>
                    <a:pt x="24416" y="5609"/>
                    <a:pt x="24327" y="5629"/>
                  </a:cubicBezTo>
                  <a:cubicBezTo>
                    <a:pt x="23773" y="5777"/>
                    <a:pt x="23403" y="6258"/>
                    <a:pt x="23181" y="6738"/>
                  </a:cubicBezTo>
                  <a:cubicBezTo>
                    <a:pt x="22996" y="7182"/>
                    <a:pt x="23070" y="7663"/>
                    <a:pt x="23255" y="8032"/>
                  </a:cubicBezTo>
                  <a:cubicBezTo>
                    <a:pt x="22700" y="8069"/>
                    <a:pt x="22109" y="8328"/>
                    <a:pt x="21517" y="8661"/>
                  </a:cubicBezTo>
                  <a:cubicBezTo>
                    <a:pt x="21333" y="8476"/>
                    <a:pt x="21148" y="8291"/>
                    <a:pt x="21037" y="8069"/>
                  </a:cubicBezTo>
                  <a:cubicBezTo>
                    <a:pt x="20852" y="7589"/>
                    <a:pt x="20815" y="7034"/>
                    <a:pt x="20963" y="6590"/>
                  </a:cubicBezTo>
                  <a:cubicBezTo>
                    <a:pt x="21111" y="5851"/>
                    <a:pt x="21517" y="5112"/>
                    <a:pt x="22072" y="4631"/>
                  </a:cubicBezTo>
                  <a:cubicBezTo>
                    <a:pt x="22257" y="4483"/>
                    <a:pt x="22442" y="4298"/>
                    <a:pt x="22664" y="4261"/>
                  </a:cubicBezTo>
                  <a:close/>
                  <a:moveTo>
                    <a:pt x="30538" y="4261"/>
                  </a:moveTo>
                  <a:cubicBezTo>
                    <a:pt x="30723" y="4298"/>
                    <a:pt x="30908" y="4446"/>
                    <a:pt x="31019" y="4557"/>
                  </a:cubicBezTo>
                  <a:cubicBezTo>
                    <a:pt x="31647" y="5001"/>
                    <a:pt x="32054" y="5703"/>
                    <a:pt x="32239" y="6443"/>
                  </a:cubicBezTo>
                  <a:cubicBezTo>
                    <a:pt x="32387" y="6997"/>
                    <a:pt x="32387" y="7552"/>
                    <a:pt x="32202" y="8069"/>
                  </a:cubicBezTo>
                  <a:cubicBezTo>
                    <a:pt x="32091" y="8291"/>
                    <a:pt x="31906" y="8476"/>
                    <a:pt x="31721" y="8661"/>
                  </a:cubicBezTo>
                  <a:cubicBezTo>
                    <a:pt x="31167" y="8291"/>
                    <a:pt x="30538" y="8069"/>
                    <a:pt x="29836" y="7921"/>
                  </a:cubicBezTo>
                  <a:cubicBezTo>
                    <a:pt x="30021" y="7515"/>
                    <a:pt x="30095" y="7034"/>
                    <a:pt x="29910" y="6627"/>
                  </a:cubicBezTo>
                  <a:cubicBezTo>
                    <a:pt x="29688" y="6110"/>
                    <a:pt x="29281" y="5592"/>
                    <a:pt x="28690" y="5518"/>
                  </a:cubicBezTo>
                  <a:cubicBezTo>
                    <a:pt x="28606" y="5487"/>
                    <a:pt x="28519" y="5473"/>
                    <a:pt x="28432" y="5473"/>
                  </a:cubicBezTo>
                  <a:cubicBezTo>
                    <a:pt x="28211" y="5473"/>
                    <a:pt x="27988" y="5560"/>
                    <a:pt x="27802" y="5666"/>
                  </a:cubicBezTo>
                  <a:cubicBezTo>
                    <a:pt x="27839" y="5555"/>
                    <a:pt x="27950" y="5481"/>
                    <a:pt x="27987" y="5333"/>
                  </a:cubicBezTo>
                  <a:cubicBezTo>
                    <a:pt x="28051" y="5379"/>
                    <a:pt x="28119" y="5395"/>
                    <a:pt x="28190" y="5395"/>
                  </a:cubicBezTo>
                  <a:cubicBezTo>
                    <a:pt x="28376" y="5395"/>
                    <a:pt x="28585" y="5284"/>
                    <a:pt x="28797" y="5284"/>
                  </a:cubicBezTo>
                  <a:cubicBezTo>
                    <a:pt x="28835" y="5284"/>
                    <a:pt x="28873" y="5288"/>
                    <a:pt x="28912" y="5296"/>
                  </a:cubicBezTo>
                  <a:cubicBezTo>
                    <a:pt x="29318" y="5407"/>
                    <a:pt x="29651" y="5740"/>
                    <a:pt x="29910" y="6110"/>
                  </a:cubicBezTo>
                  <a:lnTo>
                    <a:pt x="29910" y="6036"/>
                  </a:lnTo>
                  <a:cubicBezTo>
                    <a:pt x="29799" y="5703"/>
                    <a:pt x="29540" y="5407"/>
                    <a:pt x="29355" y="5149"/>
                  </a:cubicBezTo>
                  <a:lnTo>
                    <a:pt x="29355" y="5149"/>
                  </a:lnTo>
                  <a:cubicBezTo>
                    <a:pt x="30021" y="5370"/>
                    <a:pt x="30464" y="5888"/>
                    <a:pt x="30797" y="6443"/>
                  </a:cubicBezTo>
                  <a:cubicBezTo>
                    <a:pt x="30760" y="6110"/>
                    <a:pt x="30575" y="5851"/>
                    <a:pt x="30390" y="5592"/>
                  </a:cubicBezTo>
                  <a:cubicBezTo>
                    <a:pt x="30243" y="5370"/>
                    <a:pt x="30058" y="5186"/>
                    <a:pt x="29873" y="4964"/>
                  </a:cubicBezTo>
                  <a:cubicBezTo>
                    <a:pt x="29891" y="4945"/>
                    <a:pt x="29928" y="4936"/>
                    <a:pt x="29965" y="4936"/>
                  </a:cubicBezTo>
                  <a:cubicBezTo>
                    <a:pt x="30002" y="4936"/>
                    <a:pt x="30039" y="4945"/>
                    <a:pt x="30058" y="4964"/>
                  </a:cubicBezTo>
                  <a:cubicBezTo>
                    <a:pt x="30353" y="5149"/>
                    <a:pt x="30575" y="5370"/>
                    <a:pt x="30797" y="5592"/>
                  </a:cubicBezTo>
                  <a:cubicBezTo>
                    <a:pt x="30945" y="5777"/>
                    <a:pt x="31093" y="6036"/>
                    <a:pt x="31204" y="6221"/>
                  </a:cubicBezTo>
                  <a:cubicBezTo>
                    <a:pt x="31167" y="5888"/>
                    <a:pt x="31019" y="5592"/>
                    <a:pt x="30834" y="5333"/>
                  </a:cubicBezTo>
                  <a:cubicBezTo>
                    <a:pt x="30723" y="5038"/>
                    <a:pt x="30464" y="4816"/>
                    <a:pt x="30279" y="4631"/>
                  </a:cubicBezTo>
                  <a:lnTo>
                    <a:pt x="30279" y="4631"/>
                  </a:lnTo>
                  <a:cubicBezTo>
                    <a:pt x="30723" y="4779"/>
                    <a:pt x="31019" y="5112"/>
                    <a:pt x="31315" y="5407"/>
                  </a:cubicBezTo>
                  <a:cubicBezTo>
                    <a:pt x="31463" y="5592"/>
                    <a:pt x="31573" y="5777"/>
                    <a:pt x="31647" y="6036"/>
                  </a:cubicBezTo>
                  <a:lnTo>
                    <a:pt x="31684" y="6036"/>
                  </a:lnTo>
                  <a:cubicBezTo>
                    <a:pt x="31500" y="5333"/>
                    <a:pt x="31093" y="4742"/>
                    <a:pt x="30538" y="4261"/>
                  </a:cubicBezTo>
                  <a:close/>
                  <a:moveTo>
                    <a:pt x="24802" y="5969"/>
                  </a:moveTo>
                  <a:cubicBezTo>
                    <a:pt x="24938" y="5969"/>
                    <a:pt x="25070" y="6008"/>
                    <a:pt x="25178" y="6073"/>
                  </a:cubicBezTo>
                  <a:cubicBezTo>
                    <a:pt x="25584" y="6258"/>
                    <a:pt x="25806" y="6627"/>
                    <a:pt x="26102" y="6960"/>
                  </a:cubicBezTo>
                  <a:cubicBezTo>
                    <a:pt x="26176" y="7034"/>
                    <a:pt x="26324" y="7182"/>
                    <a:pt x="26471" y="7182"/>
                  </a:cubicBezTo>
                  <a:cubicBezTo>
                    <a:pt x="26508" y="7182"/>
                    <a:pt x="26545" y="7145"/>
                    <a:pt x="26582" y="7071"/>
                  </a:cubicBezTo>
                  <a:cubicBezTo>
                    <a:pt x="26629" y="7149"/>
                    <a:pt x="26695" y="7181"/>
                    <a:pt x="26765" y="7181"/>
                  </a:cubicBezTo>
                  <a:cubicBezTo>
                    <a:pt x="26860" y="7181"/>
                    <a:pt x="26962" y="7120"/>
                    <a:pt x="27026" y="7034"/>
                  </a:cubicBezTo>
                  <a:cubicBezTo>
                    <a:pt x="27285" y="6738"/>
                    <a:pt x="27507" y="6369"/>
                    <a:pt x="27876" y="6147"/>
                  </a:cubicBezTo>
                  <a:cubicBezTo>
                    <a:pt x="28046" y="6074"/>
                    <a:pt x="28231" y="6002"/>
                    <a:pt x="28422" y="6002"/>
                  </a:cubicBezTo>
                  <a:cubicBezTo>
                    <a:pt x="28522" y="6002"/>
                    <a:pt x="28625" y="6022"/>
                    <a:pt x="28727" y="6073"/>
                  </a:cubicBezTo>
                  <a:cubicBezTo>
                    <a:pt x="29096" y="6258"/>
                    <a:pt x="29355" y="6627"/>
                    <a:pt x="29466" y="6997"/>
                  </a:cubicBezTo>
                  <a:cubicBezTo>
                    <a:pt x="29540" y="7293"/>
                    <a:pt x="29355" y="7626"/>
                    <a:pt x="29244" y="7921"/>
                  </a:cubicBezTo>
                  <a:cubicBezTo>
                    <a:pt x="28727" y="7921"/>
                    <a:pt x="28172" y="7921"/>
                    <a:pt x="27692" y="8106"/>
                  </a:cubicBezTo>
                  <a:cubicBezTo>
                    <a:pt x="27433" y="8180"/>
                    <a:pt x="27211" y="8513"/>
                    <a:pt x="27322" y="8772"/>
                  </a:cubicBezTo>
                  <a:cubicBezTo>
                    <a:pt x="27581" y="8698"/>
                    <a:pt x="27765" y="8550"/>
                    <a:pt x="27987" y="8513"/>
                  </a:cubicBezTo>
                  <a:cubicBezTo>
                    <a:pt x="28246" y="8402"/>
                    <a:pt x="28579" y="8402"/>
                    <a:pt x="28912" y="8402"/>
                  </a:cubicBezTo>
                  <a:cubicBezTo>
                    <a:pt x="28875" y="8513"/>
                    <a:pt x="28801" y="8587"/>
                    <a:pt x="28727" y="8661"/>
                  </a:cubicBezTo>
                  <a:cubicBezTo>
                    <a:pt x="28431" y="8772"/>
                    <a:pt x="28135" y="8957"/>
                    <a:pt x="27802" y="8957"/>
                  </a:cubicBezTo>
                  <a:cubicBezTo>
                    <a:pt x="27507" y="8957"/>
                    <a:pt x="27248" y="8920"/>
                    <a:pt x="26952" y="8883"/>
                  </a:cubicBezTo>
                  <a:lnTo>
                    <a:pt x="26952" y="8883"/>
                  </a:lnTo>
                  <a:cubicBezTo>
                    <a:pt x="26952" y="8883"/>
                    <a:pt x="27026" y="8920"/>
                    <a:pt x="27026" y="8957"/>
                  </a:cubicBezTo>
                  <a:cubicBezTo>
                    <a:pt x="27248" y="9067"/>
                    <a:pt x="27470" y="9104"/>
                    <a:pt x="27692" y="9141"/>
                  </a:cubicBezTo>
                  <a:cubicBezTo>
                    <a:pt x="27756" y="9158"/>
                    <a:pt x="27819" y="9165"/>
                    <a:pt x="27881" y="9165"/>
                  </a:cubicBezTo>
                  <a:cubicBezTo>
                    <a:pt x="28103" y="9165"/>
                    <a:pt x="28311" y="9072"/>
                    <a:pt x="28542" y="8957"/>
                  </a:cubicBezTo>
                  <a:lnTo>
                    <a:pt x="28542" y="8957"/>
                  </a:lnTo>
                  <a:cubicBezTo>
                    <a:pt x="28431" y="9067"/>
                    <a:pt x="28357" y="9252"/>
                    <a:pt x="28209" y="9289"/>
                  </a:cubicBezTo>
                  <a:cubicBezTo>
                    <a:pt x="27960" y="9372"/>
                    <a:pt x="27699" y="9420"/>
                    <a:pt x="27440" y="9420"/>
                  </a:cubicBezTo>
                  <a:cubicBezTo>
                    <a:pt x="27237" y="9420"/>
                    <a:pt x="27036" y="9391"/>
                    <a:pt x="26841" y="9326"/>
                  </a:cubicBezTo>
                  <a:lnTo>
                    <a:pt x="26841" y="9326"/>
                  </a:lnTo>
                  <a:cubicBezTo>
                    <a:pt x="26952" y="9474"/>
                    <a:pt x="27137" y="9474"/>
                    <a:pt x="27285" y="9511"/>
                  </a:cubicBezTo>
                  <a:cubicBezTo>
                    <a:pt x="27581" y="9585"/>
                    <a:pt x="27802" y="9622"/>
                    <a:pt x="28061" y="9622"/>
                  </a:cubicBezTo>
                  <a:cubicBezTo>
                    <a:pt x="27923" y="9788"/>
                    <a:pt x="27722" y="9809"/>
                    <a:pt x="27505" y="9809"/>
                  </a:cubicBezTo>
                  <a:cubicBezTo>
                    <a:pt x="27433" y="9809"/>
                    <a:pt x="27359" y="9807"/>
                    <a:pt x="27285" y="9807"/>
                  </a:cubicBezTo>
                  <a:cubicBezTo>
                    <a:pt x="27026" y="9807"/>
                    <a:pt x="26767" y="9733"/>
                    <a:pt x="26545" y="9659"/>
                  </a:cubicBezTo>
                  <a:lnTo>
                    <a:pt x="26545" y="9659"/>
                  </a:lnTo>
                  <a:cubicBezTo>
                    <a:pt x="26730" y="9807"/>
                    <a:pt x="27026" y="9918"/>
                    <a:pt x="27248" y="9992"/>
                  </a:cubicBezTo>
                  <a:cubicBezTo>
                    <a:pt x="27396" y="10103"/>
                    <a:pt x="27581" y="10103"/>
                    <a:pt x="27765" y="10103"/>
                  </a:cubicBezTo>
                  <a:cubicBezTo>
                    <a:pt x="27655" y="10177"/>
                    <a:pt x="27618" y="10287"/>
                    <a:pt x="27507" y="10361"/>
                  </a:cubicBezTo>
                  <a:cubicBezTo>
                    <a:pt x="27434" y="10405"/>
                    <a:pt x="27356" y="10420"/>
                    <a:pt x="27274" y="10420"/>
                  </a:cubicBezTo>
                  <a:cubicBezTo>
                    <a:pt x="27148" y="10420"/>
                    <a:pt x="27013" y="10384"/>
                    <a:pt x="26878" y="10361"/>
                  </a:cubicBezTo>
                  <a:cubicBezTo>
                    <a:pt x="26767" y="10361"/>
                    <a:pt x="26767" y="10324"/>
                    <a:pt x="26730" y="10287"/>
                  </a:cubicBezTo>
                  <a:lnTo>
                    <a:pt x="26361" y="10287"/>
                  </a:lnTo>
                  <a:cubicBezTo>
                    <a:pt x="26324" y="10324"/>
                    <a:pt x="26287" y="10361"/>
                    <a:pt x="26213" y="10361"/>
                  </a:cubicBezTo>
                  <a:cubicBezTo>
                    <a:pt x="26065" y="10361"/>
                    <a:pt x="25917" y="10411"/>
                    <a:pt x="25780" y="10411"/>
                  </a:cubicBezTo>
                  <a:cubicBezTo>
                    <a:pt x="25712" y="10411"/>
                    <a:pt x="25646" y="10398"/>
                    <a:pt x="25584" y="10361"/>
                  </a:cubicBezTo>
                  <a:cubicBezTo>
                    <a:pt x="25473" y="10324"/>
                    <a:pt x="25436" y="10177"/>
                    <a:pt x="25362" y="10103"/>
                  </a:cubicBezTo>
                  <a:cubicBezTo>
                    <a:pt x="25547" y="10103"/>
                    <a:pt x="25732" y="10103"/>
                    <a:pt x="25843" y="9992"/>
                  </a:cubicBezTo>
                  <a:cubicBezTo>
                    <a:pt x="26102" y="9918"/>
                    <a:pt x="26324" y="9807"/>
                    <a:pt x="26545" y="9659"/>
                  </a:cubicBezTo>
                  <a:lnTo>
                    <a:pt x="26545" y="9659"/>
                  </a:lnTo>
                  <a:cubicBezTo>
                    <a:pt x="26324" y="9733"/>
                    <a:pt x="26028" y="9807"/>
                    <a:pt x="25806" y="9807"/>
                  </a:cubicBezTo>
                  <a:cubicBezTo>
                    <a:pt x="25741" y="9807"/>
                    <a:pt x="25672" y="9809"/>
                    <a:pt x="25602" y="9809"/>
                  </a:cubicBezTo>
                  <a:cubicBezTo>
                    <a:pt x="25390" y="9809"/>
                    <a:pt x="25168" y="9788"/>
                    <a:pt x="25030" y="9622"/>
                  </a:cubicBezTo>
                  <a:lnTo>
                    <a:pt x="25030" y="9622"/>
                  </a:lnTo>
                  <a:cubicBezTo>
                    <a:pt x="25077" y="9629"/>
                    <a:pt x="25125" y="9632"/>
                    <a:pt x="25172" y="9632"/>
                  </a:cubicBezTo>
                  <a:cubicBezTo>
                    <a:pt x="25383" y="9632"/>
                    <a:pt x="25595" y="9571"/>
                    <a:pt x="25806" y="9511"/>
                  </a:cubicBezTo>
                  <a:cubicBezTo>
                    <a:pt x="25991" y="9474"/>
                    <a:pt x="26139" y="9474"/>
                    <a:pt x="26287" y="9326"/>
                  </a:cubicBezTo>
                  <a:lnTo>
                    <a:pt x="26287" y="9326"/>
                  </a:lnTo>
                  <a:cubicBezTo>
                    <a:pt x="26064" y="9378"/>
                    <a:pt x="25848" y="9405"/>
                    <a:pt x="25634" y="9405"/>
                  </a:cubicBezTo>
                  <a:cubicBezTo>
                    <a:pt x="25386" y="9405"/>
                    <a:pt x="25139" y="9369"/>
                    <a:pt x="24882" y="9289"/>
                  </a:cubicBezTo>
                  <a:cubicBezTo>
                    <a:pt x="24734" y="9252"/>
                    <a:pt x="24660" y="9104"/>
                    <a:pt x="24549" y="8957"/>
                  </a:cubicBezTo>
                  <a:lnTo>
                    <a:pt x="24549" y="8957"/>
                  </a:lnTo>
                  <a:cubicBezTo>
                    <a:pt x="24789" y="9047"/>
                    <a:pt x="25005" y="9161"/>
                    <a:pt x="25237" y="9161"/>
                  </a:cubicBezTo>
                  <a:cubicBezTo>
                    <a:pt x="25290" y="9161"/>
                    <a:pt x="25344" y="9155"/>
                    <a:pt x="25399" y="9141"/>
                  </a:cubicBezTo>
                  <a:cubicBezTo>
                    <a:pt x="25621" y="9104"/>
                    <a:pt x="25843" y="9067"/>
                    <a:pt x="26102" y="8957"/>
                  </a:cubicBezTo>
                  <a:cubicBezTo>
                    <a:pt x="26102" y="8957"/>
                    <a:pt x="26139" y="8920"/>
                    <a:pt x="26139" y="8883"/>
                  </a:cubicBezTo>
                  <a:lnTo>
                    <a:pt x="26139" y="8883"/>
                  </a:lnTo>
                  <a:cubicBezTo>
                    <a:pt x="25902" y="8930"/>
                    <a:pt x="25620" y="8992"/>
                    <a:pt x="25350" y="8992"/>
                  </a:cubicBezTo>
                  <a:cubicBezTo>
                    <a:pt x="25199" y="8992"/>
                    <a:pt x="25052" y="8973"/>
                    <a:pt x="24919" y="8920"/>
                  </a:cubicBezTo>
                  <a:cubicBezTo>
                    <a:pt x="24734" y="8846"/>
                    <a:pt x="24623" y="8772"/>
                    <a:pt x="24438" y="8698"/>
                  </a:cubicBezTo>
                  <a:cubicBezTo>
                    <a:pt x="24327" y="8661"/>
                    <a:pt x="24290" y="8550"/>
                    <a:pt x="24179" y="8476"/>
                  </a:cubicBezTo>
                  <a:cubicBezTo>
                    <a:pt x="24512" y="8476"/>
                    <a:pt x="24808" y="8476"/>
                    <a:pt x="25104" y="8550"/>
                  </a:cubicBezTo>
                  <a:cubicBezTo>
                    <a:pt x="25362" y="8587"/>
                    <a:pt x="25547" y="8772"/>
                    <a:pt x="25769" y="8846"/>
                  </a:cubicBezTo>
                  <a:cubicBezTo>
                    <a:pt x="25806" y="8698"/>
                    <a:pt x="25843" y="8513"/>
                    <a:pt x="25769" y="8402"/>
                  </a:cubicBezTo>
                  <a:cubicBezTo>
                    <a:pt x="25584" y="8106"/>
                    <a:pt x="25214" y="8032"/>
                    <a:pt x="24845" y="7995"/>
                  </a:cubicBezTo>
                  <a:cubicBezTo>
                    <a:pt x="24623" y="7884"/>
                    <a:pt x="24290" y="7884"/>
                    <a:pt x="23957" y="7884"/>
                  </a:cubicBezTo>
                  <a:cubicBezTo>
                    <a:pt x="23773" y="7589"/>
                    <a:pt x="23625" y="7182"/>
                    <a:pt x="23773" y="6849"/>
                  </a:cubicBezTo>
                  <a:cubicBezTo>
                    <a:pt x="23921" y="6479"/>
                    <a:pt x="24142" y="6147"/>
                    <a:pt x="24512" y="6036"/>
                  </a:cubicBezTo>
                  <a:cubicBezTo>
                    <a:pt x="24605" y="5989"/>
                    <a:pt x="24704" y="5969"/>
                    <a:pt x="24802" y="5969"/>
                  </a:cubicBezTo>
                  <a:close/>
                  <a:moveTo>
                    <a:pt x="26582" y="10361"/>
                  </a:moveTo>
                  <a:cubicBezTo>
                    <a:pt x="26878" y="10435"/>
                    <a:pt x="27137" y="10546"/>
                    <a:pt x="27433" y="10583"/>
                  </a:cubicBezTo>
                  <a:lnTo>
                    <a:pt x="27248" y="10768"/>
                  </a:lnTo>
                  <a:lnTo>
                    <a:pt x="26915" y="10768"/>
                  </a:lnTo>
                  <a:cubicBezTo>
                    <a:pt x="26952" y="10731"/>
                    <a:pt x="27026" y="10694"/>
                    <a:pt x="27063" y="10694"/>
                  </a:cubicBezTo>
                  <a:cubicBezTo>
                    <a:pt x="26915" y="10694"/>
                    <a:pt x="26767" y="10731"/>
                    <a:pt x="26656" y="10731"/>
                  </a:cubicBezTo>
                  <a:cubicBezTo>
                    <a:pt x="26508" y="10731"/>
                    <a:pt x="26361" y="10694"/>
                    <a:pt x="26213" y="10694"/>
                  </a:cubicBezTo>
                  <a:cubicBezTo>
                    <a:pt x="26287" y="10731"/>
                    <a:pt x="26324" y="10768"/>
                    <a:pt x="26361" y="10768"/>
                  </a:cubicBezTo>
                  <a:cubicBezTo>
                    <a:pt x="26287" y="10805"/>
                    <a:pt x="26222" y="10824"/>
                    <a:pt x="26162" y="10824"/>
                  </a:cubicBezTo>
                  <a:cubicBezTo>
                    <a:pt x="26102" y="10824"/>
                    <a:pt x="26046" y="10805"/>
                    <a:pt x="25991" y="10768"/>
                  </a:cubicBezTo>
                  <a:cubicBezTo>
                    <a:pt x="25917" y="10731"/>
                    <a:pt x="25843" y="10657"/>
                    <a:pt x="25806" y="10583"/>
                  </a:cubicBezTo>
                  <a:cubicBezTo>
                    <a:pt x="26102" y="10546"/>
                    <a:pt x="26361" y="10435"/>
                    <a:pt x="26582" y="10361"/>
                  </a:cubicBezTo>
                  <a:close/>
                  <a:moveTo>
                    <a:pt x="26582" y="10953"/>
                  </a:moveTo>
                  <a:cubicBezTo>
                    <a:pt x="26730" y="10990"/>
                    <a:pt x="26878" y="11064"/>
                    <a:pt x="27026" y="11064"/>
                  </a:cubicBezTo>
                  <a:cubicBezTo>
                    <a:pt x="26878" y="11212"/>
                    <a:pt x="26730" y="11397"/>
                    <a:pt x="26582" y="11581"/>
                  </a:cubicBezTo>
                  <a:cubicBezTo>
                    <a:pt x="26471" y="11360"/>
                    <a:pt x="26324" y="11249"/>
                    <a:pt x="26176" y="11064"/>
                  </a:cubicBezTo>
                  <a:cubicBezTo>
                    <a:pt x="26324" y="11064"/>
                    <a:pt x="26471" y="10990"/>
                    <a:pt x="26582" y="10953"/>
                  </a:cubicBezTo>
                  <a:close/>
                  <a:moveTo>
                    <a:pt x="23736" y="16055"/>
                  </a:moveTo>
                  <a:cubicBezTo>
                    <a:pt x="23921" y="16240"/>
                    <a:pt x="24142" y="16425"/>
                    <a:pt x="24327" y="16572"/>
                  </a:cubicBezTo>
                  <a:cubicBezTo>
                    <a:pt x="24364" y="16609"/>
                    <a:pt x="24364" y="16646"/>
                    <a:pt x="24438" y="16646"/>
                  </a:cubicBezTo>
                  <a:lnTo>
                    <a:pt x="24512" y="16646"/>
                  </a:lnTo>
                  <a:cubicBezTo>
                    <a:pt x="24585" y="16671"/>
                    <a:pt x="24657" y="16726"/>
                    <a:pt x="24730" y="16783"/>
                  </a:cubicBezTo>
                  <a:lnTo>
                    <a:pt x="24730" y="16783"/>
                  </a:lnTo>
                  <a:cubicBezTo>
                    <a:pt x="24763" y="16762"/>
                    <a:pt x="24797" y="16741"/>
                    <a:pt x="24831" y="16720"/>
                  </a:cubicBezTo>
                  <a:lnTo>
                    <a:pt x="24831" y="16720"/>
                  </a:lnTo>
                  <a:cubicBezTo>
                    <a:pt x="24861" y="16741"/>
                    <a:pt x="24890" y="16765"/>
                    <a:pt x="24919" y="16794"/>
                  </a:cubicBezTo>
                  <a:cubicBezTo>
                    <a:pt x="24999" y="16783"/>
                    <a:pt x="25072" y="16764"/>
                    <a:pt x="25141" y="16742"/>
                  </a:cubicBezTo>
                  <a:lnTo>
                    <a:pt x="25141" y="16742"/>
                  </a:lnTo>
                  <a:cubicBezTo>
                    <a:pt x="25177" y="16766"/>
                    <a:pt x="25207" y="16787"/>
                    <a:pt x="25236" y="16805"/>
                  </a:cubicBezTo>
                  <a:lnTo>
                    <a:pt x="25236" y="16805"/>
                  </a:lnTo>
                  <a:cubicBezTo>
                    <a:pt x="25362" y="16758"/>
                    <a:pt x="25482" y="16701"/>
                    <a:pt x="25584" y="16572"/>
                  </a:cubicBezTo>
                  <a:lnTo>
                    <a:pt x="25584" y="16572"/>
                  </a:lnTo>
                  <a:cubicBezTo>
                    <a:pt x="25431" y="16623"/>
                    <a:pt x="25296" y="16692"/>
                    <a:pt x="25141" y="16742"/>
                  </a:cubicBezTo>
                  <a:lnTo>
                    <a:pt x="25141" y="16742"/>
                  </a:lnTo>
                  <a:cubicBezTo>
                    <a:pt x="25100" y="16714"/>
                    <a:pt x="25052" y="16682"/>
                    <a:pt x="24993" y="16646"/>
                  </a:cubicBezTo>
                  <a:cubicBezTo>
                    <a:pt x="24939" y="16660"/>
                    <a:pt x="24885" y="16688"/>
                    <a:pt x="24831" y="16720"/>
                  </a:cubicBezTo>
                  <a:lnTo>
                    <a:pt x="24831" y="16720"/>
                  </a:lnTo>
                  <a:cubicBezTo>
                    <a:pt x="24747" y="16661"/>
                    <a:pt x="24658" y="16627"/>
                    <a:pt x="24549" y="16572"/>
                  </a:cubicBezTo>
                  <a:cubicBezTo>
                    <a:pt x="24697" y="16499"/>
                    <a:pt x="24845" y="16462"/>
                    <a:pt x="24919" y="16388"/>
                  </a:cubicBezTo>
                  <a:lnTo>
                    <a:pt x="24919" y="16388"/>
                  </a:lnTo>
                  <a:lnTo>
                    <a:pt x="24512" y="16499"/>
                  </a:lnTo>
                  <a:cubicBezTo>
                    <a:pt x="24364" y="16462"/>
                    <a:pt x="24290" y="16388"/>
                    <a:pt x="24142" y="16314"/>
                  </a:cubicBezTo>
                  <a:cubicBezTo>
                    <a:pt x="24253" y="16240"/>
                    <a:pt x="24364" y="16240"/>
                    <a:pt x="24512" y="16203"/>
                  </a:cubicBezTo>
                  <a:lnTo>
                    <a:pt x="24512" y="16092"/>
                  </a:lnTo>
                  <a:cubicBezTo>
                    <a:pt x="24364" y="16129"/>
                    <a:pt x="24179" y="16240"/>
                    <a:pt x="24068" y="16240"/>
                  </a:cubicBezTo>
                  <a:cubicBezTo>
                    <a:pt x="23921" y="16203"/>
                    <a:pt x="23810" y="16092"/>
                    <a:pt x="23736" y="16055"/>
                  </a:cubicBezTo>
                  <a:close/>
                  <a:moveTo>
                    <a:pt x="25236" y="16805"/>
                  </a:moveTo>
                  <a:lnTo>
                    <a:pt x="25236" y="16805"/>
                  </a:lnTo>
                  <a:cubicBezTo>
                    <a:pt x="25180" y="16826"/>
                    <a:pt x="25123" y="16846"/>
                    <a:pt x="25067" y="16868"/>
                  </a:cubicBezTo>
                  <a:cubicBezTo>
                    <a:pt x="25109" y="16889"/>
                    <a:pt x="25148" y="16913"/>
                    <a:pt x="25186" y="16937"/>
                  </a:cubicBezTo>
                  <a:lnTo>
                    <a:pt x="25186" y="16937"/>
                  </a:lnTo>
                  <a:cubicBezTo>
                    <a:pt x="25246" y="16909"/>
                    <a:pt x="25304" y="16883"/>
                    <a:pt x="25362" y="16868"/>
                  </a:cubicBezTo>
                  <a:cubicBezTo>
                    <a:pt x="25317" y="16853"/>
                    <a:pt x="25279" y="16832"/>
                    <a:pt x="25236" y="16805"/>
                  </a:cubicBezTo>
                  <a:close/>
                  <a:moveTo>
                    <a:pt x="24730" y="16783"/>
                  </a:moveTo>
                  <a:lnTo>
                    <a:pt x="24730" y="16783"/>
                  </a:lnTo>
                  <a:cubicBezTo>
                    <a:pt x="24669" y="16820"/>
                    <a:pt x="24609" y="16853"/>
                    <a:pt x="24549" y="16868"/>
                  </a:cubicBezTo>
                  <a:cubicBezTo>
                    <a:pt x="24601" y="16894"/>
                    <a:pt x="24648" y="16920"/>
                    <a:pt x="24691" y="16944"/>
                  </a:cubicBezTo>
                  <a:lnTo>
                    <a:pt x="24691" y="16944"/>
                  </a:lnTo>
                  <a:cubicBezTo>
                    <a:pt x="24741" y="16920"/>
                    <a:pt x="24793" y="16894"/>
                    <a:pt x="24845" y="16868"/>
                  </a:cubicBezTo>
                  <a:cubicBezTo>
                    <a:pt x="24806" y="16843"/>
                    <a:pt x="24768" y="16813"/>
                    <a:pt x="24730" y="16783"/>
                  </a:cubicBezTo>
                  <a:close/>
                  <a:moveTo>
                    <a:pt x="25701" y="17093"/>
                  </a:moveTo>
                  <a:lnTo>
                    <a:pt x="25701" y="17093"/>
                  </a:lnTo>
                  <a:cubicBezTo>
                    <a:pt x="25665" y="17115"/>
                    <a:pt x="25626" y="17139"/>
                    <a:pt x="25584" y="17164"/>
                  </a:cubicBezTo>
                  <a:cubicBezTo>
                    <a:pt x="25632" y="17196"/>
                    <a:pt x="25686" y="17227"/>
                    <a:pt x="25744" y="17259"/>
                  </a:cubicBezTo>
                  <a:lnTo>
                    <a:pt x="25744" y="17259"/>
                  </a:lnTo>
                  <a:lnTo>
                    <a:pt x="25917" y="17201"/>
                  </a:lnTo>
                  <a:cubicBezTo>
                    <a:pt x="25845" y="17165"/>
                    <a:pt x="25773" y="17129"/>
                    <a:pt x="25701" y="17093"/>
                  </a:cubicBezTo>
                  <a:close/>
                  <a:moveTo>
                    <a:pt x="27765" y="17016"/>
                  </a:moveTo>
                  <a:cubicBezTo>
                    <a:pt x="27839" y="17053"/>
                    <a:pt x="27987" y="17127"/>
                    <a:pt x="28135" y="17201"/>
                  </a:cubicBezTo>
                  <a:cubicBezTo>
                    <a:pt x="28024" y="17238"/>
                    <a:pt x="27876" y="17312"/>
                    <a:pt x="27802" y="17349"/>
                  </a:cubicBezTo>
                  <a:cubicBezTo>
                    <a:pt x="27655" y="17349"/>
                    <a:pt x="27507" y="17238"/>
                    <a:pt x="27322" y="17201"/>
                  </a:cubicBezTo>
                  <a:cubicBezTo>
                    <a:pt x="27470" y="17164"/>
                    <a:pt x="27618" y="17053"/>
                    <a:pt x="27765" y="17016"/>
                  </a:cubicBezTo>
                  <a:close/>
                  <a:moveTo>
                    <a:pt x="25615" y="17700"/>
                  </a:moveTo>
                  <a:cubicBezTo>
                    <a:pt x="25604" y="17706"/>
                    <a:pt x="25594" y="17712"/>
                    <a:pt x="25584" y="17719"/>
                  </a:cubicBezTo>
                  <a:lnTo>
                    <a:pt x="25706" y="17763"/>
                  </a:lnTo>
                  <a:lnTo>
                    <a:pt x="25706" y="17763"/>
                  </a:lnTo>
                  <a:cubicBezTo>
                    <a:pt x="25715" y="17760"/>
                    <a:pt x="25723" y="17758"/>
                    <a:pt x="25732" y="17756"/>
                  </a:cubicBezTo>
                  <a:cubicBezTo>
                    <a:pt x="25696" y="17743"/>
                    <a:pt x="25655" y="17723"/>
                    <a:pt x="25615" y="17700"/>
                  </a:cubicBezTo>
                  <a:close/>
                  <a:moveTo>
                    <a:pt x="27839" y="17571"/>
                  </a:moveTo>
                  <a:cubicBezTo>
                    <a:pt x="27950" y="17608"/>
                    <a:pt x="28061" y="17719"/>
                    <a:pt x="28209" y="17793"/>
                  </a:cubicBezTo>
                  <a:lnTo>
                    <a:pt x="27950" y="17940"/>
                  </a:lnTo>
                  <a:cubicBezTo>
                    <a:pt x="27802" y="17903"/>
                    <a:pt x="27655" y="17793"/>
                    <a:pt x="27507" y="17756"/>
                  </a:cubicBezTo>
                  <a:cubicBezTo>
                    <a:pt x="27618" y="17719"/>
                    <a:pt x="27765" y="17608"/>
                    <a:pt x="27839" y="17571"/>
                  </a:cubicBezTo>
                  <a:close/>
                  <a:moveTo>
                    <a:pt x="27285" y="17866"/>
                  </a:moveTo>
                  <a:cubicBezTo>
                    <a:pt x="27396" y="17903"/>
                    <a:pt x="27470" y="17940"/>
                    <a:pt x="27507" y="18051"/>
                  </a:cubicBezTo>
                  <a:cubicBezTo>
                    <a:pt x="27248" y="18088"/>
                    <a:pt x="27026" y="18162"/>
                    <a:pt x="26730" y="18236"/>
                  </a:cubicBezTo>
                  <a:cubicBezTo>
                    <a:pt x="26706" y="18248"/>
                    <a:pt x="26677" y="18253"/>
                    <a:pt x="26647" y="18253"/>
                  </a:cubicBezTo>
                  <a:cubicBezTo>
                    <a:pt x="26587" y="18253"/>
                    <a:pt x="26521" y="18236"/>
                    <a:pt x="26471" y="18236"/>
                  </a:cubicBezTo>
                  <a:cubicBezTo>
                    <a:pt x="26176" y="18162"/>
                    <a:pt x="25954" y="18088"/>
                    <a:pt x="25658" y="18051"/>
                  </a:cubicBezTo>
                  <a:cubicBezTo>
                    <a:pt x="25769" y="17977"/>
                    <a:pt x="25806" y="17903"/>
                    <a:pt x="25917" y="17866"/>
                  </a:cubicBezTo>
                  <a:cubicBezTo>
                    <a:pt x="26102" y="17903"/>
                    <a:pt x="26287" y="17977"/>
                    <a:pt x="26471" y="18051"/>
                  </a:cubicBezTo>
                  <a:cubicBezTo>
                    <a:pt x="26656" y="18051"/>
                    <a:pt x="26841" y="18051"/>
                    <a:pt x="26952" y="17977"/>
                  </a:cubicBezTo>
                  <a:cubicBezTo>
                    <a:pt x="27100" y="17940"/>
                    <a:pt x="27211" y="17903"/>
                    <a:pt x="27285" y="17866"/>
                  </a:cubicBezTo>
                  <a:close/>
                  <a:moveTo>
                    <a:pt x="24808" y="18273"/>
                  </a:moveTo>
                  <a:cubicBezTo>
                    <a:pt x="24845" y="18273"/>
                    <a:pt x="24882" y="18310"/>
                    <a:pt x="24919" y="18347"/>
                  </a:cubicBezTo>
                  <a:cubicBezTo>
                    <a:pt x="24919" y="18458"/>
                    <a:pt x="24882" y="18532"/>
                    <a:pt x="24882" y="18643"/>
                  </a:cubicBezTo>
                  <a:cubicBezTo>
                    <a:pt x="24845" y="18532"/>
                    <a:pt x="24808" y="18495"/>
                    <a:pt x="24697" y="18495"/>
                  </a:cubicBezTo>
                  <a:cubicBezTo>
                    <a:pt x="24734" y="18421"/>
                    <a:pt x="24808" y="18347"/>
                    <a:pt x="24808" y="18273"/>
                  </a:cubicBezTo>
                  <a:close/>
                  <a:moveTo>
                    <a:pt x="28357" y="18273"/>
                  </a:moveTo>
                  <a:cubicBezTo>
                    <a:pt x="28394" y="18310"/>
                    <a:pt x="28431" y="18421"/>
                    <a:pt x="28431" y="18495"/>
                  </a:cubicBezTo>
                  <a:cubicBezTo>
                    <a:pt x="28394" y="18532"/>
                    <a:pt x="28320" y="18606"/>
                    <a:pt x="28246" y="18643"/>
                  </a:cubicBezTo>
                  <a:cubicBezTo>
                    <a:pt x="28246" y="18495"/>
                    <a:pt x="28246" y="18421"/>
                    <a:pt x="28209" y="18347"/>
                  </a:cubicBezTo>
                  <a:cubicBezTo>
                    <a:pt x="28246" y="18310"/>
                    <a:pt x="28320" y="18310"/>
                    <a:pt x="28357" y="18273"/>
                  </a:cubicBezTo>
                  <a:close/>
                  <a:moveTo>
                    <a:pt x="25288" y="18458"/>
                  </a:moveTo>
                  <a:cubicBezTo>
                    <a:pt x="25362" y="18458"/>
                    <a:pt x="25399" y="18495"/>
                    <a:pt x="25473" y="18495"/>
                  </a:cubicBezTo>
                  <a:cubicBezTo>
                    <a:pt x="25473" y="18606"/>
                    <a:pt x="25436" y="18717"/>
                    <a:pt x="25436" y="18828"/>
                  </a:cubicBezTo>
                  <a:cubicBezTo>
                    <a:pt x="25362" y="18791"/>
                    <a:pt x="25251" y="18791"/>
                    <a:pt x="25178" y="18717"/>
                  </a:cubicBezTo>
                  <a:lnTo>
                    <a:pt x="25288" y="18458"/>
                  </a:lnTo>
                  <a:close/>
                  <a:moveTo>
                    <a:pt x="27950" y="18458"/>
                  </a:moveTo>
                  <a:lnTo>
                    <a:pt x="28061" y="18717"/>
                  </a:lnTo>
                  <a:cubicBezTo>
                    <a:pt x="27987" y="18791"/>
                    <a:pt x="27950" y="18791"/>
                    <a:pt x="27839" y="18828"/>
                  </a:cubicBezTo>
                  <a:cubicBezTo>
                    <a:pt x="27802" y="18717"/>
                    <a:pt x="27765" y="18606"/>
                    <a:pt x="27765" y="18495"/>
                  </a:cubicBezTo>
                  <a:cubicBezTo>
                    <a:pt x="27802" y="18495"/>
                    <a:pt x="27839" y="18458"/>
                    <a:pt x="27950" y="18458"/>
                  </a:cubicBezTo>
                  <a:close/>
                  <a:moveTo>
                    <a:pt x="25769" y="18606"/>
                  </a:moveTo>
                  <a:cubicBezTo>
                    <a:pt x="25806" y="18606"/>
                    <a:pt x="25843" y="18643"/>
                    <a:pt x="25917" y="18643"/>
                  </a:cubicBezTo>
                  <a:cubicBezTo>
                    <a:pt x="25954" y="18680"/>
                    <a:pt x="25991" y="18791"/>
                    <a:pt x="26028" y="18828"/>
                  </a:cubicBezTo>
                  <a:cubicBezTo>
                    <a:pt x="26028" y="18865"/>
                    <a:pt x="25991" y="18976"/>
                    <a:pt x="25991" y="19013"/>
                  </a:cubicBezTo>
                  <a:cubicBezTo>
                    <a:pt x="25917" y="18976"/>
                    <a:pt x="25769" y="18976"/>
                    <a:pt x="25621" y="18902"/>
                  </a:cubicBezTo>
                  <a:cubicBezTo>
                    <a:pt x="25658" y="18828"/>
                    <a:pt x="25732" y="18680"/>
                    <a:pt x="25769" y="18606"/>
                  </a:cubicBezTo>
                  <a:close/>
                  <a:moveTo>
                    <a:pt x="27433" y="18606"/>
                  </a:moveTo>
                  <a:cubicBezTo>
                    <a:pt x="27470" y="18680"/>
                    <a:pt x="27507" y="18828"/>
                    <a:pt x="27581" y="18902"/>
                  </a:cubicBezTo>
                  <a:cubicBezTo>
                    <a:pt x="27433" y="18976"/>
                    <a:pt x="27285" y="19013"/>
                    <a:pt x="27137" y="19013"/>
                  </a:cubicBezTo>
                  <a:cubicBezTo>
                    <a:pt x="27137" y="18976"/>
                    <a:pt x="27100" y="18865"/>
                    <a:pt x="27100" y="18828"/>
                  </a:cubicBezTo>
                  <a:cubicBezTo>
                    <a:pt x="27137" y="18791"/>
                    <a:pt x="27211" y="18680"/>
                    <a:pt x="27248" y="18643"/>
                  </a:cubicBezTo>
                  <a:cubicBezTo>
                    <a:pt x="27322" y="18606"/>
                    <a:pt x="27396" y="18606"/>
                    <a:pt x="27433" y="18606"/>
                  </a:cubicBezTo>
                  <a:close/>
                  <a:moveTo>
                    <a:pt x="29503" y="8550"/>
                  </a:moveTo>
                  <a:cubicBezTo>
                    <a:pt x="29577" y="8550"/>
                    <a:pt x="29688" y="8624"/>
                    <a:pt x="29799" y="8624"/>
                  </a:cubicBezTo>
                  <a:cubicBezTo>
                    <a:pt x="29651" y="8920"/>
                    <a:pt x="29466" y="9252"/>
                    <a:pt x="29318" y="9585"/>
                  </a:cubicBezTo>
                  <a:cubicBezTo>
                    <a:pt x="29133" y="10029"/>
                    <a:pt x="28801" y="10398"/>
                    <a:pt x="28505" y="10768"/>
                  </a:cubicBezTo>
                  <a:cubicBezTo>
                    <a:pt x="28394" y="10879"/>
                    <a:pt x="28246" y="10953"/>
                    <a:pt x="28209" y="11101"/>
                  </a:cubicBezTo>
                  <a:cubicBezTo>
                    <a:pt x="28579" y="10916"/>
                    <a:pt x="28838" y="10583"/>
                    <a:pt x="29133" y="10324"/>
                  </a:cubicBezTo>
                  <a:cubicBezTo>
                    <a:pt x="29318" y="10103"/>
                    <a:pt x="29577" y="9918"/>
                    <a:pt x="29725" y="9622"/>
                  </a:cubicBezTo>
                  <a:cubicBezTo>
                    <a:pt x="29910" y="9363"/>
                    <a:pt x="30058" y="9030"/>
                    <a:pt x="30132" y="8735"/>
                  </a:cubicBezTo>
                  <a:cubicBezTo>
                    <a:pt x="30243" y="8809"/>
                    <a:pt x="30279" y="8809"/>
                    <a:pt x="30390" y="8846"/>
                  </a:cubicBezTo>
                  <a:cubicBezTo>
                    <a:pt x="30279" y="9178"/>
                    <a:pt x="30095" y="9474"/>
                    <a:pt x="29873" y="9770"/>
                  </a:cubicBezTo>
                  <a:cubicBezTo>
                    <a:pt x="30095" y="9733"/>
                    <a:pt x="30243" y="9474"/>
                    <a:pt x="30390" y="9363"/>
                  </a:cubicBezTo>
                  <a:cubicBezTo>
                    <a:pt x="30464" y="9215"/>
                    <a:pt x="30575" y="9104"/>
                    <a:pt x="30649" y="8993"/>
                  </a:cubicBezTo>
                  <a:cubicBezTo>
                    <a:pt x="31352" y="9252"/>
                    <a:pt x="31980" y="9770"/>
                    <a:pt x="32572" y="10287"/>
                  </a:cubicBezTo>
                  <a:cubicBezTo>
                    <a:pt x="33200" y="10879"/>
                    <a:pt x="33718" y="11655"/>
                    <a:pt x="34420" y="12210"/>
                  </a:cubicBezTo>
                  <a:cubicBezTo>
                    <a:pt x="34235" y="12210"/>
                    <a:pt x="34050" y="12210"/>
                    <a:pt x="33866" y="12247"/>
                  </a:cubicBezTo>
                  <a:cubicBezTo>
                    <a:pt x="33607" y="12358"/>
                    <a:pt x="33496" y="12580"/>
                    <a:pt x="33533" y="12801"/>
                  </a:cubicBezTo>
                  <a:cubicBezTo>
                    <a:pt x="33570" y="13134"/>
                    <a:pt x="33755" y="13430"/>
                    <a:pt x="33977" y="13652"/>
                  </a:cubicBezTo>
                  <a:cubicBezTo>
                    <a:pt x="34901" y="14761"/>
                    <a:pt x="36010" y="15722"/>
                    <a:pt x="37230" y="16536"/>
                  </a:cubicBezTo>
                  <a:cubicBezTo>
                    <a:pt x="37858" y="17016"/>
                    <a:pt x="38561" y="17497"/>
                    <a:pt x="39300" y="17866"/>
                  </a:cubicBezTo>
                  <a:cubicBezTo>
                    <a:pt x="40003" y="18199"/>
                    <a:pt x="40705" y="18458"/>
                    <a:pt x="41445" y="18680"/>
                  </a:cubicBezTo>
                  <a:cubicBezTo>
                    <a:pt x="41851" y="18828"/>
                    <a:pt x="42258" y="18902"/>
                    <a:pt x="42665" y="19013"/>
                  </a:cubicBezTo>
                  <a:cubicBezTo>
                    <a:pt x="43404" y="19013"/>
                    <a:pt x="44143" y="18976"/>
                    <a:pt x="44846" y="18828"/>
                  </a:cubicBezTo>
                  <a:cubicBezTo>
                    <a:pt x="45216" y="18791"/>
                    <a:pt x="45548" y="18643"/>
                    <a:pt x="45807" y="18458"/>
                  </a:cubicBezTo>
                  <a:cubicBezTo>
                    <a:pt x="46288" y="18125"/>
                    <a:pt x="46658" y="17608"/>
                    <a:pt x="46658" y="17053"/>
                  </a:cubicBezTo>
                  <a:cubicBezTo>
                    <a:pt x="46658" y="16683"/>
                    <a:pt x="46547" y="16277"/>
                    <a:pt x="46325" y="15944"/>
                  </a:cubicBezTo>
                  <a:cubicBezTo>
                    <a:pt x="46142" y="15730"/>
                    <a:pt x="45858" y="15592"/>
                    <a:pt x="45556" y="15592"/>
                  </a:cubicBezTo>
                  <a:cubicBezTo>
                    <a:pt x="45492" y="15592"/>
                    <a:pt x="45428" y="15598"/>
                    <a:pt x="45364" y="15611"/>
                  </a:cubicBezTo>
                  <a:cubicBezTo>
                    <a:pt x="45216" y="15685"/>
                    <a:pt x="45142" y="15759"/>
                    <a:pt x="45031" y="15870"/>
                  </a:cubicBezTo>
                  <a:cubicBezTo>
                    <a:pt x="44883" y="16092"/>
                    <a:pt x="44846" y="16351"/>
                    <a:pt x="44883" y="16609"/>
                  </a:cubicBezTo>
                  <a:cubicBezTo>
                    <a:pt x="44883" y="16683"/>
                    <a:pt x="44994" y="16794"/>
                    <a:pt x="45068" y="16868"/>
                  </a:cubicBezTo>
                  <a:cubicBezTo>
                    <a:pt x="45031" y="16720"/>
                    <a:pt x="44994" y="16536"/>
                    <a:pt x="45068" y="16425"/>
                  </a:cubicBezTo>
                  <a:cubicBezTo>
                    <a:pt x="45169" y="16256"/>
                    <a:pt x="45332" y="16087"/>
                    <a:pt x="45500" y="16087"/>
                  </a:cubicBezTo>
                  <a:cubicBezTo>
                    <a:pt x="45516" y="16087"/>
                    <a:pt x="45532" y="16089"/>
                    <a:pt x="45548" y="16092"/>
                  </a:cubicBezTo>
                  <a:cubicBezTo>
                    <a:pt x="45733" y="16129"/>
                    <a:pt x="45881" y="16277"/>
                    <a:pt x="45955" y="16462"/>
                  </a:cubicBezTo>
                  <a:cubicBezTo>
                    <a:pt x="46103" y="16794"/>
                    <a:pt x="46103" y="17164"/>
                    <a:pt x="45918" y="17460"/>
                  </a:cubicBezTo>
                  <a:cubicBezTo>
                    <a:pt x="45696" y="17903"/>
                    <a:pt x="45216" y="18125"/>
                    <a:pt x="44772" y="18199"/>
                  </a:cubicBezTo>
                  <a:cubicBezTo>
                    <a:pt x="44476" y="17940"/>
                    <a:pt x="44254" y="17608"/>
                    <a:pt x="44107" y="17238"/>
                  </a:cubicBezTo>
                  <a:cubicBezTo>
                    <a:pt x="43959" y="16794"/>
                    <a:pt x="43885" y="16314"/>
                    <a:pt x="43922" y="15870"/>
                  </a:cubicBezTo>
                  <a:cubicBezTo>
                    <a:pt x="43922" y="15537"/>
                    <a:pt x="44107" y="15205"/>
                    <a:pt x="44328" y="14983"/>
                  </a:cubicBezTo>
                  <a:cubicBezTo>
                    <a:pt x="44554" y="14789"/>
                    <a:pt x="44893" y="14680"/>
                    <a:pt x="45197" y="14680"/>
                  </a:cubicBezTo>
                  <a:cubicBezTo>
                    <a:pt x="45241" y="14680"/>
                    <a:pt x="45284" y="14682"/>
                    <a:pt x="45327" y="14687"/>
                  </a:cubicBezTo>
                  <a:cubicBezTo>
                    <a:pt x="45585" y="14761"/>
                    <a:pt x="45918" y="14798"/>
                    <a:pt x="46177" y="14946"/>
                  </a:cubicBezTo>
                  <a:cubicBezTo>
                    <a:pt x="46547" y="15131"/>
                    <a:pt x="46879" y="15389"/>
                    <a:pt x="47175" y="15722"/>
                  </a:cubicBezTo>
                  <a:cubicBezTo>
                    <a:pt x="47397" y="15981"/>
                    <a:pt x="47582" y="16351"/>
                    <a:pt x="47656" y="16720"/>
                  </a:cubicBezTo>
                  <a:cubicBezTo>
                    <a:pt x="47730" y="16979"/>
                    <a:pt x="47767" y="17164"/>
                    <a:pt x="47730" y="17386"/>
                  </a:cubicBezTo>
                  <a:cubicBezTo>
                    <a:pt x="47730" y="17497"/>
                    <a:pt x="47656" y="17571"/>
                    <a:pt x="47619" y="17645"/>
                  </a:cubicBezTo>
                  <a:cubicBezTo>
                    <a:pt x="47360" y="17534"/>
                    <a:pt x="47064" y="17349"/>
                    <a:pt x="46805" y="17201"/>
                  </a:cubicBezTo>
                  <a:lnTo>
                    <a:pt x="46658" y="17201"/>
                  </a:lnTo>
                  <a:cubicBezTo>
                    <a:pt x="46990" y="17423"/>
                    <a:pt x="47286" y="17645"/>
                    <a:pt x="47471" y="17977"/>
                  </a:cubicBezTo>
                  <a:lnTo>
                    <a:pt x="47471" y="18014"/>
                  </a:lnTo>
                  <a:cubicBezTo>
                    <a:pt x="47212" y="17940"/>
                    <a:pt x="46990" y="17756"/>
                    <a:pt x="46694" y="17645"/>
                  </a:cubicBezTo>
                  <a:lnTo>
                    <a:pt x="46694" y="17645"/>
                  </a:lnTo>
                  <a:cubicBezTo>
                    <a:pt x="46879" y="17903"/>
                    <a:pt x="47101" y="18088"/>
                    <a:pt x="47286" y="18273"/>
                  </a:cubicBezTo>
                  <a:lnTo>
                    <a:pt x="47175" y="18384"/>
                  </a:lnTo>
                  <a:cubicBezTo>
                    <a:pt x="46916" y="18273"/>
                    <a:pt x="46694" y="18014"/>
                    <a:pt x="46473" y="17940"/>
                  </a:cubicBezTo>
                  <a:lnTo>
                    <a:pt x="46473" y="17940"/>
                  </a:lnTo>
                  <a:cubicBezTo>
                    <a:pt x="46658" y="18162"/>
                    <a:pt x="46842" y="18347"/>
                    <a:pt x="47027" y="18569"/>
                  </a:cubicBezTo>
                  <a:lnTo>
                    <a:pt x="46805" y="18828"/>
                  </a:lnTo>
                  <a:cubicBezTo>
                    <a:pt x="46694" y="18569"/>
                    <a:pt x="46473" y="18384"/>
                    <a:pt x="46251" y="18199"/>
                  </a:cubicBezTo>
                  <a:lnTo>
                    <a:pt x="46251" y="18199"/>
                  </a:lnTo>
                  <a:cubicBezTo>
                    <a:pt x="46288" y="18347"/>
                    <a:pt x="46362" y="18458"/>
                    <a:pt x="46473" y="18569"/>
                  </a:cubicBezTo>
                  <a:cubicBezTo>
                    <a:pt x="46547" y="18680"/>
                    <a:pt x="46621" y="18828"/>
                    <a:pt x="46694" y="18902"/>
                  </a:cubicBezTo>
                  <a:cubicBezTo>
                    <a:pt x="46436" y="19086"/>
                    <a:pt x="46177" y="19271"/>
                    <a:pt x="45881" y="19382"/>
                  </a:cubicBezTo>
                  <a:cubicBezTo>
                    <a:pt x="45364" y="19567"/>
                    <a:pt x="44809" y="19715"/>
                    <a:pt x="44254" y="19789"/>
                  </a:cubicBezTo>
                  <a:cubicBezTo>
                    <a:pt x="44065" y="19802"/>
                    <a:pt x="43871" y="19811"/>
                    <a:pt x="43678" y="19811"/>
                  </a:cubicBezTo>
                  <a:cubicBezTo>
                    <a:pt x="43346" y="19811"/>
                    <a:pt x="43020" y="19785"/>
                    <a:pt x="42739" y="19715"/>
                  </a:cubicBezTo>
                  <a:cubicBezTo>
                    <a:pt x="41149" y="19345"/>
                    <a:pt x="39670" y="18643"/>
                    <a:pt x="38191" y="17940"/>
                  </a:cubicBezTo>
                  <a:cubicBezTo>
                    <a:pt x="37378" y="17534"/>
                    <a:pt x="36565" y="17127"/>
                    <a:pt x="35751" y="16683"/>
                  </a:cubicBezTo>
                  <a:cubicBezTo>
                    <a:pt x="34975" y="16277"/>
                    <a:pt x="34235" y="15796"/>
                    <a:pt x="33422" y="15389"/>
                  </a:cubicBezTo>
                  <a:cubicBezTo>
                    <a:pt x="32793" y="15057"/>
                    <a:pt x="32128" y="14761"/>
                    <a:pt x="31463" y="14502"/>
                  </a:cubicBezTo>
                  <a:lnTo>
                    <a:pt x="31463" y="14502"/>
                  </a:lnTo>
                  <a:cubicBezTo>
                    <a:pt x="32387" y="14650"/>
                    <a:pt x="33311" y="14761"/>
                    <a:pt x="34161" y="15168"/>
                  </a:cubicBezTo>
                  <a:cubicBezTo>
                    <a:pt x="34827" y="15500"/>
                    <a:pt x="35381" y="15907"/>
                    <a:pt x="36010" y="16240"/>
                  </a:cubicBezTo>
                  <a:cubicBezTo>
                    <a:pt x="36158" y="16277"/>
                    <a:pt x="36269" y="16314"/>
                    <a:pt x="36380" y="16351"/>
                  </a:cubicBezTo>
                  <a:cubicBezTo>
                    <a:pt x="36306" y="16166"/>
                    <a:pt x="36158" y="16129"/>
                    <a:pt x="36010" y="15981"/>
                  </a:cubicBezTo>
                  <a:cubicBezTo>
                    <a:pt x="35714" y="15759"/>
                    <a:pt x="35418" y="15537"/>
                    <a:pt x="35049" y="15315"/>
                  </a:cubicBezTo>
                  <a:cubicBezTo>
                    <a:pt x="34753" y="15131"/>
                    <a:pt x="34457" y="14946"/>
                    <a:pt x="34124" y="14798"/>
                  </a:cubicBezTo>
                  <a:cubicBezTo>
                    <a:pt x="33792" y="14650"/>
                    <a:pt x="33496" y="14539"/>
                    <a:pt x="33126" y="14428"/>
                  </a:cubicBezTo>
                  <a:cubicBezTo>
                    <a:pt x="32503" y="14258"/>
                    <a:pt x="31902" y="14132"/>
                    <a:pt x="31305" y="14132"/>
                  </a:cubicBezTo>
                  <a:cubicBezTo>
                    <a:pt x="31123" y="14132"/>
                    <a:pt x="30942" y="14143"/>
                    <a:pt x="30760" y="14169"/>
                  </a:cubicBezTo>
                  <a:cubicBezTo>
                    <a:pt x="30279" y="14243"/>
                    <a:pt x="29873" y="14428"/>
                    <a:pt x="29429" y="14576"/>
                  </a:cubicBezTo>
                  <a:cubicBezTo>
                    <a:pt x="29466" y="14613"/>
                    <a:pt x="29503" y="14724"/>
                    <a:pt x="29577" y="14724"/>
                  </a:cubicBezTo>
                  <a:cubicBezTo>
                    <a:pt x="29854" y="14724"/>
                    <a:pt x="30132" y="14596"/>
                    <a:pt x="30409" y="14596"/>
                  </a:cubicBezTo>
                  <a:cubicBezTo>
                    <a:pt x="30464" y="14596"/>
                    <a:pt x="30520" y="14601"/>
                    <a:pt x="30575" y="14613"/>
                  </a:cubicBezTo>
                  <a:cubicBezTo>
                    <a:pt x="31389" y="14798"/>
                    <a:pt x="32128" y="15205"/>
                    <a:pt x="32867" y="15574"/>
                  </a:cubicBezTo>
                  <a:cubicBezTo>
                    <a:pt x="33533" y="15907"/>
                    <a:pt x="34124" y="16314"/>
                    <a:pt x="34716" y="16683"/>
                  </a:cubicBezTo>
                  <a:cubicBezTo>
                    <a:pt x="35973" y="17423"/>
                    <a:pt x="37304" y="18125"/>
                    <a:pt x="38598" y="18791"/>
                  </a:cubicBezTo>
                  <a:cubicBezTo>
                    <a:pt x="38561" y="18865"/>
                    <a:pt x="38524" y="18902"/>
                    <a:pt x="38561" y="19013"/>
                  </a:cubicBezTo>
                  <a:cubicBezTo>
                    <a:pt x="38561" y="19197"/>
                    <a:pt x="38598" y="19419"/>
                    <a:pt x="38709" y="19567"/>
                  </a:cubicBezTo>
                  <a:lnTo>
                    <a:pt x="38746" y="19567"/>
                  </a:lnTo>
                  <a:cubicBezTo>
                    <a:pt x="38820" y="19345"/>
                    <a:pt x="38894" y="19086"/>
                    <a:pt x="38894" y="18865"/>
                  </a:cubicBezTo>
                  <a:cubicBezTo>
                    <a:pt x="38968" y="18902"/>
                    <a:pt x="39115" y="18976"/>
                    <a:pt x="39226" y="19050"/>
                  </a:cubicBezTo>
                  <a:cubicBezTo>
                    <a:pt x="39152" y="19419"/>
                    <a:pt x="39115" y="19789"/>
                    <a:pt x="39226" y="20159"/>
                  </a:cubicBezTo>
                  <a:cubicBezTo>
                    <a:pt x="38524" y="19826"/>
                    <a:pt x="37822" y="19419"/>
                    <a:pt x="37193" y="19013"/>
                  </a:cubicBezTo>
                  <a:cubicBezTo>
                    <a:pt x="36491" y="18606"/>
                    <a:pt x="35825" y="18162"/>
                    <a:pt x="35197" y="17719"/>
                  </a:cubicBezTo>
                  <a:cubicBezTo>
                    <a:pt x="34457" y="17164"/>
                    <a:pt x="33681" y="16683"/>
                    <a:pt x="32941" y="16203"/>
                  </a:cubicBezTo>
                  <a:cubicBezTo>
                    <a:pt x="32239" y="15759"/>
                    <a:pt x="31536" y="15315"/>
                    <a:pt x="30797" y="15020"/>
                  </a:cubicBezTo>
                  <a:cubicBezTo>
                    <a:pt x="30626" y="14949"/>
                    <a:pt x="30445" y="14927"/>
                    <a:pt x="30259" y="14927"/>
                  </a:cubicBezTo>
                  <a:cubicBezTo>
                    <a:pt x="29961" y="14927"/>
                    <a:pt x="29651" y="14983"/>
                    <a:pt x="29355" y="14983"/>
                  </a:cubicBezTo>
                  <a:cubicBezTo>
                    <a:pt x="29096" y="15020"/>
                    <a:pt x="28764" y="15094"/>
                    <a:pt x="28505" y="15168"/>
                  </a:cubicBezTo>
                  <a:cubicBezTo>
                    <a:pt x="28394" y="15205"/>
                    <a:pt x="28320" y="15279"/>
                    <a:pt x="28246" y="15352"/>
                  </a:cubicBezTo>
                  <a:cubicBezTo>
                    <a:pt x="28503" y="15262"/>
                    <a:pt x="28759" y="15233"/>
                    <a:pt x="29014" y="15233"/>
                  </a:cubicBezTo>
                  <a:cubicBezTo>
                    <a:pt x="29382" y="15233"/>
                    <a:pt x="29745" y="15294"/>
                    <a:pt x="30095" y="15315"/>
                  </a:cubicBezTo>
                  <a:cubicBezTo>
                    <a:pt x="30427" y="15389"/>
                    <a:pt x="30760" y="15500"/>
                    <a:pt x="31093" y="15685"/>
                  </a:cubicBezTo>
                  <a:cubicBezTo>
                    <a:pt x="31573" y="15907"/>
                    <a:pt x="32054" y="16240"/>
                    <a:pt x="32498" y="16499"/>
                  </a:cubicBezTo>
                  <a:cubicBezTo>
                    <a:pt x="32202" y="16572"/>
                    <a:pt x="31869" y="16683"/>
                    <a:pt x="31647" y="16942"/>
                  </a:cubicBezTo>
                  <a:cubicBezTo>
                    <a:pt x="31315" y="17201"/>
                    <a:pt x="31167" y="17608"/>
                    <a:pt x="31278" y="17977"/>
                  </a:cubicBezTo>
                  <a:cubicBezTo>
                    <a:pt x="31315" y="18236"/>
                    <a:pt x="31463" y="18458"/>
                    <a:pt x="31684" y="18532"/>
                  </a:cubicBezTo>
                  <a:cubicBezTo>
                    <a:pt x="31804" y="18604"/>
                    <a:pt x="31954" y="18644"/>
                    <a:pt x="32095" y="18644"/>
                  </a:cubicBezTo>
                  <a:cubicBezTo>
                    <a:pt x="32173" y="18644"/>
                    <a:pt x="32247" y="18632"/>
                    <a:pt x="32313" y="18606"/>
                  </a:cubicBezTo>
                  <a:cubicBezTo>
                    <a:pt x="32461" y="18495"/>
                    <a:pt x="32572" y="18347"/>
                    <a:pt x="32646" y="18236"/>
                  </a:cubicBezTo>
                  <a:cubicBezTo>
                    <a:pt x="32683" y="18125"/>
                    <a:pt x="32609" y="18088"/>
                    <a:pt x="32609" y="18051"/>
                  </a:cubicBezTo>
                  <a:lnTo>
                    <a:pt x="32609" y="18162"/>
                  </a:lnTo>
                  <a:cubicBezTo>
                    <a:pt x="32507" y="18206"/>
                    <a:pt x="32410" y="18227"/>
                    <a:pt x="32317" y="18227"/>
                  </a:cubicBezTo>
                  <a:cubicBezTo>
                    <a:pt x="32175" y="18227"/>
                    <a:pt x="32041" y="18178"/>
                    <a:pt x="31906" y="18088"/>
                  </a:cubicBezTo>
                  <a:cubicBezTo>
                    <a:pt x="31721" y="17903"/>
                    <a:pt x="31832" y="17571"/>
                    <a:pt x="31906" y="17386"/>
                  </a:cubicBezTo>
                  <a:cubicBezTo>
                    <a:pt x="32239" y="17386"/>
                    <a:pt x="32535" y="17534"/>
                    <a:pt x="32793" y="17756"/>
                  </a:cubicBezTo>
                  <a:cubicBezTo>
                    <a:pt x="32904" y="17903"/>
                    <a:pt x="33015" y="18125"/>
                    <a:pt x="32904" y="18310"/>
                  </a:cubicBezTo>
                  <a:cubicBezTo>
                    <a:pt x="32830" y="18495"/>
                    <a:pt x="32646" y="18643"/>
                    <a:pt x="32461" y="18791"/>
                  </a:cubicBezTo>
                  <a:cubicBezTo>
                    <a:pt x="32331" y="18872"/>
                    <a:pt x="32179" y="18903"/>
                    <a:pt x="32028" y="18903"/>
                  </a:cubicBezTo>
                  <a:cubicBezTo>
                    <a:pt x="31836" y="18903"/>
                    <a:pt x="31644" y="18853"/>
                    <a:pt x="31500" y="18791"/>
                  </a:cubicBezTo>
                  <a:cubicBezTo>
                    <a:pt x="30945" y="18458"/>
                    <a:pt x="30501" y="17866"/>
                    <a:pt x="30427" y="17201"/>
                  </a:cubicBezTo>
                  <a:lnTo>
                    <a:pt x="30390" y="17201"/>
                  </a:lnTo>
                  <a:cubicBezTo>
                    <a:pt x="30390" y="17534"/>
                    <a:pt x="30464" y="17866"/>
                    <a:pt x="30575" y="18162"/>
                  </a:cubicBezTo>
                  <a:cubicBezTo>
                    <a:pt x="30612" y="18458"/>
                    <a:pt x="30834" y="18643"/>
                    <a:pt x="31019" y="18828"/>
                  </a:cubicBezTo>
                  <a:cubicBezTo>
                    <a:pt x="30797" y="18680"/>
                    <a:pt x="30575" y="18532"/>
                    <a:pt x="30390" y="18310"/>
                  </a:cubicBezTo>
                  <a:cubicBezTo>
                    <a:pt x="30132" y="18051"/>
                    <a:pt x="30058" y="17719"/>
                    <a:pt x="29910" y="17423"/>
                  </a:cubicBezTo>
                  <a:cubicBezTo>
                    <a:pt x="30206" y="17127"/>
                    <a:pt x="30501" y="16868"/>
                    <a:pt x="30760" y="16499"/>
                  </a:cubicBezTo>
                  <a:cubicBezTo>
                    <a:pt x="30797" y="16425"/>
                    <a:pt x="30797" y="16314"/>
                    <a:pt x="30797" y="16277"/>
                  </a:cubicBezTo>
                  <a:cubicBezTo>
                    <a:pt x="30612" y="16203"/>
                    <a:pt x="30390" y="16055"/>
                    <a:pt x="30206" y="16018"/>
                  </a:cubicBezTo>
                  <a:cubicBezTo>
                    <a:pt x="30095" y="16055"/>
                    <a:pt x="30058" y="16092"/>
                    <a:pt x="29947" y="16203"/>
                  </a:cubicBezTo>
                  <a:cubicBezTo>
                    <a:pt x="30095" y="16240"/>
                    <a:pt x="30243" y="16314"/>
                    <a:pt x="30390" y="16425"/>
                  </a:cubicBezTo>
                  <a:cubicBezTo>
                    <a:pt x="30279" y="16462"/>
                    <a:pt x="30206" y="16572"/>
                    <a:pt x="30132" y="16609"/>
                  </a:cubicBezTo>
                  <a:cubicBezTo>
                    <a:pt x="30021" y="16572"/>
                    <a:pt x="29836" y="16499"/>
                    <a:pt x="29688" y="16425"/>
                  </a:cubicBezTo>
                  <a:cubicBezTo>
                    <a:pt x="29651" y="16462"/>
                    <a:pt x="29540" y="16499"/>
                    <a:pt x="29503" y="16499"/>
                  </a:cubicBezTo>
                  <a:cubicBezTo>
                    <a:pt x="29651" y="16609"/>
                    <a:pt x="29762" y="16646"/>
                    <a:pt x="29910" y="16757"/>
                  </a:cubicBezTo>
                  <a:lnTo>
                    <a:pt x="29762" y="16868"/>
                  </a:lnTo>
                  <a:cubicBezTo>
                    <a:pt x="29651" y="16831"/>
                    <a:pt x="29466" y="16794"/>
                    <a:pt x="29318" y="16757"/>
                  </a:cubicBezTo>
                  <a:cubicBezTo>
                    <a:pt x="29292" y="16740"/>
                    <a:pt x="29267" y="16732"/>
                    <a:pt x="29245" y="16732"/>
                  </a:cubicBezTo>
                  <a:cubicBezTo>
                    <a:pt x="29174" y="16732"/>
                    <a:pt x="29124" y="16803"/>
                    <a:pt x="29096" y="16831"/>
                  </a:cubicBezTo>
                  <a:cubicBezTo>
                    <a:pt x="29281" y="16942"/>
                    <a:pt x="29392" y="16979"/>
                    <a:pt x="29540" y="17053"/>
                  </a:cubicBezTo>
                  <a:cubicBezTo>
                    <a:pt x="29466" y="17127"/>
                    <a:pt x="29392" y="17164"/>
                    <a:pt x="29318" y="17238"/>
                  </a:cubicBezTo>
                  <a:cubicBezTo>
                    <a:pt x="29133" y="17201"/>
                    <a:pt x="28986" y="17127"/>
                    <a:pt x="28801" y="17053"/>
                  </a:cubicBezTo>
                  <a:cubicBezTo>
                    <a:pt x="28764" y="17127"/>
                    <a:pt x="28653" y="17164"/>
                    <a:pt x="28616" y="17201"/>
                  </a:cubicBezTo>
                  <a:cubicBezTo>
                    <a:pt x="28764" y="17312"/>
                    <a:pt x="28912" y="17349"/>
                    <a:pt x="29022" y="17423"/>
                  </a:cubicBezTo>
                  <a:cubicBezTo>
                    <a:pt x="28949" y="17497"/>
                    <a:pt x="28912" y="17534"/>
                    <a:pt x="28801" y="17571"/>
                  </a:cubicBezTo>
                  <a:cubicBezTo>
                    <a:pt x="28692" y="17544"/>
                    <a:pt x="28604" y="17477"/>
                    <a:pt x="28506" y="17443"/>
                  </a:cubicBezTo>
                  <a:lnTo>
                    <a:pt x="28506" y="17443"/>
                  </a:lnTo>
                  <a:cubicBezTo>
                    <a:pt x="28582" y="17487"/>
                    <a:pt x="28658" y="17537"/>
                    <a:pt x="28727" y="17571"/>
                  </a:cubicBezTo>
                  <a:cubicBezTo>
                    <a:pt x="28653" y="17608"/>
                    <a:pt x="28579" y="17608"/>
                    <a:pt x="28542" y="17682"/>
                  </a:cubicBezTo>
                  <a:cubicBezTo>
                    <a:pt x="28396" y="17623"/>
                    <a:pt x="28250" y="17565"/>
                    <a:pt x="28122" y="17525"/>
                  </a:cubicBezTo>
                  <a:lnTo>
                    <a:pt x="28122" y="17525"/>
                  </a:lnTo>
                  <a:cubicBezTo>
                    <a:pt x="28114" y="17528"/>
                    <a:pt x="28106" y="17531"/>
                    <a:pt x="28098" y="17534"/>
                  </a:cubicBezTo>
                  <a:cubicBezTo>
                    <a:pt x="28102" y="17529"/>
                    <a:pt x="28105" y="17525"/>
                    <a:pt x="28108" y="17520"/>
                  </a:cubicBezTo>
                  <a:lnTo>
                    <a:pt x="28108" y="17520"/>
                  </a:lnTo>
                  <a:cubicBezTo>
                    <a:pt x="28113" y="17522"/>
                    <a:pt x="28117" y="17523"/>
                    <a:pt x="28122" y="17525"/>
                  </a:cubicBezTo>
                  <a:lnTo>
                    <a:pt x="28122" y="17525"/>
                  </a:lnTo>
                  <a:cubicBezTo>
                    <a:pt x="28205" y="17488"/>
                    <a:pt x="28269" y="17415"/>
                    <a:pt x="28349" y="17415"/>
                  </a:cubicBezTo>
                  <a:cubicBezTo>
                    <a:pt x="28364" y="17415"/>
                    <a:pt x="28378" y="17418"/>
                    <a:pt x="28394" y="17423"/>
                  </a:cubicBezTo>
                  <a:cubicBezTo>
                    <a:pt x="28433" y="17423"/>
                    <a:pt x="28470" y="17431"/>
                    <a:pt x="28506" y="17443"/>
                  </a:cubicBezTo>
                  <a:lnTo>
                    <a:pt x="28506" y="17443"/>
                  </a:lnTo>
                  <a:cubicBezTo>
                    <a:pt x="28420" y="17394"/>
                    <a:pt x="28333" y="17352"/>
                    <a:pt x="28255" y="17349"/>
                  </a:cubicBezTo>
                  <a:lnTo>
                    <a:pt x="28255" y="17349"/>
                  </a:lnTo>
                  <a:cubicBezTo>
                    <a:pt x="28206" y="17398"/>
                    <a:pt x="28161" y="17451"/>
                    <a:pt x="28108" y="17520"/>
                  </a:cubicBezTo>
                  <a:lnTo>
                    <a:pt x="28108" y="17520"/>
                  </a:lnTo>
                  <a:cubicBezTo>
                    <a:pt x="28079" y="17511"/>
                    <a:pt x="28051" y="17503"/>
                    <a:pt x="28024" y="17497"/>
                  </a:cubicBezTo>
                  <a:cubicBezTo>
                    <a:pt x="28135" y="17423"/>
                    <a:pt x="28172" y="17386"/>
                    <a:pt x="28246" y="17349"/>
                  </a:cubicBezTo>
                  <a:cubicBezTo>
                    <a:pt x="28249" y="17349"/>
                    <a:pt x="28252" y="17349"/>
                    <a:pt x="28255" y="17349"/>
                  </a:cubicBezTo>
                  <a:lnTo>
                    <a:pt x="28255" y="17349"/>
                  </a:lnTo>
                  <a:cubicBezTo>
                    <a:pt x="28305" y="17300"/>
                    <a:pt x="28359" y="17255"/>
                    <a:pt x="28431" y="17201"/>
                  </a:cubicBezTo>
                  <a:cubicBezTo>
                    <a:pt x="28579" y="17164"/>
                    <a:pt x="28727" y="16979"/>
                    <a:pt x="28838" y="16868"/>
                  </a:cubicBezTo>
                  <a:lnTo>
                    <a:pt x="28801" y="16831"/>
                  </a:lnTo>
                  <a:cubicBezTo>
                    <a:pt x="28727" y="16868"/>
                    <a:pt x="28653" y="16942"/>
                    <a:pt x="28579" y="16979"/>
                  </a:cubicBezTo>
                  <a:cubicBezTo>
                    <a:pt x="28569" y="16979"/>
                    <a:pt x="28560" y="16979"/>
                    <a:pt x="28551" y="16978"/>
                  </a:cubicBezTo>
                  <a:lnTo>
                    <a:pt x="28551" y="16978"/>
                  </a:lnTo>
                  <a:cubicBezTo>
                    <a:pt x="28484" y="17018"/>
                    <a:pt x="28402" y="17073"/>
                    <a:pt x="28320" y="17127"/>
                  </a:cubicBezTo>
                  <a:cubicBezTo>
                    <a:pt x="28172" y="17053"/>
                    <a:pt x="27987" y="16979"/>
                    <a:pt x="27839" y="16942"/>
                  </a:cubicBezTo>
                  <a:cubicBezTo>
                    <a:pt x="27917" y="16890"/>
                    <a:pt x="27995" y="16838"/>
                    <a:pt x="28073" y="16799"/>
                  </a:cubicBezTo>
                  <a:lnTo>
                    <a:pt x="28073" y="16799"/>
                  </a:lnTo>
                  <a:cubicBezTo>
                    <a:pt x="28243" y="16869"/>
                    <a:pt x="28383" y="16968"/>
                    <a:pt x="28551" y="16978"/>
                  </a:cubicBezTo>
                  <a:lnTo>
                    <a:pt x="28551" y="16978"/>
                  </a:lnTo>
                  <a:cubicBezTo>
                    <a:pt x="28574" y="16964"/>
                    <a:pt x="28596" y="16952"/>
                    <a:pt x="28616" y="16942"/>
                  </a:cubicBezTo>
                  <a:cubicBezTo>
                    <a:pt x="28431" y="16831"/>
                    <a:pt x="28357" y="16757"/>
                    <a:pt x="28172" y="16757"/>
                  </a:cubicBezTo>
                  <a:cubicBezTo>
                    <a:pt x="28139" y="16768"/>
                    <a:pt x="28106" y="16783"/>
                    <a:pt x="28073" y="16799"/>
                  </a:cubicBezTo>
                  <a:lnTo>
                    <a:pt x="28073" y="16799"/>
                  </a:lnTo>
                  <a:cubicBezTo>
                    <a:pt x="28069" y="16798"/>
                    <a:pt x="28065" y="16796"/>
                    <a:pt x="28061" y="16794"/>
                  </a:cubicBezTo>
                  <a:cubicBezTo>
                    <a:pt x="28172" y="16683"/>
                    <a:pt x="28246" y="16646"/>
                    <a:pt x="28394" y="16572"/>
                  </a:cubicBezTo>
                  <a:lnTo>
                    <a:pt x="28468" y="16572"/>
                  </a:lnTo>
                  <a:cubicBezTo>
                    <a:pt x="28542" y="16499"/>
                    <a:pt x="28542" y="16462"/>
                    <a:pt x="28579" y="16462"/>
                  </a:cubicBezTo>
                  <a:cubicBezTo>
                    <a:pt x="28801" y="16314"/>
                    <a:pt x="28986" y="16129"/>
                    <a:pt x="29170" y="15944"/>
                  </a:cubicBezTo>
                  <a:lnTo>
                    <a:pt x="29170" y="15944"/>
                  </a:lnTo>
                  <a:cubicBezTo>
                    <a:pt x="29022" y="16018"/>
                    <a:pt x="28949" y="16092"/>
                    <a:pt x="28838" y="16129"/>
                  </a:cubicBezTo>
                  <a:cubicBezTo>
                    <a:pt x="28653" y="16092"/>
                    <a:pt x="28542" y="16055"/>
                    <a:pt x="28394" y="16018"/>
                  </a:cubicBezTo>
                  <a:lnTo>
                    <a:pt x="28394" y="16092"/>
                  </a:lnTo>
                  <a:cubicBezTo>
                    <a:pt x="28542" y="16129"/>
                    <a:pt x="28616" y="16203"/>
                    <a:pt x="28764" y="16240"/>
                  </a:cubicBezTo>
                  <a:cubicBezTo>
                    <a:pt x="28653" y="16314"/>
                    <a:pt x="28542" y="16425"/>
                    <a:pt x="28394" y="16462"/>
                  </a:cubicBezTo>
                  <a:lnTo>
                    <a:pt x="27987" y="16314"/>
                  </a:lnTo>
                  <a:lnTo>
                    <a:pt x="27987" y="16314"/>
                  </a:lnTo>
                  <a:cubicBezTo>
                    <a:pt x="28061" y="16425"/>
                    <a:pt x="28209" y="16462"/>
                    <a:pt x="28357" y="16499"/>
                  </a:cubicBezTo>
                  <a:cubicBezTo>
                    <a:pt x="28209" y="16609"/>
                    <a:pt x="28098" y="16646"/>
                    <a:pt x="27987" y="16757"/>
                  </a:cubicBezTo>
                  <a:cubicBezTo>
                    <a:pt x="27728" y="16646"/>
                    <a:pt x="27544" y="16572"/>
                    <a:pt x="27322" y="16499"/>
                  </a:cubicBezTo>
                  <a:lnTo>
                    <a:pt x="27322" y="16499"/>
                  </a:lnTo>
                  <a:cubicBezTo>
                    <a:pt x="27470" y="16683"/>
                    <a:pt x="27692" y="16683"/>
                    <a:pt x="27839" y="16831"/>
                  </a:cubicBezTo>
                  <a:cubicBezTo>
                    <a:pt x="27692" y="16868"/>
                    <a:pt x="27618" y="17016"/>
                    <a:pt x="27470" y="17016"/>
                  </a:cubicBezTo>
                  <a:cubicBezTo>
                    <a:pt x="27248" y="16942"/>
                    <a:pt x="27063" y="16831"/>
                    <a:pt x="26804" y="16757"/>
                  </a:cubicBezTo>
                  <a:lnTo>
                    <a:pt x="26804" y="16757"/>
                  </a:lnTo>
                  <a:cubicBezTo>
                    <a:pt x="26804" y="16757"/>
                    <a:pt x="26878" y="16794"/>
                    <a:pt x="26878" y="16831"/>
                  </a:cubicBezTo>
                  <a:cubicBezTo>
                    <a:pt x="27063" y="16942"/>
                    <a:pt x="27174" y="17016"/>
                    <a:pt x="27359" y="17127"/>
                  </a:cubicBezTo>
                  <a:cubicBezTo>
                    <a:pt x="27248" y="17201"/>
                    <a:pt x="27100" y="17238"/>
                    <a:pt x="26989" y="17349"/>
                  </a:cubicBezTo>
                  <a:cubicBezTo>
                    <a:pt x="26878" y="17312"/>
                    <a:pt x="26730" y="17201"/>
                    <a:pt x="26582" y="17164"/>
                  </a:cubicBezTo>
                  <a:lnTo>
                    <a:pt x="26582" y="17164"/>
                  </a:lnTo>
                  <a:cubicBezTo>
                    <a:pt x="26693" y="17238"/>
                    <a:pt x="26804" y="17349"/>
                    <a:pt x="26915" y="17386"/>
                  </a:cubicBezTo>
                  <a:cubicBezTo>
                    <a:pt x="26915" y="17386"/>
                    <a:pt x="26878" y="17423"/>
                    <a:pt x="26878" y="17497"/>
                  </a:cubicBezTo>
                  <a:cubicBezTo>
                    <a:pt x="26920" y="17483"/>
                    <a:pt x="26960" y="17477"/>
                    <a:pt x="26999" y="17477"/>
                  </a:cubicBezTo>
                  <a:cubicBezTo>
                    <a:pt x="27168" y="17477"/>
                    <a:pt x="27313" y="17591"/>
                    <a:pt x="27433" y="17682"/>
                  </a:cubicBezTo>
                  <a:cubicBezTo>
                    <a:pt x="27285" y="17719"/>
                    <a:pt x="27137" y="17756"/>
                    <a:pt x="26989" y="17866"/>
                  </a:cubicBezTo>
                  <a:cubicBezTo>
                    <a:pt x="26878" y="17756"/>
                    <a:pt x="26730" y="17682"/>
                    <a:pt x="26545" y="17682"/>
                  </a:cubicBezTo>
                  <a:cubicBezTo>
                    <a:pt x="26619" y="17756"/>
                    <a:pt x="26730" y="17866"/>
                    <a:pt x="26878" y="17903"/>
                  </a:cubicBezTo>
                  <a:cubicBezTo>
                    <a:pt x="26730" y="17940"/>
                    <a:pt x="26619" y="17977"/>
                    <a:pt x="26508" y="17977"/>
                  </a:cubicBezTo>
                  <a:cubicBezTo>
                    <a:pt x="26361" y="17977"/>
                    <a:pt x="26250" y="17940"/>
                    <a:pt x="26139" y="17903"/>
                  </a:cubicBezTo>
                  <a:cubicBezTo>
                    <a:pt x="26213" y="17793"/>
                    <a:pt x="26361" y="17756"/>
                    <a:pt x="26435" y="17682"/>
                  </a:cubicBezTo>
                  <a:lnTo>
                    <a:pt x="26435" y="17682"/>
                  </a:lnTo>
                  <a:cubicBezTo>
                    <a:pt x="26250" y="17719"/>
                    <a:pt x="26139" y="17793"/>
                    <a:pt x="25991" y="17866"/>
                  </a:cubicBezTo>
                  <a:lnTo>
                    <a:pt x="25706" y="17763"/>
                  </a:lnTo>
                  <a:lnTo>
                    <a:pt x="25706" y="17763"/>
                  </a:lnTo>
                  <a:cubicBezTo>
                    <a:pt x="25567" y="17805"/>
                    <a:pt x="25428" y="17906"/>
                    <a:pt x="25288" y="17940"/>
                  </a:cubicBezTo>
                  <a:lnTo>
                    <a:pt x="25030" y="17793"/>
                  </a:lnTo>
                  <a:cubicBezTo>
                    <a:pt x="25178" y="17719"/>
                    <a:pt x="25251" y="17608"/>
                    <a:pt x="25399" y="17571"/>
                  </a:cubicBezTo>
                  <a:cubicBezTo>
                    <a:pt x="25449" y="17596"/>
                    <a:pt x="25532" y="17654"/>
                    <a:pt x="25615" y="17700"/>
                  </a:cubicBezTo>
                  <a:lnTo>
                    <a:pt x="25615" y="17700"/>
                  </a:lnTo>
                  <a:cubicBezTo>
                    <a:pt x="25765" y="17611"/>
                    <a:pt x="25915" y="17526"/>
                    <a:pt x="26064" y="17526"/>
                  </a:cubicBezTo>
                  <a:cubicBezTo>
                    <a:pt x="26089" y="17526"/>
                    <a:pt x="26114" y="17529"/>
                    <a:pt x="26139" y="17534"/>
                  </a:cubicBezTo>
                  <a:cubicBezTo>
                    <a:pt x="26139" y="17534"/>
                    <a:pt x="26065" y="17497"/>
                    <a:pt x="26065" y="17423"/>
                  </a:cubicBezTo>
                  <a:cubicBezTo>
                    <a:pt x="26213" y="17386"/>
                    <a:pt x="26324" y="17312"/>
                    <a:pt x="26398" y="17201"/>
                  </a:cubicBezTo>
                  <a:lnTo>
                    <a:pt x="26398" y="17201"/>
                  </a:lnTo>
                  <a:cubicBezTo>
                    <a:pt x="26250" y="17238"/>
                    <a:pt x="26139" y="17349"/>
                    <a:pt x="25991" y="17386"/>
                  </a:cubicBezTo>
                  <a:cubicBezTo>
                    <a:pt x="25906" y="17343"/>
                    <a:pt x="25821" y="17301"/>
                    <a:pt x="25744" y="17259"/>
                  </a:cubicBezTo>
                  <a:lnTo>
                    <a:pt x="25744" y="17259"/>
                  </a:lnTo>
                  <a:lnTo>
                    <a:pt x="25473" y="17349"/>
                  </a:lnTo>
                  <a:cubicBezTo>
                    <a:pt x="25362" y="17349"/>
                    <a:pt x="25251" y="17238"/>
                    <a:pt x="25104" y="17201"/>
                  </a:cubicBezTo>
                  <a:cubicBezTo>
                    <a:pt x="25212" y="17174"/>
                    <a:pt x="25321" y="17107"/>
                    <a:pt x="25400" y="17044"/>
                  </a:cubicBezTo>
                  <a:lnTo>
                    <a:pt x="25400" y="17044"/>
                  </a:lnTo>
                  <a:cubicBezTo>
                    <a:pt x="25424" y="17050"/>
                    <a:pt x="25448" y="17053"/>
                    <a:pt x="25473" y="17053"/>
                  </a:cubicBezTo>
                  <a:cubicBezTo>
                    <a:pt x="25502" y="17043"/>
                    <a:pt x="25531" y="17033"/>
                    <a:pt x="25559" y="17022"/>
                  </a:cubicBezTo>
                  <a:lnTo>
                    <a:pt x="25559" y="17022"/>
                  </a:lnTo>
                  <a:cubicBezTo>
                    <a:pt x="25606" y="17046"/>
                    <a:pt x="25654" y="17069"/>
                    <a:pt x="25701" y="17093"/>
                  </a:cubicBezTo>
                  <a:lnTo>
                    <a:pt x="25701" y="17093"/>
                  </a:lnTo>
                  <a:cubicBezTo>
                    <a:pt x="25824" y="17017"/>
                    <a:pt x="25922" y="16954"/>
                    <a:pt x="26065" y="16868"/>
                  </a:cubicBezTo>
                  <a:cubicBezTo>
                    <a:pt x="26065" y="16868"/>
                    <a:pt x="26139" y="16831"/>
                    <a:pt x="26139" y="16794"/>
                  </a:cubicBezTo>
                  <a:lnTo>
                    <a:pt x="26139" y="16794"/>
                  </a:lnTo>
                  <a:cubicBezTo>
                    <a:pt x="25914" y="16859"/>
                    <a:pt x="25745" y="16951"/>
                    <a:pt x="25559" y="17022"/>
                  </a:cubicBezTo>
                  <a:lnTo>
                    <a:pt x="25559" y="17022"/>
                  </a:lnTo>
                  <a:cubicBezTo>
                    <a:pt x="25531" y="17008"/>
                    <a:pt x="25502" y="16993"/>
                    <a:pt x="25473" y="16979"/>
                  </a:cubicBezTo>
                  <a:cubicBezTo>
                    <a:pt x="25454" y="16999"/>
                    <a:pt x="25429" y="17021"/>
                    <a:pt x="25400" y="17044"/>
                  </a:cubicBezTo>
                  <a:lnTo>
                    <a:pt x="25400" y="17044"/>
                  </a:lnTo>
                  <a:cubicBezTo>
                    <a:pt x="25325" y="17026"/>
                    <a:pt x="25258" y="16982"/>
                    <a:pt x="25186" y="16937"/>
                  </a:cubicBezTo>
                  <a:lnTo>
                    <a:pt x="25186" y="16937"/>
                  </a:lnTo>
                  <a:cubicBezTo>
                    <a:pt x="25093" y="16981"/>
                    <a:pt x="24994" y="17031"/>
                    <a:pt x="24882" y="17053"/>
                  </a:cubicBezTo>
                  <a:cubicBezTo>
                    <a:pt x="24834" y="17029"/>
                    <a:pt x="24770" y="16989"/>
                    <a:pt x="24691" y="16944"/>
                  </a:cubicBezTo>
                  <a:lnTo>
                    <a:pt x="24691" y="16944"/>
                  </a:lnTo>
                  <a:cubicBezTo>
                    <a:pt x="24598" y="16989"/>
                    <a:pt x="24510" y="17029"/>
                    <a:pt x="24438" y="17053"/>
                  </a:cubicBezTo>
                  <a:cubicBezTo>
                    <a:pt x="24409" y="17068"/>
                    <a:pt x="24385" y="17074"/>
                    <a:pt x="24363" y="17074"/>
                  </a:cubicBezTo>
                  <a:cubicBezTo>
                    <a:pt x="24273" y="17074"/>
                    <a:pt x="24232" y="16972"/>
                    <a:pt x="24142" y="16942"/>
                  </a:cubicBezTo>
                  <a:lnTo>
                    <a:pt x="24105" y="16979"/>
                  </a:lnTo>
                  <a:cubicBezTo>
                    <a:pt x="24253" y="17053"/>
                    <a:pt x="24327" y="17201"/>
                    <a:pt x="24512" y="17312"/>
                  </a:cubicBezTo>
                  <a:cubicBezTo>
                    <a:pt x="24596" y="17333"/>
                    <a:pt x="24657" y="17390"/>
                    <a:pt x="24714" y="17456"/>
                  </a:cubicBezTo>
                  <a:lnTo>
                    <a:pt x="24714" y="17456"/>
                  </a:lnTo>
                  <a:cubicBezTo>
                    <a:pt x="24799" y="17405"/>
                    <a:pt x="24890" y="17353"/>
                    <a:pt x="24993" y="17312"/>
                  </a:cubicBezTo>
                  <a:cubicBezTo>
                    <a:pt x="25067" y="17349"/>
                    <a:pt x="25178" y="17386"/>
                    <a:pt x="25214" y="17423"/>
                  </a:cubicBezTo>
                  <a:cubicBezTo>
                    <a:pt x="25075" y="17478"/>
                    <a:pt x="24936" y="17534"/>
                    <a:pt x="24813" y="17574"/>
                  </a:cubicBezTo>
                  <a:lnTo>
                    <a:pt x="24813" y="17574"/>
                  </a:lnTo>
                  <a:cubicBezTo>
                    <a:pt x="24778" y="17535"/>
                    <a:pt x="24747" y="17494"/>
                    <a:pt x="24714" y="17456"/>
                  </a:cubicBezTo>
                  <a:lnTo>
                    <a:pt x="24714" y="17456"/>
                  </a:lnTo>
                  <a:cubicBezTo>
                    <a:pt x="24674" y="17479"/>
                    <a:pt x="24636" y="17502"/>
                    <a:pt x="24599" y="17524"/>
                  </a:cubicBezTo>
                  <a:lnTo>
                    <a:pt x="24599" y="17524"/>
                  </a:lnTo>
                  <a:cubicBezTo>
                    <a:pt x="24602" y="17524"/>
                    <a:pt x="24606" y="17524"/>
                    <a:pt x="24609" y="17524"/>
                  </a:cubicBezTo>
                  <a:cubicBezTo>
                    <a:pt x="24670" y="17524"/>
                    <a:pt x="24723" y="17555"/>
                    <a:pt x="24784" y="17583"/>
                  </a:cubicBezTo>
                  <a:lnTo>
                    <a:pt x="24784" y="17583"/>
                  </a:lnTo>
                  <a:cubicBezTo>
                    <a:pt x="24794" y="17580"/>
                    <a:pt x="24803" y="17577"/>
                    <a:pt x="24813" y="17574"/>
                  </a:cubicBezTo>
                  <a:lnTo>
                    <a:pt x="24813" y="17574"/>
                  </a:lnTo>
                  <a:cubicBezTo>
                    <a:pt x="24823" y="17585"/>
                    <a:pt x="24834" y="17597"/>
                    <a:pt x="24845" y="17608"/>
                  </a:cubicBezTo>
                  <a:cubicBezTo>
                    <a:pt x="24823" y="17601"/>
                    <a:pt x="24803" y="17592"/>
                    <a:pt x="24784" y="17583"/>
                  </a:cubicBezTo>
                  <a:lnTo>
                    <a:pt x="24784" y="17583"/>
                  </a:lnTo>
                  <a:cubicBezTo>
                    <a:pt x="24754" y="17592"/>
                    <a:pt x="24725" y="17601"/>
                    <a:pt x="24697" y="17608"/>
                  </a:cubicBezTo>
                  <a:cubicBezTo>
                    <a:pt x="24623" y="17608"/>
                    <a:pt x="24549" y="17571"/>
                    <a:pt x="24512" y="17571"/>
                  </a:cubicBezTo>
                  <a:cubicBezTo>
                    <a:pt x="24541" y="17556"/>
                    <a:pt x="24570" y="17541"/>
                    <a:pt x="24599" y="17524"/>
                  </a:cubicBezTo>
                  <a:lnTo>
                    <a:pt x="24599" y="17524"/>
                  </a:lnTo>
                  <a:cubicBezTo>
                    <a:pt x="24583" y="17525"/>
                    <a:pt x="24566" y="17528"/>
                    <a:pt x="24549" y="17534"/>
                  </a:cubicBezTo>
                  <a:lnTo>
                    <a:pt x="24142" y="17682"/>
                  </a:lnTo>
                  <a:cubicBezTo>
                    <a:pt x="24031" y="17608"/>
                    <a:pt x="23994" y="17571"/>
                    <a:pt x="23921" y="17534"/>
                  </a:cubicBezTo>
                  <a:cubicBezTo>
                    <a:pt x="24031" y="17423"/>
                    <a:pt x="24179" y="17349"/>
                    <a:pt x="24327" y="17312"/>
                  </a:cubicBezTo>
                  <a:cubicBezTo>
                    <a:pt x="24290" y="17238"/>
                    <a:pt x="24179" y="17201"/>
                    <a:pt x="24142" y="17164"/>
                  </a:cubicBezTo>
                  <a:cubicBezTo>
                    <a:pt x="23957" y="17201"/>
                    <a:pt x="23773" y="17312"/>
                    <a:pt x="23588" y="17349"/>
                  </a:cubicBezTo>
                  <a:cubicBezTo>
                    <a:pt x="23514" y="17312"/>
                    <a:pt x="23440" y="17238"/>
                    <a:pt x="23403" y="17201"/>
                  </a:cubicBezTo>
                  <a:cubicBezTo>
                    <a:pt x="23551" y="17127"/>
                    <a:pt x="23736" y="17053"/>
                    <a:pt x="23884" y="16979"/>
                  </a:cubicBezTo>
                  <a:cubicBezTo>
                    <a:pt x="23788" y="16947"/>
                    <a:pt x="23747" y="16861"/>
                    <a:pt x="23667" y="16861"/>
                  </a:cubicBezTo>
                  <a:cubicBezTo>
                    <a:pt x="23654" y="16861"/>
                    <a:pt x="23640" y="16863"/>
                    <a:pt x="23625" y="16868"/>
                  </a:cubicBezTo>
                  <a:cubicBezTo>
                    <a:pt x="23514" y="16942"/>
                    <a:pt x="23329" y="16979"/>
                    <a:pt x="23181" y="17016"/>
                  </a:cubicBezTo>
                  <a:lnTo>
                    <a:pt x="23033" y="16868"/>
                  </a:lnTo>
                  <a:cubicBezTo>
                    <a:pt x="23181" y="16794"/>
                    <a:pt x="23329" y="16757"/>
                    <a:pt x="23440" y="16646"/>
                  </a:cubicBezTo>
                  <a:cubicBezTo>
                    <a:pt x="23403" y="16609"/>
                    <a:pt x="23292" y="16572"/>
                    <a:pt x="23255" y="16572"/>
                  </a:cubicBezTo>
                  <a:cubicBezTo>
                    <a:pt x="23107" y="16609"/>
                    <a:pt x="22959" y="16646"/>
                    <a:pt x="22811" y="16757"/>
                  </a:cubicBezTo>
                  <a:cubicBezTo>
                    <a:pt x="22700" y="16683"/>
                    <a:pt x="22627" y="16609"/>
                    <a:pt x="22590" y="16572"/>
                  </a:cubicBezTo>
                  <a:cubicBezTo>
                    <a:pt x="22700" y="16462"/>
                    <a:pt x="22848" y="16425"/>
                    <a:pt x="22996" y="16314"/>
                  </a:cubicBezTo>
                  <a:cubicBezTo>
                    <a:pt x="22885" y="16277"/>
                    <a:pt x="22848" y="16240"/>
                    <a:pt x="22737" y="16129"/>
                  </a:cubicBezTo>
                  <a:cubicBezTo>
                    <a:pt x="22516" y="16203"/>
                    <a:pt x="22331" y="16277"/>
                    <a:pt x="22109" y="16425"/>
                  </a:cubicBezTo>
                  <a:cubicBezTo>
                    <a:pt x="22109" y="16499"/>
                    <a:pt x="22109" y="16609"/>
                    <a:pt x="22146" y="16646"/>
                  </a:cubicBezTo>
                  <a:cubicBezTo>
                    <a:pt x="22405" y="17016"/>
                    <a:pt x="22700" y="17312"/>
                    <a:pt x="22996" y="17571"/>
                  </a:cubicBezTo>
                  <a:cubicBezTo>
                    <a:pt x="22885" y="17866"/>
                    <a:pt x="22774" y="18162"/>
                    <a:pt x="22627" y="18421"/>
                  </a:cubicBezTo>
                  <a:cubicBezTo>
                    <a:pt x="22442" y="18643"/>
                    <a:pt x="22220" y="18828"/>
                    <a:pt x="21924" y="18976"/>
                  </a:cubicBezTo>
                  <a:cubicBezTo>
                    <a:pt x="22109" y="18791"/>
                    <a:pt x="22331" y="18606"/>
                    <a:pt x="22405" y="18310"/>
                  </a:cubicBezTo>
                  <a:cubicBezTo>
                    <a:pt x="22479" y="17977"/>
                    <a:pt x="22627" y="17682"/>
                    <a:pt x="22590" y="17349"/>
                  </a:cubicBezTo>
                  <a:lnTo>
                    <a:pt x="22516" y="17349"/>
                  </a:lnTo>
                  <a:lnTo>
                    <a:pt x="22516" y="17497"/>
                  </a:lnTo>
                  <a:cubicBezTo>
                    <a:pt x="22368" y="17793"/>
                    <a:pt x="22294" y="18088"/>
                    <a:pt x="22072" y="18347"/>
                  </a:cubicBezTo>
                  <a:cubicBezTo>
                    <a:pt x="21776" y="18680"/>
                    <a:pt x="21407" y="19013"/>
                    <a:pt x="20963" y="19013"/>
                  </a:cubicBezTo>
                  <a:cubicBezTo>
                    <a:pt x="20667" y="19013"/>
                    <a:pt x="20408" y="18865"/>
                    <a:pt x="20186" y="18643"/>
                  </a:cubicBezTo>
                  <a:cubicBezTo>
                    <a:pt x="20076" y="18532"/>
                    <a:pt x="19928" y="18347"/>
                    <a:pt x="20002" y="18236"/>
                  </a:cubicBezTo>
                  <a:cubicBezTo>
                    <a:pt x="20039" y="17940"/>
                    <a:pt x="20260" y="17756"/>
                    <a:pt x="20482" y="17608"/>
                  </a:cubicBezTo>
                  <a:cubicBezTo>
                    <a:pt x="20667" y="17534"/>
                    <a:pt x="20852" y="17497"/>
                    <a:pt x="21037" y="17497"/>
                  </a:cubicBezTo>
                  <a:cubicBezTo>
                    <a:pt x="21148" y="17682"/>
                    <a:pt x="21185" y="17903"/>
                    <a:pt x="21148" y="18088"/>
                  </a:cubicBezTo>
                  <a:cubicBezTo>
                    <a:pt x="21111" y="18236"/>
                    <a:pt x="20852" y="18273"/>
                    <a:pt x="20741" y="18310"/>
                  </a:cubicBezTo>
                  <a:cubicBezTo>
                    <a:pt x="20709" y="18321"/>
                    <a:pt x="20673" y="18325"/>
                    <a:pt x="20637" y="18325"/>
                  </a:cubicBezTo>
                  <a:cubicBezTo>
                    <a:pt x="20550" y="18325"/>
                    <a:pt x="20461" y="18299"/>
                    <a:pt x="20408" y="18273"/>
                  </a:cubicBezTo>
                  <a:lnTo>
                    <a:pt x="20408" y="18125"/>
                  </a:lnTo>
                  <a:cubicBezTo>
                    <a:pt x="20371" y="18162"/>
                    <a:pt x="20297" y="18236"/>
                    <a:pt x="20371" y="18310"/>
                  </a:cubicBezTo>
                  <a:cubicBezTo>
                    <a:pt x="20445" y="18458"/>
                    <a:pt x="20556" y="18606"/>
                    <a:pt x="20667" y="18680"/>
                  </a:cubicBezTo>
                  <a:cubicBezTo>
                    <a:pt x="20735" y="18721"/>
                    <a:pt x="20818" y="18736"/>
                    <a:pt x="20905" y="18736"/>
                  </a:cubicBezTo>
                  <a:cubicBezTo>
                    <a:pt x="21054" y="18736"/>
                    <a:pt x="21216" y="18690"/>
                    <a:pt x="21333" y="18643"/>
                  </a:cubicBezTo>
                  <a:cubicBezTo>
                    <a:pt x="21554" y="18532"/>
                    <a:pt x="21702" y="18310"/>
                    <a:pt x="21739" y="18051"/>
                  </a:cubicBezTo>
                  <a:cubicBezTo>
                    <a:pt x="21776" y="17682"/>
                    <a:pt x="21665" y="17238"/>
                    <a:pt x="21370" y="17016"/>
                  </a:cubicBezTo>
                  <a:cubicBezTo>
                    <a:pt x="21148" y="16794"/>
                    <a:pt x="20815" y="16646"/>
                    <a:pt x="20482" y="16609"/>
                  </a:cubicBezTo>
                  <a:cubicBezTo>
                    <a:pt x="21000" y="16277"/>
                    <a:pt x="21554" y="15944"/>
                    <a:pt x="22109" y="15685"/>
                  </a:cubicBezTo>
                  <a:cubicBezTo>
                    <a:pt x="22331" y="15537"/>
                    <a:pt x="22627" y="15537"/>
                    <a:pt x="22848" y="15389"/>
                  </a:cubicBezTo>
                  <a:cubicBezTo>
                    <a:pt x="23230" y="15368"/>
                    <a:pt x="23599" y="15298"/>
                    <a:pt x="23956" y="15298"/>
                  </a:cubicBezTo>
                  <a:cubicBezTo>
                    <a:pt x="24222" y="15298"/>
                    <a:pt x="24481" y="15337"/>
                    <a:pt x="24734" y="15463"/>
                  </a:cubicBezTo>
                  <a:cubicBezTo>
                    <a:pt x="24697" y="15352"/>
                    <a:pt x="24623" y="15315"/>
                    <a:pt x="24512" y="15279"/>
                  </a:cubicBezTo>
                  <a:cubicBezTo>
                    <a:pt x="24253" y="15168"/>
                    <a:pt x="23921" y="15131"/>
                    <a:pt x="23588" y="15094"/>
                  </a:cubicBezTo>
                  <a:cubicBezTo>
                    <a:pt x="23365" y="15053"/>
                    <a:pt x="23142" y="15024"/>
                    <a:pt x="22925" y="15024"/>
                  </a:cubicBezTo>
                  <a:cubicBezTo>
                    <a:pt x="22746" y="15024"/>
                    <a:pt x="22572" y="15044"/>
                    <a:pt x="22405" y="15094"/>
                  </a:cubicBezTo>
                  <a:cubicBezTo>
                    <a:pt x="21924" y="15205"/>
                    <a:pt x="21517" y="15463"/>
                    <a:pt x="21111" y="15685"/>
                  </a:cubicBezTo>
                  <a:cubicBezTo>
                    <a:pt x="20223" y="16203"/>
                    <a:pt x="19336" y="16757"/>
                    <a:pt x="18486" y="17349"/>
                  </a:cubicBezTo>
                  <a:lnTo>
                    <a:pt x="17118" y="18310"/>
                  </a:lnTo>
                  <a:cubicBezTo>
                    <a:pt x="16046" y="19013"/>
                    <a:pt x="14937" y="19715"/>
                    <a:pt x="13791" y="20270"/>
                  </a:cubicBezTo>
                  <a:cubicBezTo>
                    <a:pt x="13864" y="19900"/>
                    <a:pt x="13828" y="19530"/>
                    <a:pt x="13791" y="19160"/>
                  </a:cubicBezTo>
                  <a:cubicBezTo>
                    <a:pt x="13938" y="19086"/>
                    <a:pt x="14012" y="19050"/>
                    <a:pt x="14160" y="18976"/>
                  </a:cubicBezTo>
                  <a:cubicBezTo>
                    <a:pt x="14160" y="19197"/>
                    <a:pt x="14197" y="19419"/>
                    <a:pt x="14308" y="19604"/>
                  </a:cubicBezTo>
                  <a:lnTo>
                    <a:pt x="14345" y="19604"/>
                  </a:lnTo>
                  <a:cubicBezTo>
                    <a:pt x="14456" y="19419"/>
                    <a:pt x="14456" y="19234"/>
                    <a:pt x="14493" y="19050"/>
                  </a:cubicBezTo>
                  <a:cubicBezTo>
                    <a:pt x="14493" y="18976"/>
                    <a:pt x="14456" y="18865"/>
                    <a:pt x="14456" y="18828"/>
                  </a:cubicBezTo>
                  <a:cubicBezTo>
                    <a:pt x="15491" y="18310"/>
                    <a:pt x="16563" y="17756"/>
                    <a:pt x="17599" y="17164"/>
                  </a:cubicBezTo>
                  <a:cubicBezTo>
                    <a:pt x="18523" y="16646"/>
                    <a:pt x="19447" y="16055"/>
                    <a:pt x="20408" y="15537"/>
                  </a:cubicBezTo>
                  <a:cubicBezTo>
                    <a:pt x="21111" y="15168"/>
                    <a:pt x="21776" y="14835"/>
                    <a:pt x="22516" y="14650"/>
                  </a:cubicBezTo>
                  <a:cubicBezTo>
                    <a:pt x="22573" y="14636"/>
                    <a:pt x="22633" y="14630"/>
                    <a:pt x="22692" y="14630"/>
                  </a:cubicBezTo>
                  <a:cubicBezTo>
                    <a:pt x="22939" y="14630"/>
                    <a:pt x="23195" y="14731"/>
                    <a:pt x="23403" y="14761"/>
                  </a:cubicBezTo>
                  <a:cubicBezTo>
                    <a:pt x="23514" y="14761"/>
                    <a:pt x="23588" y="14761"/>
                    <a:pt x="23625" y="14724"/>
                  </a:cubicBezTo>
                  <a:lnTo>
                    <a:pt x="23625" y="14613"/>
                  </a:lnTo>
                  <a:cubicBezTo>
                    <a:pt x="23181" y="14465"/>
                    <a:pt x="22774" y="14354"/>
                    <a:pt x="22294" y="14243"/>
                  </a:cubicBezTo>
                  <a:cubicBezTo>
                    <a:pt x="22136" y="14228"/>
                    <a:pt x="21978" y="14220"/>
                    <a:pt x="21820" y="14220"/>
                  </a:cubicBezTo>
                  <a:cubicBezTo>
                    <a:pt x="21238" y="14220"/>
                    <a:pt x="20657" y="14320"/>
                    <a:pt x="20076" y="14465"/>
                  </a:cubicBezTo>
                  <a:cubicBezTo>
                    <a:pt x="19373" y="14650"/>
                    <a:pt x="18745" y="14946"/>
                    <a:pt x="18153" y="15315"/>
                  </a:cubicBezTo>
                  <a:cubicBezTo>
                    <a:pt x="17709" y="15537"/>
                    <a:pt x="17414" y="15870"/>
                    <a:pt x="17044" y="16092"/>
                  </a:cubicBezTo>
                  <a:cubicBezTo>
                    <a:pt x="16896" y="16203"/>
                    <a:pt x="16748" y="16277"/>
                    <a:pt x="16674" y="16425"/>
                  </a:cubicBezTo>
                  <a:cubicBezTo>
                    <a:pt x="17155" y="16277"/>
                    <a:pt x="17635" y="15907"/>
                    <a:pt x="18079" y="15648"/>
                  </a:cubicBezTo>
                  <a:cubicBezTo>
                    <a:pt x="18523" y="15389"/>
                    <a:pt x="18892" y="15168"/>
                    <a:pt x="19336" y="15020"/>
                  </a:cubicBezTo>
                  <a:cubicBezTo>
                    <a:pt x="20076" y="14761"/>
                    <a:pt x="20852" y="14650"/>
                    <a:pt x="21591" y="14576"/>
                  </a:cubicBezTo>
                  <a:lnTo>
                    <a:pt x="21591" y="14576"/>
                  </a:lnTo>
                  <a:cubicBezTo>
                    <a:pt x="21148" y="14761"/>
                    <a:pt x="20630" y="14946"/>
                    <a:pt x="20186" y="15168"/>
                  </a:cubicBezTo>
                  <a:cubicBezTo>
                    <a:pt x="19521" y="15463"/>
                    <a:pt x="18892" y="15870"/>
                    <a:pt x="18264" y="16240"/>
                  </a:cubicBezTo>
                  <a:cubicBezTo>
                    <a:pt x="17451" y="16757"/>
                    <a:pt x="16563" y="17164"/>
                    <a:pt x="15750" y="17608"/>
                  </a:cubicBezTo>
                  <a:cubicBezTo>
                    <a:pt x="14530" y="18236"/>
                    <a:pt x="13273" y="18865"/>
                    <a:pt x="11979" y="19345"/>
                  </a:cubicBezTo>
                  <a:cubicBezTo>
                    <a:pt x="11387" y="19567"/>
                    <a:pt x="10759" y="19752"/>
                    <a:pt x="10093" y="19900"/>
                  </a:cubicBezTo>
                  <a:cubicBezTo>
                    <a:pt x="9859" y="19930"/>
                    <a:pt x="9631" y="19944"/>
                    <a:pt x="9407" y="19944"/>
                  </a:cubicBezTo>
                  <a:cubicBezTo>
                    <a:pt x="8816" y="19944"/>
                    <a:pt x="8253" y="19849"/>
                    <a:pt x="7690" y="19715"/>
                  </a:cubicBezTo>
                  <a:cubicBezTo>
                    <a:pt x="7358" y="19604"/>
                    <a:pt x="7099" y="19530"/>
                    <a:pt x="6803" y="19345"/>
                  </a:cubicBezTo>
                  <a:lnTo>
                    <a:pt x="6396" y="19050"/>
                  </a:lnTo>
                  <a:cubicBezTo>
                    <a:pt x="6544" y="18902"/>
                    <a:pt x="6618" y="18717"/>
                    <a:pt x="6766" y="18606"/>
                  </a:cubicBezTo>
                  <a:cubicBezTo>
                    <a:pt x="6803" y="18532"/>
                    <a:pt x="6877" y="18458"/>
                    <a:pt x="6877" y="18421"/>
                  </a:cubicBezTo>
                  <a:lnTo>
                    <a:pt x="6877" y="18421"/>
                  </a:lnTo>
                  <a:cubicBezTo>
                    <a:pt x="6618" y="18606"/>
                    <a:pt x="6433" y="18791"/>
                    <a:pt x="6322" y="19013"/>
                  </a:cubicBezTo>
                  <a:lnTo>
                    <a:pt x="6064" y="18791"/>
                  </a:lnTo>
                  <a:cubicBezTo>
                    <a:pt x="6212" y="18532"/>
                    <a:pt x="6433" y="18347"/>
                    <a:pt x="6618" y="18125"/>
                  </a:cubicBezTo>
                  <a:lnTo>
                    <a:pt x="6618" y="18125"/>
                  </a:lnTo>
                  <a:cubicBezTo>
                    <a:pt x="6359" y="18236"/>
                    <a:pt x="6175" y="18458"/>
                    <a:pt x="5953" y="18606"/>
                  </a:cubicBezTo>
                  <a:lnTo>
                    <a:pt x="5805" y="18458"/>
                  </a:lnTo>
                  <a:cubicBezTo>
                    <a:pt x="5990" y="18236"/>
                    <a:pt x="6212" y="18088"/>
                    <a:pt x="6396" y="17866"/>
                  </a:cubicBezTo>
                  <a:lnTo>
                    <a:pt x="6396" y="17866"/>
                  </a:lnTo>
                  <a:cubicBezTo>
                    <a:pt x="6138" y="17940"/>
                    <a:pt x="5879" y="18125"/>
                    <a:pt x="5657" y="18236"/>
                  </a:cubicBezTo>
                  <a:cubicBezTo>
                    <a:pt x="5620" y="18125"/>
                    <a:pt x="5694" y="18088"/>
                    <a:pt x="5694" y="18051"/>
                  </a:cubicBezTo>
                  <a:cubicBezTo>
                    <a:pt x="5879" y="17793"/>
                    <a:pt x="6175" y="17571"/>
                    <a:pt x="6433" y="17386"/>
                  </a:cubicBezTo>
                  <a:lnTo>
                    <a:pt x="6322" y="17386"/>
                  </a:lnTo>
                  <a:cubicBezTo>
                    <a:pt x="6027" y="17534"/>
                    <a:pt x="5768" y="17719"/>
                    <a:pt x="5472" y="17866"/>
                  </a:cubicBezTo>
                  <a:cubicBezTo>
                    <a:pt x="5435" y="17682"/>
                    <a:pt x="5324" y="17497"/>
                    <a:pt x="5398" y="17312"/>
                  </a:cubicBezTo>
                  <a:cubicBezTo>
                    <a:pt x="5435" y="16831"/>
                    <a:pt x="5583" y="16388"/>
                    <a:pt x="5879" y="16018"/>
                  </a:cubicBezTo>
                  <a:cubicBezTo>
                    <a:pt x="6249" y="15537"/>
                    <a:pt x="6729" y="15131"/>
                    <a:pt x="7284" y="14983"/>
                  </a:cubicBezTo>
                  <a:cubicBezTo>
                    <a:pt x="7507" y="14902"/>
                    <a:pt x="7763" y="14843"/>
                    <a:pt x="8016" y="14843"/>
                  </a:cubicBezTo>
                  <a:cubicBezTo>
                    <a:pt x="8225" y="14843"/>
                    <a:pt x="8431" y="14883"/>
                    <a:pt x="8615" y="14983"/>
                  </a:cubicBezTo>
                  <a:cubicBezTo>
                    <a:pt x="8947" y="15205"/>
                    <a:pt x="9169" y="15574"/>
                    <a:pt x="9206" y="16018"/>
                  </a:cubicBezTo>
                  <a:cubicBezTo>
                    <a:pt x="9206" y="16240"/>
                    <a:pt x="9206" y="16499"/>
                    <a:pt x="9169" y="16757"/>
                  </a:cubicBezTo>
                  <a:cubicBezTo>
                    <a:pt x="9132" y="17127"/>
                    <a:pt x="9021" y="17423"/>
                    <a:pt x="8836" y="17756"/>
                  </a:cubicBezTo>
                  <a:cubicBezTo>
                    <a:pt x="8726" y="17977"/>
                    <a:pt x="8541" y="18162"/>
                    <a:pt x="8393" y="18347"/>
                  </a:cubicBezTo>
                  <a:cubicBezTo>
                    <a:pt x="8060" y="18310"/>
                    <a:pt x="7727" y="18162"/>
                    <a:pt x="7506" y="17977"/>
                  </a:cubicBezTo>
                  <a:cubicBezTo>
                    <a:pt x="7284" y="17793"/>
                    <a:pt x="7099" y="17497"/>
                    <a:pt x="7099" y="17164"/>
                  </a:cubicBezTo>
                  <a:cubicBezTo>
                    <a:pt x="7099" y="16868"/>
                    <a:pt x="7173" y="16572"/>
                    <a:pt x="7358" y="16388"/>
                  </a:cubicBezTo>
                  <a:cubicBezTo>
                    <a:pt x="7441" y="16304"/>
                    <a:pt x="7554" y="16266"/>
                    <a:pt x="7667" y="16266"/>
                  </a:cubicBezTo>
                  <a:cubicBezTo>
                    <a:pt x="7805" y="16266"/>
                    <a:pt x="7942" y="16323"/>
                    <a:pt x="8023" y="16425"/>
                  </a:cubicBezTo>
                  <a:cubicBezTo>
                    <a:pt x="8171" y="16609"/>
                    <a:pt x="8171" y="16831"/>
                    <a:pt x="8097" y="17016"/>
                  </a:cubicBezTo>
                  <a:cubicBezTo>
                    <a:pt x="8356" y="16868"/>
                    <a:pt x="8282" y="16609"/>
                    <a:pt x="8245" y="16388"/>
                  </a:cubicBezTo>
                  <a:cubicBezTo>
                    <a:pt x="8208" y="16129"/>
                    <a:pt x="8097" y="15870"/>
                    <a:pt x="7875" y="15833"/>
                  </a:cubicBezTo>
                  <a:cubicBezTo>
                    <a:pt x="7786" y="15803"/>
                    <a:pt x="7694" y="15790"/>
                    <a:pt x="7603" y="15790"/>
                  </a:cubicBezTo>
                  <a:cubicBezTo>
                    <a:pt x="7352" y="15790"/>
                    <a:pt x="7103" y="15893"/>
                    <a:pt x="6914" y="16055"/>
                  </a:cubicBezTo>
                  <a:cubicBezTo>
                    <a:pt x="6507" y="16499"/>
                    <a:pt x="6396" y="17201"/>
                    <a:pt x="6618" y="17756"/>
                  </a:cubicBezTo>
                  <a:cubicBezTo>
                    <a:pt x="6914" y="18347"/>
                    <a:pt x="7506" y="18828"/>
                    <a:pt x="8171" y="18976"/>
                  </a:cubicBezTo>
                  <a:cubicBezTo>
                    <a:pt x="8619" y="19040"/>
                    <a:pt x="9080" y="19104"/>
                    <a:pt x="9546" y="19104"/>
                  </a:cubicBezTo>
                  <a:cubicBezTo>
                    <a:pt x="9887" y="19104"/>
                    <a:pt x="10230" y="19069"/>
                    <a:pt x="10574" y="18976"/>
                  </a:cubicBezTo>
                  <a:cubicBezTo>
                    <a:pt x="10944" y="18865"/>
                    <a:pt x="11350" y="18791"/>
                    <a:pt x="11720" y="18643"/>
                  </a:cubicBezTo>
                  <a:cubicBezTo>
                    <a:pt x="12460" y="18421"/>
                    <a:pt x="13162" y="18125"/>
                    <a:pt x="13828" y="17756"/>
                  </a:cubicBezTo>
                  <a:cubicBezTo>
                    <a:pt x="14863" y="17238"/>
                    <a:pt x="15824" y="16536"/>
                    <a:pt x="16748" y="15870"/>
                  </a:cubicBezTo>
                  <a:cubicBezTo>
                    <a:pt x="17672" y="15168"/>
                    <a:pt x="18523" y="14391"/>
                    <a:pt x="19262" y="13467"/>
                  </a:cubicBezTo>
                  <a:cubicBezTo>
                    <a:pt x="19447" y="13208"/>
                    <a:pt x="19558" y="12986"/>
                    <a:pt x="19632" y="12728"/>
                  </a:cubicBezTo>
                  <a:cubicBezTo>
                    <a:pt x="19632" y="12506"/>
                    <a:pt x="19484" y="12284"/>
                    <a:pt x="19299" y="12210"/>
                  </a:cubicBezTo>
                  <a:cubicBezTo>
                    <a:pt x="19114" y="12173"/>
                    <a:pt x="18929" y="12173"/>
                    <a:pt x="18745" y="12173"/>
                  </a:cubicBezTo>
                  <a:cubicBezTo>
                    <a:pt x="19151" y="11840"/>
                    <a:pt x="19521" y="11434"/>
                    <a:pt x="19854" y="11027"/>
                  </a:cubicBezTo>
                  <a:cubicBezTo>
                    <a:pt x="20223" y="10546"/>
                    <a:pt x="20667" y="10140"/>
                    <a:pt x="21148" y="9770"/>
                  </a:cubicBezTo>
                  <a:cubicBezTo>
                    <a:pt x="21554" y="9437"/>
                    <a:pt x="22035" y="9104"/>
                    <a:pt x="22479" y="8920"/>
                  </a:cubicBezTo>
                  <a:cubicBezTo>
                    <a:pt x="22664" y="9178"/>
                    <a:pt x="22848" y="9400"/>
                    <a:pt x="23033" y="9585"/>
                  </a:cubicBezTo>
                  <a:cubicBezTo>
                    <a:pt x="23070" y="9659"/>
                    <a:pt x="23181" y="9659"/>
                    <a:pt x="23255" y="9733"/>
                  </a:cubicBezTo>
                  <a:cubicBezTo>
                    <a:pt x="23033" y="9437"/>
                    <a:pt x="22848" y="9104"/>
                    <a:pt x="22774" y="8809"/>
                  </a:cubicBezTo>
                  <a:cubicBezTo>
                    <a:pt x="22848" y="8735"/>
                    <a:pt x="22885" y="8735"/>
                    <a:pt x="22996" y="8698"/>
                  </a:cubicBezTo>
                  <a:cubicBezTo>
                    <a:pt x="23144" y="9030"/>
                    <a:pt x="23255" y="9289"/>
                    <a:pt x="23403" y="9585"/>
                  </a:cubicBezTo>
                  <a:cubicBezTo>
                    <a:pt x="23551" y="9844"/>
                    <a:pt x="23810" y="10029"/>
                    <a:pt x="24031" y="10324"/>
                  </a:cubicBezTo>
                  <a:cubicBezTo>
                    <a:pt x="24327" y="10583"/>
                    <a:pt x="24586" y="10916"/>
                    <a:pt x="24956" y="11101"/>
                  </a:cubicBezTo>
                  <a:cubicBezTo>
                    <a:pt x="24919" y="10953"/>
                    <a:pt x="24808" y="10916"/>
                    <a:pt x="24697" y="10768"/>
                  </a:cubicBezTo>
                  <a:cubicBezTo>
                    <a:pt x="24364" y="10398"/>
                    <a:pt x="24105" y="10029"/>
                    <a:pt x="23847" y="9585"/>
                  </a:cubicBezTo>
                  <a:cubicBezTo>
                    <a:pt x="23662" y="9252"/>
                    <a:pt x="23551" y="8920"/>
                    <a:pt x="23403" y="8624"/>
                  </a:cubicBezTo>
                  <a:cubicBezTo>
                    <a:pt x="23477" y="8624"/>
                    <a:pt x="23588" y="8550"/>
                    <a:pt x="23662" y="8550"/>
                  </a:cubicBezTo>
                  <a:cubicBezTo>
                    <a:pt x="23994" y="9067"/>
                    <a:pt x="24364" y="9585"/>
                    <a:pt x="24734" y="10029"/>
                  </a:cubicBezTo>
                  <a:cubicBezTo>
                    <a:pt x="25067" y="10509"/>
                    <a:pt x="25436" y="11027"/>
                    <a:pt x="25806" y="11471"/>
                  </a:cubicBezTo>
                  <a:cubicBezTo>
                    <a:pt x="26028" y="11692"/>
                    <a:pt x="26176" y="11988"/>
                    <a:pt x="26398" y="12210"/>
                  </a:cubicBezTo>
                  <a:cubicBezTo>
                    <a:pt x="26453" y="12284"/>
                    <a:pt x="26536" y="12321"/>
                    <a:pt x="26615" y="12321"/>
                  </a:cubicBezTo>
                  <a:cubicBezTo>
                    <a:pt x="26693" y="12321"/>
                    <a:pt x="26767" y="12284"/>
                    <a:pt x="26804" y="12210"/>
                  </a:cubicBezTo>
                  <a:cubicBezTo>
                    <a:pt x="27063" y="11951"/>
                    <a:pt x="27248" y="11655"/>
                    <a:pt x="27470" y="11397"/>
                  </a:cubicBezTo>
                  <a:cubicBezTo>
                    <a:pt x="27913" y="10842"/>
                    <a:pt x="28357" y="10177"/>
                    <a:pt x="28764" y="9622"/>
                  </a:cubicBezTo>
                  <a:cubicBezTo>
                    <a:pt x="29059" y="9289"/>
                    <a:pt x="29281" y="8920"/>
                    <a:pt x="29503" y="8550"/>
                  </a:cubicBezTo>
                  <a:close/>
                  <a:moveTo>
                    <a:pt x="13458" y="19086"/>
                  </a:moveTo>
                  <a:lnTo>
                    <a:pt x="13458" y="19086"/>
                  </a:lnTo>
                  <a:cubicBezTo>
                    <a:pt x="13532" y="19456"/>
                    <a:pt x="13532" y="19826"/>
                    <a:pt x="13421" y="20159"/>
                  </a:cubicBezTo>
                  <a:cubicBezTo>
                    <a:pt x="13421" y="20307"/>
                    <a:pt x="13236" y="20343"/>
                    <a:pt x="13088" y="20380"/>
                  </a:cubicBezTo>
                  <a:cubicBezTo>
                    <a:pt x="13162" y="20011"/>
                    <a:pt x="13236" y="19604"/>
                    <a:pt x="13199" y="19234"/>
                  </a:cubicBezTo>
                  <a:lnTo>
                    <a:pt x="13458" y="19086"/>
                  </a:lnTo>
                  <a:close/>
                  <a:moveTo>
                    <a:pt x="39707" y="19086"/>
                  </a:moveTo>
                  <a:lnTo>
                    <a:pt x="40003" y="19234"/>
                  </a:lnTo>
                  <a:cubicBezTo>
                    <a:pt x="39966" y="19604"/>
                    <a:pt x="40040" y="20011"/>
                    <a:pt x="40077" y="20380"/>
                  </a:cubicBezTo>
                  <a:lnTo>
                    <a:pt x="39818" y="20270"/>
                  </a:lnTo>
                  <a:cubicBezTo>
                    <a:pt x="39707" y="19900"/>
                    <a:pt x="39670" y="19530"/>
                    <a:pt x="39707" y="19086"/>
                  </a:cubicBezTo>
                  <a:close/>
                  <a:moveTo>
                    <a:pt x="5694" y="18902"/>
                  </a:moveTo>
                  <a:cubicBezTo>
                    <a:pt x="5953" y="19271"/>
                    <a:pt x="6285" y="19530"/>
                    <a:pt x="6692" y="19752"/>
                  </a:cubicBezTo>
                  <a:cubicBezTo>
                    <a:pt x="7358" y="20085"/>
                    <a:pt x="8134" y="20196"/>
                    <a:pt x="8947" y="20270"/>
                  </a:cubicBezTo>
                  <a:cubicBezTo>
                    <a:pt x="9047" y="20276"/>
                    <a:pt x="9147" y="20279"/>
                    <a:pt x="9246" y="20279"/>
                  </a:cubicBezTo>
                  <a:cubicBezTo>
                    <a:pt x="10286" y="20279"/>
                    <a:pt x="11296" y="19942"/>
                    <a:pt x="12275" y="19604"/>
                  </a:cubicBezTo>
                  <a:cubicBezTo>
                    <a:pt x="12349" y="19863"/>
                    <a:pt x="12312" y="20270"/>
                    <a:pt x="12497" y="20491"/>
                  </a:cubicBezTo>
                  <a:cubicBezTo>
                    <a:pt x="12497" y="20159"/>
                    <a:pt x="12534" y="19826"/>
                    <a:pt x="12571" y="19456"/>
                  </a:cubicBezTo>
                  <a:cubicBezTo>
                    <a:pt x="12718" y="19419"/>
                    <a:pt x="12829" y="19382"/>
                    <a:pt x="12940" y="19345"/>
                  </a:cubicBezTo>
                  <a:lnTo>
                    <a:pt x="12940" y="19345"/>
                  </a:lnTo>
                  <a:cubicBezTo>
                    <a:pt x="13014" y="19715"/>
                    <a:pt x="12940" y="20122"/>
                    <a:pt x="12903" y="20491"/>
                  </a:cubicBezTo>
                  <a:cubicBezTo>
                    <a:pt x="12275" y="20750"/>
                    <a:pt x="11609" y="20898"/>
                    <a:pt x="10981" y="21046"/>
                  </a:cubicBezTo>
                  <a:cubicBezTo>
                    <a:pt x="10662" y="21096"/>
                    <a:pt x="10335" y="21121"/>
                    <a:pt x="10007" y="21121"/>
                  </a:cubicBezTo>
                  <a:cubicBezTo>
                    <a:pt x="9119" y="21121"/>
                    <a:pt x="8225" y="20933"/>
                    <a:pt x="7469" y="20528"/>
                  </a:cubicBezTo>
                  <a:cubicBezTo>
                    <a:pt x="6914" y="20270"/>
                    <a:pt x="6359" y="19974"/>
                    <a:pt x="5990" y="19456"/>
                  </a:cubicBezTo>
                  <a:cubicBezTo>
                    <a:pt x="5842" y="19271"/>
                    <a:pt x="5805" y="19086"/>
                    <a:pt x="5694" y="18902"/>
                  </a:cubicBezTo>
                  <a:close/>
                  <a:moveTo>
                    <a:pt x="47582" y="18902"/>
                  </a:moveTo>
                  <a:cubicBezTo>
                    <a:pt x="47434" y="19234"/>
                    <a:pt x="47249" y="19604"/>
                    <a:pt x="46916" y="19826"/>
                  </a:cubicBezTo>
                  <a:cubicBezTo>
                    <a:pt x="46473" y="20196"/>
                    <a:pt x="45955" y="20491"/>
                    <a:pt x="45401" y="20713"/>
                  </a:cubicBezTo>
                  <a:cubicBezTo>
                    <a:pt x="44740" y="20993"/>
                    <a:pt x="44026" y="21133"/>
                    <a:pt x="43297" y="21133"/>
                  </a:cubicBezTo>
                  <a:cubicBezTo>
                    <a:pt x="42965" y="21133"/>
                    <a:pt x="42630" y="21104"/>
                    <a:pt x="42295" y="21046"/>
                  </a:cubicBezTo>
                  <a:cubicBezTo>
                    <a:pt x="41666" y="20898"/>
                    <a:pt x="40964" y="20750"/>
                    <a:pt x="40372" y="20491"/>
                  </a:cubicBezTo>
                  <a:cubicBezTo>
                    <a:pt x="40336" y="20122"/>
                    <a:pt x="40262" y="19715"/>
                    <a:pt x="40336" y="19345"/>
                  </a:cubicBezTo>
                  <a:lnTo>
                    <a:pt x="40336" y="19345"/>
                  </a:lnTo>
                  <a:cubicBezTo>
                    <a:pt x="40446" y="19382"/>
                    <a:pt x="40557" y="19419"/>
                    <a:pt x="40705" y="19456"/>
                  </a:cubicBezTo>
                  <a:cubicBezTo>
                    <a:pt x="40705" y="19789"/>
                    <a:pt x="40779" y="20122"/>
                    <a:pt x="40779" y="20491"/>
                  </a:cubicBezTo>
                  <a:cubicBezTo>
                    <a:pt x="40964" y="20196"/>
                    <a:pt x="40927" y="19900"/>
                    <a:pt x="41001" y="19604"/>
                  </a:cubicBezTo>
                  <a:cubicBezTo>
                    <a:pt x="41740" y="19863"/>
                    <a:pt x="42480" y="20122"/>
                    <a:pt x="43293" y="20196"/>
                  </a:cubicBezTo>
                  <a:cubicBezTo>
                    <a:pt x="43499" y="20234"/>
                    <a:pt x="43706" y="20250"/>
                    <a:pt x="43910" y="20250"/>
                  </a:cubicBezTo>
                  <a:cubicBezTo>
                    <a:pt x="44293" y="20250"/>
                    <a:pt x="44670" y="20194"/>
                    <a:pt x="45031" y="20122"/>
                  </a:cubicBezTo>
                  <a:cubicBezTo>
                    <a:pt x="45733" y="20011"/>
                    <a:pt x="46436" y="19826"/>
                    <a:pt x="46990" y="19419"/>
                  </a:cubicBezTo>
                  <a:cubicBezTo>
                    <a:pt x="47212" y="19271"/>
                    <a:pt x="47397" y="19086"/>
                    <a:pt x="47582" y="18902"/>
                  </a:cubicBezTo>
                  <a:close/>
                  <a:moveTo>
                    <a:pt x="24512" y="18717"/>
                  </a:moveTo>
                  <a:cubicBezTo>
                    <a:pt x="24956" y="18902"/>
                    <a:pt x="25473" y="18976"/>
                    <a:pt x="25954" y="19086"/>
                  </a:cubicBezTo>
                  <a:cubicBezTo>
                    <a:pt x="25880" y="19234"/>
                    <a:pt x="25843" y="19419"/>
                    <a:pt x="25806" y="19567"/>
                  </a:cubicBezTo>
                  <a:cubicBezTo>
                    <a:pt x="25769" y="19715"/>
                    <a:pt x="25658" y="19789"/>
                    <a:pt x="25584" y="19937"/>
                  </a:cubicBezTo>
                  <a:cubicBezTo>
                    <a:pt x="25769" y="19900"/>
                    <a:pt x="25843" y="19715"/>
                    <a:pt x="25954" y="19567"/>
                  </a:cubicBezTo>
                  <a:cubicBezTo>
                    <a:pt x="26139" y="19345"/>
                    <a:pt x="26213" y="19086"/>
                    <a:pt x="26324" y="18828"/>
                  </a:cubicBezTo>
                  <a:lnTo>
                    <a:pt x="26693" y="18828"/>
                  </a:lnTo>
                  <a:cubicBezTo>
                    <a:pt x="26767" y="19197"/>
                    <a:pt x="26952" y="19567"/>
                    <a:pt x="27248" y="19826"/>
                  </a:cubicBezTo>
                  <a:cubicBezTo>
                    <a:pt x="27285" y="19900"/>
                    <a:pt x="27396" y="19937"/>
                    <a:pt x="27433" y="19974"/>
                  </a:cubicBezTo>
                  <a:cubicBezTo>
                    <a:pt x="27359" y="19826"/>
                    <a:pt x="27285" y="19752"/>
                    <a:pt x="27211" y="19604"/>
                  </a:cubicBezTo>
                  <a:cubicBezTo>
                    <a:pt x="27100" y="19456"/>
                    <a:pt x="27100" y="19271"/>
                    <a:pt x="27063" y="19160"/>
                  </a:cubicBezTo>
                  <a:cubicBezTo>
                    <a:pt x="27581" y="19050"/>
                    <a:pt x="28024" y="18976"/>
                    <a:pt x="28505" y="18791"/>
                  </a:cubicBezTo>
                  <a:lnTo>
                    <a:pt x="28579" y="18865"/>
                  </a:lnTo>
                  <a:cubicBezTo>
                    <a:pt x="28515" y="18896"/>
                    <a:pt x="28397" y="18983"/>
                    <a:pt x="28271" y="18983"/>
                  </a:cubicBezTo>
                  <a:cubicBezTo>
                    <a:pt x="28250" y="18983"/>
                    <a:pt x="28230" y="18981"/>
                    <a:pt x="28209" y="18976"/>
                  </a:cubicBezTo>
                  <a:cubicBezTo>
                    <a:pt x="28172" y="18976"/>
                    <a:pt x="28135" y="19013"/>
                    <a:pt x="28061" y="19013"/>
                  </a:cubicBezTo>
                  <a:lnTo>
                    <a:pt x="27987" y="19086"/>
                  </a:lnTo>
                  <a:cubicBezTo>
                    <a:pt x="27913" y="19086"/>
                    <a:pt x="27839" y="19160"/>
                    <a:pt x="27802" y="19160"/>
                  </a:cubicBezTo>
                  <a:lnTo>
                    <a:pt x="27728" y="19086"/>
                  </a:lnTo>
                  <a:cubicBezTo>
                    <a:pt x="27692" y="19160"/>
                    <a:pt x="27618" y="19197"/>
                    <a:pt x="27581" y="19234"/>
                  </a:cubicBezTo>
                  <a:cubicBezTo>
                    <a:pt x="27692" y="19234"/>
                    <a:pt x="27839" y="19197"/>
                    <a:pt x="27987" y="19160"/>
                  </a:cubicBezTo>
                  <a:cubicBezTo>
                    <a:pt x="28037" y="19160"/>
                    <a:pt x="28102" y="19177"/>
                    <a:pt x="28174" y="19177"/>
                  </a:cubicBezTo>
                  <a:cubicBezTo>
                    <a:pt x="28209" y="19177"/>
                    <a:pt x="28246" y="19173"/>
                    <a:pt x="28283" y="19160"/>
                  </a:cubicBezTo>
                  <a:cubicBezTo>
                    <a:pt x="28283" y="19086"/>
                    <a:pt x="28357" y="19050"/>
                    <a:pt x="28357" y="19050"/>
                  </a:cubicBezTo>
                  <a:cubicBezTo>
                    <a:pt x="28431" y="19013"/>
                    <a:pt x="28542" y="19013"/>
                    <a:pt x="28616" y="18976"/>
                  </a:cubicBezTo>
                  <a:cubicBezTo>
                    <a:pt x="28949" y="19382"/>
                    <a:pt x="29281" y="19826"/>
                    <a:pt x="29688" y="20159"/>
                  </a:cubicBezTo>
                  <a:cubicBezTo>
                    <a:pt x="29540" y="20159"/>
                    <a:pt x="29244" y="20196"/>
                    <a:pt x="28949" y="20270"/>
                  </a:cubicBezTo>
                  <a:cubicBezTo>
                    <a:pt x="28875" y="20270"/>
                    <a:pt x="28801" y="20196"/>
                    <a:pt x="28764" y="20159"/>
                  </a:cubicBezTo>
                  <a:cubicBezTo>
                    <a:pt x="28616" y="20011"/>
                    <a:pt x="28505" y="19900"/>
                    <a:pt x="28320" y="19789"/>
                  </a:cubicBezTo>
                  <a:lnTo>
                    <a:pt x="28320" y="19789"/>
                  </a:lnTo>
                  <a:cubicBezTo>
                    <a:pt x="28394" y="20011"/>
                    <a:pt x="28542" y="20159"/>
                    <a:pt x="28690" y="20343"/>
                  </a:cubicBezTo>
                  <a:cubicBezTo>
                    <a:pt x="28579" y="20380"/>
                    <a:pt x="28505" y="20380"/>
                    <a:pt x="28394" y="20380"/>
                  </a:cubicBezTo>
                  <a:cubicBezTo>
                    <a:pt x="28172" y="20307"/>
                    <a:pt x="28024" y="20048"/>
                    <a:pt x="27802" y="19937"/>
                  </a:cubicBezTo>
                  <a:lnTo>
                    <a:pt x="27802" y="19937"/>
                  </a:lnTo>
                  <a:cubicBezTo>
                    <a:pt x="27876" y="20159"/>
                    <a:pt x="28024" y="20307"/>
                    <a:pt x="28172" y="20491"/>
                  </a:cubicBezTo>
                  <a:cubicBezTo>
                    <a:pt x="28061" y="20528"/>
                    <a:pt x="27987" y="20565"/>
                    <a:pt x="27876" y="20565"/>
                  </a:cubicBezTo>
                  <a:cubicBezTo>
                    <a:pt x="27507" y="20454"/>
                    <a:pt x="27248" y="20159"/>
                    <a:pt x="26952" y="19937"/>
                  </a:cubicBezTo>
                  <a:lnTo>
                    <a:pt x="26952" y="19937"/>
                  </a:lnTo>
                  <a:cubicBezTo>
                    <a:pt x="27100" y="20270"/>
                    <a:pt x="27322" y="20491"/>
                    <a:pt x="27581" y="20713"/>
                  </a:cubicBezTo>
                  <a:lnTo>
                    <a:pt x="26582" y="21268"/>
                  </a:lnTo>
                  <a:cubicBezTo>
                    <a:pt x="26287" y="21083"/>
                    <a:pt x="25954" y="20861"/>
                    <a:pt x="25621" y="20713"/>
                  </a:cubicBezTo>
                  <a:cubicBezTo>
                    <a:pt x="25843" y="20491"/>
                    <a:pt x="26065" y="20270"/>
                    <a:pt x="26213" y="19937"/>
                  </a:cubicBezTo>
                  <a:lnTo>
                    <a:pt x="26213" y="19937"/>
                  </a:lnTo>
                  <a:cubicBezTo>
                    <a:pt x="26065" y="20011"/>
                    <a:pt x="25954" y="20159"/>
                    <a:pt x="25806" y="20270"/>
                  </a:cubicBezTo>
                  <a:cubicBezTo>
                    <a:pt x="25658" y="20343"/>
                    <a:pt x="25473" y="20491"/>
                    <a:pt x="25288" y="20528"/>
                  </a:cubicBezTo>
                  <a:cubicBezTo>
                    <a:pt x="25214" y="20528"/>
                    <a:pt x="25104" y="20417"/>
                    <a:pt x="25030" y="20417"/>
                  </a:cubicBezTo>
                  <a:cubicBezTo>
                    <a:pt x="25141" y="20233"/>
                    <a:pt x="25288" y="20048"/>
                    <a:pt x="25399" y="19863"/>
                  </a:cubicBezTo>
                  <a:lnTo>
                    <a:pt x="25399" y="19863"/>
                  </a:lnTo>
                  <a:cubicBezTo>
                    <a:pt x="25141" y="19974"/>
                    <a:pt x="25030" y="20196"/>
                    <a:pt x="24771" y="20343"/>
                  </a:cubicBezTo>
                  <a:cubicBezTo>
                    <a:pt x="24697" y="20343"/>
                    <a:pt x="24586" y="20307"/>
                    <a:pt x="24512" y="20307"/>
                  </a:cubicBezTo>
                  <a:cubicBezTo>
                    <a:pt x="24660" y="20122"/>
                    <a:pt x="24845" y="19974"/>
                    <a:pt x="24882" y="19752"/>
                  </a:cubicBezTo>
                  <a:lnTo>
                    <a:pt x="24882" y="19752"/>
                  </a:lnTo>
                  <a:cubicBezTo>
                    <a:pt x="24697" y="19863"/>
                    <a:pt x="24512" y="20048"/>
                    <a:pt x="24327" y="20196"/>
                  </a:cubicBezTo>
                  <a:cubicBezTo>
                    <a:pt x="24272" y="20214"/>
                    <a:pt x="24226" y="20223"/>
                    <a:pt x="24189" y="20223"/>
                  </a:cubicBezTo>
                  <a:cubicBezTo>
                    <a:pt x="24152" y="20223"/>
                    <a:pt x="24124" y="20214"/>
                    <a:pt x="24105" y="20196"/>
                  </a:cubicBezTo>
                  <a:cubicBezTo>
                    <a:pt x="23810" y="20159"/>
                    <a:pt x="23588" y="20122"/>
                    <a:pt x="23292" y="20122"/>
                  </a:cubicBezTo>
                  <a:cubicBezTo>
                    <a:pt x="23736" y="19752"/>
                    <a:pt x="24031" y="19308"/>
                    <a:pt x="24364" y="18902"/>
                  </a:cubicBezTo>
                  <a:cubicBezTo>
                    <a:pt x="24475" y="18939"/>
                    <a:pt x="24549" y="18939"/>
                    <a:pt x="24660" y="19013"/>
                  </a:cubicBezTo>
                  <a:cubicBezTo>
                    <a:pt x="24660" y="19050"/>
                    <a:pt x="24697" y="19086"/>
                    <a:pt x="24697" y="19086"/>
                  </a:cubicBezTo>
                  <a:cubicBezTo>
                    <a:pt x="24720" y="19094"/>
                    <a:pt x="24742" y="19097"/>
                    <a:pt x="24763" y="19097"/>
                  </a:cubicBezTo>
                  <a:cubicBezTo>
                    <a:pt x="24821" y="19097"/>
                    <a:pt x="24875" y="19076"/>
                    <a:pt x="24945" y="19076"/>
                  </a:cubicBezTo>
                  <a:cubicBezTo>
                    <a:pt x="24970" y="19076"/>
                    <a:pt x="24998" y="19079"/>
                    <a:pt x="25030" y="19086"/>
                  </a:cubicBezTo>
                  <a:cubicBezTo>
                    <a:pt x="25178" y="19123"/>
                    <a:pt x="25288" y="19197"/>
                    <a:pt x="25436" y="19197"/>
                  </a:cubicBezTo>
                  <a:cubicBezTo>
                    <a:pt x="25399" y="19160"/>
                    <a:pt x="25362" y="19086"/>
                    <a:pt x="25251" y="19050"/>
                  </a:cubicBezTo>
                  <a:lnTo>
                    <a:pt x="25214" y="19086"/>
                  </a:lnTo>
                  <a:cubicBezTo>
                    <a:pt x="25141" y="19086"/>
                    <a:pt x="25067" y="19050"/>
                    <a:pt x="25030" y="19050"/>
                  </a:cubicBezTo>
                  <a:lnTo>
                    <a:pt x="24919" y="18976"/>
                  </a:lnTo>
                  <a:cubicBezTo>
                    <a:pt x="24882" y="18976"/>
                    <a:pt x="24845" y="18902"/>
                    <a:pt x="24808" y="18902"/>
                  </a:cubicBezTo>
                  <a:cubicBezTo>
                    <a:pt x="24772" y="18919"/>
                    <a:pt x="24739" y="18927"/>
                    <a:pt x="24707" y="18927"/>
                  </a:cubicBezTo>
                  <a:cubicBezTo>
                    <a:pt x="24607" y="18927"/>
                    <a:pt x="24522" y="18856"/>
                    <a:pt x="24438" y="18828"/>
                  </a:cubicBezTo>
                  <a:cubicBezTo>
                    <a:pt x="24438" y="18791"/>
                    <a:pt x="24475" y="18791"/>
                    <a:pt x="24512" y="18717"/>
                  </a:cubicBezTo>
                  <a:close/>
                  <a:moveTo>
                    <a:pt x="24623" y="20824"/>
                  </a:moveTo>
                  <a:cubicBezTo>
                    <a:pt x="24919" y="20935"/>
                    <a:pt x="25251" y="21120"/>
                    <a:pt x="25584" y="21231"/>
                  </a:cubicBezTo>
                  <a:cubicBezTo>
                    <a:pt x="25954" y="21379"/>
                    <a:pt x="26213" y="21637"/>
                    <a:pt x="26582" y="21748"/>
                  </a:cubicBezTo>
                  <a:cubicBezTo>
                    <a:pt x="26952" y="21637"/>
                    <a:pt x="27248" y="21379"/>
                    <a:pt x="27618" y="21231"/>
                  </a:cubicBezTo>
                  <a:lnTo>
                    <a:pt x="28579" y="20824"/>
                  </a:lnTo>
                  <a:lnTo>
                    <a:pt x="28579" y="20824"/>
                  </a:lnTo>
                  <a:cubicBezTo>
                    <a:pt x="28542" y="21046"/>
                    <a:pt x="28542" y="21231"/>
                    <a:pt x="28542" y="21453"/>
                  </a:cubicBezTo>
                  <a:cubicBezTo>
                    <a:pt x="28061" y="21453"/>
                    <a:pt x="27655" y="21674"/>
                    <a:pt x="27248" y="21933"/>
                  </a:cubicBezTo>
                  <a:cubicBezTo>
                    <a:pt x="27063" y="22007"/>
                    <a:pt x="26878" y="22192"/>
                    <a:pt x="26693" y="22340"/>
                  </a:cubicBezTo>
                  <a:cubicBezTo>
                    <a:pt x="26663" y="22350"/>
                    <a:pt x="26634" y="22355"/>
                    <a:pt x="26606" y="22355"/>
                  </a:cubicBezTo>
                  <a:cubicBezTo>
                    <a:pt x="26430" y="22355"/>
                    <a:pt x="26298" y="22172"/>
                    <a:pt x="26139" y="22044"/>
                  </a:cubicBezTo>
                  <a:cubicBezTo>
                    <a:pt x="25658" y="21785"/>
                    <a:pt x="25178" y="21490"/>
                    <a:pt x="24623" y="21453"/>
                  </a:cubicBezTo>
                  <a:cubicBezTo>
                    <a:pt x="24660" y="21231"/>
                    <a:pt x="24623" y="21046"/>
                    <a:pt x="24623" y="20824"/>
                  </a:cubicBezTo>
                  <a:close/>
                  <a:moveTo>
                    <a:pt x="28579" y="21822"/>
                  </a:moveTo>
                  <a:lnTo>
                    <a:pt x="28579" y="21822"/>
                  </a:lnTo>
                  <a:cubicBezTo>
                    <a:pt x="28542" y="22192"/>
                    <a:pt x="28542" y="22599"/>
                    <a:pt x="28505" y="22968"/>
                  </a:cubicBezTo>
                  <a:cubicBezTo>
                    <a:pt x="28209" y="22858"/>
                    <a:pt x="27950" y="22747"/>
                    <a:pt x="27655" y="22599"/>
                  </a:cubicBezTo>
                  <a:lnTo>
                    <a:pt x="27655" y="22599"/>
                  </a:lnTo>
                  <a:cubicBezTo>
                    <a:pt x="27692" y="22710"/>
                    <a:pt x="27802" y="22784"/>
                    <a:pt x="27876" y="22858"/>
                  </a:cubicBezTo>
                  <a:cubicBezTo>
                    <a:pt x="28061" y="22968"/>
                    <a:pt x="28209" y="23079"/>
                    <a:pt x="28394" y="23227"/>
                  </a:cubicBezTo>
                  <a:cubicBezTo>
                    <a:pt x="28579" y="23301"/>
                    <a:pt x="28431" y="23486"/>
                    <a:pt x="28505" y="23634"/>
                  </a:cubicBezTo>
                  <a:cubicBezTo>
                    <a:pt x="28209" y="23449"/>
                    <a:pt x="27987" y="23264"/>
                    <a:pt x="27692" y="23116"/>
                  </a:cubicBezTo>
                  <a:cubicBezTo>
                    <a:pt x="27433" y="22968"/>
                    <a:pt x="27211" y="22784"/>
                    <a:pt x="26952" y="22599"/>
                  </a:cubicBezTo>
                  <a:cubicBezTo>
                    <a:pt x="27248" y="22377"/>
                    <a:pt x="27581" y="22192"/>
                    <a:pt x="27950" y="22044"/>
                  </a:cubicBezTo>
                  <a:cubicBezTo>
                    <a:pt x="28172" y="21970"/>
                    <a:pt x="28357" y="21859"/>
                    <a:pt x="28579" y="21822"/>
                  </a:cubicBezTo>
                  <a:close/>
                  <a:moveTo>
                    <a:pt x="24660" y="21822"/>
                  </a:moveTo>
                  <a:lnTo>
                    <a:pt x="24660" y="21822"/>
                  </a:lnTo>
                  <a:cubicBezTo>
                    <a:pt x="25030" y="21933"/>
                    <a:pt x="25399" y="22118"/>
                    <a:pt x="25769" y="22303"/>
                  </a:cubicBezTo>
                  <a:cubicBezTo>
                    <a:pt x="25954" y="22377"/>
                    <a:pt x="26139" y="22488"/>
                    <a:pt x="26287" y="22673"/>
                  </a:cubicBezTo>
                  <a:cubicBezTo>
                    <a:pt x="25769" y="23042"/>
                    <a:pt x="25251" y="23301"/>
                    <a:pt x="24734" y="23671"/>
                  </a:cubicBezTo>
                  <a:cubicBezTo>
                    <a:pt x="24734" y="23523"/>
                    <a:pt x="24697" y="23412"/>
                    <a:pt x="24697" y="23301"/>
                  </a:cubicBezTo>
                  <a:cubicBezTo>
                    <a:pt x="24993" y="23079"/>
                    <a:pt x="25288" y="22931"/>
                    <a:pt x="25547" y="22599"/>
                  </a:cubicBezTo>
                  <a:lnTo>
                    <a:pt x="25547" y="22599"/>
                  </a:lnTo>
                  <a:cubicBezTo>
                    <a:pt x="25251" y="22747"/>
                    <a:pt x="24993" y="22858"/>
                    <a:pt x="24697" y="22968"/>
                  </a:cubicBezTo>
                  <a:cubicBezTo>
                    <a:pt x="24697" y="22599"/>
                    <a:pt x="24660" y="22192"/>
                    <a:pt x="24660" y="21822"/>
                  </a:cubicBezTo>
                  <a:close/>
                  <a:moveTo>
                    <a:pt x="26582" y="22931"/>
                  </a:moveTo>
                  <a:cubicBezTo>
                    <a:pt x="27063" y="23116"/>
                    <a:pt x="27433" y="23449"/>
                    <a:pt x="27802" y="23671"/>
                  </a:cubicBezTo>
                  <a:cubicBezTo>
                    <a:pt x="27987" y="23819"/>
                    <a:pt x="28209" y="23967"/>
                    <a:pt x="28431" y="24151"/>
                  </a:cubicBezTo>
                  <a:lnTo>
                    <a:pt x="28431" y="24447"/>
                  </a:lnTo>
                  <a:cubicBezTo>
                    <a:pt x="27876" y="24188"/>
                    <a:pt x="27322" y="23967"/>
                    <a:pt x="26878" y="23523"/>
                  </a:cubicBezTo>
                  <a:lnTo>
                    <a:pt x="26878" y="23523"/>
                  </a:lnTo>
                  <a:cubicBezTo>
                    <a:pt x="27026" y="23819"/>
                    <a:pt x="27285" y="24004"/>
                    <a:pt x="27581" y="24188"/>
                  </a:cubicBezTo>
                  <a:cubicBezTo>
                    <a:pt x="27839" y="24373"/>
                    <a:pt x="28061" y="24706"/>
                    <a:pt x="28431" y="24780"/>
                  </a:cubicBezTo>
                  <a:cubicBezTo>
                    <a:pt x="28431" y="24928"/>
                    <a:pt x="28431" y="25113"/>
                    <a:pt x="28394" y="25261"/>
                  </a:cubicBezTo>
                  <a:cubicBezTo>
                    <a:pt x="28172" y="25113"/>
                    <a:pt x="27876" y="25076"/>
                    <a:pt x="27655" y="24928"/>
                  </a:cubicBezTo>
                  <a:cubicBezTo>
                    <a:pt x="27433" y="24780"/>
                    <a:pt x="27137" y="24706"/>
                    <a:pt x="26915" y="24558"/>
                  </a:cubicBezTo>
                  <a:cubicBezTo>
                    <a:pt x="26915" y="24521"/>
                    <a:pt x="26915" y="24410"/>
                    <a:pt x="26804" y="24373"/>
                  </a:cubicBezTo>
                  <a:cubicBezTo>
                    <a:pt x="26780" y="24361"/>
                    <a:pt x="26751" y="24357"/>
                    <a:pt x="26721" y="24357"/>
                  </a:cubicBezTo>
                  <a:cubicBezTo>
                    <a:pt x="26660" y="24357"/>
                    <a:pt x="26595" y="24373"/>
                    <a:pt x="26545" y="24373"/>
                  </a:cubicBezTo>
                  <a:cubicBezTo>
                    <a:pt x="26471" y="24373"/>
                    <a:pt x="26414" y="24357"/>
                    <a:pt x="26351" y="24357"/>
                  </a:cubicBezTo>
                  <a:cubicBezTo>
                    <a:pt x="26320" y="24357"/>
                    <a:pt x="26287" y="24361"/>
                    <a:pt x="26250" y="24373"/>
                  </a:cubicBezTo>
                  <a:cubicBezTo>
                    <a:pt x="26213" y="24410"/>
                    <a:pt x="26213" y="24521"/>
                    <a:pt x="26213" y="24558"/>
                  </a:cubicBezTo>
                  <a:cubicBezTo>
                    <a:pt x="25991" y="24706"/>
                    <a:pt x="25769" y="24780"/>
                    <a:pt x="25510" y="24928"/>
                  </a:cubicBezTo>
                  <a:cubicBezTo>
                    <a:pt x="25288" y="25076"/>
                    <a:pt x="25030" y="25150"/>
                    <a:pt x="24771" y="25261"/>
                  </a:cubicBezTo>
                  <a:cubicBezTo>
                    <a:pt x="24771" y="25113"/>
                    <a:pt x="24771" y="24928"/>
                    <a:pt x="24734" y="24780"/>
                  </a:cubicBezTo>
                  <a:cubicBezTo>
                    <a:pt x="25104" y="24706"/>
                    <a:pt x="25325" y="24410"/>
                    <a:pt x="25621" y="24188"/>
                  </a:cubicBezTo>
                  <a:cubicBezTo>
                    <a:pt x="25843" y="24004"/>
                    <a:pt x="26176" y="23819"/>
                    <a:pt x="26324" y="23523"/>
                  </a:cubicBezTo>
                  <a:lnTo>
                    <a:pt x="26324" y="23523"/>
                  </a:lnTo>
                  <a:cubicBezTo>
                    <a:pt x="25843" y="23967"/>
                    <a:pt x="25288" y="24188"/>
                    <a:pt x="24734" y="24447"/>
                  </a:cubicBezTo>
                  <a:lnTo>
                    <a:pt x="24734" y="24151"/>
                  </a:lnTo>
                  <a:cubicBezTo>
                    <a:pt x="25325" y="23782"/>
                    <a:pt x="25954" y="23264"/>
                    <a:pt x="26582" y="22931"/>
                  </a:cubicBezTo>
                  <a:close/>
                  <a:moveTo>
                    <a:pt x="26582" y="24706"/>
                  </a:moveTo>
                  <a:cubicBezTo>
                    <a:pt x="26841" y="24743"/>
                    <a:pt x="27026" y="24891"/>
                    <a:pt x="27211" y="24965"/>
                  </a:cubicBezTo>
                  <a:cubicBezTo>
                    <a:pt x="27063" y="25298"/>
                    <a:pt x="26841" y="25556"/>
                    <a:pt x="26582" y="25889"/>
                  </a:cubicBezTo>
                  <a:cubicBezTo>
                    <a:pt x="26361" y="25630"/>
                    <a:pt x="26139" y="25335"/>
                    <a:pt x="25991" y="24965"/>
                  </a:cubicBezTo>
                  <a:cubicBezTo>
                    <a:pt x="26176" y="24891"/>
                    <a:pt x="26361" y="24743"/>
                    <a:pt x="26582" y="24706"/>
                  </a:cubicBezTo>
                  <a:close/>
                  <a:moveTo>
                    <a:pt x="25769" y="25113"/>
                  </a:moveTo>
                  <a:cubicBezTo>
                    <a:pt x="25954" y="25482"/>
                    <a:pt x="26213" y="25741"/>
                    <a:pt x="26471" y="26074"/>
                  </a:cubicBezTo>
                  <a:cubicBezTo>
                    <a:pt x="26176" y="26370"/>
                    <a:pt x="25917" y="26592"/>
                    <a:pt x="25621" y="26850"/>
                  </a:cubicBezTo>
                  <a:cubicBezTo>
                    <a:pt x="25399" y="27109"/>
                    <a:pt x="25067" y="27294"/>
                    <a:pt x="24882" y="27553"/>
                  </a:cubicBezTo>
                  <a:cubicBezTo>
                    <a:pt x="24845" y="26850"/>
                    <a:pt x="24808" y="26185"/>
                    <a:pt x="24808" y="25482"/>
                  </a:cubicBezTo>
                  <a:cubicBezTo>
                    <a:pt x="25178" y="25482"/>
                    <a:pt x="25436" y="25261"/>
                    <a:pt x="25769" y="25113"/>
                  </a:cubicBezTo>
                  <a:close/>
                  <a:moveTo>
                    <a:pt x="27470" y="25150"/>
                  </a:moveTo>
                  <a:cubicBezTo>
                    <a:pt x="27802" y="25298"/>
                    <a:pt x="28061" y="25519"/>
                    <a:pt x="28431" y="25519"/>
                  </a:cubicBezTo>
                  <a:cubicBezTo>
                    <a:pt x="28431" y="26222"/>
                    <a:pt x="28394" y="26924"/>
                    <a:pt x="28394" y="27590"/>
                  </a:cubicBezTo>
                  <a:cubicBezTo>
                    <a:pt x="28172" y="27294"/>
                    <a:pt x="27876" y="27109"/>
                    <a:pt x="27618" y="26924"/>
                  </a:cubicBezTo>
                  <a:cubicBezTo>
                    <a:pt x="27322" y="26665"/>
                    <a:pt x="27026" y="26407"/>
                    <a:pt x="26767" y="26111"/>
                  </a:cubicBezTo>
                  <a:cubicBezTo>
                    <a:pt x="27026" y="25815"/>
                    <a:pt x="27285" y="25482"/>
                    <a:pt x="27470" y="25150"/>
                  </a:cubicBezTo>
                  <a:close/>
                  <a:moveTo>
                    <a:pt x="26656" y="26333"/>
                  </a:moveTo>
                  <a:cubicBezTo>
                    <a:pt x="26952" y="26702"/>
                    <a:pt x="27322" y="26998"/>
                    <a:pt x="27692" y="27331"/>
                  </a:cubicBezTo>
                  <a:cubicBezTo>
                    <a:pt x="27950" y="27516"/>
                    <a:pt x="28172" y="27738"/>
                    <a:pt x="28394" y="27886"/>
                  </a:cubicBezTo>
                  <a:lnTo>
                    <a:pt x="28394" y="28366"/>
                  </a:lnTo>
                  <a:cubicBezTo>
                    <a:pt x="28024" y="28070"/>
                    <a:pt x="27692" y="27775"/>
                    <a:pt x="27322" y="27442"/>
                  </a:cubicBezTo>
                  <a:cubicBezTo>
                    <a:pt x="27285" y="27405"/>
                    <a:pt x="27248" y="27405"/>
                    <a:pt x="27211" y="27368"/>
                  </a:cubicBezTo>
                  <a:lnTo>
                    <a:pt x="27211" y="27368"/>
                  </a:lnTo>
                  <a:cubicBezTo>
                    <a:pt x="27581" y="27775"/>
                    <a:pt x="27987" y="28181"/>
                    <a:pt x="28357" y="28625"/>
                  </a:cubicBezTo>
                  <a:cubicBezTo>
                    <a:pt x="28357" y="28810"/>
                    <a:pt x="28320" y="28958"/>
                    <a:pt x="28357" y="29069"/>
                  </a:cubicBezTo>
                  <a:cubicBezTo>
                    <a:pt x="28061" y="28810"/>
                    <a:pt x="27765" y="28588"/>
                    <a:pt x="27470" y="28292"/>
                  </a:cubicBezTo>
                  <a:cubicBezTo>
                    <a:pt x="27396" y="28218"/>
                    <a:pt x="27285" y="28107"/>
                    <a:pt x="27137" y="28070"/>
                  </a:cubicBezTo>
                  <a:lnTo>
                    <a:pt x="27137" y="28070"/>
                  </a:lnTo>
                  <a:cubicBezTo>
                    <a:pt x="27396" y="28403"/>
                    <a:pt x="27692" y="28662"/>
                    <a:pt x="27950" y="28995"/>
                  </a:cubicBezTo>
                  <a:cubicBezTo>
                    <a:pt x="28061" y="29143"/>
                    <a:pt x="28172" y="29327"/>
                    <a:pt x="28357" y="29364"/>
                  </a:cubicBezTo>
                  <a:lnTo>
                    <a:pt x="28357" y="29771"/>
                  </a:lnTo>
                  <a:cubicBezTo>
                    <a:pt x="28061" y="29549"/>
                    <a:pt x="27802" y="29253"/>
                    <a:pt x="27507" y="28995"/>
                  </a:cubicBezTo>
                  <a:cubicBezTo>
                    <a:pt x="27433" y="28884"/>
                    <a:pt x="27322" y="28810"/>
                    <a:pt x="27248" y="28773"/>
                  </a:cubicBezTo>
                  <a:lnTo>
                    <a:pt x="27248" y="28773"/>
                  </a:lnTo>
                  <a:cubicBezTo>
                    <a:pt x="27433" y="29032"/>
                    <a:pt x="27655" y="29253"/>
                    <a:pt x="27839" y="29549"/>
                  </a:cubicBezTo>
                  <a:cubicBezTo>
                    <a:pt x="28024" y="29734"/>
                    <a:pt x="28135" y="29956"/>
                    <a:pt x="28357" y="30104"/>
                  </a:cubicBezTo>
                  <a:cubicBezTo>
                    <a:pt x="28357" y="30289"/>
                    <a:pt x="28357" y="30510"/>
                    <a:pt x="28320" y="30695"/>
                  </a:cubicBezTo>
                  <a:cubicBezTo>
                    <a:pt x="27926" y="31221"/>
                    <a:pt x="27298" y="31484"/>
                    <a:pt x="26696" y="31484"/>
                  </a:cubicBezTo>
                  <a:cubicBezTo>
                    <a:pt x="26620" y="31484"/>
                    <a:pt x="26545" y="31480"/>
                    <a:pt x="26471" y="31472"/>
                  </a:cubicBezTo>
                  <a:cubicBezTo>
                    <a:pt x="25843" y="31435"/>
                    <a:pt x="25288" y="31176"/>
                    <a:pt x="24993" y="30695"/>
                  </a:cubicBezTo>
                  <a:cubicBezTo>
                    <a:pt x="24919" y="30510"/>
                    <a:pt x="24919" y="30289"/>
                    <a:pt x="24919" y="30104"/>
                  </a:cubicBezTo>
                  <a:cubicBezTo>
                    <a:pt x="25178" y="29956"/>
                    <a:pt x="25251" y="29734"/>
                    <a:pt x="25436" y="29549"/>
                  </a:cubicBezTo>
                  <a:cubicBezTo>
                    <a:pt x="25621" y="29253"/>
                    <a:pt x="25917" y="29069"/>
                    <a:pt x="26028" y="28773"/>
                  </a:cubicBezTo>
                  <a:lnTo>
                    <a:pt x="26028" y="28773"/>
                  </a:lnTo>
                  <a:cubicBezTo>
                    <a:pt x="25954" y="28810"/>
                    <a:pt x="25843" y="28884"/>
                    <a:pt x="25769" y="28995"/>
                  </a:cubicBezTo>
                  <a:cubicBezTo>
                    <a:pt x="25473" y="29253"/>
                    <a:pt x="25214" y="29549"/>
                    <a:pt x="24919" y="29771"/>
                  </a:cubicBezTo>
                  <a:lnTo>
                    <a:pt x="24919" y="29364"/>
                  </a:lnTo>
                  <a:cubicBezTo>
                    <a:pt x="25104" y="29327"/>
                    <a:pt x="25214" y="29143"/>
                    <a:pt x="25362" y="28995"/>
                  </a:cubicBezTo>
                  <a:cubicBezTo>
                    <a:pt x="25621" y="28662"/>
                    <a:pt x="25880" y="28403"/>
                    <a:pt x="26139" y="28070"/>
                  </a:cubicBezTo>
                  <a:lnTo>
                    <a:pt x="26139" y="28070"/>
                  </a:lnTo>
                  <a:cubicBezTo>
                    <a:pt x="25880" y="28144"/>
                    <a:pt x="25769" y="28329"/>
                    <a:pt x="25584" y="28514"/>
                  </a:cubicBezTo>
                  <a:cubicBezTo>
                    <a:pt x="25362" y="28699"/>
                    <a:pt x="25104" y="28884"/>
                    <a:pt x="24919" y="29143"/>
                  </a:cubicBezTo>
                  <a:lnTo>
                    <a:pt x="24919" y="28662"/>
                  </a:lnTo>
                  <a:cubicBezTo>
                    <a:pt x="25362" y="28255"/>
                    <a:pt x="25732" y="27849"/>
                    <a:pt x="26102" y="27405"/>
                  </a:cubicBezTo>
                  <a:lnTo>
                    <a:pt x="26102" y="27405"/>
                  </a:lnTo>
                  <a:cubicBezTo>
                    <a:pt x="25954" y="27442"/>
                    <a:pt x="25843" y="27553"/>
                    <a:pt x="25769" y="27664"/>
                  </a:cubicBezTo>
                  <a:cubicBezTo>
                    <a:pt x="25473" y="27886"/>
                    <a:pt x="25178" y="28144"/>
                    <a:pt x="24882" y="28366"/>
                  </a:cubicBezTo>
                  <a:lnTo>
                    <a:pt x="24882" y="27886"/>
                  </a:lnTo>
                  <a:cubicBezTo>
                    <a:pt x="25178" y="27701"/>
                    <a:pt x="25436" y="27442"/>
                    <a:pt x="25658" y="27220"/>
                  </a:cubicBezTo>
                  <a:cubicBezTo>
                    <a:pt x="25991" y="26961"/>
                    <a:pt x="26324" y="26665"/>
                    <a:pt x="26656" y="26333"/>
                  </a:cubicBezTo>
                  <a:close/>
                  <a:moveTo>
                    <a:pt x="24882" y="31472"/>
                  </a:moveTo>
                  <a:cubicBezTo>
                    <a:pt x="25178" y="31657"/>
                    <a:pt x="25547" y="31804"/>
                    <a:pt x="25843" y="31841"/>
                  </a:cubicBezTo>
                  <a:cubicBezTo>
                    <a:pt x="26075" y="31888"/>
                    <a:pt x="26321" y="31908"/>
                    <a:pt x="26568" y="31908"/>
                  </a:cubicBezTo>
                  <a:cubicBezTo>
                    <a:pt x="26911" y="31908"/>
                    <a:pt x="27258" y="31869"/>
                    <a:pt x="27581" y="31804"/>
                  </a:cubicBezTo>
                  <a:cubicBezTo>
                    <a:pt x="27802" y="31767"/>
                    <a:pt x="28024" y="31620"/>
                    <a:pt x="28209" y="31546"/>
                  </a:cubicBezTo>
                  <a:cubicBezTo>
                    <a:pt x="28246" y="31657"/>
                    <a:pt x="28246" y="31804"/>
                    <a:pt x="28246" y="31952"/>
                  </a:cubicBezTo>
                  <a:cubicBezTo>
                    <a:pt x="27876" y="32211"/>
                    <a:pt x="27470" y="32507"/>
                    <a:pt x="27026" y="32766"/>
                  </a:cubicBezTo>
                  <a:cubicBezTo>
                    <a:pt x="26878" y="32877"/>
                    <a:pt x="26730" y="32951"/>
                    <a:pt x="26545" y="33024"/>
                  </a:cubicBezTo>
                  <a:cubicBezTo>
                    <a:pt x="26324" y="32914"/>
                    <a:pt x="26139" y="32766"/>
                    <a:pt x="25917" y="32655"/>
                  </a:cubicBezTo>
                  <a:cubicBezTo>
                    <a:pt x="25547" y="32396"/>
                    <a:pt x="25214" y="32174"/>
                    <a:pt x="24882" y="31952"/>
                  </a:cubicBezTo>
                  <a:lnTo>
                    <a:pt x="24882" y="31472"/>
                  </a:lnTo>
                  <a:close/>
                  <a:moveTo>
                    <a:pt x="28246" y="32396"/>
                  </a:moveTo>
                  <a:cubicBezTo>
                    <a:pt x="28246" y="33024"/>
                    <a:pt x="28209" y="33505"/>
                    <a:pt x="28209" y="34023"/>
                  </a:cubicBezTo>
                  <a:cubicBezTo>
                    <a:pt x="27802" y="33801"/>
                    <a:pt x="27396" y="33505"/>
                    <a:pt x="26952" y="33246"/>
                  </a:cubicBezTo>
                  <a:cubicBezTo>
                    <a:pt x="27433" y="33024"/>
                    <a:pt x="27802" y="32655"/>
                    <a:pt x="28246" y="32396"/>
                  </a:cubicBezTo>
                  <a:close/>
                  <a:moveTo>
                    <a:pt x="24993" y="32470"/>
                  </a:moveTo>
                  <a:lnTo>
                    <a:pt x="24993" y="32470"/>
                  </a:lnTo>
                  <a:cubicBezTo>
                    <a:pt x="25436" y="32692"/>
                    <a:pt x="25806" y="33024"/>
                    <a:pt x="26287" y="33283"/>
                  </a:cubicBezTo>
                  <a:cubicBezTo>
                    <a:pt x="25843" y="33505"/>
                    <a:pt x="25436" y="33801"/>
                    <a:pt x="25030" y="34060"/>
                  </a:cubicBezTo>
                  <a:cubicBezTo>
                    <a:pt x="24993" y="33505"/>
                    <a:pt x="24993" y="33024"/>
                    <a:pt x="24993" y="32470"/>
                  </a:cubicBezTo>
                  <a:close/>
                  <a:moveTo>
                    <a:pt x="27507" y="36278"/>
                  </a:moveTo>
                  <a:lnTo>
                    <a:pt x="27507" y="36278"/>
                  </a:lnTo>
                  <a:cubicBezTo>
                    <a:pt x="27618" y="36426"/>
                    <a:pt x="27765" y="36574"/>
                    <a:pt x="27839" y="36722"/>
                  </a:cubicBezTo>
                  <a:cubicBezTo>
                    <a:pt x="27987" y="36832"/>
                    <a:pt x="28172" y="37017"/>
                    <a:pt x="28357" y="37128"/>
                  </a:cubicBezTo>
                  <a:lnTo>
                    <a:pt x="28357" y="36722"/>
                  </a:lnTo>
                  <a:cubicBezTo>
                    <a:pt x="28320" y="36648"/>
                    <a:pt x="28209" y="36648"/>
                    <a:pt x="28172" y="36611"/>
                  </a:cubicBezTo>
                  <a:cubicBezTo>
                    <a:pt x="27950" y="36537"/>
                    <a:pt x="27765" y="36389"/>
                    <a:pt x="27507" y="36278"/>
                  </a:cubicBezTo>
                  <a:close/>
                  <a:moveTo>
                    <a:pt x="7395" y="21970"/>
                  </a:moveTo>
                  <a:cubicBezTo>
                    <a:pt x="7358" y="22784"/>
                    <a:pt x="7395" y="23634"/>
                    <a:pt x="7358" y="24447"/>
                  </a:cubicBezTo>
                  <a:cubicBezTo>
                    <a:pt x="7321" y="25261"/>
                    <a:pt x="7358" y="26037"/>
                    <a:pt x="7321" y="26813"/>
                  </a:cubicBezTo>
                  <a:cubicBezTo>
                    <a:pt x="7284" y="27405"/>
                    <a:pt x="7321" y="28033"/>
                    <a:pt x="7284" y="28625"/>
                  </a:cubicBezTo>
                  <a:cubicBezTo>
                    <a:pt x="7210" y="29253"/>
                    <a:pt x="7284" y="29919"/>
                    <a:pt x="7210" y="30547"/>
                  </a:cubicBezTo>
                  <a:cubicBezTo>
                    <a:pt x="7173" y="31176"/>
                    <a:pt x="7210" y="31767"/>
                    <a:pt x="7173" y="32322"/>
                  </a:cubicBezTo>
                  <a:cubicBezTo>
                    <a:pt x="7136" y="33838"/>
                    <a:pt x="7136" y="35317"/>
                    <a:pt x="7099" y="36832"/>
                  </a:cubicBezTo>
                  <a:cubicBezTo>
                    <a:pt x="5842" y="36832"/>
                    <a:pt x="4622" y="36943"/>
                    <a:pt x="3439" y="37276"/>
                  </a:cubicBezTo>
                  <a:cubicBezTo>
                    <a:pt x="2736" y="37498"/>
                    <a:pt x="1997" y="37720"/>
                    <a:pt x="1368" y="38089"/>
                  </a:cubicBezTo>
                  <a:lnTo>
                    <a:pt x="3291" y="32951"/>
                  </a:lnTo>
                  <a:cubicBezTo>
                    <a:pt x="4030" y="30991"/>
                    <a:pt x="4844" y="28995"/>
                    <a:pt x="5546" y="26998"/>
                  </a:cubicBezTo>
                  <a:cubicBezTo>
                    <a:pt x="6212" y="25335"/>
                    <a:pt x="6840" y="23671"/>
                    <a:pt x="7395" y="21970"/>
                  </a:cubicBezTo>
                  <a:close/>
                  <a:moveTo>
                    <a:pt x="45733" y="22007"/>
                  </a:moveTo>
                  <a:lnTo>
                    <a:pt x="45733" y="22007"/>
                  </a:lnTo>
                  <a:cubicBezTo>
                    <a:pt x="46103" y="22894"/>
                    <a:pt x="46473" y="23819"/>
                    <a:pt x="46805" y="24743"/>
                  </a:cubicBezTo>
                  <a:cubicBezTo>
                    <a:pt x="48099" y="28218"/>
                    <a:pt x="49430" y="31657"/>
                    <a:pt x="50724" y="35132"/>
                  </a:cubicBezTo>
                  <a:cubicBezTo>
                    <a:pt x="51094" y="36093"/>
                    <a:pt x="51464" y="37128"/>
                    <a:pt x="51833" y="38089"/>
                  </a:cubicBezTo>
                  <a:cubicBezTo>
                    <a:pt x="51168" y="37720"/>
                    <a:pt x="50502" y="37498"/>
                    <a:pt x="49800" y="37313"/>
                  </a:cubicBezTo>
                  <a:cubicBezTo>
                    <a:pt x="48543" y="37017"/>
                    <a:pt x="47286" y="36906"/>
                    <a:pt x="46066" y="36906"/>
                  </a:cubicBezTo>
                  <a:cubicBezTo>
                    <a:pt x="45992" y="35686"/>
                    <a:pt x="45992" y="34429"/>
                    <a:pt x="45992" y="33246"/>
                  </a:cubicBezTo>
                  <a:cubicBezTo>
                    <a:pt x="45955" y="32285"/>
                    <a:pt x="45955" y="31361"/>
                    <a:pt x="45955" y="30363"/>
                  </a:cubicBezTo>
                  <a:cubicBezTo>
                    <a:pt x="45955" y="29808"/>
                    <a:pt x="45955" y="29253"/>
                    <a:pt x="45918" y="28699"/>
                  </a:cubicBezTo>
                  <a:cubicBezTo>
                    <a:pt x="45844" y="28107"/>
                    <a:pt x="45918" y="27442"/>
                    <a:pt x="45844" y="26850"/>
                  </a:cubicBezTo>
                  <a:cubicBezTo>
                    <a:pt x="45844" y="26259"/>
                    <a:pt x="45844" y="25593"/>
                    <a:pt x="45807" y="25002"/>
                  </a:cubicBezTo>
                  <a:cubicBezTo>
                    <a:pt x="45770" y="24004"/>
                    <a:pt x="45807" y="23042"/>
                    <a:pt x="45733" y="22007"/>
                  </a:cubicBezTo>
                  <a:close/>
                  <a:moveTo>
                    <a:pt x="45437" y="22340"/>
                  </a:moveTo>
                  <a:lnTo>
                    <a:pt x="45437" y="25852"/>
                  </a:lnTo>
                  <a:cubicBezTo>
                    <a:pt x="45511" y="27959"/>
                    <a:pt x="45511" y="30104"/>
                    <a:pt x="45511" y="32211"/>
                  </a:cubicBezTo>
                  <a:cubicBezTo>
                    <a:pt x="45511" y="33801"/>
                    <a:pt x="45548" y="35354"/>
                    <a:pt x="45548" y="36906"/>
                  </a:cubicBezTo>
                  <a:cubicBezTo>
                    <a:pt x="44476" y="36943"/>
                    <a:pt x="43404" y="37091"/>
                    <a:pt x="42406" y="37313"/>
                  </a:cubicBezTo>
                  <a:cubicBezTo>
                    <a:pt x="41629" y="37498"/>
                    <a:pt x="40816" y="37757"/>
                    <a:pt x="40151" y="38200"/>
                  </a:cubicBezTo>
                  <a:cubicBezTo>
                    <a:pt x="41260" y="34910"/>
                    <a:pt x="42369" y="31546"/>
                    <a:pt x="43515" y="28144"/>
                  </a:cubicBezTo>
                  <a:lnTo>
                    <a:pt x="45437" y="22340"/>
                  </a:lnTo>
                  <a:close/>
                  <a:moveTo>
                    <a:pt x="7838" y="22377"/>
                  </a:moveTo>
                  <a:cubicBezTo>
                    <a:pt x="8467" y="24447"/>
                    <a:pt x="9169" y="26555"/>
                    <a:pt x="9872" y="28662"/>
                  </a:cubicBezTo>
                  <a:cubicBezTo>
                    <a:pt x="10463" y="30473"/>
                    <a:pt x="11055" y="32211"/>
                    <a:pt x="11683" y="34023"/>
                  </a:cubicBezTo>
                  <a:cubicBezTo>
                    <a:pt x="12127" y="35465"/>
                    <a:pt x="12607" y="36832"/>
                    <a:pt x="13088" y="38274"/>
                  </a:cubicBezTo>
                  <a:cubicBezTo>
                    <a:pt x="12423" y="37868"/>
                    <a:pt x="11609" y="37572"/>
                    <a:pt x="10833" y="37350"/>
                  </a:cubicBezTo>
                  <a:cubicBezTo>
                    <a:pt x="9835" y="37128"/>
                    <a:pt x="8763" y="36980"/>
                    <a:pt x="7690" y="36943"/>
                  </a:cubicBezTo>
                  <a:cubicBezTo>
                    <a:pt x="7690" y="35760"/>
                    <a:pt x="7690" y="34651"/>
                    <a:pt x="7727" y="33505"/>
                  </a:cubicBezTo>
                  <a:cubicBezTo>
                    <a:pt x="7727" y="31287"/>
                    <a:pt x="7727" y="29069"/>
                    <a:pt x="7801" y="26850"/>
                  </a:cubicBezTo>
                  <a:cubicBezTo>
                    <a:pt x="7838" y="25372"/>
                    <a:pt x="7801" y="23893"/>
                    <a:pt x="7838" y="22377"/>
                  </a:cubicBezTo>
                  <a:close/>
                  <a:moveTo>
                    <a:pt x="24808" y="38126"/>
                  </a:moveTo>
                  <a:cubicBezTo>
                    <a:pt x="24734" y="38385"/>
                    <a:pt x="24808" y="38607"/>
                    <a:pt x="24808" y="38829"/>
                  </a:cubicBezTo>
                  <a:cubicBezTo>
                    <a:pt x="24734" y="38977"/>
                    <a:pt x="24697" y="39125"/>
                    <a:pt x="24734" y="39236"/>
                  </a:cubicBezTo>
                  <a:lnTo>
                    <a:pt x="23514" y="38570"/>
                  </a:lnTo>
                  <a:cubicBezTo>
                    <a:pt x="23957" y="38496"/>
                    <a:pt x="24438" y="38422"/>
                    <a:pt x="24808" y="38126"/>
                  </a:cubicBezTo>
                  <a:close/>
                  <a:moveTo>
                    <a:pt x="26619" y="38459"/>
                  </a:moveTo>
                  <a:cubicBezTo>
                    <a:pt x="26952" y="38496"/>
                    <a:pt x="27322" y="38681"/>
                    <a:pt x="27655" y="38866"/>
                  </a:cubicBezTo>
                  <a:cubicBezTo>
                    <a:pt x="27802" y="38977"/>
                    <a:pt x="28024" y="39051"/>
                    <a:pt x="28061" y="39236"/>
                  </a:cubicBezTo>
                  <a:cubicBezTo>
                    <a:pt x="27618" y="39051"/>
                    <a:pt x="27137" y="38977"/>
                    <a:pt x="26656" y="38977"/>
                  </a:cubicBezTo>
                  <a:cubicBezTo>
                    <a:pt x="26139" y="38977"/>
                    <a:pt x="25658" y="39051"/>
                    <a:pt x="25214" y="39236"/>
                  </a:cubicBezTo>
                  <a:cubicBezTo>
                    <a:pt x="25251" y="39051"/>
                    <a:pt x="25436" y="38977"/>
                    <a:pt x="25621" y="38866"/>
                  </a:cubicBezTo>
                  <a:cubicBezTo>
                    <a:pt x="25954" y="38681"/>
                    <a:pt x="26250" y="38496"/>
                    <a:pt x="26619" y="38459"/>
                  </a:cubicBezTo>
                  <a:close/>
                  <a:moveTo>
                    <a:pt x="28431" y="38126"/>
                  </a:moveTo>
                  <a:cubicBezTo>
                    <a:pt x="28801" y="38422"/>
                    <a:pt x="29281" y="38496"/>
                    <a:pt x="29725" y="38533"/>
                  </a:cubicBezTo>
                  <a:lnTo>
                    <a:pt x="28505" y="39236"/>
                  </a:lnTo>
                  <a:cubicBezTo>
                    <a:pt x="28542" y="39088"/>
                    <a:pt x="28431" y="38977"/>
                    <a:pt x="28431" y="38829"/>
                  </a:cubicBezTo>
                  <a:lnTo>
                    <a:pt x="28431" y="38126"/>
                  </a:lnTo>
                  <a:close/>
                  <a:moveTo>
                    <a:pt x="26625" y="39196"/>
                  </a:moveTo>
                  <a:cubicBezTo>
                    <a:pt x="27075" y="39196"/>
                    <a:pt x="27507" y="39444"/>
                    <a:pt x="27839" y="39716"/>
                  </a:cubicBezTo>
                  <a:cubicBezTo>
                    <a:pt x="27847" y="39724"/>
                    <a:pt x="27854" y="39727"/>
                    <a:pt x="27862" y="39727"/>
                  </a:cubicBezTo>
                  <a:cubicBezTo>
                    <a:pt x="27894" y="39727"/>
                    <a:pt x="27936" y="39679"/>
                    <a:pt x="28024" y="39679"/>
                  </a:cubicBezTo>
                  <a:cubicBezTo>
                    <a:pt x="28024" y="39790"/>
                    <a:pt x="28024" y="39901"/>
                    <a:pt x="27987" y="40049"/>
                  </a:cubicBezTo>
                  <a:cubicBezTo>
                    <a:pt x="27728" y="39901"/>
                    <a:pt x="27507" y="39790"/>
                    <a:pt x="27248" y="39790"/>
                  </a:cubicBezTo>
                  <a:cubicBezTo>
                    <a:pt x="27198" y="39785"/>
                    <a:pt x="27149" y="39782"/>
                    <a:pt x="27100" y="39782"/>
                  </a:cubicBezTo>
                  <a:cubicBezTo>
                    <a:pt x="26910" y="39782"/>
                    <a:pt x="26732" y="39816"/>
                    <a:pt x="26556" y="39816"/>
                  </a:cubicBezTo>
                  <a:cubicBezTo>
                    <a:pt x="26478" y="39816"/>
                    <a:pt x="26401" y="39809"/>
                    <a:pt x="26324" y="39790"/>
                  </a:cubicBezTo>
                  <a:cubicBezTo>
                    <a:pt x="25954" y="39790"/>
                    <a:pt x="25584" y="39864"/>
                    <a:pt x="25251" y="40049"/>
                  </a:cubicBezTo>
                  <a:cubicBezTo>
                    <a:pt x="25251" y="39901"/>
                    <a:pt x="25251" y="39790"/>
                    <a:pt x="25214" y="39679"/>
                  </a:cubicBezTo>
                  <a:cubicBezTo>
                    <a:pt x="25244" y="39679"/>
                    <a:pt x="25274" y="39727"/>
                    <a:pt x="25341" y="39727"/>
                  </a:cubicBezTo>
                  <a:cubicBezTo>
                    <a:pt x="25358" y="39727"/>
                    <a:pt x="25377" y="39724"/>
                    <a:pt x="25399" y="39716"/>
                  </a:cubicBezTo>
                  <a:cubicBezTo>
                    <a:pt x="25658" y="39457"/>
                    <a:pt x="25991" y="39273"/>
                    <a:pt x="26324" y="39236"/>
                  </a:cubicBezTo>
                  <a:cubicBezTo>
                    <a:pt x="26424" y="39209"/>
                    <a:pt x="26525" y="39196"/>
                    <a:pt x="26625" y="39196"/>
                  </a:cubicBezTo>
                  <a:close/>
                  <a:moveTo>
                    <a:pt x="26637" y="40238"/>
                  </a:moveTo>
                  <a:cubicBezTo>
                    <a:pt x="26771" y="40238"/>
                    <a:pt x="26903" y="40258"/>
                    <a:pt x="27026" y="40308"/>
                  </a:cubicBezTo>
                  <a:cubicBezTo>
                    <a:pt x="27322" y="40382"/>
                    <a:pt x="27655" y="40603"/>
                    <a:pt x="27987" y="40677"/>
                  </a:cubicBezTo>
                  <a:cubicBezTo>
                    <a:pt x="27987" y="40825"/>
                    <a:pt x="27987" y="40973"/>
                    <a:pt x="27950" y="41084"/>
                  </a:cubicBezTo>
                  <a:cubicBezTo>
                    <a:pt x="27765" y="41010"/>
                    <a:pt x="27618" y="40899"/>
                    <a:pt x="27433" y="40862"/>
                  </a:cubicBezTo>
                  <a:cubicBezTo>
                    <a:pt x="27063" y="40788"/>
                    <a:pt x="26693" y="40825"/>
                    <a:pt x="26324" y="40788"/>
                  </a:cubicBezTo>
                  <a:cubicBezTo>
                    <a:pt x="25954" y="40788"/>
                    <a:pt x="25621" y="40899"/>
                    <a:pt x="25288" y="41047"/>
                  </a:cubicBezTo>
                  <a:cubicBezTo>
                    <a:pt x="25288" y="40899"/>
                    <a:pt x="25288" y="40788"/>
                    <a:pt x="25251" y="40640"/>
                  </a:cubicBezTo>
                  <a:cubicBezTo>
                    <a:pt x="25436" y="40603"/>
                    <a:pt x="25621" y="40456"/>
                    <a:pt x="25843" y="40419"/>
                  </a:cubicBezTo>
                  <a:cubicBezTo>
                    <a:pt x="26089" y="40320"/>
                    <a:pt x="26369" y="40238"/>
                    <a:pt x="26637" y="40238"/>
                  </a:cubicBezTo>
                  <a:close/>
                  <a:moveTo>
                    <a:pt x="7653" y="37461"/>
                  </a:moveTo>
                  <a:cubicBezTo>
                    <a:pt x="8689" y="37498"/>
                    <a:pt x="9798" y="37646"/>
                    <a:pt x="10870" y="37905"/>
                  </a:cubicBezTo>
                  <a:cubicBezTo>
                    <a:pt x="11535" y="38089"/>
                    <a:pt x="12127" y="38311"/>
                    <a:pt x="12681" y="38644"/>
                  </a:cubicBezTo>
                  <a:cubicBezTo>
                    <a:pt x="12940" y="38829"/>
                    <a:pt x="13199" y="39014"/>
                    <a:pt x="13384" y="39309"/>
                  </a:cubicBezTo>
                  <a:cubicBezTo>
                    <a:pt x="13495" y="39531"/>
                    <a:pt x="13569" y="39864"/>
                    <a:pt x="13421" y="40086"/>
                  </a:cubicBezTo>
                  <a:cubicBezTo>
                    <a:pt x="13236" y="40493"/>
                    <a:pt x="12866" y="40788"/>
                    <a:pt x="12534" y="40899"/>
                  </a:cubicBezTo>
                  <a:cubicBezTo>
                    <a:pt x="11905" y="41232"/>
                    <a:pt x="11203" y="41417"/>
                    <a:pt x="10500" y="41565"/>
                  </a:cubicBezTo>
                  <a:cubicBezTo>
                    <a:pt x="9576" y="41750"/>
                    <a:pt x="8615" y="41823"/>
                    <a:pt x="7690" y="41897"/>
                  </a:cubicBezTo>
                  <a:lnTo>
                    <a:pt x="7690" y="39383"/>
                  </a:lnTo>
                  <a:cubicBezTo>
                    <a:pt x="8134" y="39383"/>
                    <a:pt x="8578" y="39420"/>
                    <a:pt x="8984" y="39531"/>
                  </a:cubicBezTo>
                  <a:cubicBezTo>
                    <a:pt x="9539" y="39605"/>
                    <a:pt x="10130" y="39716"/>
                    <a:pt x="10685" y="39864"/>
                  </a:cubicBezTo>
                  <a:cubicBezTo>
                    <a:pt x="10787" y="39890"/>
                    <a:pt x="10907" y="39933"/>
                    <a:pt x="11020" y="39933"/>
                  </a:cubicBezTo>
                  <a:cubicBezTo>
                    <a:pt x="11070" y="39933"/>
                    <a:pt x="11120" y="39924"/>
                    <a:pt x="11166" y="39901"/>
                  </a:cubicBezTo>
                  <a:cubicBezTo>
                    <a:pt x="11240" y="39790"/>
                    <a:pt x="11203" y="39679"/>
                    <a:pt x="11055" y="39605"/>
                  </a:cubicBezTo>
                  <a:cubicBezTo>
                    <a:pt x="10870" y="39531"/>
                    <a:pt x="10685" y="39457"/>
                    <a:pt x="10500" y="39420"/>
                  </a:cubicBezTo>
                  <a:cubicBezTo>
                    <a:pt x="9872" y="39273"/>
                    <a:pt x="9280" y="39199"/>
                    <a:pt x="8615" y="39125"/>
                  </a:cubicBezTo>
                  <a:cubicBezTo>
                    <a:pt x="8282" y="39051"/>
                    <a:pt x="7986" y="39051"/>
                    <a:pt x="7653" y="39051"/>
                  </a:cubicBezTo>
                  <a:lnTo>
                    <a:pt x="7653" y="38570"/>
                  </a:lnTo>
                  <a:cubicBezTo>
                    <a:pt x="8245" y="38607"/>
                    <a:pt x="8836" y="38570"/>
                    <a:pt x="9428" y="38681"/>
                  </a:cubicBezTo>
                  <a:cubicBezTo>
                    <a:pt x="10241" y="38829"/>
                    <a:pt x="11018" y="38977"/>
                    <a:pt x="11720" y="39346"/>
                  </a:cubicBezTo>
                  <a:cubicBezTo>
                    <a:pt x="11763" y="39368"/>
                    <a:pt x="11830" y="39389"/>
                    <a:pt x="11894" y="39389"/>
                  </a:cubicBezTo>
                  <a:cubicBezTo>
                    <a:pt x="11940" y="39389"/>
                    <a:pt x="11985" y="39378"/>
                    <a:pt x="12016" y="39346"/>
                  </a:cubicBezTo>
                  <a:cubicBezTo>
                    <a:pt x="12164" y="39236"/>
                    <a:pt x="12164" y="39014"/>
                    <a:pt x="11979" y="38977"/>
                  </a:cubicBezTo>
                  <a:cubicBezTo>
                    <a:pt x="11277" y="38607"/>
                    <a:pt x="10463" y="38385"/>
                    <a:pt x="9687" y="38237"/>
                  </a:cubicBezTo>
                  <a:cubicBezTo>
                    <a:pt x="9021" y="38089"/>
                    <a:pt x="8319" y="38126"/>
                    <a:pt x="7653" y="38089"/>
                  </a:cubicBezTo>
                  <a:lnTo>
                    <a:pt x="7653" y="37461"/>
                  </a:lnTo>
                  <a:close/>
                  <a:moveTo>
                    <a:pt x="6728" y="37529"/>
                  </a:moveTo>
                  <a:cubicBezTo>
                    <a:pt x="6865" y="37529"/>
                    <a:pt x="7000" y="37531"/>
                    <a:pt x="7136" y="37535"/>
                  </a:cubicBezTo>
                  <a:lnTo>
                    <a:pt x="7136" y="38200"/>
                  </a:lnTo>
                  <a:cubicBezTo>
                    <a:pt x="6433" y="38237"/>
                    <a:pt x="5805" y="38237"/>
                    <a:pt x="5102" y="38311"/>
                  </a:cubicBezTo>
                  <a:cubicBezTo>
                    <a:pt x="4289" y="38459"/>
                    <a:pt x="3476" y="38681"/>
                    <a:pt x="2699" y="38977"/>
                  </a:cubicBezTo>
                  <a:cubicBezTo>
                    <a:pt x="2441" y="39051"/>
                    <a:pt x="2145" y="39162"/>
                    <a:pt x="1886" y="39346"/>
                  </a:cubicBezTo>
                  <a:cubicBezTo>
                    <a:pt x="1812" y="39383"/>
                    <a:pt x="1775" y="39420"/>
                    <a:pt x="1738" y="39531"/>
                  </a:cubicBezTo>
                  <a:cubicBezTo>
                    <a:pt x="1960" y="39494"/>
                    <a:pt x="2145" y="39383"/>
                    <a:pt x="2330" y="39309"/>
                  </a:cubicBezTo>
                  <a:cubicBezTo>
                    <a:pt x="2699" y="39199"/>
                    <a:pt x="3069" y="39051"/>
                    <a:pt x="3439" y="38977"/>
                  </a:cubicBezTo>
                  <a:cubicBezTo>
                    <a:pt x="3808" y="38866"/>
                    <a:pt x="4178" y="38792"/>
                    <a:pt x="4548" y="38755"/>
                  </a:cubicBezTo>
                  <a:cubicBezTo>
                    <a:pt x="5435" y="38607"/>
                    <a:pt x="6249" y="38681"/>
                    <a:pt x="7136" y="38644"/>
                  </a:cubicBezTo>
                  <a:lnTo>
                    <a:pt x="7136" y="39125"/>
                  </a:lnTo>
                  <a:cubicBezTo>
                    <a:pt x="6618" y="39125"/>
                    <a:pt x="6064" y="39125"/>
                    <a:pt x="5583" y="39162"/>
                  </a:cubicBezTo>
                  <a:cubicBezTo>
                    <a:pt x="4844" y="39199"/>
                    <a:pt x="4104" y="39199"/>
                    <a:pt x="3402" y="39531"/>
                  </a:cubicBezTo>
                  <a:lnTo>
                    <a:pt x="3402" y="39679"/>
                  </a:lnTo>
                  <a:cubicBezTo>
                    <a:pt x="4407" y="39443"/>
                    <a:pt x="5389" y="39372"/>
                    <a:pt x="6385" y="39372"/>
                  </a:cubicBezTo>
                  <a:cubicBezTo>
                    <a:pt x="6634" y="39372"/>
                    <a:pt x="6884" y="39376"/>
                    <a:pt x="7136" y="39383"/>
                  </a:cubicBezTo>
                  <a:cubicBezTo>
                    <a:pt x="7136" y="40234"/>
                    <a:pt x="7099" y="41084"/>
                    <a:pt x="7099" y="41934"/>
                  </a:cubicBezTo>
                  <a:cubicBezTo>
                    <a:pt x="6027" y="41897"/>
                    <a:pt x="4955" y="41823"/>
                    <a:pt x="3919" y="41565"/>
                  </a:cubicBezTo>
                  <a:cubicBezTo>
                    <a:pt x="3180" y="41380"/>
                    <a:pt x="2441" y="41158"/>
                    <a:pt x="1775" y="40825"/>
                  </a:cubicBezTo>
                  <a:cubicBezTo>
                    <a:pt x="1442" y="40640"/>
                    <a:pt x="1147" y="40419"/>
                    <a:pt x="962" y="40086"/>
                  </a:cubicBezTo>
                  <a:cubicBezTo>
                    <a:pt x="740" y="39901"/>
                    <a:pt x="703" y="39716"/>
                    <a:pt x="814" y="39568"/>
                  </a:cubicBezTo>
                  <a:cubicBezTo>
                    <a:pt x="888" y="39346"/>
                    <a:pt x="962" y="39125"/>
                    <a:pt x="1147" y="38940"/>
                  </a:cubicBezTo>
                  <a:cubicBezTo>
                    <a:pt x="1627" y="38422"/>
                    <a:pt x="2367" y="38200"/>
                    <a:pt x="3032" y="38015"/>
                  </a:cubicBezTo>
                  <a:cubicBezTo>
                    <a:pt x="4231" y="37682"/>
                    <a:pt x="5490" y="37529"/>
                    <a:pt x="6728" y="37529"/>
                  </a:cubicBezTo>
                  <a:close/>
                  <a:moveTo>
                    <a:pt x="46177" y="37461"/>
                  </a:moveTo>
                  <a:cubicBezTo>
                    <a:pt x="47249" y="37461"/>
                    <a:pt x="48358" y="37498"/>
                    <a:pt x="49430" y="37720"/>
                  </a:cubicBezTo>
                  <a:cubicBezTo>
                    <a:pt x="50059" y="37868"/>
                    <a:pt x="50761" y="38052"/>
                    <a:pt x="51353" y="38311"/>
                  </a:cubicBezTo>
                  <a:cubicBezTo>
                    <a:pt x="51686" y="38459"/>
                    <a:pt x="52018" y="38681"/>
                    <a:pt x="52277" y="38977"/>
                  </a:cubicBezTo>
                  <a:cubicBezTo>
                    <a:pt x="52388" y="39162"/>
                    <a:pt x="52425" y="39346"/>
                    <a:pt x="52536" y="39531"/>
                  </a:cubicBezTo>
                  <a:cubicBezTo>
                    <a:pt x="52536" y="39716"/>
                    <a:pt x="52425" y="39864"/>
                    <a:pt x="52388" y="39975"/>
                  </a:cubicBezTo>
                  <a:cubicBezTo>
                    <a:pt x="52203" y="40308"/>
                    <a:pt x="51870" y="40530"/>
                    <a:pt x="51538" y="40788"/>
                  </a:cubicBezTo>
                  <a:cubicBezTo>
                    <a:pt x="50909" y="41158"/>
                    <a:pt x="50170" y="41380"/>
                    <a:pt x="49430" y="41565"/>
                  </a:cubicBezTo>
                  <a:cubicBezTo>
                    <a:pt x="48358" y="41823"/>
                    <a:pt x="47286" y="41860"/>
                    <a:pt x="46251" y="41934"/>
                  </a:cubicBezTo>
                  <a:cubicBezTo>
                    <a:pt x="46251" y="41084"/>
                    <a:pt x="46177" y="40234"/>
                    <a:pt x="46177" y="39383"/>
                  </a:cubicBezTo>
                  <a:cubicBezTo>
                    <a:pt x="46430" y="39375"/>
                    <a:pt x="46683" y="39370"/>
                    <a:pt x="46935" y="39370"/>
                  </a:cubicBezTo>
                  <a:cubicBezTo>
                    <a:pt x="47751" y="39370"/>
                    <a:pt x="48557" y="39418"/>
                    <a:pt x="49319" y="39531"/>
                  </a:cubicBezTo>
                  <a:cubicBezTo>
                    <a:pt x="49504" y="39568"/>
                    <a:pt x="49689" y="39605"/>
                    <a:pt x="49948" y="39605"/>
                  </a:cubicBezTo>
                  <a:lnTo>
                    <a:pt x="49948" y="39457"/>
                  </a:lnTo>
                  <a:cubicBezTo>
                    <a:pt x="49504" y="39273"/>
                    <a:pt x="49024" y="39236"/>
                    <a:pt x="48543" y="39162"/>
                  </a:cubicBezTo>
                  <a:cubicBezTo>
                    <a:pt x="48136" y="39125"/>
                    <a:pt x="47730" y="39125"/>
                    <a:pt x="47286" y="39051"/>
                  </a:cubicBezTo>
                  <a:lnTo>
                    <a:pt x="46177" y="39051"/>
                  </a:lnTo>
                  <a:lnTo>
                    <a:pt x="46177" y="38607"/>
                  </a:lnTo>
                  <a:cubicBezTo>
                    <a:pt x="47175" y="38681"/>
                    <a:pt x="48099" y="38570"/>
                    <a:pt x="49061" y="38755"/>
                  </a:cubicBezTo>
                  <a:cubicBezTo>
                    <a:pt x="49467" y="38829"/>
                    <a:pt x="49874" y="38940"/>
                    <a:pt x="50244" y="39014"/>
                  </a:cubicBezTo>
                  <a:cubicBezTo>
                    <a:pt x="50576" y="39125"/>
                    <a:pt x="50946" y="39199"/>
                    <a:pt x="51279" y="39383"/>
                  </a:cubicBezTo>
                  <a:cubicBezTo>
                    <a:pt x="51353" y="39420"/>
                    <a:pt x="51464" y="39494"/>
                    <a:pt x="51538" y="39494"/>
                  </a:cubicBezTo>
                  <a:cubicBezTo>
                    <a:pt x="51501" y="39309"/>
                    <a:pt x="51316" y="39236"/>
                    <a:pt x="51168" y="39162"/>
                  </a:cubicBezTo>
                  <a:cubicBezTo>
                    <a:pt x="50392" y="38829"/>
                    <a:pt x="49615" y="38570"/>
                    <a:pt x="48765" y="38385"/>
                  </a:cubicBezTo>
                  <a:cubicBezTo>
                    <a:pt x="47951" y="38126"/>
                    <a:pt x="47064" y="38200"/>
                    <a:pt x="46177" y="38089"/>
                  </a:cubicBezTo>
                  <a:lnTo>
                    <a:pt x="46177" y="37461"/>
                  </a:lnTo>
                  <a:close/>
                  <a:moveTo>
                    <a:pt x="45548" y="37535"/>
                  </a:moveTo>
                  <a:lnTo>
                    <a:pt x="45548" y="38200"/>
                  </a:lnTo>
                  <a:cubicBezTo>
                    <a:pt x="44846" y="38237"/>
                    <a:pt x="44217" y="38200"/>
                    <a:pt x="43515" y="38311"/>
                  </a:cubicBezTo>
                  <a:cubicBezTo>
                    <a:pt x="42739" y="38459"/>
                    <a:pt x="41925" y="38681"/>
                    <a:pt x="41186" y="39051"/>
                  </a:cubicBezTo>
                  <a:cubicBezTo>
                    <a:pt x="41001" y="39162"/>
                    <a:pt x="41075" y="39494"/>
                    <a:pt x="41297" y="39494"/>
                  </a:cubicBezTo>
                  <a:cubicBezTo>
                    <a:pt x="41519" y="39420"/>
                    <a:pt x="41703" y="39309"/>
                    <a:pt x="41888" y="39236"/>
                  </a:cubicBezTo>
                  <a:cubicBezTo>
                    <a:pt x="42665" y="38977"/>
                    <a:pt x="43515" y="38792"/>
                    <a:pt x="44328" y="38681"/>
                  </a:cubicBezTo>
                  <a:cubicBezTo>
                    <a:pt x="44772" y="38681"/>
                    <a:pt x="45142" y="38644"/>
                    <a:pt x="45548" y="38644"/>
                  </a:cubicBezTo>
                  <a:lnTo>
                    <a:pt x="45548" y="39162"/>
                  </a:lnTo>
                  <a:cubicBezTo>
                    <a:pt x="45031" y="39162"/>
                    <a:pt x="44476" y="39199"/>
                    <a:pt x="43959" y="39309"/>
                  </a:cubicBezTo>
                  <a:cubicBezTo>
                    <a:pt x="43404" y="39383"/>
                    <a:pt x="42850" y="39420"/>
                    <a:pt x="42369" y="39605"/>
                  </a:cubicBezTo>
                  <a:cubicBezTo>
                    <a:pt x="42221" y="39679"/>
                    <a:pt x="42073" y="39716"/>
                    <a:pt x="42036" y="39864"/>
                  </a:cubicBezTo>
                  <a:cubicBezTo>
                    <a:pt x="42004" y="39960"/>
                    <a:pt x="42138" y="40056"/>
                    <a:pt x="42247" y="40056"/>
                  </a:cubicBezTo>
                  <a:cubicBezTo>
                    <a:pt x="42264" y="40056"/>
                    <a:pt x="42280" y="40054"/>
                    <a:pt x="42295" y="40049"/>
                  </a:cubicBezTo>
                  <a:cubicBezTo>
                    <a:pt x="42960" y="39864"/>
                    <a:pt x="43589" y="39716"/>
                    <a:pt x="44254" y="39605"/>
                  </a:cubicBezTo>
                  <a:cubicBezTo>
                    <a:pt x="44661" y="39568"/>
                    <a:pt x="45142" y="39494"/>
                    <a:pt x="45548" y="39494"/>
                  </a:cubicBezTo>
                  <a:lnTo>
                    <a:pt x="45548" y="41971"/>
                  </a:lnTo>
                  <a:cubicBezTo>
                    <a:pt x="44587" y="41971"/>
                    <a:pt x="43589" y="41897"/>
                    <a:pt x="42665" y="41639"/>
                  </a:cubicBezTo>
                  <a:cubicBezTo>
                    <a:pt x="41851" y="41454"/>
                    <a:pt x="41001" y="41232"/>
                    <a:pt x="40336" y="40788"/>
                  </a:cubicBezTo>
                  <a:cubicBezTo>
                    <a:pt x="40077" y="40603"/>
                    <a:pt x="39855" y="40419"/>
                    <a:pt x="39781" y="40123"/>
                  </a:cubicBezTo>
                  <a:cubicBezTo>
                    <a:pt x="39633" y="39864"/>
                    <a:pt x="39670" y="39568"/>
                    <a:pt x="39855" y="39346"/>
                  </a:cubicBezTo>
                  <a:cubicBezTo>
                    <a:pt x="40225" y="38829"/>
                    <a:pt x="40816" y="38496"/>
                    <a:pt x="41445" y="38274"/>
                  </a:cubicBezTo>
                  <a:cubicBezTo>
                    <a:pt x="42739" y="37757"/>
                    <a:pt x="44143" y="37572"/>
                    <a:pt x="45548" y="37535"/>
                  </a:cubicBezTo>
                  <a:close/>
                  <a:moveTo>
                    <a:pt x="26541" y="41351"/>
                  </a:moveTo>
                  <a:cubicBezTo>
                    <a:pt x="26775" y="41351"/>
                    <a:pt x="27015" y="41387"/>
                    <a:pt x="27248" y="41454"/>
                  </a:cubicBezTo>
                  <a:cubicBezTo>
                    <a:pt x="27470" y="41528"/>
                    <a:pt x="27692" y="41639"/>
                    <a:pt x="27876" y="41787"/>
                  </a:cubicBezTo>
                  <a:cubicBezTo>
                    <a:pt x="27876" y="41971"/>
                    <a:pt x="27876" y="42119"/>
                    <a:pt x="27839" y="42304"/>
                  </a:cubicBezTo>
                  <a:cubicBezTo>
                    <a:pt x="27470" y="42045"/>
                    <a:pt x="26989" y="41971"/>
                    <a:pt x="26545" y="41971"/>
                  </a:cubicBezTo>
                  <a:cubicBezTo>
                    <a:pt x="26485" y="41965"/>
                    <a:pt x="26423" y="41962"/>
                    <a:pt x="26360" y="41962"/>
                  </a:cubicBezTo>
                  <a:cubicBezTo>
                    <a:pt x="26032" y="41962"/>
                    <a:pt x="25660" y="42044"/>
                    <a:pt x="25288" y="42230"/>
                  </a:cubicBezTo>
                  <a:cubicBezTo>
                    <a:pt x="25288" y="42045"/>
                    <a:pt x="25288" y="41934"/>
                    <a:pt x="25251" y="41750"/>
                  </a:cubicBezTo>
                  <a:cubicBezTo>
                    <a:pt x="25399" y="41713"/>
                    <a:pt x="25547" y="41565"/>
                    <a:pt x="25732" y="41528"/>
                  </a:cubicBezTo>
                  <a:cubicBezTo>
                    <a:pt x="25976" y="41406"/>
                    <a:pt x="26254" y="41351"/>
                    <a:pt x="26541" y="41351"/>
                  </a:cubicBezTo>
                  <a:close/>
                  <a:moveTo>
                    <a:pt x="13643" y="40862"/>
                  </a:moveTo>
                  <a:lnTo>
                    <a:pt x="13643" y="40862"/>
                  </a:lnTo>
                  <a:cubicBezTo>
                    <a:pt x="13606" y="41010"/>
                    <a:pt x="13569" y="41121"/>
                    <a:pt x="13458" y="41232"/>
                  </a:cubicBezTo>
                  <a:cubicBezTo>
                    <a:pt x="12903" y="41713"/>
                    <a:pt x="12275" y="42082"/>
                    <a:pt x="11609" y="42341"/>
                  </a:cubicBezTo>
                  <a:cubicBezTo>
                    <a:pt x="11166" y="42526"/>
                    <a:pt x="10685" y="42637"/>
                    <a:pt x="10241" y="42748"/>
                  </a:cubicBezTo>
                  <a:cubicBezTo>
                    <a:pt x="9645" y="42888"/>
                    <a:pt x="9116" y="42995"/>
                    <a:pt x="8558" y="43069"/>
                  </a:cubicBezTo>
                  <a:lnTo>
                    <a:pt x="8558" y="43069"/>
                  </a:lnTo>
                  <a:cubicBezTo>
                    <a:pt x="8514" y="43064"/>
                    <a:pt x="8472" y="43055"/>
                    <a:pt x="8430" y="43044"/>
                  </a:cubicBezTo>
                  <a:cubicBezTo>
                    <a:pt x="8417" y="43045"/>
                    <a:pt x="8405" y="43046"/>
                    <a:pt x="8393" y="43047"/>
                  </a:cubicBezTo>
                  <a:lnTo>
                    <a:pt x="8393" y="43047"/>
                  </a:lnTo>
                  <a:cubicBezTo>
                    <a:pt x="8393" y="43046"/>
                    <a:pt x="8393" y="43045"/>
                    <a:pt x="8393" y="43044"/>
                  </a:cubicBezTo>
                  <a:cubicBezTo>
                    <a:pt x="8097" y="43044"/>
                    <a:pt x="7838" y="43080"/>
                    <a:pt x="7542" y="43080"/>
                  </a:cubicBezTo>
                  <a:cubicBezTo>
                    <a:pt x="6914" y="43044"/>
                    <a:pt x="6285" y="43080"/>
                    <a:pt x="5657" y="42933"/>
                  </a:cubicBezTo>
                  <a:cubicBezTo>
                    <a:pt x="5250" y="42859"/>
                    <a:pt x="4770" y="42785"/>
                    <a:pt x="4363" y="42674"/>
                  </a:cubicBezTo>
                  <a:cubicBezTo>
                    <a:pt x="3956" y="42526"/>
                    <a:pt x="3513" y="42452"/>
                    <a:pt x="3143" y="42341"/>
                  </a:cubicBezTo>
                  <a:cubicBezTo>
                    <a:pt x="2588" y="42156"/>
                    <a:pt x="2034" y="41934"/>
                    <a:pt x="1553" y="41602"/>
                  </a:cubicBezTo>
                  <a:cubicBezTo>
                    <a:pt x="1368" y="41565"/>
                    <a:pt x="1294" y="41343"/>
                    <a:pt x="1257" y="41195"/>
                  </a:cubicBezTo>
                  <a:lnTo>
                    <a:pt x="1257" y="41195"/>
                  </a:lnTo>
                  <a:cubicBezTo>
                    <a:pt x="1960" y="41639"/>
                    <a:pt x="2736" y="41897"/>
                    <a:pt x="3513" y="42119"/>
                  </a:cubicBezTo>
                  <a:cubicBezTo>
                    <a:pt x="4757" y="42396"/>
                    <a:pt x="6016" y="42543"/>
                    <a:pt x="7272" y="42543"/>
                  </a:cubicBezTo>
                  <a:cubicBezTo>
                    <a:pt x="8030" y="42543"/>
                    <a:pt x="8787" y="42489"/>
                    <a:pt x="9539" y="42378"/>
                  </a:cubicBezTo>
                  <a:cubicBezTo>
                    <a:pt x="10500" y="42304"/>
                    <a:pt x="11424" y="42082"/>
                    <a:pt x="12312" y="41713"/>
                  </a:cubicBezTo>
                  <a:cubicBezTo>
                    <a:pt x="12829" y="41528"/>
                    <a:pt x="13273" y="41232"/>
                    <a:pt x="13643" y="40862"/>
                  </a:cubicBezTo>
                  <a:close/>
                  <a:moveTo>
                    <a:pt x="39596" y="40825"/>
                  </a:moveTo>
                  <a:lnTo>
                    <a:pt x="39596" y="40825"/>
                  </a:lnTo>
                  <a:cubicBezTo>
                    <a:pt x="40188" y="41306"/>
                    <a:pt x="40927" y="41713"/>
                    <a:pt x="41666" y="41934"/>
                  </a:cubicBezTo>
                  <a:cubicBezTo>
                    <a:pt x="42480" y="42193"/>
                    <a:pt x="43330" y="42341"/>
                    <a:pt x="44217" y="42378"/>
                  </a:cubicBezTo>
                  <a:cubicBezTo>
                    <a:pt x="44772" y="42452"/>
                    <a:pt x="45336" y="42489"/>
                    <a:pt x="45900" y="42489"/>
                  </a:cubicBezTo>
                  <a:cubicBezTo>
                    <a:pt x="46463" y="42489"/>
                    <a:pt x="47027" y="42452"/>
                    <a:pt x="47582" y="42378"/>
                  </a:cubicBezTo>
                  <a:cubicBezTo>
                    <a:pt x="48358" y="42304"/>
                    <a:pt x="49208" y="42193"/>
                    <a:pt x="49985" y="41971"/>
                  </a:cubicBezTo>
                  <a:cubicBezTo>
                    <a:pt x="50687" y="41787"/>
                    <a:pt x="51353" y="41528"/>
                    <a:pt x="52018" y="41084"/>
                  </a:cubicBezTo>
                  <a:lnTo>
                    <a:pt x="52018" y="41084"/>
                  </a:lnTo>
                  <a:cubicBezTo>
                    <a:pt x="51981" y="41269"/>
                    <a:pt x="51907" y="41417"/>
                    <a:pt x="51870" y="41528"/>
                  </a:cubicBezTo>
                  <a:cubicBezTo>
                    <a:pt x="51168" y="41934"/>
                    <a:pt x="50392" y="42230"/>
                    <a:pt x="49578" y="42489"/>
                  </a:cubicBezTo>
                  <a:cubicBezTo>
                    <a:pt x="49098" y="42563"/>
                    <a:pt x="48691" y="42748"/>
                    <a:pt x="48210" y="42859"/>
                  </a:cubicBezTo>
                  <a:cubicBezTo>
                    <a:pt x="47804" y="42896"/>
                    <a:pt x="47434" y="43044"/>
                    <a:pt x="47027" y="43044"/>
                  </a:cubicBezTo>
                  <a:cubicBezTo>
                    <a:pt x="46861" y="43062"/>
                    <a:pt x="46685" y="43062"/>
                    <a:pt x="46505" y="43062"/>
                  </a:cubicBezTo>
                  <a:cubicBezTo>
                    <a:pt x="46325" y="43062"/>
                    <a:pt x="46140" y="43062"/>
                    <a:pt x="45955" y="43080"/>
                  </a:cubicBezTo>
                  <a:cubicBezTo>
                    <a:pt x="45847" y="43091"/>
                    <a:pt x="45738" y="43096"/>
                    <a:pt x="45630" y="43096"/>
                  </a:cubicBezTo>
                  <a:cubicBezTo>
                    <a:pt x="45369" y="43096"/>
                    <a:pt x="45107" y="43070"/>
                    <a:pt x="44846" y="43044"/>
                  </a:cubicBezTo>
                  <a:cubicBezTo>
                    <a:pt x="44846" y="43044"/>
                    <a:pt x="44809" y="43080"/>
                    <a:pt x="44772" y="43080"/>
                  </a:cubicBezTo>
                  <a:cubicBezTo>
                    <a:pt x="44143" y="43044"/>
                    <a:pt x="43552" y="42933"/>
                    <a:pt x="42960" y="42748"/>
                  </a:cubicBezTo>
                  <a:cubicBezTo>
                    <a:pt x="42480" y="42637"/>
                    <a:pt x="41999" y="42526"/>
                    <a:pt x="41556" y="42341"/>
                  </a:cubicBezTo>
                  <a:cubicBezTo>
                    <a:pt x="40927" y="42082"/>
                    <a:pt x="40262" y="41713"/>
                    <a:pt x="39781" y="41195"/>
                  </a:cubicBezTo>
                  <a:cubicBezTo>
                    <a:pt x="39670" y="41084"/>
                    <a:pt x="39633" y="40973"/>
                    <a:pt x="39596" y="40825"/>
                  </a:cubicBezTo>
                  <a:close/>
                  <a:moveTo>
                    <a:pt x="26546" y="42447"/>
                  </a:moveTo>
                  <a:cubicBezTo>
                    <a:pt x="26839" y="42447"/>
                    <a:pt x="27129" y="42520"/>
                    <a:pt x="27433" y="42637"/>
                  </a:cubicBezTo>
                  <a:cubicBezTo>
                    <a:pt x="27581" y="42711"/>
                    <a:pt x="27692" y="42748"/>
                    <a:pt x="27876" y="42748"/>
                  </a:cubicBezTo>
                  <a:lnTo>
                    <a:pt x="27876" y="43302"/>
                  </a:lnTo>
                  <a:cubicBezTo>
                    <a:pt x="27692" y="43228"/>
                    <a:pt x="27507" y="43117"/>
                    <a:pt x="27322" y="43080"/>
                  </a:cubicBezTo>
                  <a:cubicBezTo>
                    <a:pt x="27174" y="43044"/>
                    <a:pt x="27008" y="43034"/>
                    <a:pt x="26832" y="43034"/>
                  </a:cubicBezTo>
                  <a:cubicBezTo>
                    <a:pt x="26656" y="43034"/>
                    <a:pt x="26471" y="43044"/>
                    <a:pt x="26287" y="43044"/>
                  </a:cubicBezTo>
                  <a:cubicBezTo>
                    <a:pt x="25954" y="43044"/>
                    <a:pt x="25621" y="43117"/>
                    <a:pt x="25362" y="43302"/>
                  </a:cubicBezTo>
                  <a:cubicBezTo>
                    <a:pt x="25362" y="43117"/>
                    <a:pt x="25288" y="42933"/>
                    <a:pt x="25288" y="42748"/>
                  </a:cubicBezTo>
                  <a:cubicBezTo>
                    <a:pt x="25584" y="42748"/>
                    <a:pt x="25769" y="42563"/>
                    <a:pt x="26028" y="42526"/>
                  </a:cubicBezTo>
                  <a:cubicBezTo>
                    <a:pt x="26204" y="42472"/>
                    <a:pt x="26376" y="42447"/>
                    <a:pt x="26546" y="42447"/>
                  </a:cubicBezTo>
                  <a:close/>
                  <a:moveTo>
                    <a:pt x="26732" y="43519"/>
                  </a:moveTo>
                  <a:cubicBezTo>
                    <a:pt x="26976" y="43519"/>
                    <a:pt x="27215" y="43556"/>
                    <a:pt x="27433" y="43635"/>
                  </a:cubicBezTo>
                  <a:cubicBezTo>
                    <a:pt x="27581" y="43672"/>
                    <a:pt x="27692" y="43783"/>
                    <a:pt x="27876" y="43820"/>
                  </a:cubicBezTo>
                  <a:lnTo>
                    <a:pt x="27876" y="44337"/>
                  </a:lnTo>
                  <a:cubicBezTo>
                    <a:pt x="27507" y="44153"/>
                    <a:pt x="27100" y="44042"/>
                    <a:pt x="26693" y="44042"/>
                  </a:cubicBezTo>
                  <a:cubicBezTo>
                    <a:pt x="26176" y="44042"/>
                    <a:pt x="25769" y="44190"/>
                    <a:pt x="25399" y="44337"/>
                  </a:cubicBezTo>
                  <a:lnTo>
                    <a:pt x="25399" y="43820"/>
                  </a:lnTo>
                  <a:cubicBezTo>
                    <a:pt x="25621" y="43783"/>
                    <a:pt x="25806" y="43635"/>
                    <a:pt x="26102" y="43598"/>
                  </a:cubicBezTo>
                  <a:cubicBezTo>
                    <a:pt x="26308" y="43547"/>
                    <a:pt x="26522" y="43519"/>
                    <a:pt x="26732" y="43519"/>
                  </a:cubicBezTo>
                  <a:close/>
                  <a:moveTo>
                    <a:pt x="26697" y="44598"/>
                  </a:moveTo>
                  <a:cubicBezTo>
                    <a:pt x="26835" y="44598"/>
                    <a:pt x="26971" y="44610"/>
                    <a:pt x="27100" y="44633"/>
                  </a:cubicBezTo>
                  <a:cubicBezTo>
                    <a:pt x="27396" y="44707"/>
                    <a:pt x="27581" y="44929"/>
                    <a:pt x="27839" y="44929"/>
                  </a:cubicBezTo>
                  <a:lnTo>
                    <a:pt x="27839" y="45336"/>
                  </a:lnTo>
                  <a:cubicBezTo>
                    <a:pt x="27470" y="45151"/>
                    <a:pt x="27063" y="45114"/>
                    <a:pt x="26656" y="45114"/>
                  </a:cubicBezTo>
                  <a:cubicBezTo>
                    <a:pt x="26213" y="45114"/>
                    <a:pt x="25806" y="45151"/>
                    <a:pt x="25436" y="45336"/>
                  </a:cubicBezTo>
                  <a:lnTo>
                    <a:pt x="25436" y="44929"/>
                  </a:lnTo>
                  <a:cubicBezTo>
                    <a:pt x="25584" y="44929"/>
                    <a:pt x="25732" y="44892"/>
                    <a:pt x="25843" y="44781"/>
                  </a:cubicBezTo>
                  <a:cubicBezTo>
                    <a:pt x="26096" y="44655"/>
                    <a:pt x="26400" y="44598"/>
                    <a:pt x="26697" y="44598"/>
                  </a:cubicBezTo>
                  <a:close/>
                  <a:moveTo>
                    <a:pt x="13199" y="41934"/>
                  </a:moveTo>
                  <a:cubicBezTo>
                    <a:pt x="12534" y="43265"/>
                    <a:pt x="11535" y="44411"/>
                    <a:pt x="10278" y="45262"/>
                  </a:cubicBezTo>
                  <a:cubicBezTo>
                    <a:pt x="9724" y="45631"/>
                    <a:pt x="9132" y="45890"/>
                    <a:pt x="8467" y="46038"/>
                  </a:cubicBezTo>
                  <a:cubicBezTo>
                    <a:pt x="8042" y="46154"/>
                    <a:pt x="7637" y="46209"/>
                    <a:pt x="7241" y="46209"/>
                  </a:cubicBezTo>
                  <a:cubicBezTo>
                    <a:pt x="6880" y="46209"/>
                    <a:pt x="6527" y="46163"/>
                    <a:pt x="6175" y="46075"/>
                  </a:cubicBezTo>
                  <a:cubicBezTo>
                    <a:pt x="6729" y="46001"/>
                    <a:pt x="7247" y="45890"/>
                    <a:pt x="7801" y="45779"/>
                  </a:cubicBezTo>
                  <a:cubicBezTo>
                    <a:pt x="7912" y="45705"/>
                    <a:pt x="8097" y="45705"/>
                    <a:pt x="8245" y="45631"/>
                  </a:cubicBezTo>
                  <a:lnTo>
                    <a:pt x="8245" y="45631"/>
                  </a:lnTo>
                  <a:cubicBezTo>
                    <a:pt x="7469" y="45705"/>
                    <a:pt x="6618" y="45816"/>
                    <a:pt x="5842" y="45816"/>
                  </a:cubicBezTo>
                  <a:cubicBezTo>
                    <a:pt x="5768" y="45816"/>
                    <a:pt x="5685" y="45826"/>
                    <a:pt x="5606" y="45826"/>
                  </a:cubicBezTo>
                  <a:cubicBezTo>
                    <a:pt x="5528" y="45826"/>
                    <a:pt x="5454" y="45816"/>
                    <a:pt x="5398" y="45779"/>
                  </a:cubicBezTo>
                  <a:cubicBezTo>
                    <a:pt x="5250" y="45705"/>
                    <a:pt x="5102" y="45631"/>
                    <a:pt x="4955" y="45521"/>
                  </a:cubicBezTo>
                  <a:cubicBezTo>
                    <a:pt x="5842" y="45447"/>
                    <a:pt x="6729" y="45410"/>
                    <a:pt x="7542" y="45151"/>
                  </a:cubicBezTo>
                  <a:cubicBezTo>
                    <a:pt x="7511" y="45146"/>
                    <a:pt x="7478" y="45143"/>
                    <a:pt x="7445" y="45143"/>
                  </a:cubicBezTo>
                  <a:cubicBezTo>
                    <a:pt x="7247" y="45143"/>
                    <a:pt x="7025" y="45225"/>
                    <a:pt x="6803" y="45225"/>
                  </a:cubicBezTo>
                  <a:cubicBezTo>
                    <a:pt x="6489" y="45243"/>
                    <a:pt x="6156" y="45253"/>
                    <a:pt x="5823" y="45253"/>
                  </a:cubicBezTo>
                  <a:cubicBezTo>
                    <a:pt x="5491" y="45253"/>
                    <a:pt x="5158" y="45243"/>
                    <a:pt x="4844" y="45225"/>
                  </a:cubicBezTo>
                  <a:cubicBezTo>
                    <a:pt x="4548" y="45151"/>
                    <a:pt x="4289" y="45114"/>
                    <a:pt x="4030" y="44929"/>
                  </a:cubicBezTo>
                  <a:cubicBezTo>
                    <a:pt x="4918" y="44892"/>
                    <a:pt x="5805" y="44855"/>
                    <a:pt x="6692" y="44744"/>
                  </a:cubicBezTo>
                  <a:cubicBezTo>
                    <a:pt x="6803" y="44707"/>
                    <a:pt x="6951" y="44707"/>
                    <a:pt x="7062" y="44596"/>
                  </a:cubicBezTo>
                  <a:lnTo>
                    <a:pt x="7062" y="44596"/>
                  </a:lnTo>
                  <a:cubicBezTo>
                    <a:pt x="6359" y="44707"/>
                    <a:pt x="5657" y="44707"/>
                    <a:pt x="4955" y="44707"/>
                  </a:cubicBezTo>
                  <a:cubicBezTo>
                    <a:pt x="4548" y="44633"/>
                    <a:pt x="4141" y="44633"/>
                    <a:pt x="3771" y="44596"/>
                  </a:cubicBezTo>
                  <a:cubicBezTo>
                    <a:pt x="3624" y="44559"/>
                    <a:pt x="3550" y="44411"/>
                    <a:pt x="3402" y="44337"/>
                  </a:cubicBezTo>
                  <a:cubicBezTo>
                    <a:pt x="3808" y="44319"/>
                    <a:pt x="4215" y="44319"/>
                    <a:pt x="4622" y="44319"/>
                  </a:cubicBezTo>
                  <a:cubicBezTo>
                    <a:pt x="5028" y="44319"/>
                    <a:pt x="5435" y="44319"/>
                    <a:pt x="5842" y="44301"/>
                  </a:cubicBezTo>
                  <a:cubicBezTo>
                    <a:pt x="6212" y="44301"/>
                    <a:pt x="6581" y="44301"/>
                    <a:pt x="6951" y="44227"/>
                  </a:cubicBezTo>
                  <a:lnTo>
                    <a:pt x="7321" y="44227"/>
                  </a:lnTo>
                  <a:lnTo>
                    <a:pt x="7321" y="44153"/>
                  </a:lnTo>
                  <a:cubicBezTo>
                    <a:pt x="7099" y="44190"/>
                    <a:pt x="6803" y="44190"/>
                    <a:pt x="6581" y="44190"/>
                  </a:cubicBezTo>
                  <a:cubicBezTo>
                    <a:pt x="6249" y="44190"/>
                    <a:pt x="5953" y="44190"/>
                    <a:pt x="5620" y="44153"/>
                  </a:cubicBezTo>
                  <a:cubicBezTo>
                    <a:pt x="4770" y="44116"/>
                    <a:pt x="3993" y="44116"/>
                    <a:pt x="3143" y="43931"/>
                  </a:cubicBezTo>
                  <a:cubicBezTo>
                    <a:pt x="3069" y="43857"/>
                    <a:pt x="2995" y="43857"/>
                    <a:pt x="2884" y="43783"/>
                  </a:cubicBezTo>
                  <a:cubicBezTo>
                    <a:pt x="2736" y="43635"/>
                    <a:pt x="2588" y="43450"/>
                    <a:pt x="2478" y="43265"/>
                  </a:cubicBezTo>
                  <a:lnTo>
                    <a:pt x="2478" y="43265"/>
                  </a:lnTo>
                  <a:cubicBezTo>
                    <a:pt x="3032" y="43413"/>
                    <a:pt x="3624" y="43450"/>
                    <a:pt x="4215" y="43450"/>
                  </a:cubicBezTo>
                  <a:cubicBezTo>
                    <a:pt x="4696" y="43450"/>
                    <a:pt x="5139" y="43487"/>
                    <a:pt x="5620" y="43487"/>
                  </a:cubicBezTo>
                  <a:cubicBezTo>
                    <a:pt x="5990" y="43487"/>
                    <a:pt x="6359" y="43520"/>
                    <a:pt x="6740" y="43520"/>
                  </a:cubicBezTo>
                  <a:cubicBezTo>
                    <a:pt x="6930" y="43520"/>
                    <a:pt x="7123" y="43512"/>
                    <a:pt x="7321" y="43487"/>
                  </a:cubicBezTo>
                  <a:lnTo>
                    <a:pt x="7321" y="43450"/>
                  </a:lnTo>
                  <a:cubicBezTo>
                    <a:pt x="7239" y="43458"/>
                    <a:pt x="7155" y="43461"/>
                    <a:pt x="7069" y="43461"/>
                  </a:cubicBezTo>
                  <a:cubicBezTo>
                    <a:pt x="6725" y="43461"/>
                    <a:pt x="6352" y="43413"/>
                    <a:pt x="6027" y="43413"/>
                  </a:cubicBezTo>
                  <a:cubicBezTo>
                    <a:pt x="5620" y="43376"/>
                    <a:pt x="5139" y="43376"/>
                    <a:pt x="4733" y="43302"/>
                  </a:cubicBezTo>
                  <a:cubicBezTo>
                    <a:pt x="4252" y="43265"/>
                    <a:pt x="3771" y="43191"/>
                    <a:pt x="3291" y="43080"/>
                  </a:cubicBezTo>
                  <a:cubicBezTo>
                    <a:pt x="2921" y="43007"/>
                    <a:pt x="2551" y="42896"/>
                    <a:pt x="2182" y="42711"/>
                  </a:cubicBezTo>
                  <a:cubicBezTo>
                    <a:pt x="1997" y="42637"/>
                    <a:pt x="1960" y="42452"/>
                    <a:pt x="1849" y="42304"/>
                  </a:cubicBezTo>
                  <a:lnTo>
                    <a:pt x="1849" y="42304"/>
                  </a:lnTo>
                  <a:cubicBezTo>
                    <a:pt x="2293" y="42489"/>
                    <a:pt x="2699" y="42674"/>
                    <a:pt x="3143" y="42748"/>
                  </a:cubicBezTo>
                  <a:cubicBezTo>
                    <a:pt x="3956" y="42933"/>
                    <a:pt x="4733" y="43191"/>
                    <a:pt x="5546" y="43191"/>
                  </a:cubicBezTo>
                  <a:cubicBezTo>
                    <a:pt x="5860" y="43154"/>
                    <a:pt x="6165" y="43154"/>
                    <a:pt x="6466" y="43154"/>
                  </a:cubicBezTo>
                  <a:cubicBezTo>
                    <a:pt x="6766" y="43154"/>
                    <a:pt x="7062" y="43154"/>
                    <a:pt x="7358" y="43117"/>
                  </a:cubicBezTo>
                  <a:cubicBezTo>
                    <a:pt x="7715" y="43082"/>
                    <a:pt x="8038" y="43081"/>
                    <a:pt x="8393" y="43047"/>
                  </a:cubicBezTo>
                  <a:lnTo>
                    <a:pt x="8393" y="43047"/>
                  </a:lnTo>
                  <a:cubicBezTo>
                    <a:pt x="8395" y="43080"/>
                    <a:pt x="8431" y="43080"/>
                    <a:pt x="8467" y="43080"/>
                  </a:cubicBezTo>
                  <a:cubicBezTo>
                    <a:pt x="8497" y="43077"/>
                    <a:pt x="8528" y="43073"/>
                    <a:pt x="8558" y="43069"/>
                  </a:cubicBezTo>
                  <a:lnTo>
                    <a:pt x="8558" y="43069"/>
                  </a:lnTo>
                  <a:cubicBezTo>
                    <a:pt x="8605" y="43074"/>
                    <a:pt x="8652" y="43076"/>
                    <a:pt x="8701" y="43076"/>
                  </a:cubicBezTo>
                  <a:cubicBezTo>
                    <a:pt x="8890" y="43076"/>
                    <a:pt x="9095" y="43044"/>
                    <a:pt x="9317" y="43044"/>
                  </a:cubicBezTo>
                  <a:cubicBezTo>
                    <a:pt x="9761" y="43044"/>
                    <a:pt x="10241" y="43007"/>
                    <a:pt x="10685" y="42933"/>
                  </a:cubicBezTo>
                  <a:cubicBezTo>
                    <a:pt x="11572" y="42822"/>
                    <a:pt x="12460" y="42452"/>
                    <a:pt x="13199" y="41934"/>
                  </a:cubicBezTo>
                  <a:close/>
                  <a:moveTo>
                    <a:pt x="26213" y="45668"/>
                  </a:moveTo>
                  <a:lnTo>
                    <a:pt x="26213" y="45668"/>
                  </a:lnTo>
                  <a:cubicBezTo>
                    <a:pt x="26176" y="45853"/>
                    <a:pt x="26176" y="46038"/>
                    <a:pt x="26139" y="46223"/>
                  </a:cubicBezTo>
                  <a:lnTo>
                    <a:pt x="25806" y="46223"/>
                  </a:lnTo>
                  <a:cubicBezTo>
                    <a:pt x="25806" y="46075"/>
                    <a:pt x="25806" y="45964"/>
                    <a:pt x="25843" y="45816"/>
                  </a:cubicBezTo>
                  <a:cubicBezTo>
                    <a:pt x="25991" y="45779"/>
                    <a:pt x="26102" y="45705"/>
                    <a:pt x="26213" y="45668"/>
                  </a:cubicBezTo>
                  <a:close/>
                  <a:moveTo>
                    <a:pt x="40151" y="41971"/>
                  </a:moveTo>
                  <a:lnTo>
                    <a:pt x="40151" y="41971"/>
                  </a:lnTo>
                  <a:cubicBezTo>
                    <a:pt x="40779" y="42378"/>
                    <a:pt x="41482" y="42748"/>
                    <a:pt x="42258" y="42933"/>
                  </a:cubicBezTo>
                  <a:cubicBezTo>
                    <a:pt x="42665" y="43044"/>
                    <a:pt x="43145" y="43044"/>
                    <a:pt x="43589" y="43080"/>
                  </a:cubicBezTo>
                  <a:cubicBezTo>
                    <a:pt x="43718" y="43099"/>
                    <a:pt x="43848" y="43099"/>
                    <a:pt x="43973" y="43099"/>
                  </a:cubicBezTo>
                  <a:cubicBezTo>
                    <a:pt x="44097" y="43099"/>
                    <a:pt x="44217" y="43099"/>
                    <a:pt x="44328" y="43117"/>
                  </a:cubicBezTo>
                  <a:cubicBezTo>
                    <a:pt x="44421" y="43117"/>
                    <a:pt x="44513" y="43127"/>
                    <a:pt x="44601" y="43127"/>
                  </a:cubicBezTo>
                  <a:cubicBezTo>
                    <a:pt x="44689" y="43127"/>
                    <a:pt x="44772" y="43117"/>
                    <a:pt x="44846" y="43080"/>
                  </a:cubicBezTo>
                  <a:cubicBezTo>
                    <a:pt x="45068" y="43080"/>
                    <a:pt x="45253" y="43117"/>
                    <a:pt x="45511" y="43117"/>
                  </a:cubicBezTo>
                  <a:cubicBezTo>
                    <a:pt x="45748" y="43157"/>
                    <a:pt x="45984" y="43168"/>
                    <a:pt x="46222" y="43168"/>
                  </a:cubicBezTo>
                  <a:cubicBezTo>
                    <a:pt x="46550" y="43168"/>
                    <a:pt x="46882" y="43147"/>
                    <a:pt x="47221" y="43147"/>
                  </a:cubicBezTo>
                  <a:cubicBezTo>
                    <a:pt x="47328" y="43147"/>
                    <a:pt x="47436" y="43149"/>
                    <a:pt x="47545" y="43154"/>
                  </a:cubicBezTo>
                  <a:cubicBezTo>
                    <a:pt x="47633" y="43162"/>
                    <a:pt x="47721" y="43166"/>
                    <a:pt x="47810" y="43166"/>
                  </a:cubicBezTo>
                  <a:cubicBezTo>
                    <a:pt x="48542" y="43166"/>
                    <a:pt x="49296" y="42917"/>
                    <a:pt x="50022" y="42785"/>
                  </a:cubicBezTo>
                  <a:cubicBezTo>
                    <a:pt x="50502" y="42711"/>
                    <a:pt x="50946" y="42526"/>
                    <a:pt x="51353" y="42341"/>
                  </a:cubicBezTo>
                  <a:lnTo>
                    <a:pt x="51353" y="42341"/>
                  </a:lnTo>
                  <a:cubicBezTo>
                    <a:pt x="51279" y="42489"/>
                    <a:pt x="51168" y="42674"/>
                    <a:pt x="51057" y="42748"/>
                  </a:cubicBezTo>
                  <a:cubicBezTo>
                    <a:pt x="50724" y="42933"/>
                    <a:pt x="50318" y="43044"/>
                    <a:pt x="49948" y="43117"/>
                  </a:cubicBezTo>
                  <a:cubicBezTo>
                    <a:pt x="49467" y="43228"/>
                    <a:pt x="48950" y="43302"/>
                    <a:pt x="48506" y="43376"/>
                  </a:cubicBezTo>
                  <a:cubicBezTo>
                    <a:pt x="48099" y="43413"/>
                    <a:pt x="47619" y="43450"/>
                    <a:pt x="47212" y="43450"/>
                  </a:cubicBezTo>
                  <a:cubicBezTo>
                    <a:pt x="46887" y="43450"/>
                    <a:pt x="46514" y="43498"/>
                    <a:pt x="46170" y="43498"/>
                  </a:cubicBezTo>
                  <a:cubicBezTo>
                    <a:pt x="46084" y="43498"/>
                    <a:pt x="45999" y="43495"/>
                    <a:pt x="45918" y="43487"/>
                  </a:cubicBezTo>
                  <a:lnTo>
                    <a:pt x="45918" y="43524"/>
                  </a:lnTo>
                  <a:cubicBezTo>
                    <a:pt x="46103" y="43549"/>
                    <a:pt x="46288" y="43557"/>
                    <a:pt x="46474" y="43557"/>
                  </a:cubicBezTo>
                  <a:cubicBezTo>
                    <a:pt x="46846" y="43557"/>
                    <a:pt x="47224" y="43524"/>
                    <a:pt x="47619" y="43524"/>
                  </a:cubicBezTo>
                  <a:cubicBezTo>
                    <a:pt x="48062" y="43524"/>
                    <a:pt x="48506" y="43487"/>
                    <a:pt x="48950" y="43487"/>
                  </a:cubicBezTo>
                  <a:cubicBezTo>
                    <a:pt x="49541" y="43487"/>
                    <a:pt x="50170" y="43450"/>
                    <a:pt x="50761" y="43302"/>
                  </a:cubicBezTo>
                  <a:lnTo>
                    <a:pt x="50761" y="43302"/>
                  </a:lnTo>
                  <a:cubicBezTo>
                    <a:pt x="50613" y="43487"/>
                    <a:pt x="50465" y="43672"/>
                    <a:pt x="50355" y="43820"/>
                  </a:cubicBezTo>
                  <a:cubicBezTo>
                    <a:pt x="50244" y="43894"/>
                    <a:pt x="50096" y="43894"/>
                    <a:pt x="50022" y="43968"/>
                  </a:cubicBezTo>
                  <a:cubicBezTo>
                    <a:pt x="49282" y="44079"/>
                    <a:pt x="48543" y="44153"/>
                    <a:pt x="47767" y="44190"/>
                  </a:cubicBezTo>
                  <a:cubicBezTo>
                    <a:pt x="47452" y="44208"/>
                    <a:pt x="47147" y="44217"/>
                    <a:pt x="46847" y="44217"/>
                  </a:cubicBezTo>
                  <a:cubicBezTo>
                    <a:pt x="46547" y="44217"/>
                    <a:pt x="46251" y="44208"/>
                    <a:pt x="45955" y="44190"/>
                  </a:cubicBezTo>
                  <a:lnTo>
                    <a:pt x="45955" y="44227"/>
                  </a:lnTo>
                  <a:cubicBezTo>
                    <a:pt x="46251" y="44227"/>
                    <a:pt x="46510" y="44264"/>
                    <a:pt x="46842" y="44264"/>
                  </a:cubicBezTo>
                  <a:cubicBezTo>
                    <a:pt x="47360" y="44264"/>
                    <a:pt x="47804" y="44337"/>
                    <a:pt x="48321" y="44337"/>
                  </a:cubicBezTo>
                  <a:cubicBezTo>
                    <a:pt x="48839" y="44337"/>
                    <a:pt x="49393" y="44337"/>
                    <a:pt x="49874" y="44374"/>
                  </a:cubicBezTo>
                  <a:cubicBezTo>
                    <a:pt x="49800" y="44448"/>
                    <a:pt x="49652" y="44596"/>
                    <a:pt x="49504" y="44633"/>
                  </a:cubicBezTo>
                  <a:cubicBezTo>
                    <a:pt x="49135" y="44744"/>
                    <a:pt x="48728" y="44707"/>
                    <a:pt x="48358" y="44744"/>
                  </a:cubicBezTo>
                  <a:cubicBezTo>
                    <a:pt x="48124" y="44756"/>
                    <a:pt x="47886" y="44765"/>
                    <a:pt x="47646" y="44765"/>
                  </a:cubicBezTo>
                  <a:cubicBezTo>
                    <a:pt x="47167" y="44765"/>
                    <a:pt x="46682" y="44732"/>
                    <a:pt x="46214" y="44633"/>
                  </a:cubicBezTo>
                  <a:lnTo>
                    <a:pt x="46214" y="44633"/>
                  </a:lnTo>
                  <a:cubicBezTo>
                    <a:pt x="46325" y="44744"/>
                    <a:pt x="46473" y="44744"/>
                    <a:pt x="46584" y="44781"/>
                  </a:cubicBezTo>
                  <a:cubicBezTo>
                    <a:pt x="47471" y="44929"/>
                    <a:pt x="48358" y="44929"/>
                    <a:pt x="49245" y="44966"/>
                  </a:cubicBezTo>
                  <a:cubicBezTo>
                    <a:pt x="48987" y="45151"/>
                    <a:pt x="48728" y="45188"/>
                    <a:pt x="48395" y="45262"/>
                  </a:cubicBezTo>
                  <a:cubicBezTo>
                    <a:pt x="48081" y="45280"/>
                    <a:pt x="47757" y="45289"/>
                    <a:pt x="47434" y="45289"/>
                  </a:cubicBezTo>
                  <a:cubicBezTo>
                    <a:pt x="47110" y="45289"/>
                    <a:pt x="46787" y="45280"/>
                    <a:pt x="46473" y="45262"/>
                  </a:cubicBezTo>
                  <a:cubicBezTo>
                    <a:pt x="46251" y="45262"/>
                    <a:pt x="46029" y="45180"/>
                    <a:pt x="45830" y="45180"/>
                  </a:cubicBezTo>
                  <a:cubicBezTo>
                    <a:pt x="45797" y="45180"/>
                    <a:pt x="45765" y="45183"/>
                    <a:pt x="45733" y="45188"/>
                  </a:cubicBezTo>
                  <a:cubicBezTo>
                    <a:pt x="46547" y="45484"/>
                    <a:pt x="47471" y="45484"/>
                    <a:pt x="48358" y="45558"/>
                  </a:cubicBezTo>
                  <a:cubicBezTo>
                    <a:pt x="48210" y="45668"/>
                    <a:pt x="48062" y="45705"/>
                    <a:pt x="47951" y="45816"/>
                  </a:cubicBezTo>
                  <a:cubicBezTo>
                    <a:pt x="47878" y="45853"/>
                    <a:pt x="47794" y="45863"/>
                    <a:pt x="47711" y="45863"/>
                  </a:cubicBezTo>
                  <a:cubicBezTo>
                    <a:pt x="47628" y="45863"/>
                    <a:pt x="47545" y="45853"/>
                    <a:pt x="47471" y="45853"/>
                  </a:cubicBezTo>
                  <a:cubicBezTo>
                    <a:pt x="46658" y="45853"/>
                    <a:pt x="45844" y="45742"/>
                    <a:pt x="45068" y="45668"/>
                  </a:cubicBezTo>
                  <a:lnTo>
                    <a:pt x="45068" y="45668"/>
                  </a:lnTo>
                  <a:cubicBezTo>
                    <a:pt x="45216" y="45742"/>
                    <a:pt x="45364" y="45816"/>
                    <a:pt x="45548" y="45816"/>
                  </a:cubicBezTo>
                  <a:cubicBezTo>
                    <a:pt x="46103" y="45927"/>
                    <a:pt x="46584" y="46038"/>
                    <a:pt x="47138" y="46112"/>
                  </a:cubicBezTo>
                  <a:cubicBezTo>
                    <a:pt x="46745" y="46193"/>
                    <a:pt x="46357" y="46235"/>
                    <a:pt x="45978" y="46235"/>
                  </a:cubicBezTo>
                  <a:cubicBezTo>
                    <a:pt x="45322" y="46235"/>
                    <a:pt x="44692" y="46111"/>
                    <a:pt x="44107" y="45853"/>
                  </a:cubicBezTo>
                  <a:cubicBezTo>
                    <a:pt x="43478" y="45631"/>
                    <a:pt x="42850" y="45225"/>
                    <a:pt x="42295" y="44744"/>
                  </a:cubicBezTo>
                  <a:cubicBezTo>
                    <a:pt x="41445" y="43968"/>
                    <a:pt x="40705" y="43044"/>
                    <a:pt x="40151" y="41971"/>
                  </a:cubicBezTo>
                  <a:close/>
                  <a:moveTo>
                    <a:pt x="26693" y="45668"/>
                  </a:moveTo>
                  <a:cubicBezTo>
                    <a:pt x="26656" y="45853"/>
                    <a:pt x="26656" y="46075"/>
                    <a:pt x="26656" y="46260"/>
                  </a:cubicBezTo>
                  <a:lnTo>
                    <a:pt x="26545" y="46260"/>
                  </a:lnTo>
                  <a:cubicBezTo>
                    <a:pt x="26545" y="46075"/>
                    <a:pt x="26545" y="45853"/>
                    <a:pt x="26508" y="45668"/>
                  </a:cubicBezTo>
                  <a:close/>
                  <a:moveTo>
                    <a:pt x="26952" y="45705"/>
                  </a:moveTo>
                  <a:lnTo>
                    <a:pt x="26952" y="45705"/>
                  </a:lnTo>
                  <a:cubicBezTo>
                    <a:pt x="27100" y="45779"/>
                    <a:pt x="27248" y="45816"/>
                    <a:pt x="27322" y="45853"/>
                  </a:cubicBezTo>
                  <a:cubicBezTo>
                    <a:pt x="27396" y="46001"/>
                    <a:pt x="27396" y="46149"/>
                    <a:pt x="27396" y="46260"/>
                  </a:cubicBezTo>
                  <a:lnTo>
                    <a:pt x="27063" y="46260"/>
                  </a:lnTo>
                  <a:cubicBezTo>
                    <a:pt x="27026" y="46075"/>
                    <a:pt x="27026" y="45890"/>
                    <a:pt x="26952" y="45705"/>
                  </a:cubicBezTo>
                  <a:close/>
                  <a:moveTo>
                    <a:pt x="27765" y="46001"/>
                  </a:moveTo>
                  <a:lnTo>
                    <a:pt x="27765" y="46260"/>
                  </a:lnTo>
                  <a:lnTo>
                    <a:pt x="27692" y="46260"/>
                  </a:lnTo>
                  <a:cubicBezTo>
                    <a:pt x="27655" y="46186"/>
                    <a:pt x="27655" y="46075"/>
                    <a:pt x="27618" y="46001"/>
                  </a:cubicBezTo>
                  <a:close/>
                  <a:moveTo>
                    <a:pt x="25584" y="46038"/>
                  </a:moveTo>
                  <a:cubicBezTo>
                    <a:pt x="25547" y="46149"/>
                    <a:pt x="25547" y="46260"/>
                    <a:pt x="25436" y="46371"/>
                  </a:cubicBezTo>
                  <a:lnTo>
                    <a:pt x="25436" y="46038"/>
                  </a:lnTo>
                  <a:close/>
                  <a:moveTo>
                    <a:pt x="26693" y="46445"/>
                  </a:moveTo>
                  <a:lnTo>
                    <a:pt x="26693" y="46962"/>
                  </a:lnTo>
                  <a:lnTo>
                    <a:pt x="26545" y="46962"/>
                  </a:lnTo>
                  <a:lnTo>
                    <a:pt x="26545" y="46445"/>
                  </a:lnTo>
                  <a:close/>
                  <a:moveTo>
                    <a:pt x="27137" y="46519"/>
                  </a:moveTo>
                  <a:cubicBezTo>
                    <a:pt x="27285" y="46519"/>
                    <a:pt x="27396" y="46556"/>
                    <a:pt x="27507" y="46556"/>
                  </a:cubicBezTo>
                  <a:lnTo>
                    <a:pt x="27655" y="46962"/>
                  </a:lnTo>
                  <a:cubicBezTo>
                    <a:pt x="27593" y="46975"/>
                    <a:pt x="27535" y="46979"/>
                    <a:pt x="27482" y="46979"/>
                  </a:cubicBezTo>
                  <a:cubicBezTo>
                    <a:pt x="27375" y="46979"/>
                    <a:pt x="27285" y="46962"/>
                    <a:pt x="27211" y="46962"/>
                  </a:cubicBezTo>
                  <a:cubicBezTo>
                    <a:pt x="27137" y="46815"/>
                    <a:pt x="27137" y="46704"/>
                    <a:pt x="27137" y="46519"/>
                  </a:cubicBezTo>
                  <a:close/>
                  <a:moveTo>
                    <a:pt x="26139" y="46556"/>
                  </a:moveTo>
                  <a:cubicBezTo>
                    <a:pt x="26102" y="46704"/>
                    <a:pt x="26102" y="46815"/>
                    <a:pt x="26102" y="46999"/>
                  </a:cubicBezTo>
                  <a:cubicBezTo>
                    <a:pt x="25954" y="46999"/>
                    <a:pt x="25806" y="47073"/>
                    <a:pt x="25658" y="47073"/>
                  </a:cubicBezTo>
                  <a:cubicBezTo>
                    <a:pt x="25658" y="46851"/>
                    <a:pt x="25732" y="46741"/>
                    <a:pt x="25769" y="46593"/>
                  </a:cubicBezTo>
                  <a:cubicBezTo>
                    <a:pt x="25917" y="46556"/>
                    <a:pt x="25991" y="46556"/>
                    <a:pt x="26139" y="46556"/>
                  </a:cubicBezTo>
                  <a:close/>
                  <a:moveTo>
                    <a:pt x="25399" y="46815"/>
                  </a:moveTo>
                  <a:cubicBezTo>
                    <a:pt x="25362" y="46925"/>
                    <a:pt x="25362" y="46999"/>
                    <a:pt x="25288" y="47073"/>
                  </a:cubicBezTo>
                  <a:cubicBezTo>
                    <a:pt x="25214" y="47110"/>
                    <a:pt x="25067" y="47110"/>
                    <a:pt x="24993" y="47147"/>
                  </a:cubicBezTo>
                  <a:cubicBezTo>
                    <a:pt x="24993" y="47073"/>
                    <a:pt x="25030" y="46925"/>
                    <a:pt x="25067" y="46815"/>
                  </a:cubicBezTo>
                  <a:close/>
                  <a:moveTo>
                    <a:pt x="28172" y="46815"/>
                  </a:moveTo>
                  <a:cubicBezTo>
                    <a:pt x="28209" y="46925"/>
                    <a:pt x="28246" y="47073"/>
                    <a:pt x="28246" y="47147"/>
                  </a:cubicBezTo>
                  <a:cubicBezTo>
                    <a:pt x="28172" y="47110"/>
                    <a:pt x="28024" y="47110"/>
                    <a:pt x="27950" y="47073"/>
                  </a:cubicBezTo>
                  <a:cubicBezTo>
                    <a:pt x="27876" y="46999"/>
                    <a:pt x="27876" y="46925"/>
                    <a:pt x="27839" y="46815"/>
                  </a:cubicBezTo>
                  <a:close/>
                  <a:moveTo>
                    <a:pt x="26656" y="47258"/>
                  </a:moveTo>
                  <a:cubicBezTo>
                    <a:pt x="26656" y="47369"/>
                    <a:pt x="26656" y="47517"/>
                    <a:pt x="26582" y="47665"/>
                  </a:cubicBezTo>
                  <a:cubicBezTo>
                    <a:pt x="26582" y="47554"/>
                    <a:pt x="26582" y="47369"/>
                    <a:pt x="26545" y="47258"/>
                  </a:cubicBezTo>
                  <a:close/>
                  <a:moveTo>
                    <a:pt x="26287" y="47480"/>
                  </a:moveTo>
                  <a:cubicBezTo>
                    <a:pt x="26287" y="47702"/>
                    <a:pt x="26287" y="47887"/>
                    <a:pt x="26324" y="48109"/>
                  </a:cubicBezTo>
                  <a:lnTo>
                    <a:pt x="26139" y="48109"/>
                  </a:lnTo>
                  <a:cubicBezTo>
                    <a:pt x="26176" y="47887"/>
                    <a:pt x="26213" y="47665"/>
                    <a:pt x="26287" y="47480"/>
                  </a:cubicBezTo>
                  <a:close/>
                  <a:moveTo>
                    <a:pt x="26915" y="47480"/>
                  </a:moveTo>
                  <a:cubicBezTo>
                    <a:pt x="26952" y="47665"/>
                    <a:pt x="27026" y="47887"/>
                    <a:pt x="27063" y="48109"/>
                  </a:cubicBezTo>
                  <a:lnTo>
                    <a:pt x="26878" y="48109"/>
                  </a:lnTo>
                  <a:cubicBezTo>
                    <a:pt x="26915" y="47887"/>
                    <a:pt x="26915" y="47702"/>
                    <a:pt x="26915" y="47480"/>
                  </a:cubicBezTo>
                  <a:close/>
                  <a:moveTo>
                    <a:pt x="25991" y="47332"/>
                  </a:moveTo>
                  <a:cubicBezTo>
                    <a:pt x="25954" y="47591"/>
                    <a:pt x="25917" y="47887"/>
                    <a:pt x="25806" y="48182"/>
                  </a:cubicBezTo>
                  <a:cubicBezTo>
                    <a:pt x="25621" y="48219"/>
                    <a:pt x="25399" y="48219"/>
                    <a:pt x="25214" y="48256"/>
                  </a:cubicBezTo>
                  <a:cubicBezTo>
                    <a:pt x="25288" y="47998"/>
                    <a:pt x="25399" y="47702"/>
                    <a:pt x="25473" y="47369"/>
                  </a:cubicBezTo>
                  <a:cubicBezTo>
                    <a:pt x="25658" y="47369"/>
                    <a:pt x="25806" y="47332"/>
                    <a:pt x="25991" y="47332"/>
                  </a:cubicBezTo>
                  <a:close/>
                  <a:moveTo>
                    <a:pt x="27211" y="47332"/>
                  </a:moveTo>
                  <a:cubicBezTo>
                    <a:pt x="27396" y="47332"/>
                    <a:pt x="27507" y="47369"/>
                    <a:pt x="27692" y="47369"/>
                  </a:cubicBezTo>
                  <a:cubicBezTo>
                    <a:pt x="27802" y="47665"/>
                    <a:pt x="27876" y="47924"/>
                    <a:pt x="27987" y="48256"/>
                  </a:cubicBezTo>
                  <a:cubicBezTo>
                    <a:pt x="27802" y="48219"/>
                    <a:pt x="27618" y="48182"/>
                    <a:pt x="27396" y="48182"/>
                  </a:cubicBezTo>
                  <a:cubicBezTo>
                    <a:pt x="27322" y="47887"/>
                    <a:pt x="27248" y="47628"/>
                    <a:pt x="27211" y="47332"/>
                  </a:cubicBezTo>
                  <a:close/>
                  <a:moveTo>
                    <a:pt x="25178" y="47480"/>
                  </a:moveTo>
                  <a:lnTo>
                    <a:pt x="24882" y="48293"/>
                  </a:lnTo>
                  <a:cubicBezTo>
                    <a:pt x="24697" y="48367"/>
                    <a:pt x="24549" y="48404"/>
                    <a:pt x="24438" y="48404"/>
                  </a:cubicBezTo>
                  <a:cubicBezTo>
                    <a:pt x="24549" y="48109"/>
                    <a:pt x="24660" y="47850"/>
                    <a:pt x="24808" y="47628"/>
                  </a:cubicBezTo>
                  <a:cubicBezTo>
                    <a:pt x="24919" y="47554"/>
                    <a:pt x="25030" y="47517"/>
                    <a:pt x="25178" y="47480"/>
                  </a:cubicBezTo>
                  <a:close/>
                  <a:moveTo>
                    <a:pt x="28135" y="47480"/>
                  </a:moveTo>
                  <a:lnTo>
                    <a:pt x="28135" y="47480"/>
                  </a:lnTo>
                  <a:cubicBezTo>
                    <a:pt x="28246" y="47517"/>
                    <a:pt x="28357" y="47554"/>
                    <a:pt x="28505" y="47628"/>
                  </a:cubicBezTo>
                  <a:cubicBezTo>
                    <a:pt x="28579" y="47887"/>
                    <a:pt x="28690" y="48182"/>
                    <a:pt x="28801" y="48404"/>
                  </a:cubicBezTo>
                  <a:cubicBezTo>
                    <a:pt x="28690" y="48367"/>
                    <a:pt x="28542" y="48367"/>
                    <a:pt x="28394" y="48293"/>
                  </a:cubicBezTo>
                  <a:lnTo>
                    <a:pt x="28135" y="47480"/>
                  </a:lnTo>
                  <a:close/>
                  <a:moveTo>
                    <a:pt x="24734" y="39790"/>
                  </a:moveTo>
                  <a:cubicBezTo>
                    <a:pt x="24734" y="40419"/>
                    <a:pt x="24734" y="41010"/>
                    <a:pt x="24808" y="41565"/>
                  </a:cubicBezTo>
                  <a:cubicBezTo>
                    <a:pt x="24808" y="42711"/>
                    <a:pt x="24845" y="43857"/>
                    <a:pt x="24845" y="45040"/>
                  </a:cubicBezTo>
                  <a:cubicBezTo>
                    <a:pt x="24845" y="45410"/>
                    <a:pt x="24660" y="45705"/>
                    <a:pt x="24660" y="46075"/>
                  </a:cubicBezTo>
                  <a:lnTo>
                    <a:pt x="24512" y="46630"/>
                  </a:lnTo>
                  <a:cubicBezTo>
                    <a:pt x="24327" y="47184"/>
                    <a:pt x="23957" y="47739"/>
                    <a:pt x="23884" y="48367"/>
                  </a:cubicBezTo>
                  <a:cubicBezTo>
                    <a:pt x="23736" y="48663"/>
                    <a:pt x="23551" y="48996"/>
                    <a:pt x="23403" y="49366"/>
                  </a:cubicBezTo>
                  <a:cubicBezTo>
                    <a:pt x="23329" y="49513"/>
                    <a:pt x="23181" y="49661"/>
                    <a:pt x="23144" y="49846"/>
                  </a:cubicBezTo>
                  <a:cubicBezTo>
                    <a:pt x="22996" y="49846"/>
                    <a:pt x="22811" y="49772"/>
                    <a:pt x="22664" y="49735"/>
                  </a:cubicBezTo>
                  <a:cubicBezTo>
                    <a:pt x="22885" y="49402"/>
                    <a:pt x="23144" y="49144"/>
                    <a:pt x="23366" y="48811"/>
                  </a:cubicBezTo>
                  <a:lnTo>
                    <a:pt x="23625" y="48404"/>
                  </a:lnTo>
                  <a:lnTo>
                    <a:pt x="23625" y="48404"/>
                  </a:lnTo>
                  <a:cubicBezTo>
                    <a:pt x="23440" y="48552"/>
                    <a:pt x="23329" y="48737"/>
                    <a:pt x="23181" y="48922"/>
                  </a:cubicBezTo>
                  <a:cubicBezTo>
                    <a:pt x="22959" y="49181"/>
                    <a:pt x="22664" y="49402"/>
                    <a:pt x="22442" y="49661"/>
                  </a:cubicBezTo>
                  <a:cubicBezTo>
                    <a:pt x="22368" y="49698"/>
                    <a:pt x="22294" y="49707"/>
                    <a:pt x="22224" y="49707"/>
                  </a:cubicBezTo>
                  <a:cubicBezTo>
                    <a:pt x="22155" y="49707"/>
                    <a:pt x="22090" y="49698"/>
                    <a:pt x="22035" y="49698"/>
                  </a:cubicBezTo>
                  <a:cubicBezTo>
                    <a:pt x="22627" y="48959"/>
                    <a:pt x="23255" y="48182"/>
                    <a:pt x="23699" y="47295"/>
                  </a:cubicBezTo>
                  <a:lnTo>
                    <a:pt x="23699" y="47295"/>
                  </a:lnTo>
                  <a:cubicBezTo>
                    <a:pt x="23551" y="47369"/>
                    <a:pt x="23440" y="47517"/>
                    <a:pt x="23366" y="47665"/>
                  </a:cubicBezTo>
                  <a:cubicBezTo>
                    <a:pt x="22959" y="48219"/>
                    <a:pt x="22479" y="48737"/>
                    <a:pt x="22035" y="49181"/>
                  </a:cubicBezTo>
                  <a:cubicBezTo>
                    <a:pt x="21887" y="49329"/>
                    <a:pt x="21739" y="49513"/>
                    <a:pt x="21554" y="49587"/>
                  </a:cubicBezTo>
                  <a:cubicBezTo>
                    <a:pt x="21480" y="49661"/>
                    <a:pt x="21333" y="49661"/>
                    <a:pt x="21185" y="49661"/>
                  </a:cubicBezTo>
                  <a:cubicBezTo>
                    <a:pt x="21665" y="49033"/>
                    <a:pt x="22109" y="48441"/>
                    <a:pt x="22479" y="47739"/>
                  </a:cubicBezTo>
                  <a:cubicBezTo>
                    <a:pt x="22848" y="47110"/>
                    <a:pt x="23144" y="46445"/>
                    <a:pt x="23366" y="45779"/>
                  </a:cubicBezTo>
                  <a:cubicBezTo>
                    <a:pt x="23699" y="44781"/>
                    <a:pt x="23994" y="43820"/>
                    <a:pt x="24253" y="42822"/>
                  </a:cubicBezTo>
                  <a:cubicBezTo>
                    <a:pt x="24364" y="42193"/>
                    <a:pt x="24475" y="41602"/>
                    <a:pt x="24549" y="41010"/>
                  </a:cubicBezTo>
                  <a:cubicBezTo>
                    <a:pt x="24623" y="40603"/>
                    <a:pt x="24697" y="40234"/>
                    <a:pt x="24697" y="39790"/>
                  </a:cubicBezTo>
                  <a:close/>
                  <a:moveTo>
                    <a:pt x="28579" y="39864"/>
                  </a:moveTo>
                  <a:cubicBezTo>
                    <a:pt x="28579" y="40308"/>
                    <a:pt x="28690" y="40788"/>
                    <a:pt x="28764" y="41232"/>
                  </a:cubicBezTo>
                  <a:cubicBezTo>
                    <a:pt x="28949" y="42267"/>
                    <a:pt x="29133" y="43265"/>
                    <a:pt x="29466" y="44227"/>
                  </a:cubicBezTo>
                  <a:cubicBezTo>
                    <a:pt x="29688" y="45040"/>
                    <a:pt x="29910" y="45779"/>
                    <a:pt x="30243" y="46519"/>
                  </a:cubicBezTo>
                  <a:cubicBezTo>
                    <a:pt x="30538" y="47184"/>
                    <a:pt x="30908" y="47850"/>
                    <a:pt x="31315" y="48478"/>
                  </a:cubicBezTo>
                  <a:cubicBezTo>
                    <a:pt x="31573" y="48922"/>
                    <a:pt x="31906" y="49329"/>
                    <a:pt x="32202" y="49698"/>
                  </a:cubicBezTo>
                  <a:cubicBezTo>
                    <a:pt x="32091" y="49698"/>
                    <a:pt x="31997" y="49702"/>
                    <a:pt x="31916" y="49702"/>
                  </a:cubicBezTo>
                  <a:cubicBezTo>
                    <a:pt x="31754" y="49702"/>
                    <a:pt x="31647" y="49686"/>
                    <a:pt x="31573" y="49587"/>
                  </a:cubicBezTo>
                  <a:cubicBezTo>
                    <a:pt x="31093" y="49144"/>
                    <a:pt x="30612" y="48626"/>
                    <a:pt x="30206" y="48109"/>
                  </a:cubicBezTo>
                  <a:cubicBezTo>
                    <a:pt x="30021" y="47887"/>
                    <a:pt x="29836" y="47665"/>
                    <a:pt x="29688" y="47443"/>
                  </a:cubicBezTo>
                  <a:lnTo>
                    <a:pt x="29540" y="47295"/>
                  </a:lnTo>
                  <a:lnTo>
                    <a:pt x="29540" y="47295"/>
                  </a:lnTo>
                  <a:cubicBezTo>
                    <a:pt x="30021" y="48182"/>
                    <a:pt x="30612" y="48922"/>
                    <a:pt x="31204" y="49698"/>
                  </a:cubicBezTo>
                  <a:cubicBezTo>
                    <a:pt x="31159" y="49698"/>
                    <a:pt x="31103" y="49704"/>
                    <a:pt x="31045" y="49704"/>
                  </a:cubicBezTo>
                  <a:cubicBezTo>
                    <a:pt x="30957" y="49704"/>
                    <a:pt x="30864" y="49691"/>
                    <a:pt x="30797" y="49624"/>
                  </a:cubicBezTo>
                  <a:cubicBezTo>
                    <a:pt x="30464" y="49366"/>
                    <a:pt x="30169" y="49107"/>
                    <a:pt x="29910" y="48774"/>
                  </a:cubicBezTo>
                  <a:cubicBezTo>
                    <a:pt x="29836" y="48663"/>
                    <a:pt x="29725" y="48515"/>
                    <a:pt x="29614" y="48441"/>
                  </a:cubicBezTo>
                  <a:lnTo>
                    <a:pt x="29614" y="48441"/>
                  </a:lnTo>
                  <a:cubicBezTo>
                    <a:pt x="29873" y="48922"/>
                    <a:pt x="30243" y="49366"/>
                    <a:pt x="30575" y="49772"/>
                  </a:cubicBezTo>
                  <a:cubicBezTo>
                    <a:pt x="30427" y="49772"/>
                    <a:pt x="30243" y="49846"/>
                    <a:pt x="30095" y="49883"/>
                  </a:cubicBezTo>
                  <a:cubicBezTo>
                    <a:pt x="30058" y="49698"/>
                    <a:pt x="29910" y="49550"/>
                    <a:pt x="29836" y="49402"/>
                  </a:cubicBezTo>
                  <a:cubicBezTo>
                    <a:pt x="29651" y="49107"/>
                    <a:pt x="29503" y="48774"/>
                    <a:pt x="29355" y="48404"/>
                  </a:cubicBezTo>
                  <a:cubicBezTo>
                    <a:pt x="29281" y="47776"/>
                    <a:pt x="28875" y="47258"/>
                    <a:pt x="28727" y="46704"/>
                  </a:cubicBezTo>
                  <a:cubicBezTo>
                    <a:pt x="28690" y="46445"/>
                    <a:pt x="28579" y="46223"/>
                    <a:pt x="28579" y="45964"/>
                  </a:cubicBezTo>
                  <a:cubicBezTo>
                    <a:pt x="28542" y="45705"/>
                    <a:pt x="28431" y="45484"/>
                    <a:pt x="28431" y="45225"/>
                  </a:cubicBezTo>
                  <a:lnTo>
                    <a:pt x="28431" y="44337"/>
                  </a:lnTo>
                  <a:cubicBezTo>
                    <a:pt x="28505" y="42859"/>
                    <a:pt x="28542" y="41343"/>
                    <a:pt x="28542" y="39864"/>
                  </a:cubicBezTo>
                  <a:close/>
                  <a:moveTo>
                    <a:pt x="24660" y="48774"/>
                  </a:moveTo>
                  <a:cubicBezTo>
                    <a:pt x="24438" y="49402"/>
                    <a:pt x="24105" y="50068"/>
                    <a:pt x="23810" y="50659"/>
                  </a:cubicBezTo>
                  <a:cubicBezTo>
                    <a:pt x="23699" y="50586"/>
                    <a:pt x="23514" y="50512"/>
                    <a:pt x="23366" y="50475"/>
                  </a:cubicBezTo>
                  <a:cubicBezTo>
                    <a:pt x="23588" y="50105"/>
                    <a:pt x="23773" y="49698"/>
                    <a:pt x="23957" y="49329"/>
                  </a:cubicBezTo>
                  <a:cubicBezTo>
                    <a:pt x="24068" y="49033"/>
                    <a:pt x="24438" y="48959"/>
                    <a:pt x="24660" y="48774"/>
                  </a:cubicBezTo>
                  <a:close/>
                  <a:moveTo>
                    <a:pt x="28579" y="48774"/>
                  </a:moveTo>
                  <a:lnTo>
                    <a:pt x="28579" y="48774"/>
                  </a:lnTo>
                  <a:cubicBezTo>
                    <a:pt x="28764" y="48848"/>
                    <a:pt x="28949" y="48959"/>
                    <a:pt x="29133" y="49107"/>
                  </a:cubicBezTo>
                  <a:cubicBezTo>
                    <a:pt x="29281" y="49181"/>
                    <a:pt x="29318" y="49366"/>
                    <a:pt x="29429" y="49550"/>
                  </a:cubicBezTo>
                  <a:cubicBezTo>
                    <a:pt x="29503" y="49883"/>
                    <a:pt x="29688" y="50216"/>
                    <a:pt x="29873" y="50475"/>
                  </a:cubicBezTo>
                  <a:cubicBezTo>
                    <a:pt x="29725" y="50512"/>
                    <a:pt x="29540" y="50623"/>
                    <a:pt x="29429" y="50659"/>
                  </a:cubicBezTo>
                  <a:cubicBezTo>
                    <a:pt x="29133" y="50031"/>
                    <a:pt x="28801" y="49402"/>
                    <a:pt x="28579" y="48774"/>
                  </a:cubicBezTo>
                  <a:close/>
                  <a:moveTo>
                    <a:pt x="25732" y="48478"/>
                  </a:moveTo>
                  <a:lnTo>
                    <a:pt x="25732" y="48478"/>
                  </a:lnTo>
                  <a:cubicBezTo>
                    <a:pt x="25473" y="49329"/>
                    <a:pt x="25288" y="50142"/>
                    <a:pt x="24956" y="50992"/>
                  </a:cubicBezTo>
                  <a:cubicBezTo>
                    <a:pt x="24919" y="51066"/>
                    <a:pt x="24882" y="51214"/>
                    <a:pt x="24845" y="51288"/>
                  </a:cubicBezTo>
                  <a:cubicBezTo>
                    <a:pt x="24623" y="51177"/>
                    <a:pt x="24364" y="50992"/>
                    <a:pt x="24105" y="50844"/>
                  </a:cubicBezTo>
                  <a:cubicBezTo>
                    <a:pt x="24475" y="50105"/>
                    <a:pt x="24808" y="49402"/>
                    <a:pt x="25067" y="48626"/>
                  </a:cubicBezTo>
                  <a:cubicBezTo>
                    <a:pt x="25288" y="48589"/>
                    <a:pt x="25547" y="48552"/>
                    <a:pt x="25732" y="48478"/>
                  </a:cubicBezTo>
                  <a:close/>
                  <a:moveTo>
                    <a:pt x="27470" y="48478"/>
                  </a:moveTo>
                  <a:lnTo>
                    <a:pt x="27470" y="48478"/>
                  </a:lnTo>
                  <a:cubicBezTo>
                    <a:pt x="27692" y="48552"/>
                    <a:pt x="27950" y="48589"/>
                    <a:pt x="28135" y="48626"/>
                  </a:cubicBezTo>
                  <a:cubicBezTo>
                    <a:pt x="28431" y="49402"/>
                    <a:pt x="28764" y="50142"/>
                    <a:pt x="29133" y="50844"/>
                  </a:cubicBezTo>
                  <a:cubicBezTo>
                    <a:pt x="28875" y="50992"/>
                    <a:pt x="28616" y="51177"/>
                    <a:pt x="28357" y="51325"/>
                  </a:cubicBezTo>
                  <a:cubicBezTo>
                    <a:pt x="28209" y="51029"/>
                    <a:pt x="28135" y="50770"/>
                    <a:pt x="28024" y="50438"/>
                  </a:cubicBezTo>
                  <a:lnTo>
                    <a:pt x="27470" y="48478"/>
                  </a:lnTo>
                  <a:close/>
                  <a:moveTo>
                    <a:pt x="23144" y="50807"/>
                  </a:moveTo>
                  <a:cubicBezTo>
                    <a:pt x="23329" y="50881"/>
                    <a:pt x="23440" y="50992"/>
                    <a:pt x="23588" y="51066"/>
                  </a:cubicBezTo>
                  <a:cubicBezTo>
                    <a:pt x="23514" y="51214"/>
                    <a:pt x="23366" y="51362"/>
                    <a:pt x="23255" y="51510"/>
                  </a:cubicBezTo>
                  <a:cubicBezTo>
                    <a:pt x="23144" y="51436"/>
                    <a:pt x="22959" y="51399"/>
                    <a:pt x="22811" y="51325"/>
                  </a:cubicBezTo>
                  <a:cubicBezTo>
                    <a:pt x="22885" y="51140"/>
                    <a:pt x="23033" y="50992"/>
                    <a:pt x="23144" y="50807"/>
                  </a:cubicBezTo>
                  <a:close/>
                  <a:moveTo>
                    <a:pt x="30058" y="50881"/>
                  </a:moveTo>
                  <a:cubicBezTo>
                    <a:pt x="30169" y="50992"/>
                    <a:pt x="30279" y="51177"/>
                    <a:pt x="30390" y="51362"/>
                  </a:cubicBezTo>
                  <a:cubicBezTo>
                    <a:pt x="30243" y="51399"/>
                    <a:pt x="30058" y="51436"/>
                    <a:pt x="29910" y="51547"/>
                  </a:cubicBezTo>
                  <a:cubicBezTo>
                    <a:pt x="29836" y="51399"/>
                    <a:pt x="29725" y="51251"/>
                    <a:pt x="29614" y="51140"/>
                  </a:cubicBezTo>
                  <a:cubicBezTo>
                    <a:pt x="29725" y="51029"/>
                    <a:pt x="29873" y="50955"/>
                    <a:pt x="30058" y="50881"/>
                  </a:cubicBezTo>
                  <a:close/>
                  <a:moveTo>
                    <a:pt x="36269" y="49587"/>
                  </a:moveTo>
                  <a:lnTo>
                    <a:pt x="36269" y="49587"/>
                  </a:lnTo>
                  <a:cubicBezTo>
                    <a:pt x="36158" y="50327"/>
                    <a:pt x="36010" y="51029"/>
                    <a:pt x="35788" y="51695"/>
                  </a:cubicBezTo>
                  <a:cubicBezTo>
                    <a:pt x="35603" y="51584"/>
                    <a:pt x="35381" y="51473"/>
                    <a:pt x="35197" y="51436"/>
                  </a:cubicBezTo>
                  <a:cubicBezTo>
                    <a:pt x="35455" y="51214"/>
                    <a:pt x="35788" y="50992"/>
                    <a:pt x="35936" y="50659"/>
                  </a:cubicBezTo>
                  <a:lnTo>
                    <a:pt x="35936" y="50659"/>
                  </a:lnTo>
                  <a:cubicBezTo>
                    <a:pt x="35788" y="50696"/>
                    <a:pt x="35714" y="50844"/>
                    <a:pt x="35603" y="50955"/>
                  </a:cubicBezTo>
                  <a:cubicBezTo>
                    <a:pt x="35344" y="51140"/>
                    <a:pt x="35049" y="51214"/>
                    <a:pt x="34716" y="51325"/>
                  </a:cubicBezTo>
                  <a:cubicBezTo>
                    <a:pt x="34309" y="51177"/>
                    <a:pt x="33866" y="51140"/>
                    <a:pt x="33422" y="51029"/>
                  </a:cubicBezTo>
                  <a:cubicBezTo>
                    <a:pt x="33085" y="51001"/>
                    <a:pt x="32769" y="50930"/>
                    <a:pt x="32426" y="50930"/>
                  </a:cubicBezTo>
                  <a:cubicBezTo>
                    <a:pt x="32318" y="50930"/>
                    <a:pt x="32207" y="50937"/>
                    <a:pt x="32091" y="50955"/>
                  </a:cubicBezTo>
                  <a:cubicBezTo>
                    <a:pt x="32609" y="50807"/>
                    <a:pt x="33126" y="50659"/>
                    <a:pt x="33607" y="50586"/>
                  </a:cubicBezTo>
                  <a:cubicBezTo>
                    <a:pt x="34272" y="50475"/>
                    <a:pt x="34901" y="50327"/>
                    <a:pt x="35529" y="50068"/>
                  </a:cubicBezTo>
                  <a:cubicBezTo>
                    <a:pt x="35788" y="49920"/>
                    <a:pt x="36010" y="49772"/>
                    <a:pt x="36269" y="49587"/>
                  </a:cubicBezTo>
                  <a:close/>
                  <a:moveTo>
                    <a:pt x="17044" y="49587"/>
                  </a:moveTo>
                  <a:lnTo>
                    <a:pt x="17044" y="49587"/>
                  </a:lnTo>
                  <a:cubicBezTo>
                    <a:pt x="17525" y="50068"/>
                    <a:pt x="18190" y="50253"/>
                    <a:pt x="18819" y="50438"/>
                  </a:cubicBezTo>
                  <a:cubicBezTo>
                    <a:pt x="19299" y="50586"/>
                    <a:pt x="19743" y="50586"/>
                    <a:pt x="20223" y="50696"/>
                  </a:cubicBezTo>
                  <a:cubicBezTo>
                    <a:pt x="20482" y="50770"/>
                    <a:pt x="20778" y="50844"/>
                    <a:pt x="21111" y="50955"/>
                  </a:cubicBezTo>
                  <a:cubicBezTo>
                    <a:pt x="20223" y="50992"/>
                    <a:pt x="19373" y="51066"/>
                    <a:pt x="18560" y="51325"/>
                  </a:cubicBezTo>
                  <a:cubicBezTo>
                    <a:pt x="18264" y="51251"/>
                    <a:pt x="18005" y="51140"/>
                    <a:pt x="17709" y="50992"/>
                  </a:cubicBezTo>
                  <a:cubicBezTo>
                    <a:pt x="17562" y="50881"/>
                    <a:pt x="17488" y="50770"/>
                    <a:pt x="17303" y="50696"/>
                  </a:cubicBezTo>
                  <a:lnTo>
                    <a:pt x="17303" y="50696"/>
                  </a:lnTo>
                  <a:cubicBezTo>
                    <a:pt x="17451" y="51029"/>
                    <a:pt x="17783" y="51325"/>
                    <a:pt x="18042" y="51510"/>
                  </a:cubicBezTo>
                  <a:cubicBezTo>
                    <a:pt x="17857" y="51584"/>
                    <a:pt x="17635" y="51695"/>
                    <a:pt x="17451" y="51732"/>
                  </a:cubicBezTo>
                  <a:cubicBezTo>
                    <a:pt x="17340" y="51436"/>
                    <a:pt x="17266" y="51214"/>
                    <a:pt x="17229" y="50955"/>
                  </a:cubicBezTo>
                  <a:cubicBezTo>
                    <a:pt x="17118" y="50512"/>
                    <a:pt x="17081" y="50068"/>
                    <a:pt x="17044" y="49587"/>
                  </a:cubicBezTo>
                  <a:close/>
                  <a:moveTo>
                    <a:pt x="26361" y="48441"/>
                  </a:moveTo>
                  <a:cubicBezTo>
                    <a:pt x="26398" y="48663"/>
                    <a:pt x="26471" y="48848"/>
                    <a:pt x="26398" y="49107"/>
                  </a:cubicBezTo>
                  <a:cubicBezTo>
                    <a:pt x="26287" y="49624"/>
                    <a:pt x="26176" y="50216"/>
                    <a:pt x="25991" y="50696"/>
                  </a:cubicBezTo>
                  <a:cubicBezTo>
                    <a:pt x="25843" y="51029"/>
                    <a:pt x="25769" y="51399"/>
                    <a:pt x="25621" y="51732"/>
                  </a:cubicBezTo>
                  <a:cubicBezTo>
                    <a:pt x="25584" y="51769"/>
                    <a:pt x="25547" y="51769"/>
                    <a:pt x="25473" y="51806"/>
                  </a:cubicBezTo>
                  <a:cubicBezTo>
                    <a:pt x="25399" y="51732"/>
                    <a:pt x="25214" y="51584"/>
                    <a:pt x="25067" y="51473"/>
                  </a:cubicBezTo>
                  <a:cubicBezTo>
                    <a:pt x="25399" y="50807"/>
                    <a:pt x="25621" y="50068"/>
                    <a:pt x="25843" y="49366"/>
                  </a:cubicBezTo>
                  <a:cubicBezTo>
                    <a:pt x="25954" y="49107"/>
                    <a:pt x="25991" y="48811"/>
                    <a:pt x="26102" y="48478"/>
                  </a:cubicBezTo>
                  <a:cubicBezTo>
                    <a:pt x="26176" y="48478"/>
                    <a:pt x="26287" y="48441"/>
                    <a:pt x="26361" y="48441"/>
                  </a:cubicBezTo>
                  <a:close/>
                  <a:moveTo>
                    <a:pt x="26841" y="48441"/>
                  </a:moveTo>
                  <a:cubicBezTo>
                    <a:pt x="26915" y="48441"/>
                    <a:pt x="27026" y="48478"/>
                    <a:pt x="27100" y="48478"/>
                  </a:cubicBezTo>
                  <a:cubicBezTo>
                    <a:pt x="27322" y="49329"/>
                    <a:pt x="27618" y="50105"/>
                    <a:pt x="27876" y="50955"/>
                  </a:cubicBezTo>
                  <a:cubicBezTo>
                    <a:pt x="27987" y="51140"/>
                    <a:pt x="28024" y="51325"/>
                    <a:pt x="28135" y="51473"/>
                  </a:cubicBezTo>
                  <a:cubicBezTo>
                    <a:pt x="27950" y="51584"/>
                    <a:pt x="27802" y="51732"/>
                    <a:pt x="27655" y="51880"/>
                  </a:cubicBezTo>
                  <a:cubicBezTo>
                    <a:pt x="27618" y="51806"/>
                    <a:pt x="27581" y="51806"/>
                    <a:pt x="27507" y="51769"/>
                  </a:cubicBezTo>
                  <a:cubicBezTo>
                    <a:pt x="27433" y="51436"/>
                    <a:pt x="27285" y="51140"/>
                    <a:pt x="27211" y="50807"/>
                  </a:cubicBezTo>
                  <a:cubicBezTo>
                    <a:pt x="27026" y="50253"/>
                    <a:pt x="26915" y="49661"/>
                    <a:pt x="26767" y="49107"/>
                  </a:cubicBezTo>
                  <a:cubicBezTo>
                    <a:pt x="26730" y="48848"/>
                    <a:pt x="26767" y="48626"/>
                    <a:pt x="26841" y="48441"/>
                  </a:cubicBezTo>
                  <a:close/>
                  <a:moveTo>
                    <a:pt x="19151" y="51732"/>
                  </a:moveTo>
                  <a:cubicBezTo>
                    <a:pt x="19288" y="51759"/>
                    <a:pt x="19424" y="51766"/>
                    <a:pt x="19561" y="51766"/>
                  </a:cubicBezTo>
                  <a:cubicBezTo>
                    <a:pt x="19710" y="51766"/>
                    <a:pt x="19860" y="51758"/>
                    <a:pt x="20009" y="51758"/>
                  </a:cubicBezTo>
                  <a:cubicBezTo>
                    <a:pt x="20093" y="51758"/>
                    <a:pt x="20177" y="51760"/>
                    <a:pt x="20260" y="51769"/>
                  </a:cubicBezTo>
                  <a:cubicBezTo>
                    <a:pt x="20039" y="51880"/>
                    <a:pt x="19817" y="51916"/>
                    <a:pt x="19558" y="51990"/>
                  </a:cubicBezTo>
                  <a:cubicBezTo>
                    <a:pt x="19299" y="51953"/>
                    <a:pt x="19003" y="51880"/>
                    <a:pt x="18782" y="51806"/>
                  </a:cubicBezTo>
                  <a:cubicBezTo>
                    <a:pt x="18929" y="51806"/>
                    <a:pt x="19077" y="51769"/>
                    <a:pt x="19151" y="51732"/>
                  </a:cubicBezTo>
                  <a:close/>
                  <a:moveTo>
                    <a:pt x="23884" y="51251"/>
                  </a:moveTo>
                  <a:cubicBezTo>
                    <a:pt x="24142" y="51399"/>
                    <a:pt x="24438" y="51621"/>
                    <a:pt x="24697" y="51806"/>
                  </a:cubicBezTo>
                  <a:cubicBezTo>
                    <a:pt x="24697" y="51916"/>
                    <a:pt x="24660" y="51953"/>
                    <a:pt x="24623" y="51990"/>
                  </a:cubicBezTo>
                  <a:cubicBezTo>
                    <a:pt x="24290" y="51880"/>
                    <a:pt x="23921" y="51732"/>
                    <a:pt x="23588" y="51621"/>
                  </a:cubicBezTo>
                  <a:cubicBezTo>
                    <a:pt x="23699" y="51473"/>
                    <a:pt x="23773" y="51399"/>
                    <a:pt x="23884" y="51251"/>
                  </a:cubicBezTo>
                  <a:close/>
                  <a:moveTo>
                    <a:pt x="34087" y="51732"/>
                  </a:moveTo>
                  <a:cubicBezTo>
                    <a:pt x="34198" y="51732"/>
                    <a:pt x="34346" y="51769"/>
                    <a:pt x="34457" y="51806"/>
                  </a:cubicBezTo>
                  <a:cubicBezTo>
                    <a:pt x="34161" y="51880"/>
                    <a:pt x="33940" y="51916"/>
                    <a:pt x="33718" y="51990"/>
                  </a:cubicBezTo>
                  <a:cubicBezTo>
                    <a:pt x="33683" y="52013"/>
                    <a:pt x="33656" y="52022"/>
                    <a:pt x="33633" y="52022"/>
                  </a:cubicBezTo>
                  <a:cubicBezTo>
                    <a:pt x="33580" y="52022"/>
                    <a:pt x="33547" y="51979"/>
                    <a:pt x="33496" y="51953"/>
                  </a:cubicBezTo>
                  <a:cubicBezTo>
                    <a:pt x="33311" y="51916"/>
                    <a:pt x="33126" y="51806"/>
                    <a:pt x="32978" y="51769"/>
                  </a:cubicBezTo>
                  <a:cubicBezTo>
                    <a:pt x="33163" y="51769"/>
                    <a:pt x="33348" y="51778"/>
                    <a:pt x="33533" y="51778"/>
                  </a:cubicBezTo>
                  <a:cubicBezTo>
                    <a:pt x="33718" y="51778"/>
                    <a:pt x="33903" y="51769"/>
                    <a:pt x="34087" y="51732"/>
                  </a:cubicBezTo>
                  <a:close/>
                  <a:moveTo>
                    <a:pt x="29318" y="51325"/>
                  </a:moveTo>
                  <a:cubicBezTo>
                    <a:pt x="29466" y="51362"/>
                    <a:pt x="29540" y="51473"/>
                    <a:pt x="29651" y="51621"/>
                  </a:cubicBezTo>
                  <a:cubicBezTo>
                    <a:pt x="29281" y="51769"/>
                    <a:pt x="28949" y="51880"/>
                    <a:pt x="28579" y="52064"/>
                  </a:cubicBezTo>
                  <a:cubicBezTo>
                    <a:pt x="28542" y="51990"/>
                    <a:pt x="28542" y="51916"/>
                    <a:pt x="28505" y="51880"/>
                  </a:cubicBezTo>
                  <a:cubicBezTo>
                    <a:pt x="28764" y="51621"/>
                    <a:pt x="29059" y="51473"/>
                    <a:pt x="29318" y="51325"/>
                  </a:cubicBezTo>
                  <a:close/>
                  <a:moveTo>
                    <a:pt x="35086" y="52064"/>
                  </a:moveTo>
                  <a:lnTo>
                    <a:pt x="35381" y="52175"/>
                  </a:lnTo>
                  <a:cubicBezTo>
                    <a:pt x="35160" y="52249"/>
                    <a:pt x="34901" y="52286"/>
                    <a:pt x="34716" y="52323"/>
                  </a:cubicBezTo>
                  <a:cubicBezTo>
                    <a:pt x="34674" y="52337"/>
                    <a:pt x="34633" y="52343"/>
                    <a:pt x="34593" y="52343"/>
                  </a:cubicBezTo>
                  <a:cubicBezTo>
                    <a:pt x="34424" y="52343"/>
                    <a:pt x="34274" y="52235"/>
                    <a:pt x="34124" y="52175"/>
                  </a:cubicBezTo>
                  <a:cubicBezTo>
                    <a:pt x="34346" y="52138"/>
                    <a:pt x="34642" y="52138"/>
                    <a:pt x="34864" y="52138"/>
                  </a:cubicBezTo>
                  <a:cubicBezTo>
                    <a:pt x="34975" y="52138"/>
                    <a:pt x="35012" y="52101"/>
                    <a:pt x="35086" y="52064"/>
                  </a:cubicBezTo>
                  <a:close/>
                  <a:moveTo>
                    <a:pt x="18079" y="52027"/>
                  </a:moveTo>
                  <a:cubicBezTo>
                    <a:pt x="18153" y="52101"/>
                    <a:pt x="18227" y="52138"/>
                    <a:pt x="18338" y="52138"/>
                  </a:cubicBezTo>
                  <a:cubicBezTo>
                    <a:pt x="18560" y="52138"/>
                    <a:pt x="18819" y="52138"/>
                    <a:pt x="19077" y="52175"/>
                  </a:cubicBezTo>
                  <a:cubicBezTo>
                    <a:pt x="18929" y="52212"/>
                    <a:pt x="18745" y="52323"/>
                    <a:pt x="18597" y="52360"/>
                  </a:cubicBezTo>
                  <a:cubicBezTo>
                    <a:pt x="18338" y="52323"/>
                    <a:pt x="18079" y="52249"/>
                    <a:pt x="17820" y="52175"/>
                  </a:cubicBezTo>
                  <a:lnTo>
                    <a:pt x="18079" y="52027"/>
                  </a:lnTo>
                  <a:close/>
                  <a:moveTo>
                    <a:pt x="24808" y="51916"/>
                  </a:moveTo>
                  <a:cubicBezTo>
                    <a:pt x="25030" y="52064"/>
                    <a:pt x="25251" y="52212"/>
                    <a:pt x="25436" y="52397"/>
                  </a:cubicBezTo>
                  <a:cubicBezTo>
                    <a:pt x="25214" y="52286"/>
                    <a:pt x="24956" y="52138"/>
                    <a:pt x="24697" y="52027"/>
                  </a:cubicBezTo>
                  <a:cubicBezTo>
                    <a:pt x="24734" y="51990"/>
                    <a:pt x="24734" y="51953"/>
                    <a:pt x="24808" y="51916"/>
                  </a:cubicBezTo>
                  <a:close/>
                  <a:moveTo>
                    <a:pt x="28394" y="51880"/>
                  </a:moveTo>
                  <a:cubicBezTo>
                    <a:pt x="28431" y="51916"/>
                    <a:pt x="28505" y="51953"/>
                    <a:pt x="28505" y="52064"/>
                  </a:cubicBezTo>
                  <a:cubicBezTo>
                    <a:pt x="28209" y="52138"/>
                    <a:pt x="27987" y="52286"/>
                    <a:pt x="27728" y="52434"/>
                  </a:cubicBezTo>
                  <a:cubicBezTo>
                    <a:pt x="27950" y="52175"/>
                    <a:pt x="28172" y="52064"/>
                    <a:pt x="28394" y="51880"/>
                  </a:cubicBezTo>
                  <a:close/>
                  <a:moveTo>
                    <a:pt x="17266" y="52471"/>
                  </a:moveTo>
                  <a:lnTo>
                    <a:pt x="18079" y="52619"/>
                  </a:lnTo>
                  <a:cubicBezTo>
                    <a:pt x="18053" y="52645"/>
                    <a:pt x="17971" y="52671"/>
                    <a:pt x="17900" y="52671"/>
                  </a:cubicBezTo>
                  <a:cubicBezTo>
                    <a:pt x="17870" y="52671"/>
                    <a:pt x="17842" y="52667"/>
                    <a:pt x="17820" y="52656"/>
                  </a:cubicBezTo>
                  <a:cubicBezTo>
                    <a:pt x="17635" y="52619"/>
                    <a:pt x="17451" y="52508"/>
                    <a:pt x="17266" y="52471"/>
                  </a:cubicBezTo>
                  <a:close/>
                  <a:moveTo>
                    <a:pt x="35936" y="52471"/>
                  </a:moveTo>
                  <a:lnTo>
                    <a:pt x="35936" y="52471"/>
                  </a:lnTo>
                  <a:cubicBezTo>
                    <a:pt x="35751" y="52508"/>
                    <a:pt x="35566" y="52619"/>
                    <a:pt x="35381" y="52656"/>
                  </a:cubicBezTo>
                  <a:cubicBezTo>
                    <a:pt x="35349" y="52667"/>
                    <a:pt x="35320" y="52671"/>
                    <a:pt x="35293" y="52671"/>
                  </a:cubicBezTo>
                  <a:cubicBezTo>
                    <a:pt x="35230" y="52671"/>
                    <a:pt x="35186" y="52645"/>
                    <a:pt x="35160" y="52619"/>
                  </a:cubicBezTo>
                  <a:cubicBezTo>
                    <a:pt x="35381" y="52545"/>
                    <a:pt x="35640" y="52508"/>
                    <a:pt x="35936" y="52471"/>
                  </a:cubicBezTo>
                  <a:close/>
                  <a:moveTo>
                    <a:pt x="26656" y="49698"/>
                  </a:moveTo>
                  <a:cubicBezTo>
                    <a:pt x="26767" y="50327"/>
                    <a:pt x="26952" y="51029"/>
                    <a:pt x="27137" y="51695"/>
                  </a:cubicBezTo>
                  <a:cubicBezTo>
                    <a:pt x="27211" y="51880"/>
                    <a:pt x="27285" y="51990"/>
                    <a:pt x="27285" y="52175"/>
                  </a:cubicBezTo>
                  <a:cubicBezTo>
                    <a:pt x="27248" y="52323"/>
                    <a:pt x="27137" y="52397"/>
                    <a:pt x="27063" y="52545"/>
                  </a:cubicBezTo>
                  <a:cubicBezTo>
                    <a:pt x="26952" y="52693"/>
                    <a:pt x="26841" y="52841"/>
                    <a:pt x="26693" y="52841"/>
                  </a:cubicBezTo>
                  <a:cubicBezTo>
                    <a:pt x="26398" y="52841"/>
                    <a:pt x="26324" y="52693"/>
                    <a:pt x="26213" y="52545"/>
                  </a:cubicBezTo>
                  <a:cubicBezTo>
                    <a:pt x="26139" y="52471"/>
                    <a:pt x="26028" y="52323"/>
                    <a:pt x="25991" y="52175"/>
                  </a:cubicBezTo>
                  <a:cubicBezTo>
                    <a:pt x="25991" y="51990"/>
                    <a:pt x="26102" y="51880"/>
                    <a:pt x="26139" y="51695"/>
                  </a:cubicBezTo>
                  <a:cubicBezTo>
                    <a:pt x="26324" y="51029"/>
                    <a:pt x="26508" y="50364"/>
                    <a:pt x="26656" y="49698"/>
                  </a:cubicBezTo>
                  <a:close/>
                  <a:moveTo>
                    <a:pt x="36638" y="52693"/>
                  </a:moveTo>
                  <a:lnTo>
                    <a:pt x="36638" y="52693"/>
                  </a:lnTo>
                  <a:cubicBezTo>
                    <a:pt x="36491" y="52804"/>
                    <a:pt x="36269" y="52878"/>
                    <a:pt x="36010" y="52915"/>
                  </a:cubicBezTo>
                  <a:cubicBezTo>
                    <a:pt x="35991" y="52933"/>
                    <a:pt x="35968" y="52940"/>
                    <a:pt x="35943" y="52940"/>
                  </a:cubicBezTo>
                  <a:cubicBezTo>
                    <a:pt x="35867" y="52940"/>
                    <a:pt x="35770" y="52878"/>
                    <a:pt x="35714" y="52878"/>
                  </a:cubicBezTo>
                  <a:cubicBezTo>
                    <a:pt x="36010" y="52804"/>
                    <a:pt x="36343" y="52730"/>
                    <a:pt x="36638" y="52693"/>
                  </a:cubicBezTo>
                  <a:close/>
                  <a:moveTo>
                    <a:pt x="16526" y="52693"/>
                  </a:moveTo>
                  <a:cubicBezTo>
                    <a:pt x="16859" y="52730"/>
                    <a:pt x="17155" y="52804"/>
                    <a:pt x="17451" y="52878"/>
                  </a:cubicBezTo>
                  <a:cubicBezTo>
                    <a:pt x="17355" y="52910"/>
                    <a:pt x="17287" y="52996"/>
                    <a:pt x="17176" y="52996"/>
                  </a:cubicBezTo>
                  <a:cubicBezTo>
                    <a:pt x="17158" y="52996"/>
                    <a:pt x="17139" y="52994"/>
                    <a:pt x="17118" y="52989"/>
                  </a:cubicBezTo>
                  <a:cubicBezTo>
                    <a:pt x="16970" y="52878"/>
                    <a:pt x="16748" y="52804"/>
                    <a:pt x="16526" y="52693"/>
                  </a:cubicBezTo>
                  <a:close/>
                  <a:moveTo>
                    <a:pt x="37008" y="52989"/>
                  </a:moveTo>
                  <a:lnTo>
                    <a:pt x="36454" y="53247"/>
                  </a:lnTo>
                  <a:cubicBezTo>
                    <a:pt x="36380" y="53210"/>
                    <a:pt x="36343" y="53210"/>
                    <a:pt x="36343" y="53173"/>
                  </a:cubicBezTo>
                  <a:cubicBezTo>
                    <a:pt x="36565" y="53100"/>
                    <a:pt x="36749" y="53026"/>
                    <a:pt x="37008" y="52989"/>
                  </a:cubicBezTo>
                  <a:close/>
                  <a:moveTo>
                    <a:pt x="16231" y="52989"/>
                  </a:moveTo>
                  <a:lnTo>
                    <a:pt x="16231" y="52989"/>
                  </a:lnTo>
                  <a:cubicBezTo>
                    <a:pt x="16489" y="53063"/>
                    <a:pt x="16637" y="53100"/>
                    <a:pt x="16896" y="53210"/>
                  </a:cubicBezTo>
                  <a:cubicBezTo>
                    <a:pt x="16822" y="53247"/>
                    <a:pt x="16785" y="53247"/>
                    <a:pt x="16785" y="53284"/>
                  </a:cubicBezTo>
                  <a:cubicBezTo>
                    <a:pt x="16563" y="53173"/>
                    <a:pt x="16378" y="53063"/>
                    <a:pt x="16231" y="52989"/>
                  </a:cubicBezTo>
                  <a:close/>
                  <a:moveTo>
                    <a:pt x="17894" y="53026"/>
                  </a:moveTo>
                  <a:cubicBezTo>
                    <a:pt x="18079" y="53026"/>
                    <a:pt x="18227" y="53063"/>
                    <a:pt x="18375" y="53100"/>
                  </a:cubicBezTo>
                  <a:cubicBezTo>
                    <a:pt x="18227" y="53137"/>
                    <a:pt x="18079" y="53247"/>
                    <a:pt x="17968" y="53284"/>
                  </a:cubicBezTo>
                  <a:cubicBezTo>
                    <a:pt x="17857" y="53247"/>
                    <a:pt x="17709" y="53210"/>
                    <a:pt x="17635" y="53137"/>
                  </a:cubicBezTo>
                  <a:lnTo>
                    <a:pt x="17894" y="53026"/>
                  </a:lnTo>
                  <a:close/>
                  <a:moveTo>
                    <a:pt x="35271" y="53026"/>
                  </a:moveTo>
                  <a:lnTo>
                    <a:pt x="35566" y="53173"/>
                  </a:lnTo>
                  <a:cubicBezTo>
                    <a:pt x="35455" y="53210"/>
                    <a:pt x="35344" y="53247"/>
                    <a:pt x="35234" y="53284"/>
                  </a:cubicBezTo>
                  <a:cubicBezTo>
                    <a:pt x="35086" y="53210"/>
                    <a:pt x="34975" y="53137"/>
                    <a:pt x="34827" y="53100"/>
                  </a:cubicBezTo>
                  <a:cubicBezTo>
                    <a:pt x="34975" y="53063"/>
                    <a:pt x="35086" y="53026"/>
                    <a:pt x="35271" y="53026"/>
                  </a:cubicBezTo>
                  <a:close/>
                  <a:moveTo>
                    <a:pt x="37230" y="52952"/>
                  </a:moveTo>
                  <a:lnTo>
                    <a:pt x="37230" y="52952"/>
                  </a:lnTo>
                  <a:cubicBezTo>
                    <a:pt x="37045" y="53100"/>
                    <a:pt x="36897" y="53210"/>
                    <a:pt x="36712" y="53321"/>
                  </a:cubicBezTo>
                  <a:cubicBezTo>
                    <a:pt x="36700" y="53346"/>
                    <a:pt x="36688" y="53354"/>
                    <a:pt x="36673" y="53354"/>
                  </a:cubicBezTo>
                  <a:cubicBezTo>
                    <a:pt x="36643" y="53354"/>
                    <a:pt x="36601" y="53321"/>
                    <a:pt x="36528" y="53321"/>
                  </a:cubicBezTo>
                  <a:cubicBezTo>
                    <a:pt x="36749" y="53210"/>
                    <a:pt x="37008" y="53063"/>
                    <a:pt x="37230" y="52952"/>
                  </a:cubicBezTo>
                  <a:close/>
                  <a:moveTo>
                    <a:pt x="15972" y="53026"/>
                  </a:moveTo>
                  <a:lnTo>
                    <a:pt x="15972" y="53026"/>
                  </a:lnTo>
                  <a:cubicBezTo>
                    <a:pt x="16194" y="53100"/>
                    <a:pt x="16415" y="53247"/>
                    <a:pt x="16674" y="53395"/>
                  </a:cubicBezTo>
                  <a:cubicBezTo>
                    <a:pt x="16625" y="53395"/>
                    <a:pt x="16592" y="53412"/>
                    <a:pt x="16565" y="53412"/>
                  </a:cubicBezTo>
                  <a:cubicBezTo>
                    <a:pt x="16551" y="53412"/>
                    <a:pt x="16539" y="53408"/>
                    <a:pt x="16526" y="53395"/>
                  </a:cubicBezTo>
                  <a:cubicBezTo>
                    <a:pt x="16342" y="53247"/>
                    <a:pt x="16157" y="53100"/>
                    <a:pt x="15972" y="53026"/>
                  </a:cubicBezTo>
                  <a:close/>
                  <a:moveTo>
                    <a:pt x="17340" y="53321"/>
                  </a:moveTo>
                  <a:cubicBezTo>
                    <a:pt x="17488" y="53321"/>
                    <a:pt x="17599" y="53395"/>
                    <a:pt x="17709" y="53432"/>
                  </a:cubicBezTo>
                  <a:cubicBezTo>
                    <a:pt x="17635" y="53469"/>
                    <a:pt x="17488" y="53580"/>
                    <a:pt x="17414" y="53617"/>
                  </a:cubicBezTo>
                  <a:lnTo>
                    <a:pt x="17118" y="53469"/>
                  </a:lnTo>
                  <a:cubicBezTo>
                    <a:pt x="17229" y="53432"/>
                    <a:pt x="17266" y="53395"/>
                    <a:pt x="17340" y="53321"/>
                  </a:cubicBezTo>
                  <a:close/>
                  <a:moveTo>
                    <a:pt x="35825" y="53358"/>
                  </a:moveTo>
                  <a:cubicBezTo>
                    <a:pt x="35936" y="53395"/>
                    <a:pt x="36010" y="53432"/>
                    <a:pt x="36084" y="53469"/>
                  </a:cubicBezTo>
                  <a:lnTo>
                    <a:pt x="35788" y="53617"/>
                  </a:lnTo>
                  <a:cubicBezTo>
                    <a:pt x="35640" y="53580"/>
                    <a:pt x="35566" y="53543"/>
                    <a:pt x="35455" y="53432"/>
                  </a:cubicBezTo>
                  <a:cubicBezTo>
                    <a:pt x="35603" y="53395"/>
                    <a:pt x="35714" y="53358"/>
                    <a:pt x="35825" y="53358"/>
                  </a:cubicBezTo>
                  <a:close/>
                  <a:moveTo>
                    <a:pt x="36195" y="53543"/>
                  </a:moveTo>
                  <a:cubicBezTo>
                    <a:pt x="36269" y="53543"/>
                    <a:pt x="36306" y="53580"/>
                    <a:pt x="36306" y="53580"/>
                  </a:cubicBezTo>
                  <a:cubicBezTo>
                    <a:pt x="36195" y="53617"/>
                    <a:pt x="36121" y="53728"/>
                    <a:pt x="35973" y="53728"/>
                  </a:cubicBezTo>
                  <a:lnTo>
                    <a:pt x="35973" y="53654"/>
                  </a:lnTo>
                  <a:cubicBezTo>
                    <a:pt x="36084" y="53617"/>
                    <a:pt x="36158" y="53580"/>
                    <a:pt x="36195" y="53543"/>
                  </a:cubicBezTo>
                  <a:close/>
                  <a:moveTo>
                    <a:pt x="21702" y="51551"/>
                  </a:moveTo>
                  <a:cubicBezTo>
                    <a:pt x="21764" y="51551"/>
                    <a:pt x="21826" y="51559"/>
                    <a:pt x="21887" y="51584"/>
                  </a:cubicBezTo>
                  <a:cubicBezTo>
                    <a:pt x="22072" y="51732"/>
                    <a:pt x="22294" y="51695"/>
                    <a:pt x="22516" y="51769"/>
                  </a:cubicBezTo>
                  <a:cubicBezTo>
                    <a:pt x="22885" y="51990"/>
                    <a:pt x="23292" y="52064"/>
                    <a:pt x="23662" y="52175"/>
                  </a:cubicBezTo>
                  <a:cubicBezTo>
                    <a:pt x="24179" y="52360"/>
                    <a:pt x="24697" y="52545"/>
                    <a:pt x="25214" y="52841"/>
                  </a:cubicBezTo>
                  <a:cubicBezTo>
                    <a:pt x="25621" y="53026"/>
                    <a:pt x="25991" y="53284"/>
                    <a:pt x="26324" y="53543"/>
                  </a:cubicBezTo>
                  <a:cubicBezTo>
                    <a:pt x="26324" y="53580"/>
                    <a:pt x="26324" y="53654"/>
                    <a:pt x="26250" y="53765"/>
                  </a:cubicBezTo>
                  <a:cubicBezTo>
                    <a:pt x="25954" y="53580"/>
                    <a:pt x="25584" y="53543"/>
                    <a:pt x="25251" y="53432"/>
                  </a:cubicBezTo>
                  <a:cubicBezTo>
                    <a:pt x="24031" y="53100"/>
                    <a:pt x="22848" y="52841"/>
                    <a:pt x="21628" y="52693"/>
                  </a:cubicBezTo>
                  <a:lnTo>
                    <a:pt x="21628" y="52693"/>
                  </a:lnTo>
                  <a:cubicBezTo>
                    <a:pt x="21649" y="52703"/>
                    <a:pt x="21667" y="52717"/>
                    <a:pt x="21684" y="52730"/>
                  </a:cubicBezTo>
                  <a:lnTo>
                    <a:pt x="21684" y="52730"/>
                  </a:lnTo>
                  <a:cubicBezTo>
                    <a:pt x="21254" y="52526"/>
                    <a:pt x="20808" y="52326"/>
                    <a:pt x="20297" y="52212"/>
                  </a:cubicBezTo>
                  <a:cubicBezTo>
                    <a:pt x="20150" y="52212"/>
                    <a:pt x="20076" y="52323"/>
                    <a:pt x="19928" y="52323"/>
                  </a:cubicBezTo>
                  <a:cubicBezTo>
                    <a:pt x="19965" y="52323"/>
                    <a:pt x="20039" y="52323"/>
                    <a:pt x="20076" y="52360"/>
                  </a:cubicBezTo>
                  <a:cubicBezTo>
                    <a:pt x="19891" y="52471"/>
                    <a:pt x="19669" y="52545"/>
                    <a:pt x="19484" y="52656"/>
                  </a:cubicBezTo>
                  <a:cubicBezTo>
                    <a:pt x="19410" y="52656"/>
                    <a:pt x="19373" y="52582"/>
                    <a:pt x="19373" y="52582"/>
                  </a:cubicBezTo>
                  <a:cubicBezTo>
                    <a:pt x="19225" y="52693"/>
                    <a:pt x="19114" y="52730"/>
                    <a:pt x="19003" y="52841"/>
                  </a:cubicBezTo>
                  <a:cubicBezTo>
                    <a:pt x="18856" y="52915"/>
                    <a:pt x="18745" y="52952"/>
                    <a:pt x="18597" y="52952"/>
                  </a:cubicBezTo>
                  <a:lnTo>
                    <a:pt x="18634" y="52878"/>
                  </a:lnTo>
                  <a:cubicBezTo>
                    <a:pt x="18560" y="52841"/>
                    <a:pt x="18449" y="52841"/>
                    <a:pt x="18375" y="52804"/>
                  </a:cubicBezTo>
                  <a:cubicBezTo>
                    <a:pt x="18449" y="52730"/>
                    <a:pt x="18486" y="52693"/>
                    <a:pt x="18597" y="52693"/>
                  </a:cubicBezTo>
                  <a:cubicBezTo>
                    <a:pt x="18671" y="52693"/>
                    <a:pt x="18782" y="52730"/>
                    <a:pt x="18929" y="52730"/>
                  </a:cubicBezTo>
                  <a:cubicBezTo>
                    <a:pt x="19003" y="52656"/>
                    <a:pt x="19151" y="52619"/>
                    <a:pt x="19225" y="52545"/>
                  </a:cubicBezTo>
                  <a:cubicBezTo>
                    <a:pt x="19151" y="52545"/>
                    <a:pt x="19114" y="52508"/>
                    <a:pt x="19003" y="52508"/>
                  </a:cubicBezTo>
                  <a:cubicBezTo>
                    <a:pt x="19188" y="52434"/>
                    <a:pt x="19336" y="52360"/>
                    <a:pt x="19521" y="52286"/>
                  </a:cubicBezTo>
                  <a:cubicBezTo>
                    <a:pt x="19558" y="52286"/>
                    <a:pt x="19669" y="52286"/>
                    <a:pt x="19706" y="52323"/>
                  </a:cubicBezTo>
                  <a:lnTo>
                    <a:pt x="19965" y="52175"/>
                  </a:lnTo>
                  <a:cubicBezTo>
                    <a:pt x="19965" y="52175"/>
                    <a:pt x="19928" y="52138"/>
                    <a:pt x="19891" y="52138"/>
                  </a:cubicBezTo>
                  <a:cubicBezTo>
                    <a:pt x="20260" y="51953"/>
                    <a:pt x="20667" y="51880"/>
                    <a:pt x="21074" y="51695"/>
                  </a:cubicBezTo>
                  <a:lnTo>
                    <a:pt x="21074" y="51695"/>
                  </a:lnTo>
                  <a:cubicBezTo>
                    <a:pt x="21037" y="51700"/>
                    <a:pt x="20999" y="51702"/>
                    <a:pt x="20961" y="51702"/>
                  </a:cubicBezTo>
                  <a:cubicBezTo>
                    <a:pt x="20732" y="51702"/>
                    <a:pt x="20488" y="51621"/>
                    <a:pt x="20297" y="51621"/>
                  </a:cubicBezTo>
                  <a:cubicBezTo>
                    <a:pt x="20630" y="51584"/>
                    <a:pt x="20963" y="51584"/>
                    <a:pt x="21333" y="51584"/>
                  </a:cubicBezTo>
                  <a:cubicBezTo>
                    <a:pt x="21456" y="51584"/>
                    <a:pt x="21579" y="51551"/>
                    <a:pt x="21702" y="51551"/>
                  </a:cubicBezTo>
                  <a:close/>
                  <a:moveTo>
                    <a:pt x="16970" y="53580"/>
                  </a:moveTo>
                  <a:cubicBezTo>
                    <a:pt x="17081" y="53617"/>
                    <a:pt x="17155" y="53654"/>
                    <a:pt x="17266" y="53765"/>
                  </a:cubicBezTo>
                  <a:cubicBezTo>
                    <a:pt x="17254" y="53769"/>
                    <a:pt x="17241" y="53771"/>
                    <a:pt x="17229" y="53771"/>
                  </a:cubicBezTo>
                  <a:cubicBezTo>
                    <a:pt x="17130" y="53771"/>
                    <a:pt x="17028" y="53650"/>
                    <a:pt x="16896" y="53617"/>
                  </a:cubicBezTo>
                  <a:cubicBezTo>
                    <a:pt x="16933" y="53617"/>
                    <a:pt x="16970" y="53580"/>
                    <a:pt x="16970" y="53580"/>
                  </a:cubicBezTo>
                  <a:close/>
                  <a:moveTo>
                    <a:pt x="31573" y="51399"/>
                  </a:moveTo>
                  <a:cubicBezTo>
                    <a:pt x="31758" y="51399"/>
                    <a:pt x="31943" y="51436"/>
                    <a:pt x="32128" y="51436"/>
                  </a:cubicBezTo>
                  <a:cubicBezTo>
                    <a:pt x="32424" y="51436"/>
                    <a:pt x="32683" y="51473"/>
                    <a:pt x="32978" y="51473"/>
                  </a:cubicBezTo>
                  <a:cubicBezTo>
                    <a:pt x="32683" y="51547"/>
                    <a:pt x="32424" y="51584"/>
                    <a:pt x="32128" y="51584"/>
                  </a:cubicBezTo>
                  <a:cubicBezTo>
                    <a:pt x="32498" y="51769"/>
                    <a:pt x="32941" y="51916"/>
                    <a:pt x="33348" y="52027"/>
                  </a:cubicBezTo>
                  <a:cubicBezTo>
                    <a:pt x="33348" y="52027"/>
                    <a:pt x="33311" y="52101"/>
                    <a:pt x="33237" y="52101"/>
                  </a:cubicBezTo>
                  <a:lnTo>
                    <a:pt x="33533" y="52212"/>
                  </a:lnTo>
                  <a:cubicBezTo>
                    <a:pt x="33570" y="52212"/>
                    <a:pt x="33681" y="52212"/>
                    <a:pt x="33718" y="52175"/>
                  </a:cubicBezTo>
                  <a:cubicBezTo>
                    <a:pt x="33903" y="52286"/>
                    <a:pt x="34087" y="52360"/>
                    <a:pt x="34235" y="52397"/>
                  </a:cubicBezTo>
                  <a:cubicBezTo>
                    <a:pt x="34124" y="52397"/>
                    <a:pt x="34087" y="52471"/>
                    <a:pt x="33977" y="52471"/>
                  </a:cubicBezTo>
                  <a:cubicBezTo>
                    <a:pt x="34087" y="52545"/>
                    <a:pt x="34235" y="52619"/>
                    <a:pt x="34309" y="52693"/>
                  </a:cubicBezTo>
                  <a:cubicBezTo>
                    <a:pt x="34408" y="52693"/>
                    <a:pt x="34506" y="52660"/>
                    <a:pt x="34594" y="52660"/>
                  </a:cubicBezTo>
                  <a:cubicBezTo>
                    <a:pt x="34638" y="52660"/>
                    <a:pt x="34679" y="52668"/>
                    <a:pt x="34716" y="52693"/>
                  </a:cubicBezTo>
                  <a:cubicBezTo>
                    <a:pt x="34790" y="52693"/>
                    <a:pt x="34827" y="52730"/>
                    <a:pt x="34864" y="52767"/>
                  </a:cubicBezTo>
                  <a:cubicBezTo>
                    <a:pt x="34790" y="52841"/>
                    <a:pt x="34679" y="52841"/>
                    <a:pt x="34605" y="52878"/>
                  </a:cubicBezTo>
                  <a:lnTo>
                    <a:pt x="34642" y="52952"/>
                  </a:lnTo>
                  <a:lnTo>
                    <a:pt x="34642" y="52952"/>
                  </a:lnTo>
                  <a:lnTo>
                    <a:pt x="34235" y="52841"/>
                  </a:lnTo>
                  <a:cubicBezTo>
                    <a:pt x="34124" y="52693"/>
                    <a:pt x="33977" y="52656"/>
                    <a:pt x="33866" y="52582"/>
                  </a:cubicBezTo>
                  <a:cubicBezTo>
                    <a:pt x="33816" y="52582"/>
                    <a:pt x="33783" y="52615"/>
                    <a:pt x="33756" y="52615"/>
                  </a:cubicBezTo>
                  <a:cubicBezTo>
                    <a:pt x="33742" y="52615"/>
                    <a:pt x="33730" y="52607"/>
                    <a:pt x="33718" y="52582"/>
                  </a:cubicBezTo>
                  <a:lnTo>
                    <a:pt x="33163" y="52323"/>
                  </a:lnTo>
                  <a:lnTo>
                    <a:pt x="33311" y="52323"/>
                  </a:lnTo>
                  <a:cubicBezTo>
                    <a:pt x="33184" y="52291"/>
                    <a:pt x="33084" y="52205"/>
                    <a:pt x="32988" y="52205"/>
                  </a:cubicBezTo>
                  <a:cubicBezTo>
                    <a:pt x="32972" y="52205"/>
                    <a:pt x="32957" y="52207"/>
                    <a:pt x="32941" y="52212"/>
                  </a:cubicBezTo>
                  <a:cubicBezTo>
                    <a:pt x="32434" y="52361"/>
                    <a:pt x="31976" y="52559"/>
                    <a:pt x="31507" y="52765"/>
                  </a:cubicBezTo>
                  <a:lnTo>
                    <a:pt x="31507" y="52765"/>
                  </a:lnTo>
                  <a:cubicBezTo>
                    <a:pt x="30223" y="52951"/>
                    <a:pt x="28941" y="53235"/>
                    <a:pt x="27692" y="53617"/>
                  </a:cubicBezTo>
                  <a:cubicBezTo>
                    <a:pt x="27507" y="53654"/>
                    <a:pt x="27285" y="53765"/>
                    <a:pt x="27100" y="53839"/>
                  </a:cubicBezTo>
                  <a:cubicBezTo>
                    <a:pt x="27100" y="53765"/>
                    <a:pt x="27100" y="53728"/>
                    <a:pt x="27063" y="53617"/>
                  </a:cubicBezTo>
                  <a:cubicBezTo>
                    <a:pt x="27433" y="53358"/>
                    <a:pt x="27802" y="53100"/>
                    <a:pt x="28209" y="52878"/>
                  </a:cubicBezTo>
                  <a:cubicBezTo>
                    <a:pt x="28949" y="52471"/>
                    <a:pt x="29725" y="52249"/>
                    <a:pt x="30501" y="51953"/>
                  </a:cubicBezTo>
                  <a:cubicBezTo>
                    <a:pt x="30612" y="51916"/>
                    <a:pt x="30760" y="51880"/>
                    <a:pt x="30834" y="51806"/>
                  </a:cubicBezTo>
                  <a:cubicBezTo>
                    <a:pt x="30945" y="51547"/>
                    <a:pt x="31167" y="51584"/>
                    <a:pt x="31315" y="51473"/>
                  </a:cubicBezTo>
                  <a:cubicBezTo>
                    <a:pt x="31389" y="51436"/>
                    <a:pt x="31500" y="51399"/>
                    <a:pt x="31573" y="51399"/>
                  </a:cubicBezTo>
                  <a:close/>
                  <a:moveTo>
                    <a:pt x="28458" y="54428"/>
                  </a:moveTo>
                  <a:cubicBezTo>
                    <a:pt x="28476" y="54466"/>
                    <a:pt x="28504" y="54504"/>
                    <a:pt x="28542" y="54541"/>
                  </a:cubicBezTo>
                  <a:cubicBezTo>
                    <a:pt x="28559" y="54557"/>
                    <a:pt x="28576" y="54572"/>
                    <a:pt x="28593" y="54588"/>
                  </a:cubicBezTo>
                  <a:lnTo>
                    <a:pt x="28593" y="54588"/>
                  </a:lnTo>
                  <a:cubicBezTo>
                    <a:pt x="28600" y="54585"/>
                    <a:pt x="28608" y="54581"/>
                    <a:pt x="28616" y="54578"/>
                  </a:cubicBezTo>
                  <a:cubicBezTo>
                    <a:pt x="28571" y="54534"/>
                    <a:pt x="28513" y="54476"/>
                    <a:pt x="28458" y="54428"/>
                  </a:cubicBezTo>
                  <a:close/>
                  <a:moveTo>
                    <a:pt x="29503" y="55281"/>
                  </a:moveTo>
                  <a:cubicBezTo>
                    <a:pt x="29489" y="55287"/>
                    <a:pt x="29475" y="55294"/>
                    <a:pt x="29460" y="55300"/>
                  </a:cubicBezTo>
                  <a:lnTo>
                    <a:pt x="29460" y="55300"/>
                  </a:lnTo>
                  <a:cubicBezTo>
                    <a:pt x="29616" y="55417"/>
                    <a:pt x="29772" y="55529"/>
                    <a:pt x="29929" y="55638"/>
                  </a:cubicBezTo>
                  <a:lnTo>
                    <a:pt x="29929" y="55638"/>
                  </a:lnTo>
                  <a:lnTo>
                    <a:pt x="30021" y="55614"/>
                  </a:lnTo>
                  <a:cubicBezTo>
                    <a:pt x="29836" y="55503"/>
                    <a:pt x="29688" y="55392"/>
                    <a:pt x="29503" y="55281"/>
                  </a:cubicBezTo>
                  <a:close/>
                  <a:moveTo>
                    <a:pt x="22885" y="55835"/>
                  </a:moveTo>
                  <a:cubicBezTo>
                    <a:pt x="23144" y="55946"/>
                    <a:pt x="23403" y="56020"/>
                    <a:pt x="23625" y="56131"/>
                  </a:cubicBezTo>
                  <a:cubicBezTo>
                    <a:pt x="23440" y="56205"/>
                    <a:pt x="23329" y="56242"/>
                    <a:pt x="23144" y="56242"/>
                  </a:cubicBezTo>
                  <a:cubicBezTo>
                    <a:pt x="23094" y="56256"/>
                    <a:pt x="23046" y="56262"/>
                    <a:pt x="23000" y="56262"/>
                  </a:cubicBezTo>
                  <a:cubicBezTo>
                    <a:pt x="22813" y="56262"/>
                    <a:pt x="22664" y="56161"/>
                    <a:pt x="22516" y="56131"/>
                  </a:cubicBezTo>
                  <a:cubicBezTo>
                    <a:pt x="22664" y="56020"/>
                    <a:pt x="22811" y="55946"/>
                    <a:pt x="22885" y="55835"/>
                  </a:cubicBezTo>
                  <a:close/>
                  <a:moveTo>
                    <a:pt x="30353" y="55872"/>
                  </a:moveTo>
                  <a:cubicBezTo>
                    <a:pt x="30464" y="55983"/>
                    <a:pt x="30612" y="56057"/>
                    <a:pt x="30723" y="56168"/>
                  </a:cubicBezTo>
                  <a:cubicBezTo>
                    <a:pt x="30575" y="56168"/>
                    <a:pt x="30380" y="56263"/>
                    <a:pt x="30213" y="56263"/>
                  </a:cubicBezTo>
                  <a:cubicBezTo>
                    <a:pt x="30172" y="56263"/>
                    <a:pt x="30132" y="56257"/>
                    <a:pt x="30095" y="56242"/>
                  </a:cubicBezTo>
                  <a:cubicBezTo>
                    <a:pt x="30050" y="56260"/>
                    <a:pt x="30010" y="56267"/>
                    <a:pt x="29972" y="56267"/>
                  </a:cubicBezTo>
                  <a:cubicBezTo>
                    <a:pt x="29850" y="56267"/>
                    <a:pt x="29746" y="56196"/>
                    <a:pt x="29577" y="56168"/>
                  </a:cubicBezTo>
                  <a:cubicBezTo>
                    <a:pt x="29836" y="56057"/>
                    <a:pt x="30095" y="55983"/>
                    <a:pt x="30353" y="55872"/>
                  </a:cubicBezTo>
                  <a:close/>
                  <a:moveTo>
                    <a:pt x="20150" y="52397"/>
                  </a:moveTo>
                  <a:cubicBezTo>
                    <a:pt x="20815" y="52545"/>
                    <a:pt x="21443" y="52730"/>
                    <a:pt x="22072" y="53026"/>
                  </a:cubicBezTo>
                  <a:lnTo>
                    <a:pt x="22072" y="52915"/>
                  </a:lnTo>
                  <a:cubicBezTo>
                    <a:pt x="21999" y="52881"/>
                    <a:pt x="21926" y="52846"/>
                    <a:pt x="21852" y="52811"/>
                  </a:cubicBezTo>
                  <a:lnTo>
                    <a:pt x="21852" y="52811"/>
                  </a:lnTo>
                  <a:cubicBezTo>
                    <a:pt x="22874" y="52996"/>
                    <a:pt x="23859" y="53289"/>
                    <a:pt x="24845" y="53654"/>
                  </a:cubicBezTo>
                  <a:cubicBezTo>
                    <a:pt x="25325" y="53839"/>
                    <a:pt x="25843" y="54098"/>
                    <a:pt x="26324" y="54394"/>
                  </a:cubicBezTo>
                  <a:cubicBezTo>
                    <a:pt x="26250" y="54467"/>
                    <a:pt x="26213" y="54541"/>
                    <a:pt x="26213" y="54578"/>
                  </a:cubicBezTo>
                  <a:cubicBezTo>
                    <a:pt x="26065" y="54541"/>
                    <a:pt x="25991" y="54394"/>
                    <a:pt x="25843" y="54357"/>
                  </a:cubicBezTo>
                  <a:lnTo>
                    <a:pt x="25843" y="54357"/>
                  </a:lnTo>
                  <a:cubicBezTo>
                    <a:pt x="25880" y="54394"/>
                    <a:pt x="25954" y="54467"/>
                    <a:pt x="25991" y="54541"/>
                  </a:cubicBezTo>
                  <a:cubicBezTo>
                    <a:pt x="25695" y="54467"/>
                    <a:pt x="25436" y="54394"/>
                    <a:pt x="25141" y="54320"/>
                  </a:cubicBezTo>
                  <a:cubicBezTo>
                    <a:pt x="25251" y="54209"/>
                    <a:pt x="25325" y="54135"/>
                    <a:pt x="25399" y="54024"/>
                  </a:cubicBezTo>
                  <a:lnTo>
                    <a:pt x="25399" y="54024"/>
                  </a:lnTo>
                  <a:cubicBezTo>
                    <a:pt x="25251" y="54098"/>
                    <a:pt x="25141" y="54209"/>
                    <a:pt x="25067" y="54283"/>
                  </a:cubicBezTo>
                  <a:lnTo>
                    <a:pt x="24919" y="54283"/>
                  </a:lnTo>
                  <a:cubicBezTo>
                    <a:pt x="24918" y="54284"/>
                    <a:pt x="24917" y="54286"/>
                    <a:pt x="24916" y="54287"/>
                  </a:cubicBezTo>
                  <a:lnTo>
                    <a:pt x="24916" y="54287"/>
                  </a:lnTo>
                  <a:cubicBezTo>
                    <a:pt x="24893" y="54274"/>
                    <a:pt x="24869" y="54260"/>
                    <a:pt x="24845" y="54246"/>
                  </a:cubicBezTo>
                  <a:lnTo>
                    <a:pt x="24549" y="54541"/>
                  </a:lnTo>
                  <a:cubicBezTo>
                    <a:pt x="24607" y="54564"/>
                    <a:pt x="24664" y="54587"/>
                    <a:pt x="24722" y="54608"/>
                  </a:cubicBezTo>
                  <a:lnTo>
                    <a:pt x="24722" y="54608"/>
                  </a:lnTo>
                  <a:cubicBezTo>
                    <a:pt x="24763" y="54574"/>
                    <a:pt x="24804" y="54539"/>
                    <a:pt x="24845" y="54504"/>
                  </a:cubicBezTo>
                  <a:cubicBezTo>
                    <a:pt x="24845" y="54396"/>
                    <a:pt x="24880" y="54358"/>
                    <a:pt x="24916" y="54287"/>
                  </a:cubicBezTo>
                  <a:lnTo>
                    <a:pt x="24916" y="54287"/>
                  </a:lnTo>
                  <a:cubicBezTo>
                    <a:pt x="25258" y="54482"/>
                    <a:pt x="25566" y="54588"/>
                    <a:pt x="25843" y="54726"/>
                  </a:cubicBezTo>
                  <a:lnTo>
                    <a:pt x="25621" y="54948"/>
                  </a:lnTo>
                  <a:cubicBezTo>
                    <a:pt x="25340" y="54823"/>
                    <a:pt x="25033" y="54725"/>
                    <a:pt x="24722" y="54608"/>
                  </a:cubicBezTo>
                  <a:lnTo>
                    <a:pt x="24722" y="54608"/>
                  </a:lnTo>
                  <a:cubicBezTo>
                    <a:pt x="24639" y="54678"/>
                    <a:pt x="24557" y="54747"/>
                    <a:pt x="24476" y="54814"/>
                  </a:cubicBezTo>
                  <a:lnTo>
                    <a:pt x="24476" y="54814"/>
                  </a:lnTo>
                  <a:cubicBezTo>
                    <a:pt x="24438" y="54797"/>
                    <a:pt x="24401" y="54780"/>
                    <a:pt x="24364" y="54763"/>
                  </a:cubicBezTo>
                  <a:cubicBezTo>
                    <a:pt x="24253" y="54874"/>
                    <a:pt x="24105" y="55022"/>
                    <a:pt x="23957" y="55096"/>
                  </a:cubicBezTo>
                  <a:cubicBezTo>
                    <a:pt x="23997" y="55109"/>
                    <a:pt x="24036" y="55122"/>
                    <a:pt x="24075" y="55135"/>
                  </a:cubicBezTo>
                  <a:lnTo>
                    <a:pt x="24075" y="55135"/>
                  </a:lnTo>
                  <a:cubicBezTo>
                    <a:pt x="24210" y="55031"/>
                    <a:pt x="24342" y="54924"/>
                    <a:pt x="24476" y="54814"/>
                  </a:cubicBezTo>
                  <a:lnTo>
                    <a:pt x="24476" y="54814"/>
                  </a:lnTo>
                  <a:cubicBezTo>
                    <a:pt x="24771" y="54952"/>
                    <a:pt x="25067" y="55117"/>
                    <a:pt x="25362" y="55281"/>
                  </a:cubicBezTo>
                  <a:cubicBezTo>
                    <a:pt x="25276" y="55368"/>
                    <a:pt x="25166" y="55500"/>
                    <a:pt x="25069" y="55500"/>
                  </a:cubicBezTo>
                  <a:cubicBezTo>
                    <a:pt x="25043" y="55500"/>
                    <a:pt x="25017" y="55490"/>
                    <a:pt x="24993" y="55466"/>
                  </a:cubicBezTo>
                  <a:cubicBezTo>
                    <a:pt x="24667" y="55335"/>
                    <a:pt x="24369" y="55234"/>
                    <a:pt x="24075" y="55135"/>
                  </a:cubicBezTo>
                  <a:lnTo>
                    <a:pt x="24075" y="55135"/>
                  </a:lnTo>
                  <a:cubicBezTo>
                    <a:pt x="24004" y="55191"/>
                    <a:pt x="23931" y="55246"/>
                    <a:pt x="23858" y="55300"/>
                  </a:cubicBezTo>
                  <a:lnTo>
                    <a:pt x="23858" y="55300"/>
                  </a:lnTo>
                  <a:cubicBezTo>
                    <a:pt x="23818" y="55281"/>
                    <a:pt x="23777" y="55262"/>
                    <a:pt x="23736" y="55244"/>
                  </a:cubicBezTo>
                  <a:cubicBezTo>
                    <a:pt x="23551" y="55392"/>
                    <a:pt x="23403" y="55503"/>
                    <a:pt x="23218" y="55614"/>
                  </a:cubicBezTo>
                  <a:cubicBezTo>
                    <a:pt x="23255" y="55630"/>
                    <a:pt x="23292" y="55645"/>
                    <a:pt x="23328" y="55659"/>
                  </a:cubicBezTo>
                  <a:lnTo>
                    <a:pt x="23328" y="55659"/>
                  </a:lnTo>
                  <a:cubicBezTo>
                    <a:pt x="23354" y="55645"/>
                    <a:pt x="23378" y="55630"/>
                    <a:pt x="23403" y="55614"/>
                  </a:cubicBezTo>
                  <a:cubicBezTo>
                    <a:pt x="23560" y="55512"/>
                    <a:pt x="23711" y="55408"/>
                    <a:pt x="23858" y="55300"/>
                  </a:cubicBezTo>
                  <a:lnTo>
                    <a:pt x="23858" y="55300"/>
                  </a:lnTo>
                  <a:cubicBezTo>
                    <a:pt x="24135" y="55429"/>
                    <a:pt x="24369" y="55558"/>
                    <a:pt x="24660" y="55687"/>
                  </a:cubicBezTo>
                  <a:cubicBezTo>
                    <a:pt x="24528" y="55720"/>
                    <a:pt x="24397" y="55841"/>
                    <a:pt x="24239" y="55841"/>
                  </a:cubicBezTo>
                  <a:cubicBezTo>
                    <a:pt x="24219" y="55841"/>
                    <a:pt x="24200" y="55839"/>
                    <a:pt x="24179" y="55835"/>
                  </a:cubicBezTo>
                  <a:cubicBezTo>
                    <a:pt x="23916" y="55802"/>
                    <a:pt x="23624" y="55770"/>
                    <a:pt x="23328" y="55659"/>
                  </a:cubicBezTo>
                  <a:lnTo>
                    <a:pt x="23328" y="55659"/>
                  </a:lnTo>
                  <a:cubicBezTo>
                    <a:pt x="23124" y="55770"/>
                    <a:pt x="22898" y="55807"/>
                    <a:pt x="22700" y="55872"/>
                  </a:cubicBezTo>
                  <a:cubicBezTo>
                    <a:pt x="22516" y="55983"/>
                    <a:pt x="22368" y="56057"/>
                    <a:pt x="22183" y="56131"/>
                  </a:cubicBezTo>
                  <a:cubicBezTo>
                    <a:pt x="22146" y="56131"/>
                    <a:pt x="22109" y="56131"/>
                    <a:pt x="22109" y="56168"/>
                  </a:cubicBezTo>
                  <a:cubicBezTo>
                    <a:pt x="22017" y="56291"/>
                    <a:pt x="21925" y="56362"/>
                    <a:pt x="21791" y="56362"/>
                  </a:cubicBezTo>
                  <a:cubicBezTo>
                    <a:pt x="21764" y="56362"/>
                    <a:pt x="21734" y="56359"/>
                    <a:pt x="21702" y="56353"/>
                  </a:cubicBezTo>
                  <a:cubicBezTo>
                    <a:pt x="21554" y="56316"/>
                    <a:pt x="21407" y="56205"/>
                    <a:pt x="21259" y="56168"/>
                  </a:cubicBezTo>
                  <a:cubicBezTo>
                    <a:pt x="21370" y="56131"/>
                    <a:pt x="21517" y="56020"/>
                    <a:pt x="21628" y="55983"/>
                  </a:cubicBezTo>
                  <a:lnTo>
                    <a:pt x="21924" y="56131"/>
                  </a:lnTo>
                  <a:cubicBezTo>
                    <a:pt x="21934" y="56141"/>
                    <a:pt x="21949" y="56146"/>
                    <a:pt x="21968" y="56146"/>
                  </a:cubicBezTo>
                  <a:cubicBezTo>
                    <a:pt x="22018" y="56146"/>
                    <a:pt x="22092" y="56111"/>
                    <a:pt x="22146" y="56057"/>
                  </a:cubicBezTo>
                  <a:cubicBezTo>
                    <a:pt x="21998" y="55983"/>
                    <a:pt x="21924" y="55946"/>
                    <a:pt x="21776" y="55872"/>
                  </a:cubicBezTo>
                  <a:cubicBezTo>
                    <a:pt x="21924" y="55798"/>
                    <a:pt x="22072" y="55761"/>
                    <a:pt x="22183" y="55651"/>
                  </a:cubicBezTo>
                  <a:cubicBezTo>
                    <a:pt x="22294" y="55687"/>
                    <a:pt x="22442" y="55761"/>
                    <a:pt x="22553" y="55798"/>
                  </a:cubicBezTo>
                  <a:cubicBezTo>
                    <a:pt x="22664" y="55761"/>
                    <a:pt x="22737" y="55687"/>
                    <a:pt x="22885" y="55614"/>
                  </a:cubicBezTo>
                  <a:lnTo>
                    <a:pt x="22479" y="55466"/>
                  </a:lnTo>
                  <a:lnTo>
                    <a:pt x="23181" y="55059"/>
                  </a:lnTo>
                  <a:lnTo>
                    <a:pt x="23440" y="55207"/>
                  </a:lnTo>
                  <a:cubicBezTo>
                    <a:pt x="23551" y="55133"/>
                    <a:pt x="23588" y="55096"/>
                    <a:pt x="23662" y="55059"/>
                  </a:cubicBezTo>
                  <a:lnTo>
                    <a:pt x="23403" y="54911"/>
                  </a:lnTo>
                  <a:cubicBezTo>
                    <a:pt x="23551" y="54837"/>
                    <a:pt x="23736" y="54689"/>
                    <a:pt x="23847" y="54578"/>
                  </a:cubicBezTo>
                  <a:cubicBezTo>
                    <a:pt x="23957" y="54578"/>
                    <a:pt x="24031" y="54652"/>
                    <a:pt x="24142" y="54689"/>
                  </a:cubicBezTo>
                  <a:cubicBezTo>
                    <a:pt x="24179" y="54652"/>
                    <a:pt x="24216" y="54578"/>
                    <a:pt x="24327" y="54541"/>
                  </a:cubicBezTo>
                  <a:cubicBezTo>
                    <a:pt x="24216" y="54504"/>
                    <a:pt x="24179" y="54504"/>
                    <a:pt x="24105" y="54467"/>
                  </a:cubicBezTo>
                  <a:cubicBezTo>
                    <a:pt x="24179" y="54394"/>
                    <a:pt x="24216" y="54357"/>
                    <a:pt x="24327" y="54283"/>
                  </a:cubicBezTo>
                  <a:lnTo>
                    <a:pt x="24327" y="54283"/>
                  </a:lnTo>
                  <a:cubicBezTo>
                    <a:pt x="24179" y="54320"/>
                    <a:pt x="24105" y="54357"/>
                    <a:pt x="23994" y="54394"/>
                  </a:cubicBezTo>
                  <a:cubicBezTo>
                    <a:pt x="23957" y="54394"/>
                    <a:pt x="23921" y="54357"/>
                    <a:pt x="23847" y="54357"/>
                  </a:cubicBezTo>
                  <a:lnTo>
                    <a:pt x="23736" y="54504"/>
                  </a:lnTo>
                  <a:cubicBezTo>
                    <a:pt x="23773" y="54504"/>
                    <a:pt x="23810" y="54541"/>
                    <a:pt x="23847" y="54541"/>
                  </a:cubicBezTo>
                  <a:cubicBezTo>
                    <a:pt x="23662" y="54652"/>
                    <a:pt x="23440" y="54837"/>
                    <a:pt x="23218" y="54874"/>
                  </a:cubicBezTo>
                  <a:cubicBezTo>
                    <a:pt x="22848" y="55207"/>
                    <a:pt x="22368" y="55429"/>
                    <a:pt x="21961" y="55614"/>
                  </a:cubicBezTo>
                  <a:cubicBezTo>
                    <a:pt x="21739" y="55761"/>
                    <a:pt x="21443" y="55761"/>
                    <a:pt x="21222" y="55835"/>
                  </a:cubicBezTo>
                  <a:cubicBezTo>
                    <a:pt x="21074" y="55946"/>
                    <a:pt x="20889" y="55872"/>
                    <a:pt x="20704" y="55946"/>
                  </a:cubicBezTo>
                  <a:lnTo>
                    <a:pt x="20852" y="55798"/>
                  </a:lnTo>
                  <a:cubicBezTo>
                    <a:pt x="20482" y="55651"/>
                    <a:pt x="20150" y="55392"/>
                    <a:pt x="19780" y="55244"/>
                  </a:cubicBezTo>
                  <a:cubicBezTo>
                    <a:pt x="19410" y="55059"/>
                    <a:pt x="19040" y="54837"/>
                    <a:pt x="18671" y="54652"/>
                  </a:cubicBezTo>
                  <a:cubicBezTo>
                    <a:pt x="18301" y="54467"/>
                    <a:pt x="18005" y="54209"/>
                    <a:pt x="17635" y="53987"/>
                  </a:cubicBezTo>
                  <a:cubicBezTo>
                    <a:pt x="17451" y="53913"/>
                    <a:pt x="17488" y="53839"/>
                    <a:pt x="17525" y="53839"/>
                  </a:cubicBezTo>
                  <a:cubicBezTo>
                    <a:pt x="17783" y="53987"/>
                    <a:pt x="18042" y="54172"/>
                    <a:pt x="18264" y="54283"/>
                  </a:cubicBezTo>
                  <a:cubicBezTo>
                    <a:pt x="18227" y="54209"/>
                    <a:pt x="18227" y="54172"/>
                    <a:pt x="18190" y="54135"/>
                  </a:cubicBezTo>
                  <a:cubicBezTo>
                    <a:pt x="18005" y="53987"/>
                    <a:pt x="17820" y="53913"/>
                    <a:pt x="17635" y="53765"/>
                  </a:cubicBezTo>
                  <a:cubicBezTo>
                    <a:pt x="17783" y="53654"/>
                    <a:pt x="17857" y="53617"/>
                    <a:pt x="18005" y="53543"/>
                  </a:cubicBezTo>
                  <a:cubicBezTo>
                    <a:pt x="18449" y="53654"/>
                    <a:pt x="18892" y="53839"/>
                    <a:pt x="19336" y="54061"/>
                  </a:cubicBezTo>
                  <a:cubicBezTo>
                    <a:pt x="19669" y="54209"/>
                    <a:pt x="19928" y="54394"/>
                    <a:pt x="20260" y="54578"/>
                  </a:cubicBezTo>
                  <a:cubicBezTo>
                    <a:pt x="20667" y="54800"/>
                    <a:pt x="21111" y="54985"/>
                    <a:pt x="21554" y="55244"/>
                  </a:cubicBezTo>
                  <a:cubicBezTo>
                    <a:pt x="21665" y="55207"/>
                    <a:pt x="21702" y="55133"/>
                    <a:pt x="21776" y="55096"/>
                  </a:cubicBezTo>
                  <a:cubicBezTo>
                    <a:pt x="20963" y="54763"/>
                    <a:pt x="20186" y="54430"/>
                    <a:pt x="19447" y="53987"/>
                  </a:cubicBezTo>
                  <a:cubicBezTo>
                    <a:pt x="19077" y="53802"/>
                    <a:pt x="18708" y="53580"/>
                    <a:pt x="18264" y="53395"/>
                  </a:cubicBezTo>
                  <a:cubicBezTo>
                    <a:pt x="18412" y="53284"/>
                    <a:pt x="18523" y="53210"/>
                    <a:pt x="18634" y="53137"/>
                  </a:cubicBezTo>
                  <a:cubicBezTo>
                    <a:pt x="18929" y="53210"/>
                    <a:pt x="19151" y="53284"/>
                    <a:pt x="19447" y="53395"/>
                  </a:cubicBezTo>
                  <a:cubicBezTo>
                    <a:pt x="19891" y="53506"/>
                    <a:pt x="20371" y="53691"/>
                    <a:pt x="20815" y="53876"/>
                  </a:cubicBezTo>
                  <a:cubicBezTo>
                    <a:pt x="20963" y="53950"/>
                    <a:pt x="21111" y="54024"/>
                    <a:pt x="21222" y="54024"/>
                  </a:cubicBezTo>
                  <a:cubicBezTo>
                    <a:pt x="21111" y="53876"/>
                    <a:pt x="20926" y="53839"/>
                    <a:pt x="20741" y="53765"/>
                  </a:cubicBezTo>
                  <a:cubicBezTo>
                    <a:pt x="20113" y="53469"/>
                    <a:pt x="19558" y="53247"/>
                    <a:pt x="18966" y="53026"/>
                  </a:cubicBezTo>
                  <a:cubicBezTo>
                    <a:pt x="19077" y="52942"/>
                    <a:pt x="19188" y="52838"/>
                    <a:pt x="19299" y="52838"/>
                  </a:cubicBezTo>
                  <a:cubicBezTo>
                    <a:pt x="19336" y="52838"/>
                    <a:pt x="19373" y="52850"/>
                    <a:pt x="19410" y="52878"/>
                  </a:cubicBezTo>
                  <a:cubicBezTo>
                    <a:pt x="20334" y="53100"/>
                    <a:pt x="21259" y="53321"/>
                    <a:pt x="22146" y="53691"/>
                  </a:cubicBezTo>
                  <a:cubicBezTo>
                    <a:pt x="22331" y="53802"/>
                    <a:pt x="22553" y="53839"/>
                    <a:pt x="22700" y="54024"/>
                  </a:cubicBezTo>
                  <a:cubicBezTo>
                    <a:pt x="22811" y="54061"/>
                    <a:pt x="22885" y="54135"/>
                    <a:pt x="23033" y="54172"/>
                  </a:cubicBezTo>
                  <a:cubicBezTo>
                    <a:pt x="23070" y="54172"/>
                    <a:pt x="23070" y="54135"/>
                    <a:pt x="23107" y="54135"/>
                  </a:cubicBezTo>
                  <a:cubicBezTo>
                    <a:pt x="22885" y="54061"/>
                    <a:pt x="22664" y="53876"/>
                    <a:pt x="22442" y="53765"/>
                  </a:cubicBezTo>
                  <a:cubicBezTo>
                    <a:pt x="21554" y="53284"/>
                    <a:pt x="20519" y="52952"/>
                    <a:pt x="19595" y="52693"/>
                  </a:cubicBezTo>
                  <a:lnTo>
                    <a:pt x="20150" y="52397"/>
                  </a:lnTo>
                  <a:close/>
                  <a:moveTo>
                    <a:pt x="33052" y="52397"/>
                  </a:moveTo>
                  <a:lnTo>
                    <a:pt x="33607" y="52693"/>
                  </a:lnTo>
                  <a:cubicBezTo>
                    <a:pt x="32683" y="52952"/>
                    <a:pt x="31721" y="53284"/>
                    <a:pt x="30834" y="53765"/>
                  </a:cubicBezTo>
                  <a:cubicBezTo>
                    <a:pt x="30575" y="53876"/>
                    <a:pt x="30390" y="54061"/>
                    <a:pt x="30095" y="54172"/>
                  </a:cubicBezTo>
                  <a:cubicBezTo>
                    <a:pt x="30129" y="54189"/>
                    <a:pt x="30163" y="54196"/>
                    <a:pt x="30198" y="54196"/>
                  </a:cubicBezTo>
                  <a:cubicBezTo>
                    <a:pt x="30311" y="54196"/>
                    <a:pt x="30425" y="54118"/>
                    <a:pt x="30538" y="54061"/>
                  </a:cubicBezTo>
                  <a:cubicBezTo>
                    <a:pt x="30612" y="53950"/>
                    <a:pt x="30760" y="53876"/>
                    <a:pt x="30908" y="53839"/>
                  </a:cubicBezTo>
                  <a:cubicBezTo>
                    <a:pt x="31758" y="53469"/>
                    <a:pt x="32757" y="53247"/>
                    <a:pt x="33681" y="52952"/>
                  </a:cubicBezTo>
                  <a:cubicBezTo>
                    <a:pt x="33755" y="52915"/>
                    <a:pt x="33903" y="52915"/>
                    <a:pt x="33977" y="52915"/>
                  </a:cubicBezTo>
                  <a:cubicBezTo>
                    <a:pt x="34087" y="52952"/>
                    <a:pt x="34235" y="53026"/>
                    <a:pt x="34309" y="53100"/>
                  </a:cubicBezTo>
                  <a:cubicBezTo>
                    <a:pt x="33718" y="53321"/>
                    <a:pt x="33126" y="53580"/>
                    <a:pt x="32572" y="53839"/>
                  </a:cubicBezTo>
                  <a:cubicBezTo>
                    <a:pt x="32387" y="53950"/>
                    <a:pt x="32202" y="53987"/>
                    <a:pt x="32054" y="54135"/>
                  </a:cubicBezTo>
                  <a:cubicBezTo>
                    <a:pt x="32239" y="54061"/>
                    <a:pt x="32350" y="53987"/>
                    <a:pt x="32572" y="53950"/>
                  </a:cubicBezTo>
                  <a:cubicBezTo>
                    <a:pt x="33200" y="53654"/>
                    <a:pt x="33866" y="53469"/>
                    <a:pt x="34494" y="53284"/>
                  </a:cubicBezTo>
                  <a:cubicBezTo>
                    <a:pt x="34520" y="53274"/>
                    <a:pt x="34546" y="53269"/>
                    <a:pt x="34572" y="53269"/>
                  </a:cubicBezTo>
                  <a:cubicBezTo>
                    <a:pt x="34730" y="53269"/>
                    <a:pt x="34885" y="53438"/>
                    <a:pt x="35012" y="53469"/>
                  </a:cubicBezTo>
                  <a:cubicBezTo>
                    <a:pt x="34642" y="53654"/>
                    <a:pt x="34272" y="53839"/>
                    <a:pt x="33866" y="54061"/>
                  </a:cubicBezTo>
                  <a:cubicBezTo>
                    <a:pt x="33126" y="54541"/>
                    <a:pt x="32276" y="54874"/>
                    <a:pt x="31500" y="55170"/>
                  </a:cubicBezTo>
                  <a:cubicBezTo>
                    <a:pt x="31573" y="55244"/>
                    <a:pt x="31647" y="55281"/>
                    <a:pt x="31721" y="55318"/>
                  </a:cubicBezTo>
                  <a:cubicBezTo>
                    <a:pt x="32276" y="55096"/>
                    <a:pt x="32793" y="54800"/>
                    <a:pt x="33274" y="54541"/>
                  </a:cubicBezTo>
                  <a:cubicBezTo>
                    <a:pt x="33607" y="54357"/>
                    <a:pt x="33940" y="54172"/>
                    <a:pt x="34309" y="54024"/>
                  </a:cubicBezTo>
                  <a:cubicBezTo>
                    <a:pt x="34642" y="53876"/>
                    <a:pt x="34901" y="53765"/>
                    <a:pt x="35234" y="53654"/>
                  </a:cubicBezTo>
                  <a:cubicBezTo>
                    <a:pt x="35381" y="53691"/>
                    <a:pt x="35455" y="53802"/>
                    <a:pt x="35603" y="53876"/>
                  </a:cubicBezTo>
                  <a:cubicBezTo>
                    <a:pt x="35418" y="54024"/>
                    <a:pt x="35234" y="54135"/>
                    <a:pt x="35049" y="54246"/>
                  </a:cubicBezTo>
                  <a:lnTo>
                    <a:pt x="34901" y="54394"/>
                  </a:lnTo>
                  <a:cubicBezTo>
                    <a:pt x="35197" y="54246"/>
                    <a:pt x="35418" y="54135"/>
                    <a:pt x="35640" y="53987"/>
                  </a:cubicBezTo>
                  <a:cubicBezTo>
                    <a:pt x="35714" y="53987"/>
                    <a:pt x="35751" y="54024"/>
                    <a:pt x="35751" y="54024"/>
                  </a:cubicBezTo>
                  <a:cubicBezTo>
                    <a:pt x="35381" y="54246"/>
                    <a:pt x="35049" y="54504"/>
                    <a:pt x="34642" y="54689"/>
                  </a:cubicBezTo>
                  <a:cubicBezTo>
                    <a:pt x="34272" y="54874"/>
                    <a:pt x="33940" y="55096"/>
                    <a:pt x="33570" y="55281"/>
                  </a:cubicBezTo>
                  <a:cubicBezTo>
                    <a:pt x="33200" y="55466"/>
                    <a:pt x="32867" y="55687"/>
                    <a:pt x="32498" y="55835"/>
                  </a:cubicBezTo>
                  <a:lnTo>
                    <a:pt x="32646" y="55983"/>
                  </a:lnTo>
                  <a:cubicBezTo>
                    <a:pt x="32498" y="55946"/>
                    <a:pt x="32313" y="55946"/>
                    <a:pt x="32202" y="55872"/>
                  </a:cubicBezTo>
                  <a:cubicBezTo>
                    <a:pt x="31943" y="55798"/>
                    <a:pt x="31684" y="55798"/>
                    <a:pt x="31426" y="55651"/>
                  </a:cubicBezTo>
                  <a:cubicBezTo>
                    <a:pt x="31019" y="55429"/>
                    <a:pt x="30575" y="55244"/>
                    <a:pt x="30206" y="54911"/>
                  </a:cubicBezTo>
                  <a:cubicBezTo>
                    <a:pt x="29984" y="54874"/>
                    <a:pt x="29799" y="54689"/>
                    <a:pt x="29540" y="54578"/>
                  </a:cubicBezTo>
                  <a:cubicBezTo>
                    <a:pt x="29614" y="54578"/>
                    <a:pt x="29651" y="54578"/>
                    <a:pt x="29688" y="54541"/>
                  </a:cubicBezTo>
                  <a:lnTo>
                    <a:pt x="29540" y="54394"/>
                  </a:lnTo>
                  <a:cubicBezTo>
                    <a:pt x="29503" y="54394"/>
                    <a:pt x="29466" y="54467"/>
                    <a:pt x="29429" y="54467"/>
                  </a:cubicBezTo>
                  <a:cubicBezTo>
                    <a:pt x="29318" y="54394"/>
                    <a:pt x="29170" y="54320"/>
                    <a:pt x="29096" y="54320"/>
                  </a:cubicBezTo>
                  <a:cubicBezTo>
                    <a:pt x="29133" y="54394"/>
                    <a:pt x="29244" y="54467"/>
                    <a:pt x="29318" y="54504"/>
                  </a:cubicBezTo>
                  <a:cubicBezTo>
                    <a:pt x="29244" y="54504"/>
                    <a:pt x="29170" y="54541"/>
                    <a:pt x="29096" y="54578"/>
                  </a:cubicBezTo>
                  <a:cubicBezTo>
                    <a:pt x="29133" y="54652"/>
                    <a:pt x="29170" y="54689"/>
                    <a:pt x="29281" y="54726"/>
                  </a:cubicBezTo>
                  <a:cubicBezTo>
                    <a:pt x="29355" y="54689"/>
                    <a:pt x="29466" y="54652"/>
                    <a:pt x="29540" y="54652"/>
                  </a:cubicBezTo>
                  <a:cubicBezTo>
                    <a:pt x="29688" y="54726"/>
                    <a:pt x="29873" y="54874"/>
                    <a:pt x="30021" y="54948"/>
                  </a:cubicBezTo>
                  <a:lnTo>
                    <a:pt x="29725" y="55096"/>
                  </a:lnTo>
                  <a:cubicBezTo>
                    <a:pt x="29836" y="55133"/>
                    <a:pt x="29873" y="55207"/>
                    <a:pt x="29984" y="55244"/>
                  </a:cubicBezTo>
                  <a:lnTo>
                    <a:pt x="30243" y="55096"/>
                  </a:lnTo>
                  <a:lnTo>
                    <a:pt x="30945" y="55503"/>
                  </a:lnTo>
                  <a:lnTo>
                    <a:pt x="30538" y="55651"/>
                  </a:lnTo>
                  <a:cubicBezTo>
                    <a:pt x="30612" y="55687"/>
                    <a:pt x="30723" y="55798"/>
                    <a:pt x="30834" y="55835"/>
                  </a:cubicBezTo>
                  <a:cubicBezTo>
                    <a:pt x="30982" y="55798"/>
                    <a:pt x="31093" y="55761"/>
                    <a:pt x="31204" y="55687"/>
                  </a:cubicBezTo>
                  <a:cubicBezTo>
                    <a:pt x="31352" y="55798"/>
                    <a:pt x="31500" y="55835"/>
                    <a:pt x="31647" y="55946"/>
                  </a:cubicBezTo>
                  <a:cubicBezTo>
                    <a:pt x="31500" y="55983"/>
                    <a:pt x="31389" y="56020"/>
                    <a:pt x="31278" y="56131"/>
                  </a:cubicBezTo>
                  <a:cubicBezTo>
                    <a:pt x="31315" y="56131"/>
                    <a:pt x="31352" y="56168"/>
                    <a:pt x="31389" y="56168"/>
                  </a:cubicBezTo>
                  <a:cubicBezTo>
                    <a:pt x="31536" y="56131"/>
                    <a:pt x="31647" y="56020"/>
                    <a:pt x="31721" y="55983"/>
                  </a:cubicBezTo>
                  <a:cubicBezTo>
                    <a:pt x="31869" y="56020"/>
                    <a:pt x="31943" y="56057"/>
                    <a:pt x="32054" y="56168"/>
                  </a:cubicBezTo>
                  <a:cubicBezTo>
                    <a:pt x="31869" y="56205"/>
                    <a:pt x="31721" y="56353"/>
                    <a:pt x="31536" y="56390"/>
                  </a:cubicBezTo>
                  <a:cubicBezTo>
                    <a:pt x="31389" y="56353"/>
                    <a:pt x="31315" y="56316"/>
                    <a:pt x="31241" y="56205"/>
                  </a:cubicBezTo>
                  <a:cubicBezTo>
                    <a:pt x="31204" y="56205"/>
                    <a:pt x="31167" y="56205"/>
                    <a:pt x="31167" y="56168"/>
                  </a:cubicBezTo>
                  <a:cubicBezTo>
                    <a:pt x="30982" y="56131"/>
                    <a:pt x="30834" y="56020"/>
                    <a:pt x="30649" y="55946"/>
                  </a:cubicBezTo>
                  <a:lnTo>
                    <a:pt x="29947" y="55651"/>
                  </a:lnTo>
                  <a:cubicBezTo>
                    <a:pt x="29941" y="55646"/>
                    <a:pt x="29935" y="55642"/>
                    <a:pt x="29929" y="55638"/>
                  </a:cubicBezTo>
                  <a:lnTo>
                    <a:pt x="29929" y="55638"/>
                  </a:lnTo>
                  <a:lnTo>
                    <a:pt x="29059" y="55872"/>
                  </a:lnTo>
                  <a:cubicBezTo>
                    <a:pt x="29024" y="55886"/>
                    <a:pt x="28990" y="55893"/>
                    <a:pt x="28957" y="55893"/>
                  </a:cubicBezTo>
                  <a:cubicBezTo>
                    <a:pt x="28818" y="55893"/>
                    <a:pt x="28698" y="55784"/>
                    <a:pt x="28579" y="55724"/>
                  </a:cubicBezTo>
                  <a:cubicBezTo>
                    <a:pt x="28897" y="55618"/>
                    <a:pt x="29148" y="55445"/>
                    <a:pt x="29460" y="55300"/>
                  </a:cubicBezTo>
                  <a:lnTo>
                    <a:pt x="29460" y="55300"/>
                  </a:lnTo>
                  <a:cubicBezTo>
                    <a:pt x="29382" y="55241"/>
                    <a:pt x="29304" y="55181"/>
                    <a:pt x="29226" y="55120"/>
                  </a:cubicBezTo>
                  <a:lnTo>
                    <a:pt x="29226" y="55120"/>
                  </a:lnTo>
                  <a:cubicBezTo>
                    <a:pt x="28912" y="55260"/>
                    <a:pt x="28599" y="55396"/>
                    <a:pt x="28320" y="55466"/>
                  </a:cubicBezTo>
                  <a:cubicBezTo>
                    <a:pt x="28303" y="55469"/>
                    <a:pt x="28287" y="55471"/>
                    <a:pt x="28272" y="55471"/>
                  </a:cubicBezTo>
                  <a:cubicBezTo>
                    <a:pt x="28115" y="55471"/>
                    <a:pt x="28011" y="55314"/>
                    <a:pt x="27876" y="55281"/>
                  </a:cubicBezTo>
                  <a:cubicBezTo>
                    <a:pt x="28192" y="55105"/>
                    <a:pt x="28508" y="54963"/>
                    <a:pt x="28824" y="54791"/>
                  </a:cubicBezTo>
                  <a:lnTo>
                    <a:pt x="28824" y="54791"/>
                  </a:lnTo>
                  <a:cubicBezTo>
                    <a:pt x="28956" y="54904"/>
                    <a:pt x="29090" y="55014"/>
                    <a:pt x="29226" y="55120"/>
                  </a:cubicBezTo>
                  <a:lnTo>
                    <a:pt x="29226" y="55120"/>
                  </a:lnTo>
                  <a:cubicBezTo>
                    <a:pt x="29245" y="55112"/>
                    <a:pt x="29263" y="55104"/>
                    <a:pt x="29281" y="55096"/>
                  </a:cubicBezTo>
                  <a:cubicBezTo>
                    <a:pt x="29133" y="55022"/>
                    <a:pt x="28986" y="54874"/>
                    <a:pt x="28875" y="54763"/>
                  </a:cubicBezTo>
                  <a:cubicBezTo>
                    <a:pt x="28858" y="54773"/>
                    <a:pt x="28841" y="54782"/>
                    <a:pt x="28824" y="54791"/>
                  </a:cubicBezTo>
                  <a:lnTo>
                    <a:pt x="28824" y="54791"/>
                  </a:lnTo>
                  <a:cubicBezTo>
                    <a:pt x="28746" y="54724"/>
                    <a:pt x="28669" y="54657"/>
                    <a:pt x="28593" y="54588"/>
                  </a:cubicBezTo>
                  <a:lnTo>
                    <a:pt x="28593" y="54588"/>
                  </a:lnTo>
                  <a:cubicBezTo>
                    <a:pt x="28234" y="54731"/>
                    <a:pt x="27943" y="54841"/>
                    <a:pt x="27581" y="55022"/>
                  </a:cubicBezTo>
                  <a:cubicBezTo>
                    <a:pt x="27470" y="54911"/>
                    <a:pt x="27396" y="54874"/>
                    <a:pt x="27322" y="54763"/>
                  </a:cubicBezTo>
                  <a:cubicBezTo>
                    <a:pt x="27655" y="54652"/>
                    <a:pt x="28024" y="54504"/>
                    <a:pt x="28357" y="54357"/>
                  </a:cubicBezTo>
                  <a:cubicBezTo>
                    <a:pt x="28386" y="54371"/>
                    <a:pt x="28421" y="54397"/>
                    <a:pt x="28458" y="54428"/>
                  </a:cubicBezTo>
                  <a:lnTo>
                    <a:pt x="28458" y="54428"/>
                  </a:lnTo>
                  <a:cubicBezTo>
                    <a:pt x="28440" y="54392"/>
                    <a:pt x="28431" y="54356"/>
                    <a:pt x="28431" y="54320"/>
                  </a:cubicBezTo>
                  <a:lnTo>
                    <a:pt x="28283" y="54320"/>
                  </a:lnTo>
                  <a:cubicBezTo>
                    <a:pt x="28209" y="54209"/>
                    <a:pt x="28061" y="54135"/>
                    <a:pt x="27987" y="54024"/>
                  </a:cubicBezTo>
                  <a:lnTo>
                    <a:pt x="27987" y="54024"/>
                  </a:lnTo>
                  <a:cubicBezTo>
                    <a:pt x="28024" y="54135"/>
                    <a:pt x="28098" y="54209"/>
                    <a:pt x="28209" y="54320"/>
                  </a:cubicBezTo>
                  <a:cubicBezTo>
                    <a:pt x="27913" y="54394"/>
                    <a:pt x="27655" y="54467"/>
                    <a:pt x="27359" y="54541"/>
                  </a:cubicBezTo>
                  <a:cubicBezTo>
                    <a:pt x="27433" y="54504"/>
                    <a:pt x="27470" y="54467"/>
                    <a:pt x="27507" y="54357"/>
                  </a:cubicBezTo>
                  <a:lnTo>
                    <a:pt x="27507" y="54357"/>
                  </a:lnTo>
                  <a:cubicBezTo>
                    <a:pt x="27359" y="54394"/>
                    <a:pt x="27285" y="54541"/>
                    <a:pt x="27137" y="54578"/>
                  </a:cubicBezTo>
                  <a:cubicBezTo>
                    <a:pt x="27100" y="54541"/>
                    <a:pt x="27063" y="54467"/>
                    <a:pt x="27063" y="54394"/>
                  </a:cubicBezTo>
                  <a:cubicBezTo>
                    <a:pt x="27692" y="53950"/>
                    <a:pt x="28431" y="53728"/>
                    <a:pt x="29170" y="53469"/>
                  </a:cubicBezTo>
                  <a:cubicBezTo>
                    <a:pt x="29827" y="53272"/>
                    <a:pt x="30484" y="53075"/>
                    <a:pt x="31167" y="52930"/>
                  </a:cubicBezTo>
                  <a:lnTo>
                    <a:pt x="31167" y="52930"/>
                  </a:lnTo>
                  <a:lnTo>
                    <a:pt x="31167" y="53026"/>
                  </a:lnTo>
                  <a:cubicBezTo>
                    <a:pt x="31296" y="52961"/>
                    <a:pt x="31428" y="52900"/>
                    <a:pt x="31562" y="52843"/>
                  </a:cubicBezTo>
                  <a:lnTo>
                    <a:pt x="31562" y="52843"/>
                  </a:lnTo>
                  <a:cubicBezTo>
                    <a:pt x="31614" y="52831"/>
                    <a:pt x="31664" y="52815"/>
                    <a:pt x="31705" y="52785"/>
                  </a:cubicBezTo>
                  <a:lnTo>
                    <a:pt x="31705" y="52785"/>
                  </a:lnTo>
                  <a:cubicBezTo>
                    <a:pt x="32147" y="52609"/>
                    <a:pt x="32609" y="52475"/>
                    <a:pt x="33052" y="52397"/>
                  </a:cubicBezTo>
                  <a:close/>
                  <a:moveTo>
                    <a:pt x="22294" y="56242"/>
                  </a:moveTo>
                  <a:cubicBezTo>
                    <a:pt x="22442" y="56316"/>
                    <a:pt x="22590" y="56390"/>
                    <a:pt x="22700" y="56427"/>
                  </a:cubicBezTo>
                  <a:cubicBezTo>
                    <a:pt x="22601" y="56460"/>
                    <a:pt x="22501" y="56478"/>
                    <a:pt x="22405" y="56478"/>
                  </a:cubicBezTo>
                  <a:cubicBezTo>
                    <a:pt x="22287" y="56478"/>
                    <a:pt x="22174" y="56451"/>
                    <a:pt x="22072" y="56390"/>
                  </a:cubicBezTo>
                  <a:cubicBezTo>
                    <a:pt x="22146" y="56353"/>
                    <a:pt x="22257" y="56316"/>
                    <a:pt x="22294" y="56242"/>
                  </a:cubicBezTo>
                  <a:close/>
                  <a:moveTo>
                    <a:pt x="30908" y="56242"/>
                  </a:moveTo>
                  <a:cubicBezTo>
                    <a:pt x="30982" y="56242"/>
                    <a:pt x="31093" y="56353"/>
                    <a:pt x="31130" y="56390"/>
                  </a:cubicBezTo>
                  <a:cubicBezTo>
                    <a:pt x="31028" y="56451"/>
                    <a:pt x="30915" y="56478"/>
                    <a:pt x="30791" y="56478"/>
                  </a:cubicBezTo>
                  <a:cubicBezTo>
                    <a:pt x="30690" y="56478"/>
                    <a:pt x="30581" y="56460"/>
                    <a:pt x="30464" y="56427"/>
                  </a:cubicBezTo>
                  <a:cubicBezTo>
                    <a:pt x="30612" y="56390"/>
                    <a:pt x="30760" y="56316"/>
                    <a:pt x="30908" y="56242"/>
                  </a:cubicBezTo>
                  <a:close/>
                  <a:moveTo>
                    <a:pt x="26582" y="54394"/>
                  </a:moveTo>
                  <a:cubicBezTo>
                    <a:pt x="26767" y="54652"/>
                    <a:pt x="26915" y="54948"/>
                    <a:pt x="27137" y="55207"/>
                  </a:cubicBezTo>
                  <a:cubicBezTo>
                    <a:pt x="27433" y="55466"/>
                    <a:pt x="27655" y="55724"/>
                    <a:pt x="27987" y="55946"/>
                  </a:cubicBezTo>
                  <a:cubicBezTo>
                    <a:pt x="28357" y="56205"/>
                    <a:pt x="28801" y="56390"/>
                    <a:pt x="29244" y="56575"/>
                  </a:cubicBezTo>
                  <a:cubicBezTo>
                    <a:pt x="29355" y="56612"/>
                    <a:pt x="29540" y="56649"/>
                    <a:pt x="29651" y="56760"/>
                  </a:cubicBezTo>
                  <a:cubicBezTo>
                    <a:pt x="29594" y="56767"/>
                    <a:pt x="29538" y="56770"/>
                    <a:pt x="29482" y="56770"/>
                  </a:cubicBezTo>
                  <a:cubicBezTo>
                    <a:pt x="29242" y="56770"/>
                    <a:pt x="29003" y="56716"/>
                    <a:pt x="28764" y="56686"/>
                  </a:cubicBezTo>
                  <a:cubicBezTo>
                    <a:pt x="28394" y="56575"/>
                    <a:pt x="28024" y="56501"/>
                    <a:pt x="27692" y="56427"/>
                  </a:cubicBezTo>
                  <a:cubicBezTo>
                    <a:pt x="27470" y="56390"/>
                    <a:pt x="27248" y="56353"/>
                    <a:pt x="27026" y="56353"/>
                  </a:cubicBezTo>
                  <a:cubicBezTo>
                    <a:pt x="26903" y="56353"/>
                    <a:pt x="26747" y="56369"/>
                    <a:pt x="26602" y="56369"/>
                  </a:cubicBezTo>
                  <a:cubicBezTo>
                    <a:pt x="26529" y="56369"/>
                    <a:pt x="26459" y="56365"/>
                    <a:pt x="26398" y="56353"/>
                  </a:cubicBezTo>
                  <a:cubicBezTo>
                    <a:pt x="26342" y="56348"/>
                    <a:pt x="26287" y="56346"/>
                    <a:pt x="26233" y="56346"/>
                  </a:cubicBezTo>
                  <a:cubicBezTo>
                    <a:pt x="25889" y="56346"/>
                    <a:pt x="25566" y="56437"/>
                    <a:pt x="25214" y="56501"/>
                  </a:cubicBezTo>
                  <a:cubicBezTo>
                    <a:pt x="24697" y="56612"/>
                    <a:pt x="24216" y="56723"/>
                    <a:pt x="23736" y="56797"/>
                  </a:cubicBezTo>
                  <a:cubicBezTo>
                    <a:pt x="23625" y="56797"/>
                    <a:pt x="23588" y="56797"/>
                    <a:pt x="23551" y="56760"/>
                  </a:cubicBezTo>
                  <a:cubicBezTo>
                    <a:pt x="24290" y="56538"/>
                    <a:pt x="25030" y="56242"/>
                    <a:pt x="25584" y="55687"/>
                  </a:cubicBezTo>
                  <a:cubicBezTo>
                    <a:pt x="25843" y="55429"/>
                    <a:pt x="26176" y="55133"/>
                    <a:pt x="26361" y="54837"/>
                  </a:cubicBezTo>
                  <a:cubicBezTo>
                    <a:pt x="26435" y="54689"/>
                    <a:pt x="26508" y="54541"/>
                    <a:pt x="26582" y="54394"/>
                  </a:cubicBezTo>
                  <a:close/>
                  <a:moveTo>
                    <a:pt x="35418" y="54726"/>
                  </a:moveTo>
                  <a:cubicBezTo>
                    <a:pt x="35936" y="54874"/>
                    <a:pt x="36306" y="55133"/>
                    <a:pt x="36638" y="55429"/>
                  </a:cubicBezTo>
                  <a:cubicBezTo>
                    <a:pt x="37082" y="55798"/>
                    <a:pt x="37452" y="56242"/>
                    <a:pt x="37748" y="56760"/>
                  </a:cubicBezTo>
                  <a:cubicBezTo>
                    <a:pt x="37895" y="57092"/>
                    <a:pt x="38006" y="57462"/>
                    <a:pt x="38117" y="57795"/>
                  </a:cubicBezTo>
                  <a:cubicBezTo>
                    <a:pt x="37674" y="57314"/>
                    <a:pt x="37230" y="56981"/>
                    <a:pt x="36675" y="56723"/>
                  </a:cubicBezTo>
                  <a:cubicBezTo>
                    <a:pt x="36158" y="56427"/>
                    <a:pt x="35603" y="56242"/>
                    <a:pt x="35012" y="56242"/>
                  </a:cubicBezTo>
                  <a:cubicBezTo>
                    <a:pt x="34161" y="56242"/>
                    <a:pt x="33348" y="56464"/>
                    <a:pt x="32535" y="56723"/>
                  </a:cubicBezTo>
                  <a:cubicBezTo>
                    <a:pt x="32239" y="56797"/>
                    <a:pt x="31943" y="56945"/>
                    <a:pt x="31610" y="56981"/>
                  </a:cubicBezTo>
                  <a:cubicBezTo>
                    <a:pt x="31463" y="56981"/>
                    <a:pt x="31315" y="56998"/>
                    <a:pt x="31167" y="56998"/>
                  </a:cubicBezTo>
                  <a:cubicBezTo>
                    <a:pt x="31093" y="56998"/>
                    <a:pt x="31019" y="56994"/>
                    <a:pt x="30945" y="56981"/>
                  </a:cubicBezTo>
                  <a:cubicBezTo>
                    <a:pt x="31906" y="56612"/>
                    <a:pt x="32830" y="56205"/>
                    <a:pt x="33718" y="55651"/>
                  </a:cubicBezTo>
                  <a:cubicBezTo>
                    <a:pt x="33921" y="55669"/>
                    <a:pt x="34124" y="55669"/>
                    <a:pt x="34323" y="55669"/>
                  </a:cubicBezTo>
                  <a:cubicBezTo>
                    <a:pt x="34522" y="55669"/>
                    <a:pt x="34716" y="55669"/>
                    <a:pt x="34901" y="55687"/>
                  </a:cubicBezTo>
                  <a:cubicBezTo>
                    <a:pt x="35307" y="55687"/>
                    <a:pt x="35677" y="55798"/>
                    <a:pt x="36121" y="55798"/>
                  </a:cubicBezTo>
                  <a:lnTo>
                    <a:pt x="36121" y="55724"/>
                  </a:lnTo>
                  <a:cubicBezTo>
                    <a:pt x="35455" y="55614"/>
                    <a:pt x="34864" y="55466"/>
                    <a:pt x="34198" y="55355"/>
                  </a:cubicBezTo>
                  <a:cubicBezTo>
                    <a:pt x="34605" y="55133"/>
                    <a:pt x="35012" y="54948"/>
                    <a:pt x="35418" y="54726"/>
                  </a:cubicBezTo>
                  <a:close/>
                  <a:moveTo>
                    <a:pt x="17672" y="54837"/>
                  </a:moveTo>
                  <a:cubicBezTo>
                    <a:pt x="18042" y="55059"/>
                    <a:pt x="18449" y="55244"/>
                    <a:pt x="18892" y="55466"/>
                  </a:cubicBezTo>
                  <a:cubicBezTo>
                    <a:pt x="18227" y="55577"/>
                    <a:pt x="17635" y="55687"/>
                    <a:pt x="16970" y="55835"/>
                  </a:cubicBezTo>
                  <a:lnTo>
                    <a:pt x="16970" y="55872"/>
                  </a:lnTo>
                  <a:cubicBezTo>
                    <a:pt x="17389" y="55842"/>
                    <a:pt x="17808" y="55788"/>
                    <a:pt x="18246" y="55788"/>
                  </a:cubicBezTo>
                  <a:cubicBezTo>
                    <a:pt x="18349" y="55788"/>
                    <a:pt x="18454" y="55791"/>
                    <a:pt x="18560" y="55798"/>
                  </a:cubicBezTo>
                  <a:lnTo>
                    <a:pt x="19410" y="55798"/>
                  </a:lnTo>
                  <a:cubicBezTo>
                    <a:pt x="20223" y="56242"/>
                    <a:pt x="21000" y="56612"/>
                    <a:pt x="21813" y="56945"/>
                  </a:cubicBezTo>
                  <a:lnTo>
                    <a:pt x="22257" y="57092"/>
                  </a:lnTo>
                  <a:cubicBezTo>
                    <a:pt x="21850" y="57092"/>
                    <a:pt x="21370" y="57055"/>
                    <a:pt x="21000" y="56908"/>
                  </a:cubicBezTo>
                  <a:cubicBezTo>
                    <a:pt x="20113" y="56575"/>
                    <a:pt x="19188" y="56316"/>
                    <a:pt x="18227" y="56316"/>
                  </a:cubicBezTo>
                  <a:cubicBezTo>
                    <a:pt x="17488" y="56316"/>
                    <a:pt x="16748" y="56575"/>
                    <a:pt x="16120" y="56981"/>
                  </a:cubicBezTo>
                  <a:cubicBezTo>
                    <a:pt x="15713" y="57240"/>
                    <a:pt x="15343" y="57499"/>
                    <a:pt x="15085" y="57869"/>
                  </a:cubicBezTo>
                  <a:cubicBezTo>
                    <a:pt x="15158" y="57499"/>
                    <a:pt x="15306" y="57129"/>
                    <a:pt x="15491" y="56797"/>
                  </a:cubicBezTo>
                  <a:cubicBezTo>
                    <a:pt x="15861" y="56131"/>
                    <a:pt x="16415" y="55577"/>
                    <a:pt x="17081" y="55096"/>
                  </a:cubicBezTo>
                  <a:cubicBezTo>
                    <a:pt x="17266" y="54948"/>
                    <a:pt x="17488" y="54874"/>
                    <a:pt x="17672" y="54837"/>
                  </a:cubicBezTo>
                  <a:close/>
                  <a:moveTo>
                    <a:pt x="26642" y="56713"/>
                  </a:moveTo>
                  <a:cubicBezTo>
                    <a:pt x="26721" y="56713"/>
                    <a:pt x="26801" y="56716"/>
                    <a:pt x="26878" y="56723"/>
                  </a:cubicBezTo>
                  <a:cubicBezTo>
                    <a:pt x="27100" y="56723"/>
                    <a:pt x="27322" y="56760"/>
                    <a:pt x="27507" y="56797"/>
                  </a:cubicBezTo>
                  <a:cubicBezTo>
                    <a:pt x="27507" y="57314"/>
                    <a:pt x="27322" y="57795"/>
                    <a:pt x="27285" y="58275"/>
                  </a:cubicBezTo>
                  <a:cubicBezTo>
                    <a:pt x="27396" y="58202"/>
                    <a:pt x="27433" y="58054"/>
                    <a:pt x="27470" y="57906"/>
                  </a:cubicBezTo>
                  <a:cubicBezTo>
                    <a:pt x="27618" y="57536"/>
                    <a:pt x="27692" y="57240"/>
                    <a:pt x="27802" y="56871"/>
                  </a:cubicBezTo>
                  <a:cubicBezTo>
                    <a:pt x="27876" y="56871"/>
                    <a:pt x="28024" y="56908"/>
                    <a:pt x="28135" y="56908"/>
                  </a:cubicBezTo>
                  <a:cubicBezTo>
                    <a:pt x="28061" y="57240"/>
                    <a:pt x="28024" y="57536"/>
                    <a:pt x="27950" y="57869"/>
                  </a:cubicBezTo>
                  <a:lnTo>
                    <a:pt x="27802" y="58423"/>
                  </a:lnTo>
                  <a:cubicBezTo>
                    <a:pt x="27950" y="58275"/>
                    <a:pt x="27987" y="58165"/>
                    <a:pt x="28024" y="58017"/>
                  </a:cubicBezTo>
                  <a:cubicBezTo>
                    <a:pt x="28172" y="57684"/>
                    <a:pt x="28320" y="57351"/>
                    <a:pt x="28431" y="56981"/>
                  </a:cubicBezTo>
                  <a:cubicBezTo>
                    <a:pt x="28542" y="57055"/>
                    <a:pt x="28690" y="57055"/>
                    <a:pt x="28764" y="57092"/>
                  </a:cubicBezTo>
                  <a:cubicBezTo>
                    <a:pt x="28727" y="57351"/>
                    <a:pt x="28616" y="57647"/>
                    <a:pt x="28542" y="57906"/>
                  </a:cubicBezTo>
                  <a:cubicBezTo>
                    <a:pt x="28357" y="58386"/>
                    <a:pt x="28172" y="58830"/>
                    <a:pt x="27950" y="59274"/>
                  </a:cubicBezTo>
                  <a:cubicBezTo>
                    <a:pt x="27876" y="59348"/>
                    <a:pt x="27839" y="59385"/>
                    <a:pt x="27839" y="59495"/>
                  </a:cubicBezTo>
                  <a:cubicBezTo>
                    <a:pt x="28061" y="59311"/>
                    <a:pt x="28246" y="59015"/>
                    <a:pt x="28431" y="58756"/>
                  </a:cubicBezTo>
                  <a:cubicBezTo>
                    <a:pt x="28764" y="58238"/>
                    <a:pt x="29096" y="57721"/>
                    <a:pt x="29244" y="57129"/>
                  </a:cubicBezTo>
                  <a:cubicBezTo>
                    <a:pt x="29466" y="57166"/>
                    <a:pt x="29688" y="57166"/>
                    <a:pt x="29873" y="57166"/>
                  </a:cubicBezTo>
                  <a:cubicBezTo>
                    <a:pt x="29873" y="57462"/>
                    <a:pt x="29725" y="57721"/>
                    <a:pt x="29577" y="58017"/>
                  </a:cubicBezTo>
                  <a:cubicBezTo>
                    <a:pt x="29355" y="58460"/>
                    <a:pt x="29059" y="58904"/>
                    <a:pt x="28727" y="59348"/>
                  </a:cubicBezTo>
                  <a:cubicBezTo>
                    <a:pt x="28542" y="59569"/>
                    <a:pt x="28357" y="59828"/>
                    <a:pt x="28172" y="60087"/>
                  </a:cubicBezTo>
                  <a:cubicBezTo>
                    <a:pt x="27987" y="60568"/>
                    <a:pt x="27692" y="60863"/>
                    <a:pt x="27470" y="61196"/>
                  </a:cubicBezTo>
                  <a:cubicBezTo>
                    <a:pt x="27211" y="61677"/>
                    <a:pt x="26841" y="62046"/>
                    <a:pt x="26582" y="62490"/>
                  </a:cubicBezTo>
                  <a:cubicBezTo>
                    <a:pt x="26398" y="62157"/>
                    <a:pt x="26176" y="61862"/>
                    <a:pt x="25954" y="61529"/>
                  </a:cubicBezTo>
                  <a:cubicBezTo>
                    <a:pt x="25658" y="61122"/>
                    <a:pt x="25399" y="60679"/>
                    <a:pt x="25067" y="60272"/>
                  </a:cubicBezTo>
                  <a:cubicBezTo>
                    <a:pt x="24882" y="60013"/>
                    <a:pt x="24623" y="59717"/>
                    <a:pt x="24438" y="59459"/>
                  </a:cubicBezTo>
                  <a:cubicBezTo>
                    <a:pt x="24142" y="59089"/>
                    <a:pt x="23884" y="58645"/>
                    <a:pt x="23625" y="58238"/>
                  </a:cubicBezTo>
                  <a:cubicBezTo>
                    <a:pt x="23440" y="57980"/>
                    <a:pt x="23329" y="57647"/>
                    <a:pt x="23329" y="57314"/>
                  </a:cubicBezTo>
                  <a:cubicBezTo>
                    <a:pt x="23551" y="57314"/>
                    <a:pt x="23773" y="57277"/>
                    <a:pt x="23957" y="57277"/>
                  </a:cubicBezTo>
                  <a:cubicBezTo>
                    <a:pt x="24179" y="58017"/>
                    <a:pt x="24660" y="58719"/>
                    <a:pt x="25104" y="59348"/>
                  </a:cubicBezTo>
                  <a:cubicBezTo>
                    <a:pt x="25178" y="59459"/>
                    <a:pt x="25251" y="59532"/>
                    <a:pt x="25362" y="59569"/>
                  </a:cubicBezTo>
                  <a:cubicBezTo>
                    <a:pt x="25288" y="59459"/>
                    <a:pt x="25251" y="59348"/>
                    <a:pt x="25178" y="59200"/>
                  </a:cubicBezTo>
                  <a:cubicBezTo>
                    <a:pt x="24919" y="58793"/>
                    <a:pt x="24734" y="58386"/>
                    <a:pt x="24623" y="57980"/>
                  </a:cubicBezTo>
                  <a:cubicBezTo>
                    <a:pt x="24512" y="57684"/>
                    <a:pt x="24438" y="57425"/>
                    <a:pt x="24364" y="57129"/>
                  </a:cubicBezTo>
                  <a:cubicBezTo>
                    <a:pt x="24475" y="57092"/>
                    <a:pt x="24623" y="57092"/>
                    <a:pt x="24697" y="57055"/>
                  </a:cubicBezTo>
                  <a:cubicBezTo>
                    <a:pt x="24845" y="57462"/>
                    <a:pt x="25030" y="57869"/>
                    <a:pt x="25214" y="58275"/>
                  </a:cubicBezTo>
                  <a:cubicBezTo>
                    <a:pt x="25251" y="58349"/>
                    <a:pt x="25251" y="58386"/>
                    <a:pt x="25288" y="58423"/>
                  </a:cubicBezTo>
                  <a:cubicBezTo>
                    <a:pt x="25288" y="58238"/>
                    <a:pt x="25214" y="58054"/>
                    <a:pt x="25178" y="57869"/>
                  </a:cubicBezTo>
                  <a:cubicBezTo>
                    <a:pt x="25067" y="57536"/>
                    <a:pt x="25030" y="57240"/>
                    <a:pt x="24993" y="56908"/>
                  </a:cubicBezTo>
                  <a:cubicBezTo>
                    <a:pt x="25067" y="56908"/>
                    <a:pt x="25214" y="56871"/>
                    <a:pt x="25288" y="56871"/>
                  </a:cubicBezTo>
                  <a:cubicBezTo>
                    <a:pt x="25399" y="57277"/>
                    <a:pt x="25547" y="57684"/>
                    <a:pt x="25732" y="58091"/>
                  </a:cubicBezTo>
                  <a:cubicBezTo>
                    <a:pt x="25769" y="58165"/>
                    <a:pt x="25806" y="58238"/>
                    <a:pt x="25843" y="58275"/>
                  </a:cubicBezTo>
                  <a:cubicBezTo>
                    <a:pt x="25806" y="57795"/>
                    <a:pt x="25621" y="57314"/>
                    <a:pt x="25621" y="56797"/>
                  </a:cubicBezTo>
                  <a:cubicBezTo>
                    <a:pt x="25950" y="56767"/>
                    <a:pt x="26303" y="56713"/>
                    <a:pt x="26642" y="56713"/>
                  </a:cubicBezTo>
                  <a:close/>
                  <a:moveTo>
                    <a:pt x="25727" y="0"/>
                  </a:moveTo>
                  <a:cubicBezTo>
                    <a:pt x="25556" y="0"/>
                    <a:pt x="25381" y="10"/>
                    <a:pt x="25214" y="10"/>
                  </a:cubicBezTo>
                  <a:cubicBezTo>
                    <a:pt x="24549" y="47"/>
                    <a:pt x="23957" y="305"/>
                    <a:pt x="23403" y="601"/>
                  </a:cubicBezTo>
                  <a:cubicBezTo>
                    <a:pt x="22774" y="971"/>
                    <a:pt x="22257" y="1636"/>
                    <a:pt x="22072" y="2339"/>
                  </a:cubicBezTo>
                  <a:cubicBezTo>
                    <a:pt x="21961" y="2819"/>
                    <a:pt x="22109" y="3337"/>
                    <a:pt x="22331" y="3818"/>
                  </a:cubicBezTo>
                  <a:cubicBezTo>
                    <a:pt x="21407" y="4224"/>
                    <a:pt x="20741" y="5038"/>
                    <a:pt x="20445" y="6036"/>
                  </a:cubicBezTo>
                  <a:cubicBezTo>
                    <a:pt x="20260" y="6664"/>
                    <a:pt x="20223" y="7367"/>
                    <a:pt x="20408" y="7995"/>
                  </a:cubicBezTo>
                  <a:cubicBezTo>
                    <a:pt x="20482" y="8365"/>
                    <a:pt x="20741" y="8661"/>
                    <a:pt x="20963" y="8920"/>
                  </a:cubicBezTo>
                  <a:cubicBezTo>
                    <a:pt x="20371" y="9400"/>
                    <a:pt x="19743" y="9955"/>
                    <a:pt x="19299" y="10546"/>
                  </a:cubicBezTo>
                  <a:cubicBezTo>
                    <a:pt x="18819" y="11101"/>
                    <a:pt x="18338" y="11655"/>
                    <a:pt x="17672" y="11988"/>
                  </a:cubicBezTo>
                  <a:cubicBezTo>
                    <a:pt x="17525" y="12062"/>
                    <a:pt x="17340" y="12173"/>
                    <a:pt x="17340" y="12284"/>
                  </a:cubicBezTo>
                  <a:cubicBezTo>
                    <a:pt x="17340" y="12478"/>
                    <a:pt x="17452" y="12587"/>
                    <a:pt x="17604" y="12587"/>
                  </a:cubicBezTo>
                  <a:cubicBezTo>
                    <a:pt x="17626" y="12587"/>
                    <a:pt x="17649" y="12584"/>
                    <a:pt x="17672" y="12580"/>
                  </a:cubicBezTo>
                  <a:cubicBezTo>
                    <a:pt x="18045" y="12494"/>
                    <a:pt x="18373" y="12408"/>
                    <a:pt x="18708" y="12408"/>
                  </a:cubicBezTo>
                  <a:cubicBezTo>
                    <a:pt x="18805" y="12408"/>
                    <a:pt x="18903" y="12415"/>
                    <a:pt x="19003" y="12432"/>
                  </a:cubicBezTo>
                  <a:cubicBezTo>
                    <a:pt x="18966" y="12580"/>
                    <a:pt x="18892" y="12728"/>
                    <a:pt x="18782" y="12801"/>
                  </a:cubicBezTo>
                  <a:cubicBezTo>
                    <a:pt x="18338" y="13356"/>
                    <a:pt x="17820" y="13837"/>
                    <a:pt x="17303" y="14317"/>
                  </a:cubicBezTo>
                  <a:cubicBezTo>
                    <a:pt x="16785" y="14798"/>
                    <a:pt x="16231" y="15205"/>
                    <a:pt x="15676" y="15611"/>
                  </a:cubicBezTo>
                  <a:cubicBezTo>
                    <a:pt x="14567" y="16462"/>
                    <a:pt x="13310" y="17201"/>
                    <a:pt x="12053" y="17645"/>
                  </a:cubicBezTo>
                  <a:cubicBezTo>
                    <a:pt x="11350" y="17903"/>
                    <a:pt x="10611" y="18162"/>
                    <a:pt x="9872" y="18273"/>
                  </a:cubicBezTo>
                  <a:cubicBezTo>
                    <a:pt x="9773" y="18283"/>
                    <a:pt x="9674" y="18288"/>
                    <a:pt x="9574" y="18288"/>
                  </a:cubicBezTo>
                  <a:cubicBezTo>
                    <a:pt x="9301" y="18288"/>
                    <a:pt x="9023" y="18253"/>
                    <a:pt x="8726" y="18199"/>
                  </a:cubicBezTo>
                  <a:cubicBezTo>
                    <a:pt x="8984" y="17940"/>
                    <a:pt x="9206" y="17571"/>
                    <a:pt x="9354" y="17201"/>
                  </a:cubicBezTo>
                  <a:cubicBezTo>
                    <a:pt x="9539" y="16646"/>
                    <a:pt x="9724" y="15981"/>
                    <a:pt x="9539" y="15389"/>
                  </a:cubicBezTo>
                  <a:cubicBezTo>
                    <a:pt x="9465" y="14835"/>
                    <a:pt x="8984" y="14280"/>
                    <a:pt x="8430" y="14132"/>
                  </a:cubicBezTo>
                  <a:cubicBezTo>
                    <a:pt x="8294" y="14108"/>
                    <a:pt x="8150" y="14095"/>
                    <a:pt x="8003" y="14095"/>
                  </a:cubicBezTo>
                  <a:cubicBezTo>
                    <a:pt x="7707" y="14095"/>
                    <a:pt x="7395" y="14145"/>
                    <a:pt x="7099" y="14243"/>
                  </a:cubicBezTo>
                  <a:cubicBezTo>
                    <a:pt x="6729" y="14317"/>
                    <a:pt x="6396" y="14502"/>
                    <a:pt x="6138" y="14761"/>
                  </a:cubicBezTo>
                  <a:cubicBezTo>
                    <a:pt x="5620" y="15168"/>
                    <a:pt x="5213" y="15611"/>
                    <a:pt x="4955" y="16277"/>
                  </a:cubicBezTo>
                  <a:cubicBezTo>
                    <a:pt x="4733" y="16979"/>
                    <a:pt x="4696" y="17645"/>
                    <a:pt x="4844" y="18384"/>
                  </a:cubicBezTo>
                  <a:cubicBezTo>
                    <a:pt x="4918" y="18865"/>
                    <a:pt x="5065" y="19382"/>
                    <a:pt x="5361" y="19752"/>
                  </a:cubicBezTo>
                  <a:cubicBezTo>
                    <a:pt x="5768" y="20233"/>
                    <a:pt x="6285" y="20602"/>
                    <a:pt x="6840" y="20935"/>
                  </a:cubicBezTo>
                  <a:cubicBezTo>
                    <a:pt x="6692" y="21637"/>
                    <a:pt x="6766" y="22377"/>
                    <a:pt x="6433" y="23079"/>
                  </a:cubicBezTo>
                  <a:cubicBezTo>
                    <a:pt x="5102" y="26407"/>
                    <a:pt x="3808" y="29771"/>
                    <a:pt x="2514" y="33098"/>
                  </a:cubicBezTo>
                  <a:cubicBezTo>
                    <a:pt x="1886" y="34725"/>
                    <a:pt x="1257" y="36278"/>
                    <a:pt x="666" y="37905"/>
                  </a:cubicBezTo>
                  <a:cubicBezTo>
                    <a:pt x="481" y="38311"/>
                    <a:pt x="333" y="38718"/>
                    <a:pt x="148" y="39162"/>
                  </a:cubicBezTo>
                  <a:cubicBezTo>
                    <a:pt x="0" y="39457"/>
                    <a:pt x="0" y="39827"/>
                    <a:pt x="148" y="40160"/>
                  </a:cubicBezTo>
                  <a:cubicBezTo>
                    <a:pt x="259" y="40345"/>
                    <a:pt x="370" y="40493"/>
                    <a:pt x="481" y="40677"/>
                  </a:cubicBezTo>
                  <a:cubicBezTo>
                    <a:pt x="851" y="41787"/>
                    <a:pt x="1368" y="42859"/>
                    <a:pt x="2034" y="43820"/>
                  </a:cubicBezTo>
                  <a:cubicBezTo>
                    <a:pt x="2219" y="44153"/>
                    <a:pt x="2551" y="44411"/>
                    <a:pt x="2773" y="44744"/>
                  </a:cubicBezTo>
                  <a:cubicBezTo>
                    <a:pt x="2884" y="44892"/>
                    <a:pt x="3032" y="44929"/>
                    <a:pt x="3106" y="45003"/>
                  </a:cubicBezTo>
                  <a:cubicBezTo>
                    <a:pt x="3402" y="45262"/>
                    <a:pt x="3624" y="45484"/>
                    <a:pt x="3882" y="45705"/>
                  </a:cubicBezTo>
                  <a:cubicBezTo>
                    <a:pt x="4178" y="45890"/>
                    <a:pt x="4437" y="46038"/>
                    <a:pt x="4733" y="46223"/>
                  </a:cubicBezTo>
                  <a:cubicBezTo>
                    <a:pt x="5250" y="46408"/>
                    <a:pt x="5694" y="46593"/>
                    <a:pt x="6249" y="46630"/>
                  </a:cubicBezTo>
                  <a:cubicBezTo>
                    <a:pt x="6523" y="46687"/>
                    <a:pt x="6798" y="46712"/>
                    <a:pt x="7071" y="46712"/>
                  </a:cubicBezTo>
                  <a:cubicBezTo>
                    <a:pt x="7678" y="46712"/>
                    <a:pt x="8275" y="46586"/>
                    <a:pt x="8836" y="46408"/>
                  </a:cubicBezTo>
                  <a:cubicBezTo>
                    <a:pt x="9502" y="46186"/>
                    <a:pt x="10056" y="45816"/>
                    <a:pt x="10611" y="45447"/>
                  </a:cubicBezTo>
                  <a:cubicBezTo>
                    <a:pt x="11240" y="44966"/>
                    <a:pt x="11757" y="44337"/>
                    <a:pt x="12238" y="43709"/>
                  </a:cubicBezTo>
                  <a:cubicBezTo>
                    <a:pt x="12681" y="43080"/>
                    <a:pt x="13088" y="42415"/>
                    <a:pt x="13421" y="41750"/>
                  </a:cubicBezTo>
                  <a:cubicBezTo>
                    <a:pt x="13569" y="41380"/>
                    <a:pt x="13975" y="41195"/>
                    <a:pt x="14086" y="40751"/>
                  </a:cubicBezTo>
                  <a:cubicBezTo>
                    <a:pt x="14123" y="40677"/>
                    <a:pt x="13975" y="40640"/>
                    <a:pt x="13938" y="40566"/>
                  </a:cubicBezTo>
                  <a:cubicBezTo>
                    <a:pt x="13938" y="40530"/>
                    <a:pt x="13975" y="40530"/>
                    <a:pt x="13975" y="40493"/>
                  </a:cubicBezTo>
                  <a:cubicBezTo>
                    <a:pt x="14086" y="40493"/>
                    <a:pt x="14160" y="40493"/>
                    <a:pt x="14271" y="40382"/>
                  </a:cubicBezTo>
                  <a:cubicBezTo>
                    <a:pt x="14345" y="40308"/>
                    <a:pt x="14382" y="40160"/>
                    <a:pt x="14345" y="40012"/>
                  </a:cubicBezTo>
                  <a:cubicBezTo>
                    <a:pt x="13606" y="37757"/>
                    <a:pt x="12829" y="35538"/>
                    <a:pt x="12053" y="33283"/>
                  </a:cubicBezTo>
                  <a:cubicBezTo>
                    <a:pt x="11498" y="31657"/>
                    <a:pt x="10944" y="30030"/>
                    <a:pt x="10315" y="28477"/>
                  </a:cubicBezTo>
                  <a:cubicBezTo>
                    <a:pt x="9909" y="27331"/>
                    <a:pt x="9539" y="26111"/>
                    <a:pt x="9095" y="24965"/>
                  </a:cubicBezTo>
                  <a:cubicBezTo>
                    <a:pt x="8652" y="23819"/>
                    <a:pt x="8245" y="22599"/>
                    <a:pt x="7801" y="21453"/>
                  </a:cubicBezTo>
                  <a:lnTo>
                    <a:pt x="7801" y="21453"/>
                  </a:lnTo>
                  <a:cubicBezTo>
                    <a:pt x="8459" y="21658"/>
                    <a:pt x="9161" y="21761"/>
                    <a:pt x="9866" y="21761"/>
                  </a:cubicBezTo>
                  <a:cubicBezTo>
                    <a:pt x="10429" y="21761"/>
                    <a:pt x="10993" y="21695"/>
                    <a:pt x="11535" y="21564"/>
                  </a:cubicBezTo>
                  <a:cubicBezTo>
                    <a:pt x="12681" y="21305"/>
                    <a:pt x="13754" y="20750"/>
                    <a:pt x="14826" y="20270"/>
                  </a:cubicBezTo>
                  <a:cubicBezTo>
                    <a:pt x="15639" y="19789"/>
                    <a:pt x="16378" y="19345"/>
                    <a:pt x="17155" y="18828"/>
                  </a:cubicBezTo>
                  <a:cubicBezTo>
                    <a:pt x="17783" y="18458"/>
                    <a:pt x="18338" y="17977"/>
                    <a:pt x="18929" y="17571"/>
                  </a:cubicBezTo>
                  <a:cubicBezTo>
                    <a:pt x="19299" y="17349"/>
                    <a:pt x="19632" y="17053"/>
                    <a:pt x="20002" y="16868"/>
                  </a:cubicBezTo>
                  <a:cubicBezTo>
                    <a:pt x="20041" y="16862"/>
                    <a:pt x="20081" y="16859"/>
                    <a:pt x="20123" y="16859"/>
                  </a:cubicBezTo>
                  <a:cubicBezTo>
                    <a:pt x="20315" y="16859"/>
                    <a:pt x="20528" y="16925"/>
                    <a:pt x="20741" y="17016"/>
                  </a:cubicBezTo>
                  <a:cubicBezTo>
                    <a:pt x="20445" y="17053"/>
                    <a:pt x="20186" y="17201"/>
                    <a:pt x="19928" y="17386"/>
                  </a:cubicBezTo>
                  <a:cubicBezTo>
                    <a:pt x="19706" y="17608"/>
                    <a:pt x="19521" y="17903"/>
                    <a:pt x="19558" y="18199"/>
                  </a:cubicBezTo>
                  <a:cubicBezTo>
                    <a:pt x="19558" y="18569"/>
                    <a:pt x="19891" y="18902"/>
                    <a:pt x="20223" y="19123"/>
                  </a:cubicBezTo>
                  <a:cubicBezTo>
                    <a:pt x="20558" y="19338"/>
                    <a:pt x="20923" y="19461"/>
                    <a:pt x="21289" y="19461"/>
                  </a:cubicBezTo>
                  <a:cubicBezTo>
                    <a:pt x="21490" y="19461"/>
                    <a:pt x="21691" y="19424"/>
                    <a:pt x="21887" y="19345"/>
                  </a:cubicBezTo>
                  <a:cubicBezTo>
                    <a:pt x="22257" y="19197"/>
                    <a:pt x="22590" y="18902"/>
                    <a:pt x="22848" y="18643"/>
                  </a:cubicBezTo>
                  <a:cubicBezTo>
                    <a:pt x="23070" y="18347"/>
                    <a:pt x="23218" y="17977"/>
                    <a:pt x="23366" y="17682"/>
                  </a:cubicBezTo>
                  <a:cubicBezTo>
                    <a:pt x="23699" y="17903"/>
                    <a:pt x="23994" y="18051"/>
                    <a:pt x="24327" y="18236"/>
                  </a:cubicBezTo>
                  <a:cubicBezTo>
                    <a:pt x="24068" y="18680"/>
                    <a:pt x="23699" y="19160"/>
                    <a:pt x="23329" y="19530"/>
                  </a:cubicBezTo>
                  <a:cubicBezTo>
                    <a:pt x="23070" y="19752"/>
                    <a:pt x="22848" y="19974"/>
                    <a:pt x="22627" y="20159"/>
                  </a:cubicBezTo>
                  <a:cubicBezTo>
                    <a:pt x="22516" y="20270"/>
                    <a:pt x="22479" y="20380"/>
                    <a:pt x="22516" y="20491"/>
                  </a:cubicBezTo>
                  <a:cubicBezTo>
                    <a:pt x="22590" y="20639"/>
                    <a:pt x="22700" y="20676"/>
                    <a:pt x="22848" y="20676"/>
                  </a:cubicBezTo>
                  <a:cubicBezTo>
                    <a:pt x="23255" y="20713"/>
                    <a:pt x="23736" y="20713"/>
                    <a:pt x="24142" y="20824"/>
                  </a:cubicBezTo>
                  <a:cubicBezTo>
                    <a:pt x="24105" y="21305"/>
                    <a:pt x="24142" y="21785"/>
                    <a:pt x="24142" y="22303"/>
                  </a:cubicBezTo>
                  <a:cubicBezTo>
                    <a:pt x="24179" y="25002"/>
                    <a:pt x="24290" y="27775"/>
                    <a:pt x="24438" y="30510"/>
                  </a:cubicBezTo>
                  <a:cubicBezTo>
                    <a:pt x="24438" y="30621"/>
                    <a:pt x="24475" y="30695"/>
                    <a:pt x="24475" y="30843"/>
                  </a:cubicBezTo>
                  <a:cubicBezTo>
                    <a:pt x="24475" y="31361"/>
                    <a:pt x="24512" y="31841"/>
                    <a:pt x="24438" y="32359"/>
                  </a:cubicBezTo>
                  <a:cubicBezTo>
                    <a:pt x="24475" y="32470"/>
                    <a:pt x="24475" y="32544"/>
                    <a:pt x="24475" y="32692"/>
                  </a:cubicBezTo>
                  <a:cubicBezTo>
                    <a:pt x="24512" y="34355"/>
                    <a:pt x="24549" y="36056"/>
                    <a:pt x="24623" y="37720"/>
                  </a:cubicBezTo>
                  <a:cubicBezTo>
                    <a:pt x="24512" y="37831"/>
                    <a:pt x="24364" y="37868"/>
                    <a:pt x="24290" y="37942"/>
                  </a:cubicBezTo>
                  <a:cubicBezTo>
                    <a:pt x="23957" y="38126"/>
                    <a:pt x="23551" y="38126"/>
                    <a:pt x="23181" y="38200"/>
                  </a:cubicBezTo>
                  <a:cubicBezTo>
                    <a:pt x="22959" y="38200"/>
                    <a:pt x="22774" y="38200"/>
                    <a:pt x="22516" y="38274"/>
                  </a:cubicBezTo>
                  <a:cubicBezTo>
                    <a:pt x="22331" y="38311"/>
                    <a:pt x="22294" y="38607"/>
                    <a:pt x="22442" y="38755"/>
                  </a:cubicBezTo>
                  <a:cubicBezTo>
                    <a:pt x="22664" y="38977"/>
                    <a:pt x="22996" y="39125"/>
                    <a:pt x="23255" y="39309"/>
                  </a:cubicBezTo>
                  <a:cubicBezTo>
                    <a:pt x="23588" y="39531"/>
                    <a:pt x="23957" y="39679"/>
                    <a:pt x="24327" y="39864"/>
                  </a:cubicBezTo>
                  <a:cubicBezTo>
                    <a:pt x="24142" y="40825"/>
                    <a:pt x="23957" y="41823"/>
                    <a:pt x="23736" y="42822"/>
                  </a:cubicBezTo>
                  <a:cubicBezTo>
                    <a:pt x="23551" y="43672"/>
                    <a:pt x="23255" y="44522"/>
                    <a:pt x="22959" y="45336"/>
                  </a:cubicBezTo>
                  <a:cubicBezTo>
                    <a:pt x="22664" y="46186"/>
                    <a:pt x="22331" y="46999"/>
                    <a:pt x="21887" y="47739"/>
                  </a:cubicBezTo>
                  <a:cubicBezTo>
                    <a:pt x="21554" y="48367"/>
                    <a:pt x="21148" y="48922"/>
                    <a:pt x="20741" y="49439"/>
                  </a:cubicBezTo>
                  <a:cubicBezTo>
                    <a:pt x="20593" y="49624"/>
                    <a:pt x="20445" y="49772"/>
                    <a:pt x="20371" y="49920"/>
                  </a:cubicBezTo>
                  <a:cubicBezTo>
                    <a:pt x="20260" y="50068"/>
                    <a:pt x="20371" y="50290"/>
                    <a:pt x="20556" y="50290"/>
                  </a:cubicBezTo>
                  <a:cubicBezTo>
                    <a:pt x="20642" y="50298"/>
                    <a:pt x="20726" y="50300"/>
                    <a:pt x="20810" y="50300"/>
                  </a:cubicBezTo>
                  <a:cubicBezTo>
                    <a:pt x="21037" y="50300"/>
                    <a:pt x="21258" y="50279"/>
                    <a:pt x="21486" y="50279"/>
                  </a:cubicBezTo>
                  <a:cubicBezTo>
                    <a:pt x="21569" y="50279"/>
                    <a:pt x="21653" y="50282"/>
                    <a:pt x="21739" y="50290"/>
                  </a:cubicBezTo>
                  <a:cubicBezTo>
                    <a:pt x="21887" y="50290"/>
                    <a:pt x="22035" y="50327"/>
                    <a:pt x="22146" y="50327"/>
                  </a:cubicBezTo>
                  <a:cubicBezTo>
                    <a:pt x="22405" y="50327"/>
                    <a:pt x="22590" y="50364"/>
                    <a:pt x="22774" y="50364"/>
                  </a:cubicBezTo>
                  <a:lnTo>
                    <a:pt x="22774" y="50438"/>
                  </a:lnTo>
                  <a:lnTo>
                    <a:pt x="22627" y="50438"/>
                  </a:lnTo>
                  <a:cubicBezTo>
                    <a:pt x="22590" y="50512"/>
                    <a:pt x="22590" y="50623"/>
                    <a:pt x="22590" y="50696"/>
                  </a:cubicBezTo>
                  <a:cubicBezTo>
                    <a:pt x="22479" y="50881"/>
                    <a:pt x="22331" y="51066"/>
                    <a:pt x="22220" y="51251"/>
                  </a:cubicBezTo>
                  <a:cubicBezTo>
                    <a:pt x="22035" y="51214"/>
                    <a:pt x="21887" y="51103"/>
                    <a:pt x="21739" y="51029"/>
                  </a:cubicBezTo>
                  <a:cubicBezTo>
                    <a:pt x="21370" y="50733"/>
                    <a:pt x="20926" y="50549"/>
                    <a:pt x="20482" y="50475"/>
                  </a:cubicBezTo>
                  <a:cubicBezTo>
                    <a:pt x="20039" y="50327"/>
                    <a:pt x="19521" y="50253"/>
                    <a:pt x="19003" y="50142"/>
                  </a:cubicBezTo>
                  <a:cubicBezTo>
                    <a:pt x="18264" y="49957"/>
                    <a:pt x="17525" y="49772"/>
                    <a:pt x="16970" y="49218"/>
                  </a:cubicBezTo>
                  <a:cubicBezTo>
                    <a:pt x="16904" y="49152"/>
                    <a:pt x="16809" y="49027"/>
                    <a:pt x="16710" y="49027"/>
                  </a:cubicBezTo>
                  <a:cubicBezTo>
                    <a:pt x="16698" y="49027"/>
                    <a:pt x="16686" y="49029"/>
                    <a:pt x="16674" y="49033"/>
                  </a:cubicBezTo>
                  <a:cubicBezTo>
                    <a:pt x="16526" y="49033"/>
                    <a:pt x="16415" y="49181"/>
                    <a:pt x="16415" y="49329"/>
                  </a:cubicBezTo>
                  <a:cubicBezTo>
                    <a:pt x="16378" y="49920"/>
                    <a:pt x="16415" y="50475"/>
                    <a:pt x="16489" y="51066"/>
                  </a:cubicBezTo>
                  <a:cubicBezTo>
                    <a:pt x="16526" y="51399"/>
                    <a:pt x="16600" y="51732"/>
                    <a:pt x="16748" y="51990"/>
                  </a:cubicBezTo>
                  <a:cubicBezTo>
                    <a:pt x="16342" y="52138"/>
                    <a:pt x="15972" y="52286"/>
                    <a:pt x="15565" y="52360"/>
                  </a:cubicBezTo>
                  <a:cubicBezTo>
                    <a:pt x="15269" y="52397"/>
                    <a:pt x="14937" y="52360"/>
                    <a:pt x="14678" y="52471"/>
                  </a:cubicBezTo>
                  <a:cubicBezTo>
                    <a:pt x="14493" y="52508"/>
                    <a:pt x="14382" y="52767"/>
                    <a:pt x="14530" y="52915"/>
                  </a:cubicBezTo>
                  <a:cubicBezTo>
                    <a:pt x="14900" y="53284"/>
                    <a:pt x="15380" y="53543"/>
                    <a:pt x="15787" y="53839"/>
                  </a:cubicBezTo>
                  <a:cubicBezTo>
                    <a:pt x="16194" y="54135"/>
                    <a:pt x="16674" y="54357"/>
                    <a:pt x="17081" y="54615"/>
                  </a:cubicBezTo>
                  <a:cubicBezTo>
                    <a:pt x="16157" y="54948"/>
                    <a:pt x="15417" y="55651"/>
                    <a:pt x="14937" y="56464"/>
                  </a:cubicBezTo>
                  <a:cubicBezTo>
                    <a:pt x="14567" y="57129"/>
                    <a:pt x="14382" y="57869"/>
                    <a:pt x="14197" y="58608"/>
                  </a:cubicBezTo>
                  <a:cubicBezTo>
                    <a:pt x="14160" y="58830"/>
                    <a:pt x="14086" y="59015"/>
                    <a:pt x="14086" y="59237"/>
                  </a:cubicBezTo>
                  <a:cubicBezTo>
                    <a:pt x="14118" y="59301"/>
                    <a:pt x="14178" y="59392"/>
                    <a:pt x="14265" y="59392"/>
                  </a:cubicBezTo>
                  <a:cubicBezTo>
                    <a:pt x="14279" y="59392"/>
                    <a:pt x="14293" y="59390"/>
                    <a:pt x="14308" y="59385"/>
                  </a:cubicBezTo>
                  <a:cubicBezTo>
                    <a:pt x="14456" y="59385"/>
                    <a:pt x="14530" y="59237"/>
                    <a:pt x="14567" y="59163"/>
                  </a:cubicBezTo>
                  <a:cubicBezTo>
                    <a:pt x="14715" y="58904"/>
                    <a:pt x="14900" y="58645"/>
                    <a:pt x="15121" y="58423"/>
                  </a:cubicBezTo>
                  <a:cubicBezTo>
                    <a:pt x="15639" y="57832"/>
                    <a:pt x="16342" y="57462"/>
                    <a:pt x="17044" y="57166"/>
                  </a:cubicBezTo>
                  <a:cubicBezTo>
                    <a:pt x="17310" y="57086"/>
                    <a:pt x="17596" y="57026"/>
                    <a:pt x="17887" y="57026"/>
                  </a:cubicBezTo>
                  <a:cubicBezTo>
                    <a:pt x="18000" y="57026"/>
                    <a:pt x="18113" y="57035"/>
                    <a:pt x="18227" y="57055"/>
                  </a:cubicBezTo>
                  <a:cubicBezTo>
                    <a:pt x="18892" y="57092"/>
                    <a:pt x="19484" y="57277"/>
                    <a:pt x="20113" y="57462"/>
                  </a:cubicBezTo>
                  <a:cubicBezTo>
                    <a:pt x="20445" y="57536"/>
                    <a:pt x="20778" y="57684"/>
                    <a:pt x="21111" y="57721"/>
                  </a:cubicBezTo>
                  <a:cubicBezTo>
                    <a:pt x="21337" y="57773"/>
                    <a:pt x="21581" y="57809"/>
                    <a:pt x="21829" y="57809"/>
                  </a:cubicBezTo>
                  <a:cubicBezTo>
                    <a:pt x="22106" y="57809"/>
                    <a:pt x="22390" y="57764"/>
                    <a:pt x="22664" y="57647"/>
                  </a:cubicBezTo>
                  <a:cubicBezTo>
                    <a:pt x="22700" y="57795"/>
                    <a:pt x="22700" y="57980"/>
                    <a:pt x="22811" y="58091"/>
                  </a:cubicBezTo>
                  <a:cubicBezTo>
                    <a:pt x="23070" y="58793"/>
                    <a:pt x="23551" y="59459"/>
                    <a:pt x="23994" y="60050"/>
                  </a:cubicBezTo>
                  <a:cubicBezTo>
                    <a:pt x="24475" y="60605"/>
                    <a:pt x="24882" y="61159"/>
                    <a:pt x="25288" y="61751"/>
                  </a:cubicBezTo>
                  <a:cubicBezTo>
                    <a:pt x="25584" y="62194"/>
                    <a:pt x="25954" y="62601"/>
                    <a:pt x="26139" y="63082"/>
                  </a:cubicBezTo>
                  <a:cubicBezTo>
                    <a:pt x="26176" y="63230"/>
                    <a:pt x="26213" y="63377"/>
                    <a:pt x="26324" y="63414"/>
                  </a:cubicBezTo>
                  <a:cubicBezTo>
                    <a:pt x="26370" y="63438"/>
                    <a:pt x="26425" y="63450"/>
                    <a:pt x="26478" y="63450"/>
                  </a:cubicBezTo>
                  <a:cubicBezTo>
                    <a:pt x="26593" y="63450"/>
                    <a:pt x="26705" y="63393"/>
                    <a:pt x="26730" y="63266"/>
                  </a:cubicBezTo>
                  <a:cubicBezTo>
                    <a:pt x="26841" y="63082"/>
                    <a:pt x="26878" y="62860"/>
                    <a:pt x="27026" y="62675"/>
                  </a:cubicBezTo>
                  <a:cubicBezTo>
                    <a:pt x="27248" y="62268"/>
                    <a:pt x="27507" y="61936"/>
                    <a:pt x="27765" y="61529"/>
                  </a:cubicBezTo>
                  <a:cubicBezTo>
                    <a:pt x="28024" y="61085"/>
                    <a:pt x="28357" y="60679"/>
                    <a:pt x="28690" y="60309"/>
                  </a:cubicBezTo>
                  <a:cubicBezTo>
                    <a:pt x="29059" y="59902"/>
                    <a:pt x="29355" y="59422"/>
                    <a:pt x="29688" y="58941"/>
                  </a:cubicBezTo>
                  <a:cubicBezTo>
                    <a:pt x="29910" y="58497"/>
                    <a:pt x="30169" y="58091"/>
                    <a:pt x="30243" y="57647"/>
                  </a:cubicBezTo>
                  <a:cubicBezTo>
                    <a:pt x="30492" y="57760"/>
                    <a:pt x="30755" y="57804"/>
                    <a:pt x="31023" y="57804"/>
                  </a:cubicBezTo>
                  <a:cubicBezTo>
                    <a:pt x="31193" y="57804"/>
                    <a:pt x="31365" y="57787"/>
                    <a:pt x="31536" y="57758"/>
                  </a:cubicBezTo>
                  <a:cubicBezTo>
                    <a:pt x="32017" y="57721"/>
                    <a:pt x="32424" y="57536"/>
                    <a:pt x="32830" y="57388"/>
                  </a:cubicBezTo>
                  <a:cubicBezTo>
                    <a:pt x="33514" y="57193"/>
                    <a:pt x="34227" y="56969"/>
                    <a:pt x="34943" y="56969"/>
                  </a:cubicBezTo>
                  <a:cubicBezTo>
                    <a:pt x="35040" y="56969"/>
                    <a:pt x="35137" y="56973"/>
                    <a:pt x="35234" y="56981"/>
                  </a:cubicBezTo>
                  <a:cubicBezTo>
                    <a:pt x="35788" y="57018"/>
                    <a:pt x="36269" y="57277"/>
                    <a:pt x="36712" y="57536"/>
                  </a:cubicBezTo>
                  <a:cubicBezTo>
                    <a:pt x="37304" y="57869"/>
                    <a:pt x="37785" y="58386"/>
                    <a:pt x="38191" y="58941"/>
                  </a:cubicBezTo>
                  <a:cubicBezTo>
                    <a:pt x="38302" y="59052"/>
                    <a:pt x="38339" y="59348"/>
                    <a:pt x="38561" y="59348"/>
                  </a:cubicBezTo>
                  <a:cubicBezTo>
                    <a:pt x="38672" y="59348"/>
                    <a:pt x="38746" y="59237"/>
                    <a:pt x="38783" y="59200"/>
                  </a:cubicBezTo>
                  <a:cubicBezTo>
                    <a:pt x="38746" y="58978"/>
                    <a:pt x="38709" y="58793"/>
                    <a:pt x="38672" y="58608"/>
                  </a:cubicBezTo>
                  <a:cubicBezTo>
                    <a:pt x="38598" y="58312"/>
                    <a:pt x="38524" y="58017"/>
                    <a:pt x="38413" y="57721"/>
                  </a:cubicBezTo>
                  <a:cubicBezTo>
                    <a:pt x="38228" y="56981"/>
                    <a:pt x="37858" y="56279"/>
                    <a:pt x="37415" y="55724"/>
                  </a:cubicBezTo>
                  <a:cubicBezTo>
                    <a:pt x="37008" y="55244"/>
                    <a:pt x="36454" y="54800"/>
                    <a:pt x="35788" y="54578"/>
                  </a:cubicBezTo>
                  <a:cubicBezTo>
                    <a:pt x="36306" y="54320"/>
                    <a:pt x="36823" y="54024"/>
                    <a:pt x="37267" y="53691"/>
                  </a:cubicBezTo>
                  <a:cubicBezTo>
                    <a:pt x="37637" y="53432"/>
                    <a:pt x="38006" y="53247"/>
                    <a:pt x="38339" y="52915"/>
                  </a:cubicBezTo>
                  <a:cubicBezTo>
                    <a:pt x="38487" y="52767"/>
                    <a:pt x="38413" y="52471"/>
                    <a:pt x="38191" y="52397"/>
                  </a:cubicBezTo>
                  <a:cubicBezTo>
                    <a:pt x="37932" y="52323"/>
                    <a:pt x="37600" y="52360"/>
                    <a:pt x="37304" y="52323"/>
                  </a:cubicBezTo>
                  <a:cubicBezTo>
                    <a:pt x="36897" y="52286"/>
                    <a:pt x="36491" y="52138"/>
                    <a:pt x="36121" y="51953"/>
                  </a:cubicBezTo>
                  <a:cubicBezTo>
                    <a:pt x="36269" y="51621"/>
                    <a:pt x="36380" y="51288"/>
                    <a:pt x="36454" y="50918"/>
                  </a:cubicBezTo>
                  <a:cubicBezTo>
                    <a:pt x="36528" y="50364"/>
                    <a:pt x="36565" y="49772"/>
                    <a:pt x="36491" y="49218"/>
                  </a:cubicBezTo>
                  <a:cubicBezTo>
                    <a:pt x="36491" y="49086"/>
                    <a:pt x="36340" y="48972"/>
                    <a:pt x="36226" y="48972"/>
                  </a:cubicBezTo>
                  <a:cubicBezTo>
                    <a:pt x="36181" y="48972"/>
                    <a:pt x="36142" y="48991"/>
                    <a:pt x="36121" y="49033"/>
                  </a:cubicBezTo>
                  <a:cubicBezTo>
                    <a:pt x="35899" y="49255"/>
                    <a:pt x="35603" y="49513"/>
                    <a:pt x="35344" y="49624"/>
                  </a:cubicBezTo>
                  <a:cubicBezTo>
                    <a:pt x="34642" y="49957"/>
                    <a:pt x="33903" y="50105"/>
                    <a:pt x="33126" y="50253"/>
                  </a:cubicBezTo>
                  <a:cubicBezTo>
                    <a:pt x="32609" y="50364"/>
                    <a:pt x="32054" y="50475"/>
                    <a:pt x="31573" y="50733"/>
                  </a:cubicBezTo>
                  <a:cubicBezTo>
                    <a:pt x="31315" y="50881"/>
                    <a:pt x="31093" y="51103"/>
                    <a:pt x="30760" y="51214"/>
                  </a:cubicBezTo>
                  <a:cubicBezTo>
                    <a:pt x="30612" y="51029"/>
                    <a:pt x="30464" y="50844"/>
                    <a:pt x="30390" y="50659"/>
                  </a:cubicBezTo>
                  <a:cubicBezTo>
                    <a:pt x="30390" y="50549"/>
                    <a:pt x="30390" y="50475"/>
                    <a:pt x="30353" y="50364"/>
                  </a:cubicBezTo>
                  <a:cubicBezTo>
                    <a:pt x="30279" y="50364"/>
                    <a:pt x="30206" y="50327"/>
                    <a:pt x="30169" y="50327"/>
                  </a:cubicBezTo>
                  <a:cubicBezTo>
                    <a:pt x="30390" y="50253"/>
                    <a:pt x="30649" y="50253"/>
                    <a:pt x="30945" y="50253"/>
                  </a:cubicBezTo>
                  <a:cubicBezTo>
                    <a:pt x="31086" y="50206"/>
                    <a:pt x="31234" y="50192"/>
                    <a:pt x="31387" y="50192"/>
                  </a:cubicBezTo>
                  <a:cubicBezTo>
                    <a:pt x="31592" y="50192"/>
                    <a:pt x="31806" y="50216"/>
                    <a:pt x="32024" y="50216"/>
                  </a:cubicBezTo>
                  <a:cubicBezTo>
                    <a:pt x="32156" y="50216"/>
                    <a:pt x="32290" y="50208"/>
                    <a:pt x="32424" y="50179"/>
                  </a:cubicBezTo>
                  <a:cubicBezTo>
                    <a:pt x="32572" y="50179"/>
                    <a:pt x="32683" y="50105"/>
                    <a:pt x="32646" y="49957"/>
                  </a:cubicBezTo>
                  <a:cubicBezTo>
                    <a:pt x="32646" y="49809"/>
                    <a:pt x="32572" y="49735"/>
                    <a:pt x="32461" y="49624"/>
                  </a:cubicBezTo>
                  <a:cubicBezTo>
                    <a:pt x="32202" y="49329"/>
                    <a:pt x="31943" y="48959"/>
                    <a:pt x="31684" y="48626"/>
                  </a:cubicBezTo>
                  <a:cubicBezTo>
                    <a:pt x="30982" y="47665"/>
                    <a:pt x="30464" y="46593"/>
                    <a:pt x="30058" y="45484"/>
                  </a:cubicBezTo>
                  <a:cubicBezTo>
                    <a:pt x="29725" y="44522"/>
                    <a:pt x="29429" y="43598"/>
                    <a:pt x="29170" y="42563"/>
                  </a:cubicBezTo>
                  <a:cubicBezTo>
                    <a:pt x="28986" y="41639"/>
                    <a:pt x="28801" y="40677"/>
                    <a:pt x="28616" y="39753"/>
                  </a:cubicBezTo>
                  <a:cubicBezTo>
                    <a:pt x="29170" y="39457"/>
                    <a:pt x="29688" y="39162"/>
                    <a:pt x="30206" y="38866"/>
                  </a:cubicBezTo>
                  <a:cubicBezTo>
                    <a:pt x="30353" y="38792"/>
                    <a:pt x="30575" y="38644"/>
                    <a:pt x="30575" y="38422"/>
                  </a:cubicBezTo>
                  <a:cubicBezTo>
                    <a:pt x="30575" y="38274"/>
                    <a:pt x="30427" y="38126"/>
                    <a:pt x="30279" y="38126"/>
                  </a:cubicBezTo>
                  <a:cubicBezTo>
                    <a:pt x="29799" y="38052"/>
                    <a:pt x="29281" y="38089"/>
                    <a:pt x="28801" y="37905"/>
                  </a:cubicBezTo>
                  <a:cubicBezTo>
                    <a:pt x="28616" y="37794"/>
                    <a:pt x="28505" y="37757"/>
                    <a:pt x="28357" y="37609"/>
                  </a:cubicBezTo>
                  <a:lnTo>
                    <a:pt x="28357" y="37535"/>
                  </a:lnTo>
                  <a:cubicBezTo>
                    <a:pt x="27987" y="37313"/>
                    <a:pt x="27618" y="37128"/>
                    <a:pt x="27248" y="36832"/>
                  </a:cubicBezTo>
                  <a:lnTo>
                    <a:pt x="27248" y="36832"/>
                  </a:lnTo>
                  <a:cubicBezTo>
                    <a:pt x="27285" y="36980"/>
                    <a:pt x="27433" y="37091"/>
                    <a:pt x="27507" y="37165"/>
                  </a:cubicBezTo>
                  <a:lnTo>
                    <a:pt x="28061" y="37720"/>
                  </a:lnTo>
                  <a:cubicBezTo>
                    <a:pt x="28172" y="37831"/>
                    <a:pt x="28246" y="37831"/>
                    <a:pt x="28357" y="37868"/>
                  </a:cubicBezTo>
                  <a:cubicBezTo>
                    <a:pt x="28061" y="38052"/>
                    <a:pt x="28061" y="38237"/>
                    <a:pt x="28061" y="38422"/>
                  </a:cubicBezTo>
                  <a:cubicBezTo>
                    <a:pt x="27839" y="38237"/>
                    <a:pt x="27618" y="38052"/>
                    <a:pt x="27322" y="37942"/>
                  </a:cubicBezTo>
                  <a:cubicBezTo>
                    <a:pt x="27267" y="37926"/>
                    <a:pt x="27209" y="37920"/>
                    <a:pt x="27149" y="37920"/>
                  </a:cubicBezTo>
                  <a:cubicBezTo>
                    <a:pt x="26983" y="37920"/>
                    <a:pt x="26798" y="37963"/>
                    <a:pt x="26608" y="37963"/>
                  </a:cubicBezTo>
                  <a:cubicBezTo>
                    <a:pt x="26538" y="37963"/>
                    <a:pt x="26468" y="37957"/>
                    <a:pt x="26398" y="37942"/>
                  </a:cubicBezTo>
                  <a:cubicBezTo>
                    <a:pt x="26340" y="37932"/>
                    <a:pt x="26281" y="37927"/>
                    <a:pt x="26223" y="37927"/>
                  </a:cubicBezTo>
                  <a:cubicBezTo>
                    <a:pt x="25832" y="37927"/>
                    <a:pt x="25435" y="38133"/>
                    <a:pt x="25178" y="38422"/>
                  </a:cubicBezTo>
                  <a:lnTo>
                    <a:pt x="25178" y="37831"/>
                  </a:lnTo>
                  <a:lnTo>
                    <a:pt x="25436" y="37683"/>
                  </a:lnTo>
                  <a:lnTo>
                    <a:pt x="26028" y="37091"/>
                  </a:lnTo>
                  <a:cubicBezTo>
                    <a:pt x="26139" y="36980"/>
                    <a:pt x="26213" y="36906"/>
                    <a:pt x="26287" y="36795"/>
                  </a:cubicBezTo>
                  <a:lnTo>
                    <a:pt x="26287" y="36795"/>
                  </a:lnTo>
                  <a:lnTo>
                    <a:pt x="25178" y="37498"/>
                  </a:lnTo>
                  <a:lnTo>
                    <a:pt x="25178" y="37091"/>
                  </a:lnTo>
                  <a:cubicBezTo>
                    <a:pt x="25473" y="36832"/>
                    <a:pt x="25769" y="36574"/>
                    <a:pt x="25991" y="36241"/>
                  </a:cubicBezTo>
                  <a:lnTo>
                    <a:pt x="25991" y="36241"/>
                  </a:lnTo>
                  <a:cubicBezTo>
                    <a:pt x="25769" y="36352"/>
                    <a:pt x="25584" y="36537"/>
                    <a:pt x="25362" y="36574"/>
                  </a:cubicBezTo>
                  <a:cubicBezTo>
                    <a:pt x="25288" y="36611"/>
                    <a:pt x="25214" y="36611"/>
                    <a:pt x="25178" y="36648"/>
                  </a:cubicBezTo>
                  <a:lnTo>
                    <a:pt x="25178" y="36389"/>
                  </a:lnTo>
                  <a:lnTo>
                    <a:pt x="25991" y="35686"/>
                  </a:lnTo>
                  <a:cubicBezTo>
                    <a:pt x="26102" y="35612"/>
                    <a:pt x="26176" y="35538"/>
                    <a:pt x="26213" y="35465"/>
                  </a:cubicBezTo>
                  <a:lnTo>
                    <a:pt x="26213" y="35465"/>
                  </a:lnTo>
                  <a:cubicBezTo>
                    <a:pt x="25843" y="35649"/>
                    <a:pt x="25547" y="35871"/>
                    <a:pt x="25178" y="36019"/>
                  </a:cubicBezTo>
                  <a:lnTo>
                    <a:pt x="25178" y="35723"/>
                  </a:lnTo>
                  <a:cubicBezTo>
                    <a:pt x="25399" y="35686"/>
                    <a:pt x="25547" y="35501"/>
                    <a:pt x="25732" y="35354"/>
                  </a:cubicBezTo>
                  <a:cubicBezTo>
                    <a:pt x="25954" y="35169"/>
                    <a:pt x="26176" y="34984"/>
                    <a:pt x="26361" y="34799"/>
                  </a:cubicBezTo>
                  <a:lnTo>
                    <a:pt x="26361" y="34799"/>
                  </a:lnTo>
                  <a:cubicBezTo>
                    <a:pt x="25954" y="34984"/>
                    <a:pt x="25584" y="35280"/>
                    <a:pt x="25178" y="35428"/>
                  </a:cubicBezTo>
                  <a:lnTo>
                    <a:pt x="25178" y="35280"/>
                  </a:lnTo>
                  <a:cubicBezTo>
                    <a:pt x="25436" y="35132"/>
                    <a:pt x="25732" y="34947"/>
                    <a:pt x="25991" y="34762"/>
                  </a:cubicBezTo>
                  <a:cubicBezTo>
                    <a:pt x="26176" y="34614"/>
                    <a:pt x="26361" y="34503"/>
                    <a:pt x="26508" y="34318"/>
                  </a:cubicBezTo>
                  <a:lnTo>
                    <a:pt x="26508" y="34318"/>
                  </a:lnTo>
                  <a:cubicBezTo>
                    <a:pt x="26287" y="34392"/>
                    <a:pt x="26028" y="34577"/>
                    <a:pt x="25806" y="34725"/>
                  </a:cubicBezTo>
                  <a:lnTo>
                    <a:pt x="25104" y="34984"/>
                  </a:lnTo>
                  <a:lnTo>
                    <a:pt x="25104" y="34429"/>
                  </a:lnTo>
                  <a:cubicBezTo>
                    <a:pt x="25436" y="34392"/>
                    <a:pt x="25732" y="34171"/>
                    <a:pt x="25991" y="34023"/>
                  </a:cubicBezTo>
                  <a:cubicBezTo>
                    <a:pt x="26213" y="33875"/>
                    <a:pt x="26471" y="33764"/>
                    <a:pt x="26730" y="33579"/>
                  </a:cubicBezTo>
                  <a:cubicBezTo>
                    <a:pt x="27026" y="33764"/>
                    <a:pt x="27322" y="33949"/>
                    <a:pt x="27655" y="34134"/>
                  </a:cubicBezTo>
                  <a:cubicBezTo>
                    <a:pt x="27876" y="34244"/>
                    <a:pt x="28061" y="34392"/>
                    <a:pt x="28357" y="34429"/>
                  </a:cubicBezTo>
                  <a:lnTo>
                    <a:pt x="28357" y="34984"/>
                  </a:lnTo>
                  <a:cubicBezTo>
                    <a:pt x="28024" y="34873"/>
                    <a:pt x="27655" y="34725"/>
                    <a:pt x="27396" y="34540"/>
                  </a:cubicBezTo>
                  <a:cubicBezTo>
                    <a:pt x="27248" y="34429"/>
                    <a:pt x="27137" y="34355"/>
                    <a:pt x="27026" y="34318"/>
                  </a:cubicBezTo>
                  <a:lnTo>
                    <a:pt x="27026" y="34318"/>
                  </a:lnTo>
                  <a:cubicBezTo>
                    <a:pt x="27211" y="34540"/>
                    <a:pt x="27433" y="34725"/>
                    <a:pt x="27655" y="34873"/>
                  </a:cubicBezTo>
                  <a:cubicBezTo>
                    <a:pt x="27876" y="34984"/>
                    <a:pt x="28135" y="35169"/>
                    <a:pt x="28357" y="35280"/>
                  </a:cubicBezTo>
                  <a:lnTo>
                    <a:pt x="28357" y="35428"/>
                  </a:lnTo>
                  <a:cubicBezTo>
                    <a:pt x="28024" y="35280"/>
                    <a:pt x="27692" y="35132"/>
                    <a:pt x="27433" y="34947"/>
                  </a:cubicBezTo>
                  <a:cubicBezTo>
                    <a:pt x="27322" y="34910"/>
                    <a:pt x="27285" y="34873"/>
                    <a:pt x="27211" y="34799"/>
                  </a:cubicBezTo>
                  <a:lnTo>
                    <a:pt x="27211" y="34799"/>
                  </a:lnTo>
                  <a:cubicBezTo>
                    <a:pt x="27396" y="35058"/>
                    <a:pt x="27655" y="35243"/>
                    <a:pt x="27876" y="35465"/>
                  </a:cubicBezTo>
                  <a:cubicBezTo>
                    <a:pt x="28024" y="35612"/>
                    <a:pt x="28172" y="35723"/>
                    <a:pt x="28357" y="35797"/>
                  </a:cubicBezTo>
                  <a:lnTo>
                    <a:pt x="28357" y="36056"/>
                  </a:lnTo>
                  <a:cubicBezTo>
                    <a:pt x="27987" y="35871"/>
                    <a:pt x="27618" y="35686"/>
                    <a:pt x="27285" y="35501"/>
                  </a:cubicBezTo>
                  <a:lnTo>
                    <a:pt x="27285" y="35501"/>
                  </a:lnTo>
                  <a:cubicBezTo>
                    <a:pt x="27433" y="35686"/>
                    <a:pt x="27618" y="35834"/>
                    <a:pt x="27765" y="35982"/>
                  </a:cubicBezTo>
                  <a:cubicBezTo>
                    <a:pt x="27950" y="36093"/>
                    <a:pt x="28135" y="36278"/>
                    <a:pt x="28357" y="36426"/>
                  </a:cubicBezTo>
                  <a:lnTo>
                    <a:pt x="28357" y="36685"/>
                  </a:lnTo>
                  <a:cubicBezTo>
                    <a:pt x="28357" y="35428"/>
                    <a:pt x="28431" y="34134"/>
                    <a:pt x="28431" y="32877"/>
                  </a:cubicBezTo>
                  <a:cubicBezTo>
                    <a:pt x="28431" y="32692"/>
                    <a:pt x="28431" y="32507"/>
                    <a:pt x="28505" y="32322"/>
                  </a:cubicBezTo>
                  <a:cubicBezTo>
                    <a:pt x="28431" y="31804"/>
                    <a:pt x="28505" y="31287"/>
                    <a:pt x="28431" y="30806"/>
                  </a:cubicBezTo>
                  <a:cubicBezTo>
                    <a:pt x="28431" y="30658"/>
                    <a:pt x="28505" y="30547"/>
                    <a:pt x="28505" y="30473"/>
                  </a:cubicBezTo>
                  <a:cubicBezTo>
                    <a:pt x="28542" y="28810"/>
                    <a:pt x="28616" y="27146"/>
                    <a:pt x="28690" y="25482"/>
                  </a:cubicBezTo>
                  <a:cubicBezTo>
                    <a:pt x="28727" y="25002"/>
                    <a:pt x="28690" y="24558"/>
                    <a:pt x="28727" y="24078"/>
                  </a:cubicBezTo>
                  <a:cubicBezTo>
                    <a:pt x="28727" y="23634"/>
                    <a:pt x="28764" y="23116"/>
                    <a:pt x="28727" y="22673"/>
                  </a:cubicBezTo>
                  <a:cubicBezTo>
                    <a:pt x="28727" y="22044"/>
                    <a:pt x="28764" y="21416"/>
                    <a:pt x="28727" y="20824"/>
                  </a:cubicBezTo>
                  <a:cubicBezTo>
                    <a:pt x="29133" y="20713"/>
                    <a:pt x="29614" y="20713"/>
                    <a:pt x="30021" y="20676"/>
                  </a:cubicBezTo>
                  <a:cubicBezTo>
                    <a:pt x="30169" y="20676"/>
                    <a:pt x="30353" y="20565"/>
                    <a:pt x="30390" y="20380"/>
                  </a:cubicBezTo>
                  <a:cubicBezTo>
                    <a:pt x="30427" y="20196"/>
                    <a:pt x="30243" y="20085"/>
                    <a:pt x="30169" y="19974"/>
                  </a:cubicBezTo>
                  <a:cubicBezTo>
                    <a:pt x="29836" y="19715"/>
                    <a:pt x="29540" y="19419"/>
                    <a:pt x="29281" y="19086"/>
                  </a:cubicBezTo>
                  <a:cubicBezTo>
                    <a:pt x="28986" y="18828"/>
                    <a:pt x="28764" y="18495"/>
                    <a:pt x="28579" y="18162"/>
                  </a:cubicBezTo>
                  <a:cubicBezTo>
                    <a:pt x="28912" y="17977"/>
                    <a:pt x="29281" y="17866"/>
                    <a:pt x="29540" y="17608"/>
                  </a:cubicBezTo>
                  <a:cubicBezTo>
                    <a:pt x="29651" y="17903"/>
                    <a:pt x="29799" y="18125"/>
                    <a:pt x="29910" y="18347"/>
                  </a:cubicBezTo>
                  <a:cubicBezTo>
                    <a:pt x="30095" y="18643"/>
                    <a:pt x="30390" y="18865"/>
                    <a:pt x="30649" y="19050"/>
                  </a:cubicBezTo>
                  <a:cubicBezTo>
                    <a:pt x="30948" y="19248"/>
                    <a:pt x="31305" y="19388"/>
                    <a:pt x="31696" y="19388"/>
                  </a:cubicBezTo>
                  <a:cubicBezTo>
                    <a:pt x="31741" y="19388"/>
                    <a:pt x="31786" y="19386"/>
                    <a:pt x="31832" y="19382"/>
                  </a:cubicBezTo>
                  <a:cubicBezTo>
                    <a:pt x="32239" y="19345"/>
                    <a:pt x="32646" y="19197"/>
                    <a:pt x="32978" y="18902"/>
                  </a:cubicBezTo>
                  <a:cubicBezTo>
                    <a:pt x="33200" y="18717"/>
                    <a:pt x="33385" y="18458"/>
                    <a:pt x="33385" y="18162"/>
                  </a:cubicBezTo>
                  <a:cubicBezTo>
                    <a:pt x="33422" y="17793"/>
                    <a:pt x="33200" y="17497"/>
                    <a:pt x="32978" y="17275"/>
                  </a:cubicBezTo>
                  <a:cubicBezTo>
                    <a:pt x="32757" y="17090"/>
                    <a:pt x="32498" y="17016"/>
                    <a:pt x="32239" y="16979"/>
                  </a:cubicBezTo>
                  <a:cubicBezTo>
                    <a:pt x="32399" y="16899"/>
                    <a:pt x="32597" y="16838"/>
                    <a:pt x="32778" y="16838"/>
                  </a:cubicBezTo>
                  <a:cubicBezTo>
                    <a:pt x="32849" y="16838"/>
                    <a:pt x="32916" y="16848"/>
                    <a:pt x="32978" y="16868"/>
                  </a:cubicBezTo>
                  <a:cubicBezTo>
                    <a:pt x="33681" y="17349"/>
                    <a:pt x="34346" y="17793"/>
                    <a:pt x="35012" y="18310"/>
                  </a:cubicBezTo>
                  <a:cubicBezTo>
                    <a:pt x="35529" y="18717"/>
                    <a:pt x="36121" y="19050"/>
                    <a:pt x="36675" y="19419"/>
                  </a:cubicBezTo>
                  <a:cubicBezTo>
                    <a:pt x="37378" y="19826"/>
                    <a:pt x="38043" y="20233"/>
                    <a:pt x="38746" y="20602"/>
                  </a:cubicBezTo>
                  <a:cubicBezTo>
                    <a:pt x="39485" y="20935"/>
                    <a:pt x="40225" y="21305"/>
                    <a:pt x="41001" y="21490"/>
                  </a:cubicBezTo>
                  <a:cubicBezTo>
                    <a:pt x="41519" y="21637"/>
                    <a:pt x="41999" y="21711"/>
                    <a:pt x="42480" y="21785"/>
                  </a:cubicBezTo>
                  <a:cubicBezTo>
                    <a:pt x="42698" y="21803"/>
                    <a:pt x="42916" y="21812"/>
                    <a:pt x="43134" y="21812"/>
                  </a:cubicBezTo>
                  <a:cubicBezTo>
                    <a:pt x="43838" y="21812"/>
                    <a:pt x="44538" y="21716"/>
                    <a:pt x="45216" y="21490"/>
                  </a:cubicBezTo>
                  <a:lnTo>
                    <a:pt x="45216" y="21490"/>
                  </a:lnTo>
                  <a:cubicBezTo>
                    <a:pt x="44809" y="22562"/>
                    <a:pt x="44439" y="23634"/>
                    <a:pt x="44070" y="24669"/>
                  </a:cubicBezTo>
                  <a:cubicBezTo>
                    <a:pt x="43478" y="26333"/>
                    <a:pt x="42923" y="28033"/>
                    <a:pt x="42295" y="29660"/>
                  </a:cubicBezTo>
                  <a:cubicBezTo>
                    <a:pt x="41740" y="31287"/>
                    <a:pt x="41149" y="32951"/>
                    <a:pt x="40594" y="34577"/>
                  </a:cubicBezTo>
                  <a:cubicBezTo>
                    <a:pt x="39966" y="36426"/>
                    <a:pt x="39300" y="38274"/>
                    <a:pt x="38709" y="40123"/>
                  </a:cubicBezTo>
                  <a:cubicBezTo>
                    <a:pt x="38672" y="40271"/>
                    <a:pt x="38709" y="40382"/>
                    <a:pt x="38783" y="40493"/>
                  </a:cubicBezTo>
                  <a:cubicBezTo>
                    <a:pt x="38857" y="40530"/>
                    <a:pt x="38968" y="40530"/>
                    <a:pt x="39079" y="40566"/>
                  </a:cubicBezTo>
                  <a:cubicBezTo>
                    <a:pt x="39079" y="40640"/>
                    <a:pt x="39115" y="40640"/>
                    <a:pt x="39115" y="40677"/>
                  </a:cubicBezTo>
                  <a:cubicBezTo>
                    <a:pt x="39079" y="40714"/>
                    <a:pt x="38931" y="40751"/>
                    <a:pt x="38968" y="40862"/>
                  </a:cubicBezTo>
                  <a:cubicBezTo>
                    <a:pt x="39079" y="41232"/>
                    <a:pt x="39485" y="41454"/>
                    <a:pt x="39633" y="41823"/>
                  </a:cubicBezTo>
                  <a:cubicBezTo>
                    <a:pt x="39855" y="42304"/>
                    <a:pt x="40077" y="42711"/>
                    <a:pt x="40372" y="43117"/>
                  </a:cubicBezTo>
                  <a:cubicBezTo>
                    <a:pt x="40742" y="43709"/>
                    <a:pt x="41149" y="44227"/>
                    <a:pt x="41629" y="44744"/>
                  </a:cubicBezTo>
                  <a:cubicBezTo>
                    <a:pt x="42110" y="45299"/>
                    <a:pt x="42665" y="45705"/>
                    <a:pt x="43330" y="46075"/>
                  </a:cubicBezTo>
                  <a:cubicBezTo>
                    <a:pt x="44033" y="46482"/>
                    <a:pt x="44809" y="46741"/>
                    <a:pt x="45585" y="46815"/>
                  </a:cubicBezTo>
                  <a:cubicBezTo>
                    <a:pt x="45726" y="46831"/>
                    <a:pt x="45865" y="46838"/>
                    <a:pt x="46004" y="46838"/>
                  </a:cubicBezTo>
                  <a:cubicBezTo>
                    <a:pt x="46816" y="46838"/>
                    <a:pt x="47600" y="46581"/>
                    <a:pt x="48358" y="46297"/>
                  </a:cubicBezTo>
                  <a:cubicBezTo>
                    <a:pt x="48691" y="46112"/>
                    <a:pt x="49024" y="45927"/>
                    <a:pt x="49319" y="45705"/>
                  </a:cubicBezTo>
                  <a:cubicBezTo>
                    <a:pt x="49652" y="45484"/>
                    <a:pt x="49948" y="45188"/>
                    <a:pt x="50244" y="44929"/>
                  </a:cubicBezTo>
                  <a:cubicBezTo>
                    <a:pt x="50429" y="44633"/>
                    <a:pt x="50687" y="44411"/>
                    <a:pt x="50909" y="44190"/>
                  </a:cubicBezTo>
                  <a:cubicBezTo>
                    <a:pt x="51131" y="43820"/>
                    <a:pt x="51427" y="43487"/>
                    <a:pt x="51649" y="43117"/>
                  </a:cubicBezTo>
                  <a:cubicBezTo>
                    <a:pt x="52055" y="42415"/>
                    <a:pt x="52388" y="41676"/>
                    <a:pt x="52647" y="40899"/>
                  </a:cubicBezTo>
                  <a:cubicBezTo>
                    <a:pt x="52721" y="40714"/>
                    <a:pt x="52906" y="40530"/>
                    <a:pt x="52979" y="40345"/>
                  </a:cubicBezTo>
                  <a:cubicBezTo>
                    <a:pt x="53127" y="40012"/>
                    <a:pt x="53164" y="39642"/>
                    <a:pt x="53016" y="39346"/>
                  </a:cubicBezTo>
                  <a:cubicBezTo>
                    <a:pt x="52795" y="38829"/>
                    <a:pt x="52647" y="38311"/>
                    <a:pt x="52425" y="37868"/>
                  </a:cubicBezTo>
                  <a:cubicBezTo>
                    <a:pt x="51981" y="36685"/>
                    <a:pt x="51501" y="35538"/>
                    <a:pt x="51094" y="34355"/>
                  </a:cubicBezTo>
                  <a:cubicBezTo>
                    <a:pt x="49689" y="30732"/>
                    <a:pt x="48321" y="27146"/>
                    <a:pt x="46879" y="23523"/>
                  </a:cubicBezTo>
                  <a:cubicBezTo>
                    <a:pt x="46805" y="23264"/>
                    <a:pt x="46658" y="22968"/>
                    <a:pt x="46547" y="22710"/>
                  </a:cubicBezTo>
                  <a:cubicBezTo>
                    <a:pt x="46436" y="22192"/>
                    <a:pt x="46436" y="21637"/>
                    <a:pt x="46325" y="21120"/>
                  </a:cubicBezTo>
                  <a:cubicBezTo>
                    <a:pt x="46694" y="20935"/>
                    <a:pt x="47064" y="20713"/>
                    <a:pt x="47397" y="20380"/>
                  </a:cubicBezTo>
                  <a:cubicBezTo>
                    <a:pt x="47730" y="20048"/>
                    <a:pt x="47988" y="19641"/>
                    <a:pt x="48136" y="19234"/>
                  </a:cubicBezTo>
                  <a:cubicBezTo>
                    <a:pt x="48284" y="18828"/>
                    <a:pt x="48358" y="18421"/>
                    <a:pt x="48358" y="17977"/>
                  </a:cubicBezTo>
                  <a:cubicBezTo>
                    <a:pt x="48395" y="17164"/>
                    <a:pt x="48173" y="16277"/>
                    <a:pt x="47619" y="15574"/>
                  </a:cubicBezTo>
                  <a:cubicBezTo>
                    <a:pt x="47212" y="15131"/>
                    <a:pt x="46694" y="14650"/>
                    <a:pt x="46066" y="14465"/>
                  </a:cubicBezTo>
                  <a:cubicBezTo>
                    <a:pt x="45769" y="14374"/>
                    <a:pt x="45458" y="14311"/>
                    <a:pt x="45159" y="14311"/>
                  </a:cubicBezTo>
                  <a:cubicBezTo>
                    <a:pt x="44974" y="14311"/>
                    <a:pt x="44794" y="14335"/>
                    <a:pt x="44624" y="14391"/>
                  </a:cubicBezTo>
                  <a:cubicBezTo>
                    <a:pt x="44328" y="14465"/>
                    <a:pt x="44107" y="14613"/>
                    <a:pt x="43922" y="14835"/>
                  </a:cubicBezTo>
                  <a:cubicBezTo>
                    <a:pt x="43552" y="15242"/>
                    <a:pt x="43478" y="15870"/>
                    <a:pt x="43552" y="16425"/>
                  </a:cubicBezTo>
                  <a:cubicBezTo>
                    <a:pt x="43700" y="17164"/>
                    <a:pt x="43885" y="17903"/>
                    <a:pt x="44439" y="18384"/>
                  </a:cubicBezTo>
                  <a:cubicBezTo>
                    <a:pt x="44155" y="18425"/>
                    <a:pt x="43894" y="18454"/>
                    <a:pt x="43630" y="18454"/>
                  </a:cubicBezTo>
                  <a:cubicBezTo>
                    <a:pt x="43413" y="18454"/>
                    <a:pt x="43194" y="18434"/>
                    <a:pt x="42960" y="18384"/>
                  </a:cubicBezTo>
                  <a:cubicBezTo>
                    <a:pt x="42554" y="18310"/>
                    <a:pt x="42184" y="18199"/>
                    <a:pt x="41740" y="18088"/>
                  </a:cubicBezTo>
                  <a:cubicBezTo>
                    <a:pt x="41371" y="17940"/>
                    <a:pt x="41001" y="17829"/>
                    <a:pt x="40631" y="17719"/>
                  </a:cubicBezTo>
                  <a:cubicBezTo>
                    <a:pt x="39966" y="17423"/>
                    <a:pt x="39300" y="17090"/>
                    <a:pt x="38709" y="16720"/>
                  </a:cubicBezTo>
                  <a:cubicBezTo>
                    <a:pt x="38006" y="16314"/>
                    <a:pt x="37378" y="15796"/>
                    <a:pt x="36712" y="15352"/>
                  </a:cubicBezTo>
                  <a:cubicBezTo>
                    <a:pt x="36084" y="14835"/>
                    <a:pt x="35418" y="14243"/>
                    <a:pt x="34864" y="13652"/>
                  </a:cubicBezTo>
                  <a:cubicBezTo>
                    <a:pt x="34605" y="13356"/>
                    <a:pt x="34309" y="13097"/>
                    <a:pt x="34124" y="12654"/>
                  </a:cubicBezTo>
                  <a:cubicBezTo>
                    <a:pt x="34216" y="12639"/>
                    <a:pt x="34307" y="12633"/>
                    <a:pt x="34396" y="12633"/>
                  </a:cubicBezTo>
                  <a:cubicBezTo>
                    <a:pt x="34773" y="12633"/>
                    <a:pt x="35126" y="12742"/>
                    <a:pt x="35455" y="12801"/>
                  </a:cubicBezTo>
                  <a:cubicBezTo>
                    <a:pt x="35479" y="12806"/>
                    <a:pt x="35503" y="12809"/>
                    <a:pt x="35525" y="12809"/>
                  </a:cubicBezTo>
                  <a:cubicBezTo>
                    <a:pt x="35676" y="12809"/>
                    <a:pt x="35788" y="12704"/>
                    <a:pt x="35788" y="12543"/>
                  </a:cubicBezTo>
                  <a:cubicBezTo>
                    <a:pt x="35788" y="12358"/>
                    <a:pt x="35603" y="12247"/>
                    <a:pt x="35455" y="12210"/>
                  </a:cubicBezTo>
                  <a:cubicBezTo>
                    <a:pt x="34827" y="11840"/>
                    <a:pt x="34309" y="11323"/>
                    <a:pt x="33866" y="10768"/>
                  </a:cubicBezTo>
                  <a:cubicBezTo>
                    <a:pt x="33348" y="10177"/>
                    <a:pt x="32793" y="9622"/>
                    <a:pt x="32128" y="9141"/>
                  </a:cubicBezTo>
                  <a:cubicBezTo>
                    <a:pt x="32387" y="8920"/>
                    <a:pt x="32609" y="8587"/>
                    <a:pt x="32683" y="8291"/>
                  </a:cubicBezTo>
                  <a:cubicBezTo>
                    <a:pt x="32978" y="7441"/>
                    <a:pt x="32830" y="6479"/>
                    <a:pt x="32461" y="5703"/>
                  </a:cubicBezTo>
                  <a:cubicBezTo>
                    <a:pt x="32091" y="4964"/>
                    <a:pt x="31500" y="4372"/>
                    <a:pt x="30760" y="4039"/>
                  </a:cubicBezTo>
                  <a:cubicBezTo>
                    <a:pt x="30982" y="3559"/>
                    <a:pt x="31130" y="3041"/>
                    <a:pt x="31019" y="2561"/>
                  </a:cubicBezTo>
                  <a:cubicBezTo>
                    <a:pt x="30834" y="1858"/>
                    <a:pt x="30390" y="1267"/>
                    <a:pt x="29799" y="897"/>
                  </a:cubicBezTo>
                  <a:cubicBezTo>
                    <a:pt x="29281" y="564"/>
                    <a:pt x="28727" y="342"/>
                    <a:pt x="28135" y="231"/>
                  </a:cubicBezTo>
                  <a:cubicBezTo>
                    <a:pt x="27913" y="98"/>
                    <a:pt x="27652" y="32"/>
                    <a:pt x="27390" y="32"/>
                  </a:cubicBezTo>
                  <a:cubicBezTo>
                    <a:pt x="27215" y="32"/>
                    <a:pt x="27041" y="61"/>
                    <a:pt x="26878" y="121"/>
                  </a:cubicBezTo>
                  <a:cubicBezTo>
                    <a:pt x="26797" y="134"/>
                    <a:pt x="26721" y="143"/>
                    <a:pt x="26644" y="143"/>
                  </a:cubicBezTo>
                  <a:cubicBezTo>
                    <a:pt x="26511" y="143"/>
                    <a:pt x="26377" y="117"/>
                    <a:pt x="26213" y="47"/>
                  </a:cubicBezTo>
                  <a:cubicBezTo>
                    <a:pt x="26065" y="10"/>
                    <a:pt x="25898" y="0"/>
                    <a:pt x="257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1" name="Google Shape;1451;p37"/>
            <p:cNvGrpSpPr/>
            <p:nvPr/>
          </p:nvGrpSpPr>
          <p:grpSpPr>
            <a:xfrm>
              <a:off x="7307557" y="2419380"/>
              <a:ext cx="817950" cy="804072"/>
              <a:chOff x="7307775" y="2306600"/>
              <a:chExt cx="932774" cy="916949"/>
            </a:xfrm>
          </p:grpSpPr>
          <p:sp>
            <p:nvSpPr>
              <p:cNvPr id="1452" name="Google Shape;1452;p37"/>
              <p:cNvSpPr/>
              <p:nvPr/>
            </p:nvSpPr>
            <p:spPr>
              <a:xfrm>
                <a:off x="7629173" y="3080834"/>
                <a:ext cx="49308" cy="55924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513" extrusionOk="0">
                    <a:moveTo>
                      <a:pt x="510" y="943"/>
                    </a:moveTo>
                    <a:cubicBezTo>
                      <a:pt x="555" y="951"/>
                      <a:pt x="517" y="997"/>
                      <a:pt x="501" y="997"/>
                    </a:cubicBezTo>
                    <a:cubicBezTo>
                      <a:pt x="492" y="997"/>
                      <a:pt x="489" y="984"/>
                      <a:pt x="510" y="943"/>
                    </a:cubicBezTo>
                    <a:close/>
                    <a:moveTo>
                      <a:pt x="658" y="1"/>
                    </a:moveTo>
                    <a:cubicBezTo>
                      <a:pt x="613" y="1"/>
                      <a:pt x="568" y="17"/>
                      <a:pt x="531" y="54"/>
                    </a:cubicBezTo>
                    <a:cubicBezTo>
                      <a:pt x="437" y="148"/>
                      <a:pt x="374" y="249"/>
                      <a:pt x="337" y="354"/>
                    </a:cubicBezTo>
                    <a:lnTo>
                      <a:pt x="337" y="354"/>
                    </a:lnTo>
                    <a:cubicBezTo>
                      <a:pt x="1" y="496"/>
                      <a:pt x="13" y="949"/>
                      <a:pt x="344" y="949"/>
                    </a:cubicBezTo>
                    <a:cubicBezTo>
                      <a:pt x="347" y="949"/>
                      <a:pt x="350" y="948"/>
                      <a:pt x="353" y="948"/>
                    </a:cubicBezTo>
                    <a:lnTo>
                      <a:pt x="353" y="948"/>
                    </a:lnTo>
                    <a:cubicBezTo>
                      <a:pt x="395" y="1072"/>
                      <a:pt x="457" y="1195"/>
                      <a:pt x="531" y="1311"/>
                    </a:cubicBezTo>
                    <a:cubicBezTo>
                      <a:pt x="613" y="1434"/>
                      <a:pt x="741" y="1512"/>
                      <a:pt x="871" y="1512"/>
                    </a:cubicBezTo>
                    <a:cubicBezTo>
                      <a:pt x="974" y="1512"/>
                      <a:pt x="1077" y="1463"/>
                      <a:pt x="1159" y="1348"/>
                    </a:cubicBezTo>
                    <a:cubicBezTo>
                      <a:pt x="1333" y="1088"/>
                      <a:pt x="1214" y="725"/>
                      <a:pt x="973" y="508"/>
                    </a:cubicBezTo>
                    <a:lnTo>
                      <a:pt x="973" y="508"/>
                    </a:lnTo>
                    <a:cubicBezTo>
                      <a:pt x="944" y="391"/>
                      <a:pt x="911" y="274"/>
                      <a:pt x="864" y="165"/>
                    </a:cubicBezTo>
                    <a:cubicBezTo>
                      <a:pt x="839" y="66"/>
                      <a:pt x="749" y="1"/>
                      <a:pt x="6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7"/>
              <p:cNvSpPr/>
              <p:nvPr/>
            </p:nvSpPr>
            <p:spPr>
              <a:xfrm>
                <a:off x="7695227" y="2306600"/>
                <a:ext cx="60175" cy="40917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07" extrusionOk="0">
                    <a:moveTo>
                      <a:pt x="408" y="1"/>
                    </a:moveTo>
                    <a:cubicBezTo>
                      <a:pt x="1" y="1"/>
                      <a:pt x="186" y="444"/>
                      <a:pt x="482" y="518"/>
                    </a:cubicBezTo>
                    <a:cubicBezTo>
                      <a:pt x="494" y="518"/>
                      <a:pt x="530" y="530"/>
                      <a:pt x="576" y="547"/>
                    </a:cubicBezTo>
                    <a:lnTo>
                      <a:pt x="576" y="547"/>
                    </a:lnTo>
                    <a:cubicBezTo>
                      <a:pt x="429" y="831"/>
                      <a:pt x="790" y="1107"/>
                      <a:pt x="1113" y="1107"/>
                    </a:cubicBezTo>
                    <a:cubicBezTo>
                      <a:pt x="1240" y="1107"/>
                      <a:pt x="1361" y="1064"/>
                      <a:pt x="1443" y="962"/>
                    </a:cubicBezTo>
                    <a:cubicBezTo>
                      <a:pt x="1628" y="740"/>
                      <a:pt x="1480" y="407"/>
                      <a:pt x="1295" y="223"/>
                    </a:cubicBezTo>
                    <a:cubicBezTo>
                      <a:pt x="1073" y="1"/>
                      <a:pt x="740" y="1"/>
                      <a:pt x="4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7"/>
              <p:cNvSpPr/>
              <p:nvPr/>
            </p:nvSpPr>
            <p:spPr>
              <a:xfrm>
                <a:off x="7307775" y="2701738"/>
                <a:ext cx="34227" cy="27796"/>
              </a:xfrm>
              <a:custGeom>
                <a:avLst/>
                <a:gdLst/>
                <a:ahLst/>
                <a:cxnLst/>
                <a:rect l="l" t="t" r="r" b="b"/>
                <a:pathLst>
                  <a:path w="926" h="752" extrusionOk="0">
                    <a:moveTo>
                      <a:pt x="529" y="1"/>
                    </a:moveTo>
                    <a:cubicBezTo>
                      <a:pt x="470" y="1"/>
                      <a:pt x="409" y="21"/>
                      <a:pt x="353" y="69"/>
                    </a:cubicBezTo>
                    <a:cubicBezTo>
                      <a:pt x="242" y="217"/>
                      <a:pt x="131" y="254"/>
                      <a:pt x="94" y="439"/>
                    </a:cubicBezTo>
                    <a:cubicBezTo>
                      <a:pt x="0" y="595"/>
                      <a:pt x="118" y="751"/>
                      <a:pt x="268" y="751"/>
                    </a:cubicBezTo>
                    <a:cubicBezTo>
                      <a:pt x="296" y="751"/>
                      <a:pt x="324" y="746"/>
                      <a:pt x="353" y="735"/>
                    </a:cubicBezTo>
                    <a:cubicBezTo>
                      <a:pt x="538" y="661"/>
                      <a:pt x="612" y="587"/>
                      <a:pt x="723" y="439"/>
                    </a:cubicBezTo>
                    <a:cubicBezTo>
                      <a:pt x="925" y="265"/>
                      <a:pt x="743" y="1"/>
                      <a:pt x="5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7"/>
              <p:cNvSpPr/>
              <p:nvPr/>
            </p:nvSpPr>
            <p:spPr>
              <a:xfrm>
                <a:off x="7448126" y="2588039"/>
                <a:ext cx="23028" cy="12493"/>
              </a:xfrm>
              <a:custGeom>
                <a:avLst/>
                <a:gdLst/>
                <a:ahLst/>
                <a:cxnLst/>
                <a:rect l="l" t="t" r="r" b="b"/>
                <a:pathLst>
                  <a:path w="623" h="338" extrusionOk="0">
                    <a:moveTo>
                      <a:pt x="124" y="0"/>
                    </a:moveTo>
                    <a:cubicBezTo>
                      <a:pt x="1" y="0"/>
                      <a:pt x="3" y="338"/>
                      <a:pt x="188" y="338"/>
                    </a:cubicBezTo>
                    <a:cubicBezTo>
                      <a:pt x="197" y="338"/>
                      <a:pt x="206" y="337"/>
                      <a:pt x="216" y="335"/>
                    </a:cubicBezTo>
                    <a:cubicBezTo>
                      <a:pt x="327" y="335"/>
                      <a:pt x="401" y="298"/>
                      <a:pt x="512" y="298"/>
                    </a:cubicBezTo>
                    <a:cubicBezTo>
                      <a:pt x="623" y="298"/>
                      <a:pt x="586" y="40"/>
                      <a:pt x="438" y="40"/>
                    </a:cubicBezTo>
                    <a:cubicBezTo>
                      <a:pt x="364" y="40"/>
                      <a:pt x="253" y="3"/>
                      <a:pt x="142" y="3"/>
                    </a:cubicBezTo>
                    <a:cubicBezTo>
                      <a:pt x="136" y="1"/>
                      <a:pt x="129" y="0"/>
                      <a:pt x="1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7"/>
              <p:cNvSpPr/>
              <p:nvPr/>
            </p:nvSpPr>
            <p:spPr>
              <a:xfrm>
                <a:off x="8064493" y="2625779"/>
                <a:ext cx="52191" cy="43616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180" extrusionOk="0">
                    <a:moveTo>
                      <a:pt x="507" y="0"/>
                    </a:moveTo>
                    <a:cubicBezTo>
                      <a:pt x="256" y="0"/>
                      <a:pt x="0" y="357"/>
                      <a:pt x="252" y="608"/>
                    </a:cubicBezTo>
                    <a:cubicBezTo>
                      <a:pt x="548" y="830"/>
                      <a:pt x="695" y="978"/>
                      <a:pt x="1028" y="1163"/>
                    </a:cubicBezTo>
                    <a:cubicBezTo>
                      <a:pt x="1051" y="1174"/>
                      <a:pt x="1077" y="1180"/>
                      <a:pt x="1103" y="1180"/>
                    </a:cubicBezTo>
                    <a:cubicBezTo>
                      <a:pt x="1246" y="1180"/>
                      <a:pt x="1412" y="1023"/>
                      <a:pt x="1287" y="867"/>
                    </a:cubicBezTo>
                    <a:cubicBezTo>
                      <a:pt x="1139" y="571"/>
                      <a:pt x="1028" y="350"/>
                      <a:pt x="732" y="128"/>
                    </a:cubicBezTo>
                    <a:cubicBezTo>
                      <a:pt x="669" y="37"/>
                      <a:pt x="588" y="0"/>
                      <a:pt x="5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7"/>
              <p:cNvSpPr/>
              <p:nvPr/>
            </p:nvSpPr>
            <p:spPr>
              <a:xfrm>
                <a:off x="7360448" y="2468019"/>
                <a:ext cx="1220" cy="1257"/>
              </a:xfrm>
              <a:custGeom>
                <a:avLst/>
                <a:gdLst/>
                <a:ahLst/>
                <a:cxnLst/>
                <a:rect l="l" t="t" r="r" b="b"/>
                <a:pathLst>
                  <a:path w="33" h="34" extrusionOk="0">
                    <a:moveTo>
                      <a:pt x="25" y="0"/>
                    </a:moveTo>
                    <a:lnTo>
                      <a:pt x="25" y="0"/>
                    </a:lnTo>
                    <a:cubicBezTo>
                      <a:pt x="21" y="0"/>
                      <a:pt x="12" y="9"/>
                      <a:pt x="0" y="33"/>
                    </a:cubicBezTo>
                    <a:cubicBezTo>
                      <a:pt x="25" y="33"/>
                      <a:pt x="33" y="0"/>
                      <a:pt x="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7"/>
              <p:cNvSpPr/>
              <p:nvPr/>
            </p:nvSpPr>
            <p:spPr>
              <a:xfrm>
                <a:off x="7997256" y="2323160"/>
                <a:ext cx="32823" cy="57662"/>
              </a:xfrm>
              <a:custGeom>
                <a:avLst/>
                <a:gdLst/>
                <a:ahLst/>
                <a:cxnLst/>
                <a:rect l="l" t="t" r="r" b="b"/>
                <a:pathLst>
                  <a:path w="888" h="1560" extrusionOk="0">
                    <a:moveTo>
                      <a:pt x="340" y="1"/>
                    </a:moveTo>
                    <a:cubicBezTo>
                      <a:pt x="221" y="1"/>
                      <a:pt x="126" y="71"/>
                      <a:pt x="111" y="255"/>
                    </a:cubicBezTo>
                    <a:cubicBezTo>
                      <a:pt x="74" y="625"/>
                      <a:pt x="0" y="1032"/>
                      <a:pt x="185" y="1401"/>
                    </a:cubicBezTo>
                    <a:cubicBezTo>
                      <a:pt x="246" y="1503"/>
                      <a:pt x="374" y="1560"/>
                      <a:pt x="495" y="1560"/>
                    </a:cubicBezTo>
                    <a:cubicBezTo>
                      <a:pt x="595" y="1560"/>
                      <a:pt x="690" y="1521"/>
                      <a:pt x="740" y="1438"/>
                    </a:cubicBezTo>
                    <a:cubicBezTo>
                      <a:pt x="888" y="1105"/>
                      <a:pt x="851" y="736"/>
                      <a:pt x="851" y="366"/>
                    </a:cubicBezTo>
                    <a:cubicBezTo>
                      <a:pt x="782" y="183"/>
                      <a:pt x="531" y="1"/>
                      <a:pt x="3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7"/>
              <p:cNvSpPr/>
              <p:nvPr/>
            </p:nvSpPr>
            <p:spPr>
              <a:xfrm>
                <a:off x="7326405" y="2378420"/>
                <a:ext cx="1257" cy="66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8" extrusionOk="0">
                    <a:moveTo>
                      <a:pt x="9" y="1"/>
                    </a:moveTo>
                    <a:cubicBezTo>
                      <a:pt x="1" y="1"/>
                      <a:pt x="9" y="17"/>
                      <a:pt x="34" y="17"/>
                    </a:cubicBezTo>
                    <a:cubicBezTo>
                      <a:pt x="21" y="5"/>
                      <a:pt x="13" y="1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7"/>
              <p:cNvSpPr/>
              <p:nvPr/>
            </p:nvSpPr>
            <p:spPr>
              <a:xfrm>
                <a:off x="7501981" y="2439335"/>
                <a:ext cx="33784" cy="33969"/>
              </a:xfrm>
              <a:custGeom>
                <a:avLst/>
                <a:gdLst/>
                <a:ahLst/>
                <a:cxnLst/>
                <a:rect l="l" t="t" r="r" b="b"/>
                <a:pathLst>
                  <a:path w="914" h="919" extrusionOk="0">
                    <a:moveTo>
                      <a:pt x="368" y="1"/>
                    </a:moveTo>
                    <a:cubicBezTo>
                      <a:pt x="175" y="1"/>
                      <a:pt x="0" y="112"/>
                      <a:pt x="16" y="366"/>
                    </a:cubicBezTo>
                    <a:lnTo>
                      <a:pt x="16" y="513"/>
                    </a:lnTo>
                    <a:cubicBezTo>
                      <a:pt x="16" y="755"/>
                      <a:pt x="238" y="918"/>
                      <a:pt x="448" y="918"/>
                    </a:cubicBezTo>
                    <a:cubicBezTo>
                      <a:pt x="593" y="918"/>
                      <a:pt x="732" y="842"/>
                      <a:pt x="792" y="661"/>
                    </a:cubicBezTo>
                    <a:cubicBezTo>
                      <a:pt x="792" y="624"/>
                      <a:pt x="829" y="550"/>
                      <a:pt x="829" y="513"/>
                    </a:cubicBezTo>
                    <a:cubicBezTo>
                      <a:pt x="914" y="197"/>
                      <a:pt x="625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7"/>
              <p:cNvSpPr/>
              <p:nvPr/>
            </p:nvSpPr>
            <p:spPr>
              <a:xfrm>
                <a:off x="7822677" y="2746538"/>
                <a:ext cx="24284" cy="12530"/>
              </a:xfrm>
              <a:custGeom>
                <a:avLst/>
                <a:gdLst/>
                <a:ahLst/>
                <a:cxnLst/>
                <a:rect l="l" t="t" r="r" b="b"/>
                <a:pathLst>
                  <a:path w="657" h="339" extrusionOk="0">
                    <a:moveTo>
                      <a:pt x="185" y="1"/>
                    </a:moveTo>
                    <a:cubicBezTo>
                      <a:pt x="1" y="1"/>
                      <a:pt x="2" y="338"/>
                      <a:pt x="218" y="338"/>
                    </a:cubicBezTo>
                    <a:cubicBezTo>
                      <a:pt x="228" y="338"/>
                      <a:pt x="239" y="338"/>
                      <a:pt x="250" y="336"/>
                    </a:cubicBezTo>
                    <a:cubicBezTo>
                      <a:pt x="361" y="336"/>
                      <a:pt x="435" y="299"/>
                      <a:pt x="546" y="299"/>
                    </a:cubicBezTo>
                    <a:cubicBezTo>
                      <a:pt x="657" y="299"/>
                      <a:pt x="620" y="77"/>
                      <a:pt x="472" y="77"/>
                    </a:cubicBezTo>
                    <a:cubicBezTo>
                      <a:pt x="398" y="77"/>
                      <a:pt x="287" y="3"/>
                      <a:pt x="213" y="3"/>
                    </a:cubicBezTo>
                    <a:cubicBezTo>
                      <a:pt x="203" y="2"/>
                      <a:pt x="194" y="1"/>
                      <a:pt x="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7"/>
              <p:cNvSpPr/>
              <p:nvPr/>
            </p:nvSpPr>
            <p:spPr>
              <a:xfrm>
                <a:off x="7735037" y="2627146"/>
                <a:ext cx="1257" cy="628"/>
              </a:xfrm>
              <a:custGeom>
                <a:avLst/>
                <a:gdLst/>
                <a:ahLst/>
                <a:cxnLst/>
                <a:rect l="l" t="t" r="r" b="b"/>
                <a:pathLst>
                  <a:path w="34" h="17" extrusionOk="0">
                    <a:moveTo>
                      <a:pt x="8" y="0"/>
                    </a:moveTo>
                    <a:cubicBezTo>
                      <a:pt x="0" y="0"/>
                      <a:pt x="8" y="17"/>
                      <a:pt x="33" y="17"/>
                    </a:cubicBezTo>
                    <a:cubicBezTo>
                      <a:pt x="21" y="4"/>
                      <a:pt x="13" y="0"/>
                      <a:pt x="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7"/>
              <p:cNvSpPr/>
              <p:nvPr/>
            </p:nvSpPr>
            <p:spPr>
              <a:xfrm>
                <a:off x="7702065" y="2538323"/>
                <a:ext cx="1257" cy="628"/>
              </a:xfrm>
              <a:custGeom>
                <a:avLst/>
                <a:gdLst/>
                <a:ahLst/>
                <a:cxnLst/>
                <a:rect l="l" t="t" r="r" b="b"/>
                <a:pathLst>
                  <a:path w="34" h="17" extrusionOk="0">
                    <a:moveTo>
                      <a:pt x="25" y="0"/>
                    </a:moveTo>
                    <a:cubicBezTo>
                      <a:pt x="21" y="0"/>
                      <a:pt x="13" y="4"/>
                      <a:pt x="1" y="17"/>
                    </a:cubicBezTo>
                    <a:cubicBezTo>
                      <a:pt x="25" y="17"/>
                      <a:pt x="34" y="0"/>
                      <a:pt x="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7"/>
              <p:cNvSpPr/>
              <p:nvPr/>
            </p:nvSpPr>
            <p:spPr>
              <a:xfrm>
                <a:off x="7877014" y="2597539"/>
                <a:ext cx="33192" cy="35262"/>
              </a:xfrm>
              <a:custGeom>
                <a:avLst/>
                <a:gdLst/>
                <a:ahLst/>
                <a:cxnLst/>
                <a:rect l="l" t="t" r="r" b="b"/>
                <a:pathLst>
                  <a:path w="898" h="954" extrusionOk="0">
                    <a:moveTo>
                      <a:pt x="374" y="1"/>
                    </a:moveTo>
                    <a:cubicBezTo>
                      <a:pt x="181" y="1"/>
                      <a:pt x="0" y="122"/>
                      <a:pt x="0" y="411"/>
                    </a:cubicBezTo>
                    <a:lnTo>
                      <a:pt x="0" y="522"/>
                    </a:lnTo>
                    <a:cubicBezTo>
                      <a:pt x="0" y="782"/>
                      <a:pt x="216" y="954"/>
                      <a:pt x="425" y="954"/>
                    </a:cubicBezTo>
                    <a:cubicBezTo>
                      <a:pt x="572" y="954"/>
                      <a:pt x="715" y="869"/>
                      <a:pt x="776" y="670"/>
                    </a:cubicBezTo>
                    <a:cubicBezTo>
                      <a:pt x="776" y="633"/>
                      <a:pt x="813" y="596"/>
                      <a:pt x="813" y="522"/>
                    </a:cubicBezTo>
                    <a:cubicBezTo>
                      <a:pt x="897" y="208"/>
                      <a:pt x="625" y="1"/>
                      <a:pt x="3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7"/>
              <p:cNvSpPr/>
              <p:nvPr/>
            </p:nvSpPr>
            <p:spPr>
              <a:xfrm>
                <a:off x="8209057" y="2413461"/>
                <a:ext cx="31492" cy="5270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1426" extrusionOk="0">
                    <a:moveTo>
                      <a:pt x="382" y="1"/>
                    </a:moveTo>
                    <a:cubicBezTo>
                      <a:pt x="203" y="1"/>
                      <a:pt x="38" y="104"/>
                      <a:pt x="38" y="326"/>
                    </a:cubicBezTo>
                    <a:cubicBezTo>
                      <a:pt x="38" y="696"/>
                      <a:pt x="1" y="1139"/>
                      <a:pt x="334" y="1398"/>
                    </a:cubicBezTo>
                    <a:cubicBezTo>
                      <a:pt x="352" y="1417"/>
                      <a:pt x="389" y="1426"/>
                      <a:pt x="426" y="1426"/>
                    </a:cubicBezTo>
                    <a:cubicBezTo>
                      <a:pt x="463" y="1426"/>
                      <a:pt x="500" y="1417"/>
                      <a:pt x="518" y="1398"/>
                    </a:cubicBezTo>
                    <a:cubicBezTo>
                      <a:pt x="851" y="1213"/>
                      <a:pt x="814" y="696"/>
                      <a:pt x="814" y="400"/>
                    </a:cubicBezTo>
                    <a:cubicBezTo>
                      <a:pt x="814" y="141"/>
                      <a:pt x="589" y="1"/>
                      <a:pt x="3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7"/>
              <p:cNvSpPr/>
              <p:nvPr/>
            </p:nvSpPr>
            <p:spPr>
              <a:xfrm>
                <a:off x="7473076" y="2832589"/>
                <a:ext cx="51378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1465" extrusionOk="0">
                    <a:moveTo>
                      <a:pt x="486" y="1"/>
                    </a:moveTo>
                    <a:cubicBezTo>
                      <a:pt x="242" y="1"/>
                      <a:pt x="0" y="186"/>
                      <a:pt x="96" y="448"/>
                    </a:cubicBezTo>
                    <a:cubicBezTo>
                      <a:pt x="197" y="754"/>
                      <a:pt x="362" y="1464"/>
                      <a:pt x="760" y="1464"/>
                    </a:cubicBezTo>
                    <a:cubicBezTo>
                      <a:pt x="795" y="1464"/>
                      <a:pt x="833" y="1458"/>
                      <a:pt x="872" y="1446"/>
                    </a:cubicBezTo>
                    <a:cubicBezTo>
                      <a:pt x="1390" y="1261"/>
                      <a:pt x="946" y="448"/>
                      <a:pt x="835" y="189"/>
                    </a:cubicBezTo>
                    <a:cubicBezTo>
                      <a:pt x="756" y="58"/>
                      <a:pt x="621" y="1"/>
                      <a:pt x="4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7"/>
              <p:cNvSpPr/>
              <p:nvPr/>
            </p:nvSpPr>
            <p:spPr>
              <a:xfrm>
                <a:off x="7975300" y="2864007"/>
                <a:ext cx="54594" cy="47571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1287" extrusionOk="0">
                    <a:moveTo>
                      <a:pt x="624" y="0"/>
                    </a:moveTo>
                    <a:cubicBezTo>
                      <a:pt x="299" y="0"/>
                      <a:pt x="0" y="428"/>
                      <a:pt x="336" y="707"/>
                    </a:cubicBezTo>
                    <a:cubicBezTo>
                      <a:pt x="594" y="966"/>
                      <a:pt x="853" y="1151"/>
                      <a:pt x="1149" y="1262"/>
                    </a:cubicBezTo>
                    <a:cubicBezTo>
                      <a:pt x="1189" y="1279"/>
                      <a:pt x="1224" y="1286"/>
                      <a:pt x="1255" y="1286"/>
                    </a:cubicBezTo>
                    <a:cubicBezTo>
                      <a:pt x="1428" y="1286"/>
                      <a:pt x="1476" y="1060"/>
                      <a:pt x="1445" y="966"/>
                    </a:cubicBezTo>
                    <a:cubicBezTo>
                      <a:pt x="1297" y="670"/>
                      <a:pt x="1112" y="448"/>
                      <a:pt x="927" y="153"/>
                    </a:cubicBezTo>
                    <a:cubicBezTo>
                      <a:pt x="837" y="44"/>
                      <a:pt x="729" y="0"/>
                      <a:pt x="6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7"/>
              <p:cNvSpPr/>
              <p:nvPr/>
            </p:nvSpPr>
            <p:spPr>
              <a:xfrm>
                <a:off x="8172167" y="3170877"/>
                <a:ext cx="40326" cy="52672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1425" extrusionOk="0">
                    <a:moveTo>
                      <a:pt x="549" y="1"/>
                    </a:moveTo>
                    <a:cubicBezTo>
                      <a:pt x="400" y="1"/>
                      <a:pt x="252" y="81"/>
                      <a:pt x="186" y="280"/>
                    </a:cubicBezTo>
                    <a:cubicBezTo>
                      <a:pt x="75" y="613"/>
                      <a:pt x="1" y="908"/>
                      <a:pt x="1" y="1241"/>
                    </a:cubicBezTo>
                    <a:cubicBezTo>
                      <a:pt x="1" y="1371"/>
                      <a:pt x="90" y="1425"/>
                      <a:pt x="193" y="1425"/>
                    </a:cubicBezTo>
                    <a:cubicBezTo>
                      <a:pt x="266" y="1425"/>
                      <a:pt x="346" y="1398"/>
                      <a:pt x="407" y="1352"/>
                    </a:cubicBezTo>
                    <a:cubicBezTo>
                      <a:pt x="629" y="1093"/>
                      <a:pt x="777" y="834"/>
                      <a:pt x="925" y="539"/>
                    </a:cubicBezTo>
                    <a:cubicBezTo>
                      <a:pt x="1091" y="255"/>
                      <a:pt x="817" y="1"/>
                      <a:pt x="5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" name="Google Shape;1469;p37"/>
            <p:cNvGrpSpPr/>
            <p:nvPr/>
          </p:nvGrpSpPr>
          <p:grpSpPr>
            <a:xfrm>
              <a:off x="5690800" y="4393225"/>
              <a:ext cx="568825" cy="480750"/>
              <a:chOff x="9351350" y="2228950"/>
              <a:chExt cx="568825" cy="480750"/>
            </a:xfrm>
          </p:grpSpPr>
          <p:sp>
            <p:nvSpPr>
              <p:cNvPr id="1470" name="Google Shape;1470;p37"/>
              <p:cNvSpPr/>
              <p:nvPr/>
            </p:nvSpPr>
            <p:spPr>
              <a:xfrm>
                <a:off x="9643050" y="2491475"/>
                <a:ext cx="32375" cy="180150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7206" extrusionOk="0">
                    <a:moveTo>
                      <a:pt x="1294" y="1"/>
                    </a:moveTo>
                    <a:lnTo>
                      <a:pt x="1294" y="1"/>
                    </a:lnTo>
                    <a:cubicBezTo>
                      <a:pt x="0" y="2034"/>
                      <a:pt x="481" y="4844"/>
                      <a:pt x="518" y="7136"/>
                    </a:cubicBezTo>
                    <a:cubicBezTo>
                      <a:pt x="518" y="7177"/>
                      <a:pt x="540" y="7206"/>
                      <a:pt x="560" y="7206"/>
                    </a:cubicBezTo>
                    <a:cubicBezTo>
                      <a:pt x="577" y="7206"/>
                      <a:pt x="592" y="7186"/>
                      <a:pt x="592" y="7136"/>
                    </a:cubicBezTo>
                    <a:cubicBezTo>
                      <a:pt x="592" y="4696"/>
                      <a:pt x="222" y="2219"/>
                      <a:pt x="12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7"/>
              <p:cNvSpPr/>
              <p:nvPr/>
            </p:nvSpPr>
            <p:spPr>
              <a:xfrm>
                <a:off x="9517350" y="2254175"/>
                <a:ext cx="219075" cy="230350"/>
              </a:xfrm>
              <a:custGeom>
                <a:avLst/>
                <a:gdLst/>
                <a:ahLst/>
                <a:cxnLst/>
                <a:rect l="l" t="t" r="r" b="b"/>
                <a:pathLst>
                  <a:path w="8763" h="9214" extrusionOk="0">
                    <a:moveTo>
                      <a:pt x="2292" y="7053"/>
                    </a:moveTo>
                    <a:cubicBezTo>
                      <a:pt x="2625" y="7533"/>
                      <a:pt x="2847" y="8051"/>
                      <a:pt x="3032" y="8531"/>
                    </a:cubicBezTo>
                    <a:cubicBezTo>
                      <a:pt x="2995" y="8420"/>
                      <a:pt x="2958" y="8310"/>
                      <a:pt x="2921" y="8162"/>
                    </a:cubicBezTo>
                    <a:cubicBezTo>
                      <a:pt x="2736" y="7792"/>
                      <a:pt x="2551" y="7422"/>
                      <a:pt x="2292" y="7053"/>
                    </a:cubicBezTo>
                    <a:close/>
                    <a:moveTo>
                      <a:pt x="3291" y="8494"/>
                    </a:moveTo>
                    <a:cubicBezTo>
                      <a:pt x="3314" y="8587"/>
                      <a:pt x="3322" y="8665"/>
                      <a:pt x="3298" y="8665"/>
                    </a:cubicBezTo>
                    <a:cubicBezTo>
                      <a:pt x="3284" y="8665"/>
                      <a:pt x="3258" y="8637"/>
                      <a:pt x="3217" y="8568"/>
                    </a:cubicBezTo>
                    <a:lnTo>
                      <a:pt x="3291" y="8494"/>
                    </a:lnTo>
                    <a:close/>
                    <a:moveTo>
                      <a:pt x="5010" y="0"/>
                    </a:moveTo>
                    <a:cubicBezTo>
                      <a:pt x="5000" y="0"/>
                      <a:pt x="4991" y="10"/>
                      <a:pt x="4991" y="28"/>
                    </a:cubicBezTo>
                    <a:cubicBezTo>
                      <a:pt x="4991" y="361"/>
                      <a:pt x="4991" y="731"/>
                      <a:pt x="4954" y="1063"/>
                    </a:cubicBezTo>
                    <a:lnTo>
                      <a:pt x="4954" y="1026"/>
                    </a:lnTo>
                    <a:cubicBezTo>
                      <a:pt x="4954" y="1026"/>
                      <a:pt x="4921" y="993"/>
                      <a:pt x="4899" y="993"/>
                    </a:cubicBezTo>
                    <a:cubicBezTo>
                      <a:pt x="4889" y="993"/>
                      <a:pt x="4880" y="1002"/>
                      <a:pt x="4880" y="1026"/>
                    </a:cubicBezTo>
                    <a:lnTo>
                      <a:pt x="4880" y="1840"/>
                    </a:lnTo>
                    <a:cubicBezTo>
                      <a:pt x="4769" y="3873"/>
                      <a:pt x="4474" y="5869"/>
                      <a:pt x="3845" y="7792"/>
                    </a:cubicBezTo>
                    <a:cubicBezTo>
                      <a:pt x="3811" y="7796"/>
                      <a:pt x="3778" y="7799"/>
                      <a:pt x="3744" y="7799"/>
                    </a:cubicBezTo>
                    <a:cubicBezTo>
                      <a:pt x="3640" y="7799"/>
                      <a:pt x="3539" y="7777"/>
                      <a:pt x="3443" y="7740"/>
                    </a:cubicBezTo>
                    <a:lnTo>
                      <a:pt x="3443" y="7740"/>
                    </a:lnTo>
                    <a:cubicBezTo>
                      <a:pt x="3585" y="7819"/>
                      <a:pt x="3732" y="7871"/>
                      <a:pt x="3879" y="7871"/>
                    </a:cubicBezTo>
                    <a:cubicBezTo>
                      <a:pt x="3905" y="7871"/>
                      <a:pt x="3930" y="7869"/>
                      <a:pt x="3956" y="7866"/>
                    </a:cubicBezTo>
                    <a:lnTo>
                      <a:pt x="3956" y="7866"/>
                    </a:lnTo>
                    <a:cubicBezTo>
                      <a:pt x="3882" y="7940"/>
                      <a:pt x="3845" y="8051"/>
                      <a:pt x="3734" y="8125"/>
                    </a:cubicBezTo>
                    <a:cubicBezTo>
                      <a:pt x="3586" y="8383"/>
                      <a:pt x="3401" y="8568"/>
                      <a:pt x="3328" y="8790"/>
                    </a:cubicBezTo>
                    <a:cubicBezTo>
                      <a:pt x="3512" y="8642"/>
                      <a:pt x="3586" y="8420"/>
                      <a:pt x="3734" y="8236"/>
                    </a:cubicBezTo>
                    <a:cubicBezTo>
                      <a:pt x="3845" y="8088"/>
                      <a:pt x="3919" y="7940"/>
                      <a:pt x="4067" y="7829"/>
                    </a:cubicBezTo>
                    <a:lnTo>
                      <a:pt x="4104" y="7829"/>
                    </a:lnTo>
                    <a:cubicBezTo>
                      <a:pt x="4141" y="7829"/>
                      <a:pt x="4141" y="7755"/>
                      <a:pt x="4104" y="7755"/>
                    </a:cubicBezTo>
                    <a:cubicBezTo>
                      <a:pt x="4141" y="7718"/>
                      <a:pt x="4141" y="7681"/>
                      <a:pt x="4215" y="7644"/>
                    </a:cubicBezTo>
                    <a:cubicBezTo>
                      <a:pt x="4215" y="7644"/>
                      <a:pt x="4215" y="7570"/>
                      <a:pt x="4141" y="7570"/>
                    </a:cubicBezTo>
                    <a:cubicBezTo>
                      <a:pt x="4104" y="7644"/>
                      <a:pt x="4067" y="7681"/>
                      <a:pt x="4030" y="7755"/>
                    </a:cubicBezTo>
                    <a:lnTo>
                      <a:pt x="3919" y="7755"/>
                    </a:lnTo>
                    <a:cubicBezTo>
                      <a:pt x="4437" y="6572"/>
                      <a:pt x="4695" y="5278"/>
                      <a:pt x="4843" y="3984"/>
                    </a:cubicBezTo>
                    <a:cubicBezTo>
                      <a:pt x="4880" y="3503"/>
                      <a:pt x="4954" y="3097"/>
                      <a:pt x="4954" y="2653"/>
                    </a:cubicBezTo>
                    <a:cubicBezTo>
                      <a:pt x="4991" y="4760"/>
                      <a:pt x="5250" y="6831"/>
                      <a:pt x="6322" y="8679"/>
                    </a:cubicBezTo>
                    <a:cubicBezTo>
                      <a:pt x="6334" y="8714"/>
                      <a:pt x="6353" y="8727"/>
                      <a:pt x="6373" y="8727"/>
                    </a:cubicBezTo>
                    <a:cubicBezTo>
                      <a:pt x="6415" y="8727"/>
                      <a:pt x="6458" y="8668"/>
                      <a:pt x="6433" y="8642"/>
                    </a:cubicBezTo>
                    <a:cubicBezTo>
                      <a:pt x="6248" y="8273"/>
                      <a:pt x="6063" y="7903"/>
                      <a:pt x="5915" y="7533"/>
                    </a:cubicBezTo>
                    <a:lnTo>
                      <a:pt x="5915" y="7533"/>
                    </a:lnTo>
                    <a:cubicBezTo>
                      <a:pt x="5983" y="7574"/>
                      <a:pt x="6056" y="7590"/>
                      <a:pt x="6132" y="7590"/>
                    </a:cubicBezTo>
                    <a:cubicBezTo>
                      <a:pt x="6263" y="7590"/>
                      <a:pt x="6404" y="7543"/>
                      <a:pt x="6544" y="7496"/>
                    </a:cubicBezTo>
                    <a:cubicBezTo>
                      <a:pt x="6914" y="7348"/>
                      <a:pt x="7246" y="7163"/>
                      <a:pt x="7616" y="6979"/>
                    </a:cubicBezTo>
                    <a:lnTo>
                      <a:pt x="7616" y="6979"/>
                    </a:lnTo>
                    <a:cubicBezTo>
                      <a:pt x="7357" y="7311"/>
                      <a:pt x="7099" y="7681"/>
                      <a:pt x="7025" y="8088"/>
                    </a:cubicBezTo>
                    <a:cubicBezTo>
                      <a:pt x="7025" y="8113"/>
                      <a:pt x="7060" y="8156"/>
                      <a:pt x="7082" y="8156"/>
                    </a:cubicBezTo>
                    <a:cubicBezTo>
                      <a:pt x="7091" y="8156"/>
                      <a:pt x="7099" y="8148"/>
                      <a:pt x="7099" y="8125"/>
                    </a:cubicBezTo>
                    <a:cubicBezTo>
                      <a:pt x="7394" y="7274"/>
                      <a:pt x="7986" y="6757"/>
                      <a:pt x="8725" y="6276"/>
                    </a:cubicBezTo>
                    <a:cubicBezTo>
                      <a:pt x="8762" y="6276"/>
                      <a:pt x="8725" y="6239"/>
                      <a:pt x="8725" y="6239"/>
                    </a:cubicBezTo>
                    <a:cubicBezTo>
                      <a:pt x="8688" y="6239"/>
                      <a:pt x="8651" y="6276"/>
                      <a:pt x="8577" y="6276"/>
                    </a:cubicBezTo>
                    <a:cubicBezTo>
                      <a:pt x="8577" y="6276"/>
                      <a:pt x="8561" y="6260"/>
                      <a:pt x="8550" y="6260"/>
                    </a:cubicBezTo>
                    <a:cubicBezTo>
                      <a:pt x="8545" y="6260"/>
                      <a:pt x="8540" y="6264"/>
                      <a:pt x="8540" y="6276"/>
                    </a:cubicBezTo>
                    <a:cubicBezTo>
                      <a:pt x="8503" y="6276"/>
                      <a:pt x="8466" y="6350"/>
                      <a:pt x="8393" y="6387"/>
                    </a:cubicBezTo>
                    <a:cubicBezTo>
                      <a:pt x="8208" y="6461"/>
                      <a:pt x="8097" y="6572"/>
                      <a:pt x="7912" y="6720"/>
                    </a:cubicBezTo>
                    <a:cubicBezTo>
                      <a:pt x="7337" y="7071"/>
                      <a:pt x="6569" y="7533"/>
                      <a:pt x="6085" y="7533"/>
                    </a:cubicBezTo>
                    <a:cubicBezTo>
                      <a:pt x="6008" y="7533"/>
                      <a:pt x="5939" y="7521"/>
                      <a:pt x="5879" y="7496"/>
                    </a:cubicBezTo>
                    <a:cubicBezTo>
                      <a:pt x="5139" y="5611"/>
                      <a:pt x="5028" y="3614"/>
                      <a:pt x="4991" y="1581"/>
                    </a:cubicBezTo>
                    <a:lnTo>
                      <a:pt x="4991" y="915"/>
                    </a:lnTo>
                    <a:cubicBezTo>
                      <a:pt x="4991" y="934"/>
                      <a:pt x="5000" y="943"/>
                      <a:pt x="5010" y="943"/>
                    </a:cubicBezTo>
                    <a:cubicBezTo>
                      <a:pt x="5019" y="943"/>
                      <a:pt x="5028" y="934"/>
                      <a:pt x="5028" y="915"/>
                    </a:cubicBezTo>
                    <a:lnTo>
                      <a:pt x="5028" y="28"/>
                    </a:lnTo>
                    <a:cubicBezTo>
                      <a:pt x="5028" y="10"/>
                      <a:pt x="5019" y="0"/>
                      <a:pt x="5010" y="0"/>
                    </a:cubicBezTo>
                    <a:close/>
                    <a:moveTo>
                      <a:pt x="1492" y="5854"/>
                    </a:moveTo>
                    <a:cubicBezTo>
                      <a:pt x="1479" y="5854"/>
                      <a:pt x="1479" y="5880"/>
                      <a:pt x="1479" y="5906"/>
                    </a:cubicBezTo>
                    <a:cubicBezTo>
                      <a:pt x="2034" y="6572"/>
                      <a:pt x="2773" y="7348"/>
                      <a:pt x="3032" y="8162"/>
                    </a:cubicBezTo>
                    <a:cubicBezTo>
                      <a:pt x="3106" y="8236"/>
                      <a:pt x="3106" y="8347"/>
                      <a:pt x="3143" y="8494"/>
                    </a:cubicBezTo>
                    <a:cubicBezTo>
                      <a:pt x="3106" y="8494"/>
                      <a:pt x="3106" y="8531"/>
                      <a:pt x="3032" y="8531"/>
                    </a:cubicBezTo>
                    <a:cubicBezTo>
                      <a:pt x="2384" y="8920"/>
                      <a:pt x="1700" y="9127"/>
                      <a:pt x="967" y="9127"/>
                    </a:cubicBezTo>
                    <a:cubicBezTo>
                      <a:pt x="654" y="9127"/>
                      <a:pt x="332" y="9089"/>
                      <a:pt x="0" y="9012"/>
                    </a:cubicBezTo>
                    <a:lnTo>
                      <a:pt x="0" y="9049"/>
                    </a:lnTo>
                    <a:cubicBezTo>
                      <a:pt x="370" y="9160"/>
                      <a:pt x="748" y="9213"/>
                      <a:pt x="1120" y="9213"/>
                    </a:cubicBezTo>
                    <a:cubicBezTo>
                      <a:pt x="1865" y="9213"/>
                      <a:pt x="2588" y="9000"/>
                      <a:pt x="3180" y="8605"/>
                    </a:cubicBezTo>
                    <a:cubicBezTo>
                      <a:pt x="3217" y="8679"/>
                      <a:pt x="3291" y="8827"/>
                      <a:pt x="3291" y="8938"/>
                    </a:cubicBezTo>
                    <a:cubicBezTo>
                      <a:pt x="3291" y="8938"/>
                      <a:pt x="3307" y="8954"/>
                      <a:pt x="3318" y="8954"/>
                    </a:cubicBezTo>
                    <a:cubicBezTo>
                      <a:pt x="3323" y="8954"/>
                      <a:pt x="3328" y="8950"/>
                      <a:pt x="3328" y="8938"/>
                    </a:cubicBezTo>
                    <a:lnTo>
                      <a:pt x="3328" y="8457"/>
                    </a:lnTo>
                    <a:cubicBezTo>
                      <a:pt x="3365" y="8420"/>
                      <a:pt x="3475" y="8383"/>
                      <a:pt x="3512" y="8310"/>
                    </a:cubicBezTo>
                    <a:cubicBezTo>
                      <a:pt x="3512" y="8310"/>
                      <a:pt x="3512" y="8273"/>
                      <a:pt x="3475" y="8273"/>
                    </a:cubicBezTo>
                    <a:cubicBezTo>
                      <a:pt x="3401" y="8310"/>
                      <a:pt x="3328" y="8347"/>
                      <a:pt x="3291" y="8420"/>
                    </a:cubicBezTo>
                    <a:cubicBezTo>
                      <a:pt x="3217" y="8088"/>
                      <a:pt x="3106" y="7792"/>
                      <a:pt x="2921" y="7533"/>
                    </a:cubicBezTo>
                    <a:cubicBezTo>
                      <a:pt x="2858" y="7502"/>
                      <a:pt x="2553" y="7014"/>
                      <a:pt x="2259" y="6619"/>
                    </a:cubicBezTo>
                    <a:lnTo>
                      <a:pt x="2259" y="6619"/>
                    </a:lnTo>
                    <a:cubicBezTo>
                      <a:pt x="2357" y="6726"/>
                      <a:pt x="2454" y="6834"/>
                      <a:pt x="2551" y="6942"/>
                    </a:cubicBezTo>
                    <a:cubicBezTo>
                      <a:pt x="2772" y="7217"/>
                      <a:pt x="3074" y="7595"/>
                      <a:pt x="3443" y="7740"/>
                    </a:cubicBezTo>
                    <a:lnTo>
                      <a:pt x="3443" y="7740"/>
                    </a:lnTo>
                    <a:cubicBezTo>
                      <a:pt x="3326" y="7673"/>
                      <a:pt x="3213" y="7588"/>
                      <a:pt x="3106" y="7496"/>
                    </a:cubicBezTo>
                    <a:cubicBezTo>
                      <a:pt x="2995" y="7385"/>
                      <a:pt x="2477" y="6831"/>
                      <a:pt x="2107" y="6424"/>
                    </a:cubicBezTo>
                    <a:lnTo>
                      <a:pt x="2107" y="6424"/>
                    </a:lnTo>
                    <a:cubicBezTo>
                      <a:pt x="2157" y="6484"/>
                      <a:pt x="2208" y="6550"/>
                      <a:pt x="2259" y="6619"/>
                    </a:cubicBezTo>
                    <a:lnTo>
                      <a:pt x="2259" y="6619"/>
                    </a:lnTo>
                    <a:cubicBezTo>
                      <a:pt x="2021" y="6359"/>
                      <a:pt x="1778" y="6105"/>
                      <a:pt x="1516" y="5869"/>
                    </a:cubicBezTo>
                    <a:cubicBezTo>
                      <a:pt x="1505" y="5859"/>
                      <a:pt x="1497" y="5854"/>
                      <a:pt x="1492" y="585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7"/>
              <p:cNvSpPr/>
              <p:nvPr/>
            </p:nvSpPr>
            <p:spPr>
              <a:xfrm>
                <a:off x="9667650" y="2469975"/>
                <a:ext cx="9310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24" h="3723" extrusionOk="0">
                    <a:moveTo>
                      <a:pt x="3674" y="787"/>
                    </a:moveTo>
                    <a:cubicBezTo>
                      <a:pt x="3674" y="811"/>
                      <a:pt x="3683" y="820"/>
                      <a:pt x="3691" y="820"/>
                    </a:cubicBezTo>
                    <a:cubicBezTo>
                      <a:pt x="3707" y="820"/>
                      <a:pt x="3724" y="787"/>
                      <a:pt x="3674" y="787"/>
                    </a:cubicBezTo>
                    <a:close/>
                    <a:moveTo>
                      <a:pt x="938" y="0"/>
                    </a:moveTo>
                    <a:cubicBezTo>
                      <a:pt x="890" y="0"/>
                      <a:pt x="872" y="54"/>
                      <a:pt x="902" y="84"/>
                    </a:cubicBezTo>
                    <a:cubicBezTo>
                      <a:pt x="1271" y="343"/>
                      <a:pt x="1715" y="565"/>
                      <a:pt x="2122" y="713"/>
                    </a:cubicBezTo>
                    <a:cubicBezTo>
                      <a:pt x="1308" y="861"/>
                      <a:pt x="532" y="1267"/>
                      <a:pt x="51" y="1711"/>
                    </a:cubicBezTo>
                    <a:cubicBezTo>
                      <a:pt x="0" y="1736"/>
                      <a:pt x="20" y="1780"/>
                      <a:pt x="49" y="1780"/>
                    </a:cubicBezTo>
                    <a:cubicBezTo>
                      <a:pt x="62" y="1780"/>
                      <a:pt x="77" y="1771"/>
                      <a:pt x="88" y="1748"/>
                    </a:cubicBezTo>
                    <a:cubicBezTo>
                      <a:pt x="259" y="1577"/>
                      <a:pt x="461" y="1469"/>
                      <a:pt x="666" y="1338"/>
                    </a:cubicBezTo>
                    <a:lnTo>
                      <a:pt x="666" y="1338"/>
                    </a:lnTo>
                    <a:cubicBezTo>
                      <a:pt x="651" y="1383"/>
                      <a:pt x="647" y="1434"/>
                      <a:pt x="653" y="1490"/>
                    </a:cubicBezTo>
                    <a:lnTo>
                      <a:pt x="653" y="1490"/>
                    </a:lnTo>
                    <a:cubicBezTo>
                      <a:pt x="658" y="1426"/>
                      <a:pt x="678" y="1363"/>
                      <a:pt x="717" y="1304"/>
                    </a:cubicBezTo>
                    <a:lnTo>
                      <a:pt x="717" y="1304"/>
                    </a:lnTo>
                    <a:cubicBezTo>
                      <a:pt x="700" y="1316"/>
                      <a:pt x="683" y="1327"/>
                      <a:pt x="666" y="1338"/>
                    </a:cubicBezTo>
                    <a:lnTo>
                      <a:pt x="666" y="1338"/>
                    </a:lnTo>
                    <a:cubicBezTo>
                      <a:pt x="670" y="1326"/>
                      <a:pt x="675" y="1315"/>
                      <a:pt x="680" y="1304"/>
                    </a:cubicBezTo>
                    <a:cubicBezTo>
                      <a:pt x="1197" y="1008"/>
                      <a:pt x="1752" y="824"/>
                      <a:pt x="2307" y="787"/>
                    </a:cubicBezTo>
                    <a:cubicBezTo>
                      <a:pt x="2611" y="878"/>
                      <a:pt x="2940" y="944"/>
                      <a:pt x="3253" y="944"/>
                    </a:cubicBezTo>
                    <a:cubicBezTo>
                      <a:pt x="3321" y="944"/>
                      <a:pt x="3387" y="941"/>
                      <a:pt x="3453" y="935"/>
                    </a:cubicBezTo>
                    <a:cubicBezTo>
                      <a:pt x="3490" y="935"/>
                      <a:pt x="3453" y="898"/>
                      <a:pt x="3453" y="898"/>
                    </a:cubicBezTo>
                    <a:cubicBezTo>
                      <a:pt x="3231" y="861"/>
                      <a:pt x="3009" y="861"/>
                      <a:pt x="2824" y="787"/>
                    </a:cubicBezTo>
                    <a:cubicBezTo>
                      <a:pt x="2972" y="768"/>
                      <a:pt x="3120" y="759"/>
                      <a:pt x="3263" y="759"/>
                    </a:cubicBezTo>
                    <a:cubicBezTo>
                      <a:pt x="3406" y="759"/>
                      <a:pt x="3545" y="768"/>
                      <a:pt x="3674" y="787"/>
                    </a:cubicBezTo>
                    <a:cubicBezTo>
                      <a:pt x="3408" y="707"/>
                      <a:pt x="3122" y="646"/>
                      <a:pt x="2817" y="646"/>
                    </a:cubicBezTo>
                    <a:cubicBezTo>
                      <a:pt x="2699" y="646"/>
                      <a:pt x="2578" y="655"/>
                      <a:pt x="2454" y="676"/>
                    </a:cubicBezTo>
                    <a:cubicBezTo>
                      <a:pt x="1937" y="528"/>
                      <a:pt x="1419" y="343"/>
                      <a:pt x="976" y="10"/>
                    </a:cubicBezTo>
                    <a:cubicBezTo>
                      <a:pt x="962" y="3"/>
                      <a:pt x="949" y="0"/>
                      <a:pt x="938" y="0"/>
                    </a:cubicBezTo>
                    <a:close/>
                    <a:moveTo>
                      <a:pt x="653" y="1490"/>
                    </a:moveTo>
                    <a:cubicBezTo>
                      <a:pt x="631" y="1787"/>
                      <a:pt x="928" y="2120"/>
                      <a:pt x="1050" y="2302"/>
                    </a:cubicBezTo>
                    <a:cubicBezTo>
                      <a:pt x="1197" y="2561"/>
                      <a:pt x="1382" y="2783"/>
                      <a:pt x="1567" y="3005"/>
                    </a:cubicBezTo>
                    <a:cubicBezTo>
                      <a:pt x="1234" y="2783"/>
                      <a:pt x="865" y="2598"/>
                      <a:pt x="532" y="2450"/>
                    </a:cubicBezTo>
                    <a:cubicBezTo>
                      <a:pt x="495" y="2450"/>
                      <a:pt x="458" y="2487"/>
                      <a:pt x="495" y="2487"/>
                    </a:cubicBezTo>
                    <a:cubicBezTo>
                      <a:pt x="791" y="2635"/>
                      <a:pt x="1050" y="2783"/>
                      <a:pt x="1271" y="2968"/>
                    </a:cubicBezTo>
                    <a:lnTo>
                      <a:pt x="1826" y="3375"/>
                    </a:lnTo>
                    <a:lnTo>
                      <a:pt x="2159" y="3707"/>
                    </a:lnTo>
                    <a:cubicBezTo>
                      <a:pt x="2170" y="3718"/>
                      <a:pt x="2177" y="3723"/>
                      <a:pt x="2183" y="3723"/>
                    </a:cubicBezTo>
                    <a:cubicBezTo>
                      <a:pt x="2196" y="3723"/>
                      <a:pt x="2196" y="3697"/>
                      <a:pt x="2196" y="3670"/>
                    </a:cubicBezTo>
                    <a:cubicBezTo>
                      <a:pt x="1974" y="3338"/>
                      <a:pt x="1641" y="3042"/>
                      <a:pt x="1419" y="2746"/>
                    </a:cubicBezTo>
                    <a:cubicBezTo>
                      <a:pt x="1261" y="2525"/>
                      <a:pt x="697" y="1898"/>
                      <a:pt x="653" y="149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7"/>
              <p:cNvSpPr/>
              <p:nvPr/>
            </p:nvSpPr>
            <p:spPr>
              <a:xfrm>
                <a:off x="9519200" y="2489625"/>
                <a:ext cx="133100" cy="182100"/>
              </a:xfrm>
              <a:custGeom>
                <a:avLst/>
                <a:gdLst/>
                <a:ahLst/>
                <a:cxnLst/>
                <a:rect l="l" t="t" r="r" b="b"/>
                <a:pathLst>
                  <a:path w="5324" h="7284" extrusionOk="0">
                    <a:moveTo>
                      <a:pt x="0" y="1"/>
                    </a:moveTo>
                    <a:cubicBezTo>
                      <a:pt x="1442" y="149"/>
                      <a:pt x="2699" y="481"/>
                      <a:pt x="4030" y="925"/>
                    </a:cubicBezTo>
                    <a:cubicBezTo>
                      <a:pt x="4049" y="963"/>
                      <a:pt x="4065" y="1001"/>
                      <a:pt x="4080" y="1040"/>
                    </a:cubicBezTo>
                    <a:lnTo>
                      <a:pt x="4080" y="1040"/>
                    </a:lnTo>
                    <a:lnTo>
                      <a:pt x="4067" y="1036"/>
                    </a:lnTo>
                    <a:lnTo>
                      <a:pt x="4067" y="1036"/>
                    </a:lnTo>
                    <a:cubicBezTo>
                      <a:pt x="4089" y="1092"/>
                      <a:pt x="4112" y="1152"/>
                      <a:pt x="4136" y="1214"/>
                    </a:cubicBezTo>
                    <a:lnTo>
                      <a:pt x="4136" y="1214"/>
                    </a:lnTo>
                    <a:cubicBezTo>
                      <a:pt x="4120" y="1156"/>
                      <a:pt x="4102" y="1098"/>
                      <a:pt x="4080" y="1040"/>
                    </a:cubicBezTo>
                    <a:lnTo>
                      <a:pt x="4080" y="1040"/>
                    </a:lnTo>
                    <a:lnTo>
                      <a:pt x="4511" y="1184"/>
                    </a:lnTo>
                    <a:cubicBezTo>
                      <a:pt x="4548" y="1184"/>
                      <a:pt x="4548" y="1110"/>
                      <a:pt x="4511" y="1110"/>
                    </a:cubicBezTo>
                    <a:cubicBezTo>
                      <a:pt x="4363" y="1036"/>
                      <a:pt x="4178" y="999"/>
                      <a:pt x="4030" y="888"/>
                    </a:cubicBezTo>
                    <a:cubicBezTo>
                      <a:pt x="3993" y="703"/>
                      <a:pt x="3882" y="518"/>
                      <a:pt x="3845" y="296"/>
                    </a:cubicBezTo>
                    <a:cubicBezTo>
                      <a:pt x="3845" y="278"/>
                      <a:pt x="3827" y="269"/>
                      <a:pt x="3813" y="269"/>
                    </a:cubicBezTo>
                    <a:cubicBezTo>
                      <a:pt x="3799" y="269"/>
                      <a:pt x="3790" y="278"/>
                      <a:pt x="3808" y="296"/>
                    </a:cubicBezTo>
                    <a:cubicBezTo>
                      <a:pt x="3845" y="481"/>
                      <a:pt x="3956" y="666"/>
                      <a:pt x="3993" y="851"/>
                    </a:cubicBezTo>
                    <a:cubicBezTo>
                      <a:pt x="2736" y="296"/>
                      <a:pt x="1368" y="1"/>
                      <a:pt x="0" y="1"/>
                    </a:cubicBezTo>
                    <a:close/>
                    <a:moveTo>
                      <a:pt x="4350" y="1648"/>
                    </a:moveTo>
                    <a:cubicBezTo>
                      <a:pt x="4346" y="1648"/>
                      <a:pt x="4338" y="1652"/>
                      <a:pt x="4326" y="1664"/>
                    </a:cubicBezTo>
                    <a:cubicBezTo>
                      <a:pt x="4350" y="1664"/>
                      <a:pt x="4359" y="1648"/>
                      <a:pt x="4350" y="1648"/>
                    </a:cubicBezTo>
                    <a:close/>
                    <a:moveTo>
                      <a:pt x="3286" y="1009"/>
                    </a:moveTo>
                    <a:cubicBezTo>
                      <a:pt x="3102" y="1412"/>
                      <a:pt x="2881" y="1815"/>
                      <a:pt x="2588" y="2219"/>
                    </a:cubicBezTo>
                    <a:cubicBezTo>
                      <a:pt x="2551" y="2293"/>
                      <a:pt x="2514" y="2367"/>
                      <a:pt x="2477" y="2404"/>
                    </a:cubicBezTo>
                    <a:cubicBezTo>
                      <a:pt x="2218" y="2663"/>
                      <a:pt x="2033" y="2958"/>
                      <a:pt x="1923" y="3254"/>
                    </a:cubicBezTo>
                    <a:cubicBezTo>
                      <a:pt x="1923" y="3254"/>
                      <a:pt x="1923" y="3291"/>
                      <a:pt x="1960" y="3291"/>
                    </a:cubicBezTo>
                    <a:cubicBezTo>
                      <a:pt x="1994" y="3251"/>
                      <a:pt x="2028" y="3209"/>
                      <a:pt x="2061" y="3165"/>
                    </a:cubicBezTo>
                    <a:lnTo>
                      <a:pt x="2061" y="3165"/>
                    </a:lnTo>
                    <a:cubicBezTo>
                      <a:pt x="2040" y="3210"/>
                      <a:pt x="2033" y="3229"/>
                      <a:pt x="2036" y="3229"/>
                    </a:cubicBezTo>
                    <a:cubicBezTo>
                      <a:pt x="2045" y="3229"/>
                      <a:pt x="2114" y="3113"/>
                      <a:pt x="2170" y="3013"/>
                    </a:cubicBezTo>
                    <a:lnTo>
                      <a:pt x="2170" y="3013"/>
                    </a:lnTo>
                    <a:cubicBezTo>
                      <a:pt x="2134" y="3065"/>
                      <a:pt x="2098" y="3116"/>
                      <a:pt x="2061" y="3165"/>
                    </a:cubicBezTo>
                    <a:lnTo>
                      <a:pt x="2061" y="3165"/>
                    </a:lnTo>
                    <a:cubicBezTo>
                      <a:pt x="2072" y="3141"/>
                      <a:pt x="2087" y="3110"/>
                      <a:pt x="2107" y="3069"/>
                    </a:cubicBezTo>
                    <a:cubicBezTo>
                      <a:pt x="2144" y="2958"/>
                      <a:pt x="2218" y="2847"/>
                      <a:pt x="2329" y="2737"/>
                    </a:cubicBezTo>
                    <a:lnTo>
                      <a:pt x="2329" y="2737"/>
                    </a:lnTo>
                    <a:cubicBezTo>
                      <a:pt x="2292" y="2774"/>
                      <a:pt x="2218" y="2884"/>
                      <a:pt x="2218" y="2921"/>
                    </a:cubicBezTo>
                    <a:cubicBezTo>
                      <a:pt x="2206" y="2947"/>
                      <a:pt x="2188" y="2979"/>
                      <a:pt x="2170" y="3013"/>
                    </a:cubicBezTo>
                    <a:lnTo>
                      <a:pt x="2170" y="3013"/>
                    </a:lnTo>
                    <a:cubicBezTo>
                      <a:pt x="2304" y="2815"/>
                      <a:pt x="2428" y="2601"/>
                      <a:pt x="2551" y="2404"/>
                    </a:cubicBezTo>
                    <a:cubicBezTo>
                      <a:pt x="3032" y="1997"/>
                      <a:pt x="3586" y="1738"/>
                      <a:pt x="4215" y="1627"/>
                    </a:cubicBezTo>
                    <a:cubicBezTo>
                      <a:pt x="4769" y="3476"/>
                      <a:pt x="5065" y="5324"/>
                      <a:pt x="5287" y="7284"/>
                    </a:cubicBezTo>
                    <a:lnTo>
                      <a:pt x="5324" y="7284"/>
                    </a:lnTo>
                    <a:cubicBezTo>
                      <a:pt x="5250" y="5435"/>
                      <a:pt x="4880" y="3513"/>
                      <a:pt x="4326" y="1664"/>
                    </a:cubicBezTo>
                    <a:cubicBezTo>
                      <a:pt x="4249" y="1510"/>
                      <a:pt x="4189" y="1356"/>
                      <a:pt x="4136" y="1214"/>
                    </a:cubicBezTo>
                    <a:lnTo>
                      <a:pt x="4136" y="1214"/>
                    </a:lnTo>
                    <a:cubicBezTo>
                      <a:pt x="4172" y="1350"/>
                      <a:pt x="4193" y="1483"/>
                      <a:pt x="4215" y="1590"/>
                    </a:cubicBezTo>
                    <a:cubicBezTo>
                      <a:pt x="3623" y="1627"/>
                      <a:pt x="3106" y="1849"/>
                      <a:pt x="2662" y="2219"/>
                    </a:cubicBezTo>
                    <a:cubicBezTo>
                      <a:pt x="2882" y="1815"/>
                      <a:pt x="3102" y="1412"/>
                      <a:pt x="3286" y="100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7"/>
              <p:cNvSpPr/>
              <p:nvPr/>
            </p:nvSpPr>
            <p:spPr>
              <a:xfrm>
                <a:off x="9724650" y="2228950"/>
                <a:ext cx="32675" cy="38550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1542" extrusionOk="0">
                    <a:moveTo>
                      <a:pt x="856" y="569"/>
                    </a:moveTo>
                    <a:cubicBezTo>
                      <a:pt x="865" y="569"/>
                      <a:pt x="866" y="575"/>
                      <a:pt x="848" y="594"/>
                    </a:cubicBezTo>
                    <a:lnTo>
                      <a:pt x="848" y="594"/>
                    </a:lnTo>
                    <a:cubicBezTo>
                      <a:pt x="845" y="593"/>
                      <a:pt x="843" y="593"/>
                      <a:pt x="840" y="593"/>
                    </a:cubicBezTo>
                    <a:cubicBezTo>
                      <a:pt x="798" y="593"/>
                      <a:pt x="840" y="569"/>
                      <a:pt x="856" y="569"/>
                    </a:cubicBezTo>
                    <a:close/>
                    <a:moveTo>
                      <a:pt x="510" y="0"/>
                    </a:moveTo>
                    <a:cubicBezTo>
                      <a:pt x="418" y="0"/>
                      <a:pt x="324" y="44"/>
                      <a:pt x="248" y="150"/>
                    </a:cubicBezTo>
                    <a:cubicBezTo>
                      <a:pt x="0" y="448"/>
                      <a:pt x="102" y="878"/>
                      <a:pt x="374" y="1107"/>
                    </a:cubicBezTo>
                    <a:lnTo>
                      <a:pt x="374" y="1107"/>
                    </a:lnTo>
                    <a:cubicBezTo>
                      <a:pt x="381" y="1179"/>
                      <a:pt x="388" y="1254"/>
                      <a:pt x="396" y="1333"/>
                    </a:cubicBezTo>
                    <a:cubicBezTo>
                      <a:pt x="422" y="1437"/>
                      <a:pt x="504" y="1542"/>
                      <a:pt x="602" y="1542"/>
                    </a:cubicBezTo>
                    <a:cubicBezTo>
                      <a:pt x="642" y="1542"/>
                      <a:pt x="686" y="1524"/>
                      <a:pt x="729" y="1481"/>
                    </a:cubicBezTo>
                    <a:cubicBezTo>
                      <a:pt x="816" y="1409"/>
                      <a:pt x="881" y="1329"/>
                      <a:pt x="928" y="1244"/>
                    </a:cubicBezTo>
                    <a:lnTo>
                      <a:pt x="928" y="1244"/>
                    </a:lnTo>
                    <a:cubicBezTo>
                      <a:pt x="1303" y="1114"/>
                      <a:pt x="1306" y="671"/>
                      <a:pt x="995" y="633"/>
                    </a:cubicBezTo>
                    <a:lnTo>
                      <a:pt x="995" y="633"/>
                    </a:lnTo>
                    <a:cubicBezTo>
                      <a:pt x="965" y="492"/>
                      <a:pt x="910" y="352"/>
                      <a:pt x="840" y="224"/>
                    </a:cubicBezTo>
                    <a:cubicBezTo>
                      <a:pt x="774" y="93"/>
                      <a:pt x="644" y="0"/>
                      <a:pt x="5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7"/>
              <p:cNvSpPr/>
              <p:nvPr/>
            </p:nvSpPr>
            <p:spPr>
              <a:xfrm>
                <a:off x="9629175" y="2683675"/>
                <a:ext cx="3120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041" extrusionOk="0">
                    <a:moveTo>
                      <a:pt x="481" y="483"/>
                    </a:moveTo>
                    <a:cubicBezTo>
                      <a:pt x="481" y="488"/>
                      <a:pt x="483" y="493"/>
                      <a:pt x="485" y="498"/>
                    </a:cubicBezTo>
                    <a:lnTo>
                      <a:pt x="485" y="498"/>
                    </a:lnTo>
                    <a:cubicBezTo>
                      <a:pt x="453" y="483"/>
                      <a:pt x="427" y="483"/>
                      <a:pt x="481" y="483"/>
                    </a:cubicBezTo>
                    <a:close/>
                    <a:moveTo>
                      <a:pt x="460" y="1"/>
                    </a:moveTo>
                    <a:cubicBezTo>
                      <a:pt x="362" y="1"/>
                      <a:pt x="265" y="34"/>
                      <a:pt x="185" y="113"/>
                    </a:cubicBezTo>
                    <a:cubicBezTo>
                      <a:pt x="1" y="298"/>
                      <a:pt x="75" y="557"/>
                      <a:pt x="222" y="742"/>
                    </a:cubicBezTo>
                    <a:cubicBezTo>
                      <a:pt x="407" y="1001"/>
                      <a:pt x="703" y="1038"/>
                      <a:pt x="962" y="1038"/>
                    </a:cubicBezTo>
                    <a:cubicBezTo>
                      <a:pt x="975" y="1039"/>
                      <a:pt x="987" y="1040"/>
                      <a:pt x="998" y="1040"/>
                    </a:cubicBezTo>
                    <a:cubicBezTo>
                      <a:pt x="1248" y="1040"/>
                      <a:pt x="1137" y="663"/>
                      <a:pt x="925" y="557"/>
                    </a:cubicBezTo>
                    <a:cubicBezTo>
                      <a:pt x="919" y="557"/>
                      <a:pt x="908" y="554"/>
                      <a:pt x="894" y="549"/>
                    </a:cubicBezTo>
                    <a:lnTo>
                      <a:pt x="894" y="549"/>
                    </a:lnTo>
                    <a:cubicBezTo>
                      <a:pt x="1078" y="325"/>
                      <a:pt x="765" y="1"/>
                      <a:pt x="4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7"/>
              <p:cNvSpPr/>
              <p:nvPr/>
            </p:nvSpPr>
            <p:spPr>
              <a:xfrm>
                <a:off x="9898125" y="2493200"/>
                <a:ext cx="22050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595" extrusionOk="0">
                    <a:moveTo>
                      <a:pt x="603" y="1"/>
                    </a:moveTo>
                    <a:cubicBezTo>
                      <a:pt x="588" y="1"/>
                      <a:pt x="572" y="2"/>
                      <a:pt x="556" y="6"/>
                    </a:cubicBezTo>
                    <a:cubicBezTo>
                      <a:pt x="445" y="43"/>
                      <a:pt x="334" y="116"/>
                      <a:pt x="186" y="227"/>
                    </a:cubicBezTo>
                    <a:cubicBezTo>
                      <a:pt x="0" y="320"/>
                      <a:pt x="177" y="595"/>
                      <a:pt x="370" y="595"/>
                    </a:cubicBezTo>
                    <a:cubicBezTo>
                      <a:pt x="408" y="595"/>
                      <a:pt x="446" y="584"/>
                      <a:pt x="482" y="560"/>
                    </a:cubicBezTo>
                    <a:cubicBezTo>
                      <a:pt x="630" y="486"/>
                      <a:pt x="704" y="412"/>
                      <a:pt x="814" y="301"/>
                    </a:cubicBezTo>
                    <a:cubicBezTo>
                      <a:pt x="882" y="166"/>
                      <a:pt x="765" y="1"/>
                      <a:pt x="6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7"/>
              <p:cNvSpPr/>
              <p:nvPr/>
            </p:nvSpPr>
            <p:spPr>
              <a:xfrm>
                <a:off x="9813100" y="2557100"/>
                <a:ext cx="14275" cy="67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71" extrusionOk="0">
                    <a:moveTo>
                      <a:pt x="149" y="1"/>
                    </a:moveTo>
                    <a:cubicBezTo>
                      <a:pt x="1" y="1"/>
                      <a:pt x="38" y="185"/>
                      <a:pt x="149" y="185"/>
                    </a:cubicBezTo>
                    <a:cubicBezTo>
                      <a:pt x="223" y="222"/>
                      <a:pt x="334" y="222"/>
                      <a:pt x="407" y="259"/>
                    </a:cubicBezTo>
                    <a:cubicBezTo>
                      <a:pt x="422" y="267"/>
                      <a:pt x="436" y="270"/>
                      <a:pt x="448" y="270"/>
                    </a:cubicBezTo>
                    <a:cubicBezTo>
                      <a:pt x="560" y="270"/>
                      <a:pt x="570" y="1"/>
                      <a:pt x="3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7"/>
              <p:cNvSpPr/>
              <p:nvPr/>
            </p:nvSpPr>
            <p:spPr>
              <a:xfrm>
                <a:off x="9441375" y="2467275"/>
                <a:ext cx="2902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1078" extrusionOk="0">
                    <a:moveTo>
                      <a:pt x="229" y="1"/>
                    </a:moveTo>
                    <a:cubicBezTo>
                      <a:pt x="117" y="1"/>
                      <a:pt x="0" y="104"/>
                      <a:pt x="82" y="266"/>
                    </a:cubicBezTo>
                    <a:cubicBezTo>
                      <a:pt x="155" y="525"/>
                      <a:pt x="266" y="710"/>
                      <a:pt x="451" y="969"/>
                    </a:cubicBezTo>
                    <a:cubicBezTo>
                      <a:pt x="518" y="1045"/>
                      <a:pt x="603" y="1077"/>
                      <a:pt x="687" y="1077"/>
                    </a:cubicBezTo>
                    <a:cubicBezTo>
                      <a:pt x="926" y="1077"/>
                      <a:pt x="1160" y="818"/>
                      <a:pt x="969" y="599"/>
                    </a:cubicBezTo>
                    <a:cubicBezTo>
                      <a:pt x="784" y="340"/>
                      <a:pt x="636" y="192"/>
                      <a:pt x="340" y="44"/>
                    </a:cubicBezTo>
                    <a:cubicBezTo>
                      <a:pt x="311" y="15"/>
                      <a:pt x="270" y="1"/>
                      <a:pt x="2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7"/>
              <p:cNvSpPr/>
              <p:nvPr/>
            </p:nvSpPr>
            <p:spPr>
              <a:xfrm>
                <a:off x="9868575" y="2641200"/>
                <a:ext cx="25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8" extrusionOk="0">
                    <a:moveTo>
                      <a:pt x="0" y="1"/>
                    </a:moveTo>
                    <a:cubicBezTo>
                      <a:pt x="0" y="1"/>
                      <a:pt x="0" y="38"/>
                      <a:pt x="0" y="1"/>
                    </a:cubicBezTo>
                    <a:cubicBezTo>
                      <a:pt x="0" y="38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7"/>
              <p:cNvSpPr/>
              <p:nvPr/>
            </p:nvSpPr>
            <p:spPr>
              <a:xfrm>
                <a:off x="9468350" y="2642225"/>
                <a:ext cx="20375" cy="34750"/>
              </a:xfrm>
              <a:custGeom>
                <a:avLst/>
                <a:gdLst/>
                <a:ahLst/>
                <a:cxnLst/>
                <a:rect l="l" t="t" r="r" b="b"/>
                <a:pathLst>
                  <a:path w="815" h="1390" extrusionOk="0">
                    <a:moveTo>
                      <a:pt x="394" y="1"/>
                    </a:moveTo>
                    <a:cubicBezTo>
                      <a:pt x="311" y="1"/>
                      <a:pt x="230" y="33"/>
                      <a:pt x="186" y="108"/>
                    </a:cubicBezTo>
                    <a:cubicBezTo>
                      <a:pt x="1" y="367"/>
                      <a:pt x="1" y="699"/>
                      <a:pt x="1" y="995"/>
                    </a:cubicBezTo>
                    <a:cubicBezTo>
                      <a:pt x="1" y="1192"/>
                      <a:pt x="231" y="1389"/>
                      <a:pt x="417" y="1389"/>
                    </a:cubicBezTo>
                    <a:cubicBezTo>
                      <a:pt x="510" y="1389"/>
                      <a:pt x="592" y="1340"/>
                      <a:pt x="629" y="1217"/>
                    </a:cubicBezTo>
                    <a:cubicBezTo>
                      <a:pt x="703" y="884"/>
                      <a:pt x="814" y="551"/>
                      <a:pt x="666" y="182"/>
                    </a:cubicBezTo>
                    <a:cubicBezTo>
                      <a:pt x="644" y="71"/>
                      <a:pt x="517" y="1"/>
                      <a:pt x="3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7"/>
              <p:cNvSpPr/>
              <p:nvPr/>
            </p:nvSpPr>
            <p:spPr>
              <a:xfrm>
                <a:off x="9879850" y="2695750"/>
                <a:ext cx="1675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67" h="17" extrusionOk="0">
                    <a:moveTo>
                      <a:pt x="67" y="0"/>
                    </a:moveTo>
                    <a:cubicBezTo>
                      <a:pt x="17" y="0"/>
                      <a:pt x="1" y="17"/>
                      <a:pt x="17" y="17"/>
                    </a:cubicBezTo>
                    <a:cubicBezTo>
                      <a:pt x="26" y="17"/>
                      <a:pt x="42" y="12"/>
                      <a:pt x="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7"/>
              <p:cNvSpPr/>
              <p:nvPr/>
            </p:nvSpPr>
            <p:spPr>
              <a:xfrm>
                <a:off x="9764375" y="2625375"/>
                <a:ext cx="21625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865" h="859" extrusionOk="0">
                    <a:moveTo>
                      <a:pt x="448" y="0"/>
                    </a:moveTo>
                    <a:cubicBezTo>
                      <a:pt x="335" y="0"/>
                      <a:pt x="229" y="57"/>
                      <a:pt x="175" y="190"/>
                    </a:cubicBezTo>
                    <a:cubicBezTo>
                      <a:pt x="175" y="227"/>
                      <a:pt x="138" y="264"/>
                      <a:pt x="138" y="301"/>
                    </a:cubicBezTo>
                    <a:cubicBezTo>
                      <a:pt x="1" y="622"/>
                      <a:pt x="262" y="858"/>
                      <a:pt x="506" y="858"/>
                    </a:cubicBezTo>
                    <a:cubicBezTo>
                      <a:pt x="656" y="858"/>
                      <a:pt x="799" y="770"/>
                      <a:pt x="841" y="560"/>
                    </a:cubicBezTo>
                    <a:lnTo>
                      <a:pt x="841" y="412"/>
                    </a:lnTo>
                    <a:cubicBezTo>
                      <a:pt x="864" y="176"/>
                      <a:pt x="647" y="0"/>
                      <a:pt x="4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7"/>
              <p:cNvSpPr/>
              <p:nvPr/>
            </p:nvSpPr>
            <p:spPr>
              <a:xfrm>
                <a:off x="9351350" y="2577425"/>
                <a:ext cx="199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799" h="1232" extrusionOk="0">
                    <a:moveTo>
                      <a:pt x="392" y="1"/>
                    </a:moveTo>
                    <a:cubicBezTo>
                      <a:pt x="59" y="149"/>
                      <a:pt x="59" y="555"/>
                      <a:pt x="22" y="888"/>
                    </a:cubicBezTo>
                    <a:cubicBezTo>
                      <a:pt x="0" y="1086"/>
                      <a:pt x="214" y="1232"/>
                      <a:pt x="406" y="1232"/>
                    </a:cubicBezTo>
                    <a:cubicBezTo>
                      <a:pt x="537" y="1232"/>
                      <a:pt x="658" y="1164"/>
                      <a:pt x="688" y="999"/>
                    </a:cubicBezTo>
                    <a:cubicBezTo>
                      <a:pt x="725" y="666"/>
                      <a:pt x="799" y="297"/>
                      <a:pt x="540" y="75"/>
                    </a:cubicBezTo>
                    <a:cubicBezTo>
                      <a:pt x="503" y="1"/>
                      <a:pt x="429" y="1"/>
                      <a:pt x="3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7"/>
              <p:cNvSpPr/>
              <p:nvPr/>
            </p:nvSpPr>
            <p:spPr>
              <a:xfrm>
                <a:off x="9804800" y="2385825"/>
                <a:ext cx="26425" cy="32750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1310" extrusionOk="0">
                    <a:moveTo>
                      <a:pt x="537" y="1"/>
                    </a:moveTo>
                    <a:cubicBezTo>
                      <a:pt x="508" y="1"/>
                      <a:pt x="477" y="4"/>
                      <a:pt x="444" y="12"/>
                    </a:cubicBezTo>
                    <a:cubicBezTo>
                      <a:pt x="0" y="86"/>
                      <a:pt x="333" y="825"/>
                      <a:pt x="370" y="1084"/>
                    </a:cubicBezTo>
                    <a:cubicBezTo>
                      <a:pt x="416" y="1239"/>
                      <a:pt x="547" y="1309"/>
                      <a:pt x="680" y="1309"/>
                    </a:cubicBezTo>
                    <a:cubicBezTo>
                      <a:pt x="866" y="1309"/>
                      <a:pt x="1057" y="1173"/>
                      <a:pt x="1035" y="936"/>
                    </a:cubicBezTo>
                    <a:cubicBezTo>
                      <a:pt x="966" y="661"/>
                      <a:pt x="930" y="1"/>
                      <a:pt x="5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7"/>
              <p:cNvSpPr/>
              <p:nvPr/>
            </p:nvSpPr>
            <p:spPr>
              <a:xfrm>
                <a:off x="9510225" y="2332075"/>
                <a:ext cx="30225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1186" extrusionOk="0">
                    <a:moveTo>
                      <a:pt x="240" y="1"/>
                    </a:moveTo>
                    <a:cubicBezTo>
                      <a:pt x="97" y="1"/>
                      <a:pt x="1" y="157"/>
                      <a:pt x="63" y="313"/>
                    </a:cubicBezTo>
                    <a:cubicBezTo>
                      <a:pt x="137" y="572"/>
                      <a:pt x="285" y="831"/>
                      <a:pt x="433" y="1053"/>
                    </a:cubicBezTo>
                    <a:cubicBezTo>
                      <a:pt x="489" y="1147"/>
                      <a:pt x="572" y="1186"/>
                      <a:pt x="659" y="1186"/>
                    </a:cubicBezTo>
                    <a:cubicBezTo>
                      <a:pt x="914" y="1186"/>
                      <a:pt x="1208" y="848"/>
                      <a:pt x="988" y="572"/>
                    </a:cubicBezTo>
                    <a:cubicBezTo>
                      <a:pt x="803" y="350"/>
                      <a:pt x="544" y="166"/>
                      <a:pt x="322" y="18"/>
                    </a:cubicBezTo>
                    <a:cubicBezTo>
                      <a:pt x="294" y="6"/>
                      <a:pt x="266" y="1"/>
                      <a:pt x="2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6" name="Google Shape;1486;p37"/>
          <p:cNvGrpSpPr/>
          <p:nvPr/>
        </p:nvGrpSpPr>
        <p:grpSpPr>
          <a:xfrm>
            <a:off x="258125" y="208118"/>
            <a:ext cx="392029" cy="596722"/>
            <a:chOff x="8318525" y="4370293"/>
            <a:chExt cx="392029" cy="596722"/>
          </a:xfrm>
        </p:grpSpPr>
        <p:sp>
          <p:nvSpPr>
            <p:cNvPr id="1487" name="Google Shape;1487;p37"/>
            <p:cNvSpPr/>
            <p:nvPr/>
          </p:nvSpPr>
          <p:spPr>
            <a:xfrm>
              <a:off x="8318525" y="4370293"/>
              <a:ext cx="216338" cy="354271"/>
            </a:xfrm>
            <a:custGeom>
              <a:avLst/>
              <a:gdLst/>
              <a:ahLst/>
              <a:cxnLst/>
              <a:rect l="l" t="t" r="r" b="b"/>
              <a:pathLst>
                <a:path w="5509" h="9022" extrusionOk="0">
                  <a:moveTo>
                    <a:pt x="1331" y="2662"/>
                  </a:moveTo>
                  <a:cubicBezTo>
                    <a:pt x="1350" y="2699"/>
                    <a:pt x="1387" y="2746"/>
                    <a:pt x="1424" y="2797"/>
                  </a:cubicBezTo>
                  <a:lnTo>
                    <a:pt x="1424" y="2797"/>
                  </a:lnTo>
                  <a:cubicBezTo>
                    <a:pt x="1393" y="2751"/>
                    <a:pt x="1362" y="2706"/>
                    <a:pt x="1331" y="2662"/>
                  </a:cubicBezTo>
                  <a:close/>
                  <a:moveTo>
                    <a:pt x="1424" y="2797"/>
                  </a:moveTo>
                  <a:cubicBezTo>
                    <a:pt x="1438" y="2817"/>
                    <a:pt x="1452" y="2837"/>
                    <a:pt x="1466" y="2858"/>
                  </a:cubicBezTo>
                  <a:lnTo>
                    <a:pt x="1466" y="2858"/>
                  </a:lnTo>
                  <a:cubicBezTo>
                    <a:pt x="1453" y="2837"/>
                    <a:pt x="1438" y="2817"/>
                    <a:pt x="1424" y="2797"/>
                  </a:cubicBezTo>
                  <a:close/>
                  <a:moveTo>
                    <a:pt x="185" y="4622"/>
                  </a:moveTo>
                  <a:cubicBezTo>
                    <a:pt x="262" y="4629"/>
                    <a:pt x="339" y="4636"/>
                    <a:pt x="416" y="4642"/>
                  </a:cubicBezTo>
                  <a:lnTo>
                    <a:pt x="416" y="4642"/>
                  </a:lnTo>
                  <a:cubicBezTo>
                    <a:pt x="340" y="4631"/>
                    <a:pt x="263" y="4622"/>
                    <a:pt x="185" y="4622"/>
                  </a:cubicBezTo>
                  <a:close/>
                  <a:moveTo>
                    <a:pt x="2625" y="4585"/>
                  </a:moveTo>
                  <a:lnTo>
                    <a:pt x="2625" y="4696"/>
                  </a:lnTo>
                  <a:cubicBezTo>
                    <a:pt x="2625" y="4622"/>
                    <a:pt x="2588" y="4622"/>
                    <a:pt x="2588" y="4585"/>
                  </a:cubicBezTo>
                  <a:close/>
                  <a:moveTo>
                    <a:pt x="2366" y="4880"/>
                  </a:moveTo>
                  <a:cubicBezTo>
                    <a:pt x="2241" y="5005"/>
                    <a:pt x="2116" y="5077"/>
                    <a:pt x="1991" y="5186"/>
                  </a:cubicBezTo>
                  <a:lnTo>
                    <a:pt x="1991" y="5186"/>
                  </a:lnTo>
                  <a:cubicBezTo>
                    <a:pt x="2024" y="5141"/>
                    <a:pt x="2047" y="5089"/>
                    <a:pt x="2070" y="5065"/>
                  </a:cubicBezTo>
                  <a:cubicBezTo>
                    <a:pt x="2181" y="5028"/>
                    <a:pt x="2218" y="4917"/>
                    <a:pt x="2255" y="4880"/>
                  </a:cubicBezTo>
                  <a:close/>
                  <a:moveTo>
                    <a:pt x="2773" y="0"/>
                  </a:moveTo>
                  <a:cubicBezTo>
                    <a:pt x="2588" y="1442"/>
                    <a:pt x="2477" y="2884"/>
                    <a:pt x="2477" y="4326"/>
                  </a:cubicBezTo>
                  <a:lnTo>
                    <a:pt x="2440" y="4326"/>
                  </a:lnTo>
                  <a:cubicBezTo>
                    <a:pt x="2440" y="4252"/>
                    <a:pt x="2403" y="4252"/>
                    <a:pt x="2403" y="4215"/>
                  </a:cubicBezTo>
                  <a:cubicBezTo>
                    <a:pt x="2083" y="3766"/>
                    <a:pt x="1762" y="3290"/>
                    <a:pt x="1466" y="2858"/>
                  </a:cubicBezTo>
                  <a:lnTo>
                    <a:pt x="1466" y="2858"/>
                  </a:lnTo>
                  <a:cubicBezTo>
                    <a:pt x="1487" y="2891"/>
                    <a:pt x="1505" y="2924"/>
                    <a:pt x="1516" y="2958"/>
                  </a:cubicBezTo>
                  <a:cubicBezTo>
                    <a:pt x="1738" y="3439"/>
                    <a:pt x="2033" y="3882"/>
                    <a:pt x="2292" y="4326"/>
                  </a:cubicBezTo>
                  <a:cubicBezTo>
                    <a:pt x="1516" y="4326"/>
                    <a:pt x="776" y="4252"/>
                    <a:pt x="0" y="4252"/>
                  </a:cubicBezTo>
                  <a:lnTo>
                    <a:pt x="0" y="4326"/>
                  </a:lnTo>
                  <a:cubicBezTo>
                    <a:pt x="296" y="4363"/>
                    <a:pt x="592" y="4363"/>
                    <a:pt x="924" y="4400"/>
                  </a:cubicBezTo>
                  <a:cubicBezTo>
                    <a:pt x="629" y="4400"/>
                    <a:pt x="370" y="4363"/>
                    <a:pt x="111" y="4363"/>
                  </a:cubicBezTo>
                  <a:cubicBezTo>
                    <a:pt x="924" y="4437"/>
                    <a:pt x="1701" y="4548"/>
                    <a:pt x="2477" y="4585"/>
                  </a:cubicBezTo>
                  <a:lnTo>
                    <a:pt x="2477" y="4622"/>
                  </a:lnTo>
                  <a:lnTo>
                    <a:pt x="2403" y="4733"/>
                  </a:lnTo>
                  <a:cubicBezTo>
                    <a:pt x="1741" y="4699"/>
                    <a:pt x="1079" y="4696"/>
                    <a:pt x="416" y="4642"/>
                  </a:cubicBezTo>
                  <a:lnTo>
                    <a:pt x="416" y="4642"/>
                  </a:lnTo>
                  <a:cubicBezTo>
                    <a:pt x="558" y="4664"/>
                    <a:pt x="693" y="4696"/>
                    <a:pt x="813" y="4696"/>
                  </a:cubicBezTo>
                  <a:lnTo>
                    <a:pt x="74" y="4696"/>
                  </a:lnTo>
                  <a:cubicBezTo>
                    <a:pt x="776" y="4733"/>
                    <a:pt x="1516" y="4770"/>
                    <a:pt x="2255" y="4806"/>
                  </a:cubicBezTo>
                  <a:cubicBezTo>
                    <a:pt x="1738" y="5361"/>
                    <a:pt x="1294" y="5990"/>
                    <a:pt x="776" y="6544"/>
                  </a:cubicBezTo>
                  <a:cubicBezTo>
                    <a:pt x="750" y="6570"/>
                    <a:pt x="761" y="6596"/>
                    <a:pt x="783" y="6596"/>
                  </a:cubicBezTo>
                  <a:cubicBezTo>
                    <a:pt x="792" y="6596"/>
                    <a:pt x="803" y="6592"/>
                    <a:pt x="813" y="6581"/>
                  </a:cubicBezTo>
                  <a:cubicBezTo>
                    <a:pt x="1331" y="5990"/>
                    <a:pt x="1886" y="5472"/>
                    <a:pt x="2477" y="4917"/>
                  </a:cubicBezTo>
                  <a:cubicBezTo>
                    <a:pt x="2477" y="6211"/>
                    <a:pt x="2477" y="7468"/>
                    <a:pt x="2551" y="8762"/>
                  </a:cubicBezTo>
                  <a:cubicBezTo>
                    <a:pt x="2551" y="8781"/>
                    <a:pt x="2560" y="8790"/>
                    <a:pt x="2570" y="8790"/>
                  </a:cubicBezTo>
                  <a:cubicBezTo>
                    <a:pt x="2579" y="8790"/>
                    <a:pt x="2588" y="8781"/>
                    <a:pt x="2588" y="8762"/>
                  </a:cubicBezTo>
                  <a:lnTo>
                    <a:pt x="2588" y="8319"/>
                  </a:lnTo>
                  <a:lnTo>
                    <a:pt x="2551" y="8319"/>
                  </a:lnTo>
                  <a:cubicBezTo>
                    <a:pt x="2625" y="7210"/>
                    <a:pt x="2551" y="6027"/>
                    <a:pt x="2551" y="4880"/>
                  </a:cubicBezTo>
                  <a:lnTo>
                    <a:pt x="2625" y="4880"/>
                  </a:lnTo>
                  <a:lnTo>
                    <a:pt x="2625" y="7357"/>
                  </a:lnTo>
                  <a:cubicBezTo>
                    <a:pt x="2625" y="7136"/>
                    <a:pt x="2662" y="6914"/>
                    <a:pt x="2662" y="6655"/>
                  </a:cubicBezTo>
                  <a:cubicBezTo>
                    <a:pt x="2662" y="7468"/>
                    <a:pt x="2662" y="8245"/>
                    <a:pt x="2773" y="9021"/>
                  </a:cubicBezTo>
                  <a:cubicBezTo>
                    <a:pt x="2810" y="7764"/>
                    <a:pt x="2847" y="6470"/>
                    <a:pt x="2847" y="5250"/>
                  </a:cubicBezTo>
                  <a:cubicBezTo>
                    <a:pt x="3143" y="5657"/>
                    <a:pt x="3475" y="6100"/>
                    <a:pt x="3734" y="6544"/>
                  </a:cubicBezTo>
                  <a:lnTo>
                    <a:pt x="3327" y="5842"/>
                  </a:lnTo>
                  <a:lnTo>
                    <a:pt x="3327" y="5842"/>
                  </a:lnTo>
                  <a:cubicBezTo>
                    <a:pt x="3586" y="6100"/>
                    <a:pt x="3845" y="6433"/>
                    <a:pt x="4104" y="6655"/>
                  </a:cubicBezTo>
                  <a:cubicBezTo>
                    <a:pt x="4104" y="6655"/>
                    <a:pt x="4141" y="6655"/>
                    <a:pt x="4141" y="6618"/>
                  </a:cubicBezTo>
                  <a:cubicBezTo>
                    <a:pt x="3697" y="6063"/>
                    <a:pt x="3290" y="5509"/>
                    <a:pt x="2847" y="4991"/>
                  </a:cubicBezTo>
                  <a:lnTo>
                    <a:pt x="2847" y="4917"/>
                  </a:lnTo>
                  <a:cubicBezTo>
                    <a:pt x="3734" y="4954"/>
                    <a:pt x="4621" y="5028"/>
                    <a:pt x="5509" y="5028"/>
                  </a:cubicBezTo>
                  <a:cubicBezTo>
                    <a:pt x="5361" y="5028"/>
                    <a:pt x="5176" y="4954"/>
                    <a:pt x="5028" y="4954"/>
                  </a:cubicBezTo>
                  <a:lnTo>
                    <a:pt x="5398" y="4954"/>
                  </a:lnTo>
                  <a:lnTo>
                    <a:pt x="5398" y="4917"/>
                  </a:lnTo>
                  <a:cubicBezTo>
                    <a:pt x="4584" y="4843"/>
                    <a:pt x="3734" y="4770"/>
                    <a:pt x="2921" y="4733"/>
                  </a:cubicBezTo>
                  <a:lnTo>
                    <a:pt x="2921" y="4585"/>
                  </a:lnTo>
                  <a:cubicBezTo>
                    <a:pt x="3586" y="4659"/>
                    <a:pt x="4289" y="4659"/>
                    <a:pt x="4991" y="4696"/>
                  </a:cubicBezTo>
                  <a:lnTo>
                    <a:pt x="4991" y="4622"/>
                  </a:lnTo>
                  <a:cubicBezTo>
                    <a:pt x="4326" y="4585"/>
                    <a:pt x="3660" y="4548"/>
                    <a:pt x="2995" y="4511"/>
                  </a:cubicBezTo>
                  <a:lnTo>
                    <a:pt x="4880" y="4511"/>
                  </a:lnTo>
                  <a:cubicBezTo>
                    <a:pt x="4954" y="4511"/>
                    <a:pt x="4954" y="4437"/>
                    <a:pt x="4880" y="4437"/>
                  </a:cubicBezTo>
                  <a:cubicBezTo>
                    <a:pt x="4289" y="4400"/>
                    <a:pt x="3734" y="4400"/>
                    <a:pt x="3143" y="4363"/>
                  </a:cubicBezTo>
                  <a:cubicBezTo>
                    <a:pt x="3512" y="4030"/>
                    <a:pt x="3882" y="3698"/>
                    <a:pt x="4288" y="3439"/>
                  </a:cubicBezTo>
                  <a:lnTo>
                    <a:pt x="4288" y="3439"/>
                  </a:lnTo>
                  <a:cubicBezTo>
                    <a:pt x="3882" y="3698"/>
                    <a:pt x="3475" y="4030"/>
                    <a:pt x="3032" y="4363"/>
                  </a:cubicBezTo>
                  <a:lnTo>
                    <a:pt x="2921" y="4363"/>
                  </a:lnTo>
                  <a:lnTo>
                    <a:pt x="2921" y="4215"/>
                  </a:lnTo>
                  <a:cubicBezTo>
                    <a:pt x="3216" y="3845"/>
                    <a:pt x="3549" y="3476"/>
                    <a:pt x="3882" y="3069"/>
                  </a:cubicBezTo>
                  <a:cubicBezTo>
                    <a:pt x="3882" y="3069"/>
                    <a:pt x="3882" y="3032"/>
                    <a:pt x="3845" y="3032"/>
                  </a:cubicBezTo>
                  <a:cubicBezTo>
                    <a:pt x="3512" y="3328"/>
                    <a:pt x="3216" y="3697"/>
                    <a:pt x="2921" y="4030"/>
                  </a:cubicBezTo>
                  <a:cubicBezTo>
                    <a:pt x="2921" y="2921"/>
                    <a:pt x="2958" y="1812"/>
                    <a:pt x="2995" y="703"/>
                  </a:cubicBezTo>
                  <a:lnTo>
                    <a:pt x="2995" y="703"/>
                  </a:lnTo>
                  <a:cubicBezTo>
                    <a:pt x="2958" y="1664"/>
                    <a:pt x="2847" y="2699"/>
                    <a:pt x="2810" y="3660"/>
                  </a:cubicBezTo>
                  <a:cubicBezTo>
                    <a:pt x="2810" y="3032"/>
                    <a:pt x="2773" y="2403"/>
                    <a:pt x="2736" y="1775"/>
                  </a:cubicBezTo>
                  <a:cubicBezTo>
                    <a:pt x="2662" y="2588"/>
                    <a:pt x="2662" y="3439"/>
                    <a:pt x="2662" y="4326"/>
                  </a:cubicBezTo>
                  <a:lnTo>
                    <a:pt x="2588" y="4326"/>
                  </a:lnTo>
                  <a:cubicBezTo>
                    <a:pt x="2625" y="2884"/>
                    <a:pt x="2736" y="1442"/>
                    <a:pt x="27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7"/>
            <p:cNvSpPr/>
            <p:nvPr/>
          </p:nvSpPr>
          <p:spPr>
            <a:xfrm>
              <a:off x="8484006" y="4484682"/>
              <a:ext cx="11663" cy="10484"/>
            </a:xfrm>
            <a:custGeom>
              <a:avLst/>
              <a:gdLst/>
              <a:ahLst/>
              <a:cxnLst/>
              <a:rect l="l" t="t" r="r" b="b"/>
              <a:pathLst>
                <a:path w="297" h="267" extrusionOk="0">
                  <a:moveTo>
                    <a:pt x="252" y="1"/>
                  </a:moveTo>
                  <a:cubicBezTo>
                    <a:pt x="149" y="1"/>
                    <a:pt x="33" y="106"/>
                    <a:pt x="1" y="267"/>
                  </a:cubicBezTo>
                  <a:cubicBezTo>
                    <a:pt x="75" y="119"/>
                    <a:pt x="186" y="8"/>
                    <a:pt x="296" y="8"/>
                  </a:cubicBezTo>
                  <a:cubicBezTo>
                    <a:pt x="282" y="3"/>
                    <a:pt x="267" y="1"/>
                    <a:pt x="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7"/>
            <p:cNvSpPr/>
            <p:nvPr/>
          </p:nvSpPr>
          <p:spPr>
            <a:xfrm>
              <a:off x="8362075" y="4441408"/>
              <a:ext cx="13430" cy="15864"/>
            </a:xfrm>
            <a:custGeom>
              <a:avLst/>
              <a:gdLst/>
              <a:ahLst/>
              <a:cxnLst/>
              <a:rect l="l" t="t" r="r" b="b"/>
              <a:pathLst>
                <a:path w="342" h="404" extrusionOk="0">
                  <a:moveTo>
                    <a:pt x="0" y="1"/>
                  </a:moveTo>
                  <a:cubicBezTo>
                    <a:pt x="148" y="186"/>
                    <a:pt x="222" y="297"/>
                    <a:pt x="259" y="371"/>
                  </a:cubicBezTo>
                  <a:cubicBezTo>
                    <a:pt x="222" y="260"/>
                    <a:pt x="148" y="149"/>
                    <a:pt x="37" y="1"/>
                  </a:cubicBezTo>
                  <a:close/>
                  <a:moveTo>
                    <a:pt x="259" y="371"/>
                  </a:moveTo>
                  <a:cubicBezTo>
                    <a:pt x="284" y="395"/>
                    <a:pt x="304" y="403"/>
                    <a:pt x="316" y="403"/>
                  </a:cubicBezTo>
                  <a:cubicBezTo>
                    <a:pt x="341" y="403"/>
                    <a:pt x="333" y="371"/>
                    <a:pt x="259" y="3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7"/>
            <p:cNvSpPr/>
            <p:nvPr/>
          </p:nvSpPr>
          <p:spPr>
            <a:xfrm>
              <a:off x="8346092" y="4469014"/>
              <a:ext cx="14569" cy="20341"/>
            </a:xfrm>
            <a:custGeom>
              <a:avLst/>
              <a:gdLst/>
              <a:ahLst/>
              <a:cxnLst/>
              <a:rect l="l" t="t" r="r" b="b"/>
              <a:pathLst>
                <a:path w="371" h="518" extrusionOk="0">
                  <a:moveTo>
                    <a:pt x="370" y="518"/>
                  </a:moveTo>
                  <a:lnTo>
                    <a:pt x="370" y="518"/>
                  </a:lnTo>
                  <a:cubicBezTo>
                    <a:pt x="259" y="333"/>
                    <a:pt x="111" y="148"/>
                    <a:pt x="0" y="0"/>
                  </a:cubicBezTo>
                  <a:lnTo>
                    <a:pt x="0" y="0"/>
                  </a:lnTo>
                  <a:cubicBezTo>
                    <a:pt x="111" y="148"/>
                    <a:pt x="259" y="333"/>
                    <a:pt x="370" y="5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7"/>
            <p:cNvSpPr/>
            <p:nvPr/>
          </p:nvSpPr>
          <p:spPr>
            <a:xfrm>
              <a:off x="8347545" y="4599661"/>
              <a:ext cx="42137" cy="50851"/>
            </a:xfrm>
            <a:custGeom>
              <a:avLst/>
              <a:gdLst/>
              <a:ahLst/>
              <a:cxnLst/>
              <a:rect l="l" t="t" r="r" b="b"/>
              <a:pathLst>
                <a:path w="1073" h="1295" extrusionOk="0">
                  <a:moveTo>
                    <a:pt x="1073" y="1"/>
                  </a:moveTo>
                  <a:cubicBezTo>
                    <a:pt x="629" y="370"/>
                    <a:pt x="333" y="851"/>
                    <a:pt x="0" y="1295"/>
                  </a:cubicBezTo>
                  <a:cubicBezTo>
                    <a:pt x="333" y="851"/>
                    <a:pt x="703" y="407"/>
                    <a:pt x="1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7"/>
            <p:cNvSpPr/>
            <p:nvPr/>
          </p:nvSpPr>
          <p:spPr>
            <a:xfrm>
              <a:off x="8443362" y="4615643"/>
              <a:ext cx="29060" cy="42134"/>
            </a:xfrm>
            <a:custGeom>
              <a:avLst/>
              <a:gdLst/>
              <a:ahLst/>
              <a:cxnLst/>
              <a:rect l="l" t="t" r="r" b="b"/>
              <a:pathLst>
                <a:path w="740" h="1073" extrusionOk="0">
                  <a:moveTo>
                    <a:pt x="1" y="0"/>
                  </a:moveTo>
                  <a:cubicBezTo>
                    <a:pt x="185" y="370"/>
                    <a:pt x="407" y="740"/>
                    <a:pt x="740" y="1072"/>
                  </a:cubicBezTo>
                  <a:cubicBezTo>
                    <a:pt x="481" y="740"/>
                    <a:pt x="222" y="37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7"/>
            <p:cNvSpPr/>
            <p:nvPr/>
          </p:nvSpPr>
          <p:spPr>
            <a:xfrm>
              <a:off x="8558067" y="4866137"/>
              <a:ext cx="45043" cy="100878"/>
            </a:xfrm>
            <a:custGeom>
              <a:avLst/>
              <a:gdLst/>
              <a:ahLst/>
              <a:cxnLst/>
              <a:rect l="l" t="t" r="r" b="b"/>
              <a:pathLst>
                <a:path w="1147" h="2569" extrusionOk="0">
                  <a:moveTo>
                    <a:pt x="110" y="1"/>
                  </a:moveTo>
                  <a:cubicBezTo>
                    <a:pt x="66" y="1"/>
                    <a:pt x="0" y="17"/>
                    <a:pt x="0" y="17"/>
                  </a:cubicBezTo>
                  <a:cubicBezTo>
                    <a:pt x="592" y="831"/>
                    <a:pt x="703" y="1681"/>
                    <a:pt x="777" y="2568"/>
                  </a:cubicBezTo>
                  <a:lnTo>
                    <a:pt x="814" y="2568"/>
                  </a:lnTo>
                  <a:cubicBezTo>
                    <a:pt x="1146" y="1718"/>
                    <a:pt x="740" y="794"/>
                    <a:pt x="148" y="17"/>
                  </a:cubicBezTo>
                  <a:cubicBezTo>
                    <a:pt x="148" y="5"/>
                    <a:pt x="132" y="1"/>
                    <a:pt x="1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7"/>
            <p:cNvSpPr/>
            <p:nvPr/>
          </p:nvSpPr>
          <p:spPr>
            <a:xfrm>
              <a:off x="8601617" y="4849526"/>
              <a:ext cx="57609" cy="62318"/>
            </a:xfrm>
            <a:custGeom>
              <a:avLst/>
              <a:gdLst/>
              <a:ahLst/>
              <a:cxnLst/>
              <a:rect l="l" t="t" r="r" b="b"/>
              <a:pathLst>
                <a:path w="1467" h="1587" extrusionOk="0">
                  <a:moveTo>
                    <a:pt x="1450" y="1"/>
                  </a:moveTo>
                  <a:cubicBezTo>
                    <a:pt x="1446" y="1"/>
                    <a:pt x="1442" y="9"/>
                    <a:pt x="1442" y="34"/>
                  </a:cubicBezTo>
                  <a:cubicBezTo>
                    <a:pt x="1467" y="34"/>
                    <a:pt x="1459" y="1"/>
                    <a:pt x="1450" y="1"/>
                  </a:cubicBezTo>
                  <a:close/>
                  <a:moveTo>
                    <a:pt x="1442" y="34"/>
                  </a:moveTo>
                  <a:cubicBezTo>
                    <a:pt x="1331" y="108"/>
                    <a:pt x="1183" y="218"/>
                    <a:pt x="1109" y="329"/>
                  </a:cubicBezTo>
                  <a:cubicBezTo>
                    <a:pt x="1109" y="255"/>
                    <a:pt x="1146" y="218"/>
                    <a:pt x="1146" y="108"/>
                  </a:cubicBezTo>
                  <a:lnTo>
                    <a:pt x="1146" y="108"/>
                  </a:lnTo>
                  <a:cubicBezTo>
                    <a:pt x="1036" y="255"/>
                    <a:pt x="999" y="403"/>
                    <a:pt x="925" y="514"/>
                  </a:cubicBezTo>
                  <a:cubicBezTo>
                    <a:pt x="555" y="847"/>
                    <a:pt x="222" y="1217"/>
                    <a:pt x="0" y="1586"/>
                  </a:cubicBezTo>
                  <a:cubicBezTo>
                    <a:pt x="222" y="1328"/>
                    <a:pt x="481" y="1032"/>
                    <a:pt x="740" y="773"/>
                  </a:cubicBezTo>
                  <a:lnTo>
                    <a:pt x="740" y="810"/>
                  </a:lnTo>
                  <a:cubicBezTo>
                    <a:pt x="629" y="958"/>
                    <a:pt x="481" y="1069"/>
                    <a:pt x="407" y="1217"/>
                  </a:cubicBezTo>
                  <a:cubicBezTo>
                    <a:pt x="407" y="1217"/>
                    <a:pt x="370" y="1254"/>
                    <a:pt x="370" y="1328"/>
                  </a:cubicBezTo>
                  <a:lnTo>
                    <a:pt x="259" y="1402"/>
                  </a:lnTo>
                  <a:lnTo>
                    <a:pt x="296" y="1402"/>
                  </a:lnTo>
                  <a:cubicBezTo>
                    <a:pt x="592" y="1143"/>
                    <a:pt x="925" y="736"/>
                    <a:pt x="1072" y="440"/>
                  </a:cubicBezTo>
                  <a:cubicBezTo>
                    <a:pt x="1146" y="292"/>
                    <a:pt x="1294" y="145"/>
                    <a:pt x="1442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7"/>
            <p:cNvSpPr/>
            <p:nvPr/>
          </p:nvSpPr>
          <p:spPr>
            <a:xfrm>
              <a:off x="8597258" y="4839199"/>
              <a:ext cx="49402" cy="58116"/>
            </a:xfrm>
            <a:custGeom>
              <a:avLst/>
              <a:gdLst/>
              <a:ahLst/>
              <a:cxnLst/>
              <a:rect l="l" t="t" r="r" b="b"/>
              <a:pathLst>
                <a:path w="1258" h="1480" extrusionOk="0">
                  <a:moveTo>
                    <a:pt x="1257" y="1"/>
                  </a:moveTo>
                  <a:lnTo>
                    <a:pt x="1257" y="1"/>
                  </a:lnTo>
                  <a:cubicBezTo>
                    <a:pt x="1073" y="223"/>
                    <a:pt x="851" y="518"/>
                    <a:pt x="666" y="740"/>
                  </a:cubicBezTo>
                  <a:cubicBezTo>
                    <a:pt x="555" y="851"/>
                    <a:pt x="481" y="962"/>
                    <a:pt x="370" y="1073"/>
                  </a:cubicBezTo>
                  <a:cubicBezTo>
                    <a:pt x="333" y="1147"/>
                    <a:pt x="259" y="1221"/>
                    <a:pt x="185" y="1295"/>
                  </a:cubicBezTo>
                  <a:cubicBezTo>
                    <a:pt x="135" y="1361"/>
                    <a:pt x="108" y="1398"/>
                    <a:pt x="103" y="1398"/>
                  </a:cubicBezTo>
                  <a:cubicBezTo>
                    <a:pt x="97" y="1398"/>
                    <a:pt x="124" y="1343"/>
                    <a:pt x="185" y="1221"/>
                  </a:cubicBezTo>
                  <a:lnTo>
                    <a:pt x="185" y="1221"/>
                  </a:lnTo>
                  <a:cubicBezTo>
                    <a:pt x="74" y="1295"/>
                    <a:pt x="0" y="1406"/>
                    <a:pt x="0" y="1480"/>
                  </a:cubicBezTo>
                  <a:lnTo>
                    <a:pt x="74" y="1480"/>
                  </a:lnTo>
                  <a:cubicBezTo>
                    <a:pt x="481" y="999"/>
                    <a:pt x="888" y="518"/>
                    <a:pt x="12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7"/>
            <p:cNvSpPr/>
            <p:nvPr/>
          </p:nvSpPr>
          <p:spPr>
            <a:xfrm>
              <a:off x="8592192" y="4839199"/>
              <a:ext cx="44297" cy="45040"/>
            </a:xfrm>
            <a:custGeom>
              <a:avLst/>
              <a:gdLst/>
              <a:ahLst/>
              <a:cxnLst/>
              <a:rect l="l" t="t" r="r" b="b"/>
              <a:pathLst>
                <a:path w="1128" h="1147" extrusionOk="0">
                  <a:moveTo>
                    <a:pt x="1128" y="1"/>
                  </a:moveTo>
                  <a:cubicBezTo>
                    <a:pt x="1110" y="19"/>
                    <a:pt x="1074" y="60"/>
                    <a:pt x="1026" y="117"/>
                  </a:cubicBezTo>
                  <a:lnTo>
                    <a:pt x="1026" y="117"/>
                  </a:lnTo>
                  <a:cubicBezTo>
                    <a:pt x="1059" y="79"/>
                    <a:pt x="1093" y="41"/>
                    <a:pt x="1128" y="1"/>
                  </a:cubicBezTo>
                  <a:close/>
                  <a:moveTo>
                    <a:pt x="1026" y="117"/>
                  </a:moveTo>
                  <a:lnTo>
                    <a:pt x="1026" y="117"/>
                  </a:lnTo>
                  <a:cubicBezTo>
                    <a:pt x="818" y="357"/>
                    <a:pt x="654" y="553"/>
                    <a:pt x="462" y="777"/>
                  </a:cubicBezTo>
                  <a:cubicBezTo>
                    <a:pt x="461" y="779"/>
                    <a:pt x="460" y="782"/>
                    <a:pt x="459" y="784"/>
                  </a:cubicBezTo>
                  <a:lnTo>
                    <a:pt x="459" y="784"/>
                  </a:lnTo>
                  <a:cubicBezTo>
                    <a:pt x="665" y="556"/>
                    <a:pt x="893" y="276"/>
                    <a:pt x="1026" y="117"/>
                  </a:cubicBezTo>
                  <a:close/>
                  <a:moveTo>
                    <a:pt x="459" y="784"/>
                  </a:moveTo>
                  <a:cubicBezTo>
                    <a:pt x="318" y="940"/>
                    <a:pt x="188" y="1071"/>
                    <a:pt x="106" y="1124"/>
                  </a:cubicBezTo>
                  <a:lnTo>
                    <a:pt x="106" y="1124"/>
                  </a:lnTo>
                  <a:cubicBezTo>
                    <a:pt x="110" y="1116"/>
                    <a:pt x="108" y="1110"/>
                    <a:pt x="92" y="1110"/>
                  </a:cubicBezTo>
                  <a:lnTo>
                    <a:pt x="55" y="1110"/>
                  </a:lnTo>
                  <a:cubicBezTo>
                    <a:pt x="19" y="1128"/>
                    <a:pt x="0" y="1128"/>
                    <a:pt x="0" y="1128"/>
                  </a:cubicBezTo>
                  <a:cubicBezTo>
                    <a:pt x="0" y="1128"/>
                    <a:pt x="19" y="1128"/>
                    <a:pt x="55" y="1147"/>
                  </a:cubicBezTo>
                  <a:cubicBezTo>
                    <a:pt x="310" y="1147"/>
                    <a:pt x="386" y="932"/>
                    <a:pt x="459" y="7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7"/>
            <p:cNvSpPr/>
            <p:nvPr/>
          </p:nvSpPr>
          <p:spPr>
            <a:xfrm>
              <a:off x="8595805" y="4831934"/>
              <a:ext cx="47949" cy="47946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296" y="851"/>
                  </a:moveTo>
                  <a:lnTo>
                    <a:pt x="296" y="851"/>
                  </a:lnTo>
                  <a:cubicBezTo>
                    <a:pt x="279" y="857"/>
                    <a:pt x="258" y="871"/>
                    <a:pt x="235" y="890"/>
                  </a:cubicBezTo>
                  <a:lnTo>
                    <a:pt x="235" y="890"/>
                  </a:lnTo>
                  <a:cubicBezTo>
                    <a:pt x="255" y="877"/>
                    <a:pt x="275" y="864"/>
                    <a:pt x="296" y="851"/>
                  </a:cubicBezTo>
                  <a:close/>
                  <a:moveTo>
                    <a:pt x="1220" y="1"/>
                  </a:moveTo>
                  <a:lnTo>
                    <a:pt x="1220" y="1"/>
                  </a:lnTo>
                  <a:cubicBezTo>
                    <a:pt x="925" y="223"/>
                    <a:pt x="703" y="482"/>
                    <a:pt x="518" y="666"/>
                  </a:cubicBezTo>
                  <a:lnTo>
                    <a:pt x="185" y="962"/>
                  </a:lnTo>
                  <a:cubicBezTo>
                    <a:pt x="112" y="1046"/>
                    <a:pt x="81" y="1076"/>
                    <a:pt x="75" y="1076"/>
                  </a:cubicBezTo>
                  <a:cubicBezTo>
                    <a:pt x="64" y="1076"/>
                    <a:pt x="156" y="955"/>
                    <a:pt x="235" y="890"/>
                  </a:cubicBezTo>
                  <a:lnTo>
                    <a:pt x="235" y="890"/>
                  </a:lnTo>
                  <a:cubicBezTo>
                    <a:pt x="87" y="988"/>
                    <a:pt x="0" y="1090"/>
                    <a:pt x="0" y="1221"/>
                  </a:cubicBezTo>
                  <a:lnTo>
                    <a:pt x="37" y="1221"/>
                  </a:lnTo>
                  <a:cubicBezTo>
                    <a:pt x="481" y="777"/>
                    <a:pt x="851" y="408"/>
                    <a:pt x="1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7"/>
            <p:cNvSpPr/>
            <p:nvPr/>
          </p:nvSpPr>
          <p:spPr>
            <a:xfrm>
              <a:off x="8592899" y="4831934"/>
              <a:ext cx="36325" cy="36362"/>
            </a:xfrm>
            <a:custGeom>
              <a:avLst/>
              <a:gdLst/>
              <a:ahLst/>
              <a:cxnLst/>
              <a:rect l="l" t="t" r="r" b="b"/>
              <a:pathLst>
                <a:path w="925" h="926" extrusionOk="0">
                  <a:moveTo>
                    <a:pt x="925" y="1"/>
                  </a:moveTo>
                  <a:cubicBezTo>
                    <a:pt x="672" y="218"/>
                    <a:pt x="454" y="399"/>
                    <a:pt x="237" y="684"/>
                  </a:cubicBezTo>
                  <a:lnTo>
                    <a:pt x="237" y="684"/>
                  </a:lnTo>
                  <a:cubicBezTo>
                    <a:pt x="260" y="644"/>
                    <a:pt x="265" y="587"/>
                    <a:pt x="296" y="556"/>
                  </a:cubicBezTo>
                  <a:lnTo>
                    <a:pt x="259" y="556"/>
                  </a:lnTo>
                  <a:cubicBezTo>
                    <a:pt x="185" y="666"/>
                    <a:pt x="74" y="777"/>
                    <a:pt x="1" y="925"/>
                  </a:cubicBezTo>
                  <a:lnTo>
                    <a:pt x="74" y="925"/>
                  </a:lnTo>
                  <a:cubicBezTo>
                    <a:pt x="370" y="593"/>
                    <a:pt x="629" y="334"/>
                    <a:pt x="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7"/>
            <p:cNvSpPr/>
            <p:nvPr/>
          </p:nvSpPr>
          <p:spPr>
            <a:xfrm>
              <a:off x="8595805" y="4794197"/>
              <a:ext cx="35854" cy="58116"/>
            </a:xfrm>
            <a:custGeom>
              <a:avLst/>
              <a:gdLst/>
              <a:ahLst/>
              <a:cxnLst/>
              <a:rect l="l" t="t" r="r" b="b"/>
              <a:pathLst>
                <a:path w="913" h="1480" extrusionOk="0">
                  <a:moveTo>
                    <a:pt x="592" y="1"/>
                  </a:moveTo>
                  <a:cubicBezTo>
                    <a:pt x="518" y="75"/>
                    <a:pt x="481" y="186"/>
                    <a:pt x="370" y="260"/>
                  </a:cubicBezTo>
                  <a:cubicBezTo>
                    <a:pt x="370" y="260"/>
                    <a:pt x="419" y="292"/>
                    <a:pt x="452" y="292"/>
                  </a:cubicBezTo>
                  <a:cubicBezTo>
                    <a:pt x="453" y="292"/>
                    <a:pt x="454" y="292"/>
                    <a:pt x="455" y="292"/>
                  </a:cubicBezTo>
                  <a:lnTo>
                    <a:pt x="455" y="292"/>
                  </a:lnTo>
                  <a:cubicBezTo>
                    <a:pt x="399" y="370"/>
                    <a:pt x="341" y="451"/>
                    <a:pt x="296" y="518"/>
                  </a:cubicBezTo>
                  <a:cubicBezTo>
                    <a:pt x="296" y="518"/>
                    <a:pt x="313" y="535"/>
                    <a:pt x="335" y="535"/>
                  </a:cubicBezTo>
                  <a:cubicBezTo>
                    <a:pt x="346" y="535"/>
                    <a:pt x="358" y="531"/>
                    <a:pt x="370" y="518"/>
                  </a:cubicBezTo>
                  <a:cubicBezTo>
                    <a:pt x="490" y="418"/>
                    <a:pt x="545" y="351"/>
                    <a:pt x="553" y="351"/>
                  </a:cubicBezTo>
                  <a:lnTo>
                    <a:pt x="553" y="351"/>
                  </a:lnTo>
                  <a:cubicBezTo>
                    <a:pt x="558" y="351"/>
                    <a:pt x="542" y="382"/>
                    <a:pt x="509" y="454"/>
                  </a:cubicBezTo>
                  <a:lnTo>
                    <a:pt x="509" y="454"/>
                  </a:lnTo>
                  <a:cubicBezTo>
                    <a:pt x="575" y="374"/>
                    <a:pt x="645" y="295"/>
                    <a:pt x="703" y="223"/>
                  </a:cubicBezTo>
                  <a:lnTo>
                    <a:pt x="666" y="223"/>
                  </a:lnTo>
                  <a:lnTo>
                    <a:pt x="518" y="370"/>
                  </a:lnTo>
                  <a:cubicBezTo>
                    <a:pt x="666" y="223"/>
                    <a:pt x="666" y="149"/>
                    <a:pt x="703" y="1"/>
                  </a:cubicBezTo>
                  <a:close/>
                  <a:moveTo>
                    <a:pt x="896" y="613"/>
                  </a:moveTo>
                  <a:cubicBezTo>
                    <a:pt x="892" y="613"/>
                    <a:pt x="888" y="617"/>
                    <a:pt x="888" y="629"/>
                  </a:cubicBezTo>
                  <a:cubicBezTo>
                    <a:pt x="912" y="629"/>
                    <a:pt x="904" y="613"/>
                    <a:pt x="896" y="613"/>
                  </a:cubicBezTo>
                  <a:close/>
                  <a:moveTo>
                    <a:pt x="509" y="454"/>
                  </a:moveTo>
                  <a:cubicBezTo>
                    <a:pt x="449" y="528"/>
                    <a:pt x="392" y="603"/>
                    <a:pt x="351" y="675"/>
                  </a:cubicBezTo>
                  <a:lnTo>
                    <a:pt x="351" y="675"/>
                  </a:lnTo>
                  <a:cubicBezTo>
                    <a:pt x="392" y="627"/>
                    <a:pt x="435" y="577"/>
                    <a:pt x="481" y="518"/>
                  </a:cubicBezTo>
                  <a:cubicBezTo>
                    <a:pt x="491" y="494"/>
                    <a:pt x="501" y="473"/>
                    <a:pt x="509" y="454"/>
                  </a:cubicBezTo>
                  <a:close/>
                  <a:moveTo>
                    <a:pt x="740" y="370"/>
                  </a:moveTo>
                  <a:cubicBezTo>
                    <a:pt x="666" y="518"/>
                    <a:pt x="555" y="629"/>
                    <a:pt x="407" y="740"/>
                  </a:cubicBezTo>
                  <a:cubicBezTo>
                    <a:pt x="381" y="792"/>
                    <a:pt x="338" y="861"/>
                    <a:pt x="314" y="861"/>
                  </a:cubicBezTo>
                  <a:cubicBezTo>
                    <a:pt x="303" y="861"/>
                    <a:pt x="296" y="848"/>
                    <a:pt x="296" y="814"/>
                  </a:cubicBezTo>
                  <a:cubicBezTo>
                    <a:pt x="305" y="770"/>
                    <a:pt x="325" y="723"/>
                    <a:pt x="351" y="676"/>
                  </a:cubicBezTo>
                  <a:lnTo>
                    <a:pt x="351" y="676"/>
                  </a:lnTo>
                  <a:cubicBezTo>
                    <a:pt x="263" y="780"/>
                    <a:pt x="187" y="872"/>
                    <a:pt x="111" y="999"/>
                  </a:cubicBezTo>
                  <a:lnTo>
                    <a:pt x="185" y="999"/>
                  </a:lnTo>
                  <a:cubicBezTo>
                    <a:pt x="370" y="925"/>
                    <a:pt x="444" y="777"/>
                    <a:pt x="592" y="629"/>
                  </a:cubicBezTo>
                  <a:lnTo>
                    <a:pt x="592" y="629"/>
                  </a:lnTo>
                  <a:cubicBezTo>
                    <a:pt x="370" y="925"/>
                    <a:pt x="222" y="1258"/>
                    <a:pt x="0" y="1480"/>
                  </a:cubicBezTo>
                  <a:lnTo>
                    <a:pt x="37" y="1480"/>
                  </a:lnTo>
                  <a:lnTo>
                    <a:pt x="888" y="629"/>
                  </a:lnTo>
                  <a:lnTo>
                    <a:pt x="888" y="629"/>
                  </a:lnTo>
                  <a:cubicBezTo>
                    <a:pt x="740" y="777"/>
                    <a:pt x="592" y="888"/>
                    <a:pt x="407" y="999"/>
                  </a:cubicBezTo>
                  <a:cubicBezTo>
                    <a:pt x="555" y="777"/>
                    <a:pt x="666" y="555"/>
                    <a:pt x="777" y="3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7"/>
            <p:cNvSpPr/>
            <p:nvPr/>
          </p:nvSpPr>
          <p:spPr>
            <a:xfrm>
              <a:off x="8510159" y="4860443"/>
              <a:ext cx="40684" cy="4948"/>
            </a:xfrm>
            <a:custGeom>
              <a:avLst/>
              <a:gdLst/>
              <a:ahLst/>
              <a:cxnLst/>
              <a:rect l="l" t="t" r="r" b="b"/>
              <a:pathLst>
                <a:path w="1036" h="126" extrusionOk="0">
                  <a:moveTo>
                    <a:pt x="261" y="1"/>
                  </a:moveTo>
                  <a:cubicBezTo>
                    <a:pt x="171" y="1"/>
                    <a:pt x="83" y="5"/>
                    <a:pt x="0" y="14"/>
                  </a:cubicBezTo>
                  <a:cubicBezTo>
                    <a:pt x="148" y="51"/>
                    <a:pt x="333" y="51"/>
                    <a:pt x="518" y="51"/>
                  </a:cubicBezTo>
                  <a:cubicBezTo>
                    <a:pt x="666" y="51"/>
                    <a:pt x="851" y="125"/>
                    <a:pt x="1035" y="125"/>
                  </a:cubicBezTo>
                  <a:cubicBezTo>
                    <a:pt x="814" y="42"/>
                    <a:pt x="529" y="1"/>
                    <a:pt x="2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7"/>
            <p:cNvSpPr/>
            <p:nvPr/>
          </p:nvSpPr>
          <p:spPr>
            <a:xfrm>
              <a:off x="8502894" y="4736511"/>
              <a:ext cx="207660" cy="127423"/>
            </a:xfrm>
            <a:custGeom>
              <a:avLst/>
              <a:gdLst/>
              <a:ahLst/>
              <a:cxnLst/>
              <a:rect l="l" t="t" r="r" b="b"/>
              <a:pathLst>
                <a:path w="5288" h="3245" extrusionOk="0">
                  <a:moveTo>
                    <a:pt x="2884" y="0"/>
                  </a:moveTo>
                  <a:cubicBezTo>
                    <a:pt x="2866" y="0"/>
                    <a:pt x="2847" y="9"/>
                    <a:pt x="2847" y="28"/>
                  </a:cubicBezTo>
                  <a:cubicBezTo>
                    <a:pt x="2736" y="1026"/>
                    <a:pt x="2256" y="1913"/>
                    <a:pt x="1405" y="2801"/>
                  </a:cubicBezTo>
                  <a:cubicBezTo>
                    <a:pt x="1183" y="2875"/>
                    <a:pt x="888" y="2949"/>
                    <a:pt x="666" y="3023"/>
                  </a:cubicBezTo>
                  <a:cubicBezTo>
                    <a:pt x="629" y="3023"/>
                    <a:pt x="555" y="3096"/>
                    <a:pt x="481" y="3096"/>
                  </a:cubicBezTo>
                  <a:cubicBezTo>
                    <a:pt x="333" y="3096"/>
                    <a:pt x="148" y="3096"/>
                    <a:pt x="0" y="3133"/>
                  </a:cubicBezTo>
                  <a:cubicBezTo>
                    <a:pt x="37" y="3138"/>
                    <a:pt x="75" y="3139"/>
                    <a:pt x="114" y="3139"/>
                  </a:cubicBezTo>
                  <a:cubicBezTo>
                    <a:pt x="421" y="3139"/>
                    <a:pt x="760" y="3023"/>
                    <a:pt x="925" y="3023"/>
                  </a:cubicBezTo>
                  <a:lnTo>
                    <a:pt x="925" y="2986"/>
                  </a:lnTo>
                  <a:lnTo>
                    <a:pt x="1331" y="2838"/>
                  </a:lnTo>
                  <a:cubicBezTo>
                    <a:pt x="1368" y="2875"/>
                    <a:pt x="1396" y="2893"/>
                    <a:pt x="1419" y="2893"/>
                  </a:cubicBezTo>
                  <a:cubicBezTo>
                    <a:pt x="1442" y="2893"/>
                    <a:pt x="1461" y="2875"/>
                    <a:pt x="1479" y="2838"/>
                  </a:cubicBezTo>
                  <a:lnTo>
                    <a:pt x="1590" y="2764"/>
                  </a:lnTo>
                  <a:cubicBezTo>
                    <a:pt x="1590" y="2690"/>
                    <a:pt x="1627" y="2690"/>
                    <a:pt x="1627" y="2690"/>
                  </a:cubicBezTo>
                  <a:cubicBezTo>
                    <a:pt x="2293" y="2098"/>
                    <a:pt x="2699" y="1396"/>
                    <a:pt x="2847" y="730"/>
                  </a:cubicBezTo>
                  <a:cubicBezTo>
                    <a:pt x="2847" y="841"/>
                    <a:pt x="2884" y="989"/>
                    <a:pt x="2921" y="1100"/>
                  </a:cubicBezTo>
                  <a:cubicBezTo>
                    <a:pt x="2958" y="1396"/>
                    <a:pt x="3106" y="1692"/>
                    <a:pt x="3291" y="2024"/>
                  </a:cubicBezTo>
                  <a:cubicBezTo>
                    <a:pt x="3439" y="2431"/>
                    <a:pt x="3845" y="2838"/>
                    <a:pt x="4326" y="3170"/>
                  </a:cubicBezTo>
                  <a:cubicBezTo>
                    <a:pt x="4326" y="3183"/>
                    <a:pt x="4330" y="3187"/>
                    <a:pt x="4335" y="3187"/>
                  </a:cubicBezTo>
                  <a:cubicBezTo>
                    <a:pt x="4346" y="3187"/>
                    <a:pt x="4363" y="3170"/>
                    <a:pt x="4363" y="3170"/>
                  </a:cubicBezTo>
                  <a:lnTo>
                    <a:pt x="4030" y="2838"/>
                  </a:lnTo>
                  <a:lnTo>
                    <a:pt x="4030" y="2838"/>
                  </a:lnTo>
                  <a:cubicBezTo>
                    <a:pt x="4326" y="3023"/>
                    <a:pt x="4770" y="3170"/>
                    <a:pt x="5176" y="3244"/>
                  </a:cubicBezTo>
                  <a:cubicBezTo>
                    <a:pt x="5250" y="3244"/>
                    <a:pt x="5287" y="3207"/>
                    <a:pt x="5250" y="3207"/>
                  </a:cubicBezTo>
                  <a:cubicBezTo>
                    <a:pt x="5176" y="3207"/>
                    <a:pt x="5139" y="3170"/>
                    <a:pt x="5102" y="3170"/>
                  </a:cubicBezTo>
                  <a:cubicBezTo>
                    <a:pt x="4880" y="3023"/>
                    <a:pt x="4585" y="2949"/>
                    <a:pt x="4252" y="2838"/>
                  </a:cubicBezTo>
                  <a:cubicBezTo>
                    <a:pt x="4141" y="2801"/>
                    <a:pt x="4030" y="2690"/>
                    <a:pt x="3882" y="2653"/>
                  </a:cubicBezTo>
                  <a:cubicBezTo>
                    <a:pt x="3808" y="2579"/>
                    <a:pt x="3771" y="2431"/>
                    <a:pt x="3660" y="2320"/>
                  </a:cubicBezTo>
                  <a:cubicBezTo>
                    <a:pt x="3217" y="1581"/>
                    <a:pt x="2921" y="804"/>
                    <a:pt x="2921" y="28"/>
                  </a:cubicBezTo>
                  <a:cubicBezTo>
                    <a:pt x="2921" y="9"/>
                    <a:pt x="2903" y="0"/>
                    <a:pt x="2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7"/>
            <p:cNvSpPr/>
            <p:nvPr/>
          </p:nvSpPr>
          <p:spPr>
            <a:xfrm>
              <a:off x="8595805" y="4859540"/>
              <a:ext cx="101670" cy="90040"/>
            </a:xfrm>
            <a:custGeom>
              <a:avLst/>
              <a:gdLst/>
              <a:ahLst/>
              <a:cxnLst/>
              <a:rect l="l" t="t" r="r" b="b"/>
              <a:pathLst>
                <a:path w="2589" h="2293" extrusionOk="0">
                  <a:moveTo>
                    <a:pt x="1849" y="0"/>
                  </a:moveTo>
                  <a:cubicBezTo>
                    <a:pt x="2034" y="37"/>
                    <a:pt x="2219" y="74"/>
                    <a:pt x="2404" y="74"/>
                  </a:cubicBezTo>
                  <a:cubicBezTo>
                    <a:pt x="2182" y="148"/>
                    <a:pt x="1997" y="148"/>
                    <a:pt x="1775" y="185"/>
                  </a:cubicBezTo>
                  <a:cubicBezTo>
                    <a:pt x="1627" y="185"/>
                    <a:pt x="1516" y="222"/>
                    <a:pt x="1442" y="259"/>
                  </a:cubicBezTo>
                  <a:cubicBezTo>
                    <a:pt x="1477" y="259"/>
                    <a:pt x="1511" y="259"/>
                    <a:pt x="1538" y="256"/>
                  </a:cubicBezTo>
                  <a:lnTo>
                    <a:pt x="1538" y="256"/>
                  </a:lnTo>
                  <a:cubicBezTo>
                    <a:pt x="675" y="810"/>
                    <a:pt x="0" y="1640"/>
                    <a:pt x="0" y="2293"/>
                  </a:cubicBezTo>
                  <a:lnTo>
                    <a:pt x="37" y="2293"/>
                  </a:lnTo>
                  <a:cubicBezTo>
                    <a:pt x="222" y="1997"/>
                    <a:pt x="333" y="1627"/>
                    <a:pt x="592" y="1257"/>
                  </a:cubicBezTo>
                  <a:cubicBezTo>
                    <a:pt x="888" y="888"/>
                    <a:pt x="1257" y="555"/>
                    <a:pt x="1627" y="222"/>
                  </a:cubicBezTo>
                  <a:lnTo>
                    <a:pt x="2588" y="74"/>
                  </a:lnTo>
                  <a:lnTo>
                    <a:pt x="2441" y="74"/>
                  </a:lnTo>
                  <a:cubicBezTo>
                    <a:pt x="2219" y="37"/>
                    <a:pt x="2034" y="0"/>
                    <a:pt x="18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26593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37"/>
          <p:cNvSpPr txBox="1">
            <a:spLocks noGrp="1"/>
          </p:cNvSpPr>
          <p:nvPr>
            <p:ph type="title"/>
          </p:nvPr>
        </p:nvSpPr>
        <p:spPr>
          <a:xfrm>
            <a:off x="699131" y="103909"/>
            <a:ext cx="4454760" cy="9836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3</a:t>
            </a:r>
            <a:r>
              <a:rPr lang="en-US" dirty="0" smtClean="0"/>
              <a:t>.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AGREEABLENESS</a:t>
            </a:r>
            <a:endParaRPr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48" name="Google Shape;1448;p37"/>
          <p:cNvSpPr txBox="1">
            <a:spLocks noGrp="1"/>
          </p:cNvSpPr>
          <p:nvPr>
            <p:ph type="subTitle" idx="1"/>
          </p:nvPr>
        </p:nvSpPr>
        <p:spPr>
          <a:xfrm>
            <a:off x="285692" y="1096677"/>
            <a:ext cx="5500947" cy="3787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     Agreeableness </a:t>
            </a:r>
            <a:r>
              <a:rPr lang="en-US" dirty="0">
                <a:latin typeface="Arial Narrow" panose="020B0606020202030204" pitchFamily="34" charset="0"/>
              </a:rPr>
              <a:t>is a personality trait that reflects how well </a:t>
            </a:r>
            <a:r>
              <a:rPr lang="en-US" dirty="0" smtClean="0">
                <a:latin typeface="Arial Narrow" panose="020B0606020202030204" pitchFamily="34" charset="0"/>
              </a:rPr>
              <a:t>an individual </a:t>
            </a:r>
            <a:r>
              <a:rPr lang="en-US" dirty="0">
                <a:latin typeface="Arial Narrow" panose="020B0606020202030204" pitchFamily="34" charset="0"/>
              </a:rPr>
              <a:t>gets along with others . In a simple words, it means how a person interacts with others focusing on kindness, empathy and cooperation</a:t>
            </a:r>
            <a:r>
              <a:rPr lang="en-US" dirty="0" smtClean="0">
                <a:latin typeface="Arial Narrow" panose="020B0606020202030204" pitchFamily="34" charset="0"/>
              </a:rPr>
              <a:t>.</a:t>
            </a:r>
          </a:p>
          <a:p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Arial Narrow" panose="020B0606020202030204" pitchFamily="34" charset="0"/>
              </a:rPr>
              <a:t>Key points of agreeableness</a:t>
            </a:r>
          </a:p>
          <a:p>
            <a:r>
              <a:rPr lang="en-US" dirty="0">
                <a:latin typeface="Arial Narrow" panose="020B0606020202030204" pitchFamily="34" charset="0"/>
              </a:rPr>
              <a:t>1) Kindness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     Desire </a:t>
            </a:r>
            <a:r>
              <a:rPr lang="en-US" dirty="0">
                <a:latin typeface="Arial Narrow" panose="020B0606020202030204" pitchFamily="34" charset="0"/>
              </a:rPr>
              <a:t>or willing to help others</a:t>
            </a:r>
            <a:r>
              <a:rPr lang="en-US" dirty="0" smtClean="0">
                <a:latin typeface="Arial Narrow" panose="020B0606020202030204" pitchFamily="34" charset="0"/>
              </a:rPr>
              <a:t>.</a:t>
            </a:r>
          </a:p>
          <a:p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2) Empathy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     Understand </a:t>
            </a:r>
            <a:r>
              <a:rPr lang="en-US" dirty="0">
                <a:latin typeface="Arial Narrow" panose="020B0606020202030204" pitchFamily="34" charset="0"/>
              </a:rPr>
              <a:t>and able to share the feelings of others</a:t>
            </a:r>
            <a:r>
              <a:rPr lang="en-US" dirty="0" smtClean="0">
                <a:latin typeface="Arial Narrow" panose="020B0606020202030204" pitchFamily="34" charset="0"/>
              </a:rPr>
              <a:t>.</a:t>
            </a:r>
          </a:p>
          <a:p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3) Cooperation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   Ability </a:t>
            </a:r>
            <a:r>
              <a:rPr lang="en-US" dirty="0">
                <a:latin typeface="Arial Narrow" panose="020B0606020202030204" pitchFamily="34" charset="0"/>
              </a:rPr>
              <a:t>to works well with others and avoid unnecessary conflict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49" name="Google Shape;1449;p37"/>
          <p:cNvGrpSpPr/>
          <p:nvPr/>
        </p:nvGrpSpPr>
        <p:grpSpPr>
          <a:xfrm>
            <a:off x="5657400" y="1461680"/>
            <a:ext cx="2434707" cy="2519233"/>
            <a:chOff x="5690800" y="2419380"/>
            <a:chExt cx="2434707" cy="2519233"/>
          </a:xfrm>
        </p:grpSpPr>
        <p:sp>
          <p:nvSpPr>
            <p:cNvPr id="1450" name="Google Shape;1450;p37"/>
            <p:cNvSpPr/>
            <p:nvPr/>
          </p:nvSpPr>
          <p:spPr>
            <a:xfrm>
              <a:off x="5818173" y="2419450"/>
              <a:ext cx="2110783" cy="2519163"/>
            </a:xfrm>
            <a:custGeom>
              <a:avLst/>
              <a:gdLst/>
              <a:ahLst/>
              <a:cxnLst/>
              <a:rect l="l" t="t" r="r" b="b"/>
              <a:pathLst>
                <a:path w="53165" h="63451" extrusionOk="0">
                  <a:moveTo>
                    <a:pt x="26582" y="527"/>
                  </a:moveTo>
                  <a:cubicBezTo>
                    <a:pt x="26730" y="675"/>
                    <a:pt x="26841" y="860"/>
                    <a:pt x="26915" y="1082"/>
                  </a:cubicBezTo>
                  <a:cubicBezTo>
                    <a:pt x="27137" y="1599"/>
                    <a:pt x="27396" y="2043"/>
                    <a:pt x="27618" y="2561"/>
                  </a:cubicBezTo>
                  <a:cubicBezTo>
                    <a:pt x="27285" y="2468"/>
                    <a:pt x="26952" y="2422"/>
                    <a:pt x="26619" y="2422"/>
                  </a:cubicBezTo>
                  <a:cubicBezTo>
                    <a:pt x="26287" y="2422"/>
                    <a:pt x="25954" y="2468"/>
                    <a:pt x="25621" y="2561"/>
                  </a:cubicBezTo>
                  <a:cubicBezTo>
                    <a:pt x="25843" y="2043"/>
                    <a:pt x="26139" y="1599"/>
                    <a:pt x="26324" y="1082"/>
                  </a:cubicBezTo>
                  <a:lnTo>
                    <a:pt x="26582" y="527"/>
                  </a:lnTo>
                  <a:close/>
                  <a:moveTo>
                    <a:pt x="26626" y="3065"/>
                  </a:moveTo>
                  <a:cubicBezTo>
                    <a:pt x="26825" y="3065"/>
                    <a:pt x="27026" y="3289"/>
                    <a:pt x="27026" y="3485"/>
                  </a:cubicBezTo>
                  <a:cubicBezTo>
                    <a:pt x="27137" y="3744"/>
                    <a:pt x="26841" y="4039"/>
                    <a:pt x="26582" y="4187"/>
                  </a:cubicBezTo>
                  <a:cubicBezTo>
                    <a:pt x="26398" y="4076"/>
                    <a:pt x="26213" y="3892"/>
                    <a:pt x="26139" y="3670"/>
                  </a:cubicBezTo>
                  <a:cubicBezTo>
                    <a:pt x="26139" y="3448"/>
                    <a:pt x="26287" y="3115"/>
                    <a:pt x="26545" y="3078"/>
                  </a:cubicBezTo>
                  <a:cubicBezTo>
                    <a:pt x="26572" y="3069"/>
                    <a:pt x="26599" y="3065"/>
                    <a:pt x="26626" y="3065"/>
                  </a:cubicBezTo>
                  <a:close/>
                  <a:moveTo>
                    <a:pt x="25769" y="2967"/>
                  </a:moveTo>
                  <a:lnTo>
                    <a:pt x="25769" y="2967"/>
                  </a:lnTo>
                  <a:cubicBezTo>
                    <a:pt x="25547" y="3485"/>
                    <a:pt x="25584" y="4076"/>
                    <a:pt x="25954" y="4446"/>
                  </a:cubicBezTo>
                  <a:cubicBezTo>
                    <a:pt x="25769" y="4372"/>
                    <a:pt x="25547" y="4298"/>
                    <a:pt x="25362" y="4224"/>
                  </a:cubicBezTo>
                  <a:cubicBezTo>
                    <a:pt x="25288" y="3892"/>
                    <a:pt x="25288" y="3559"/>
                    <a:pt x="25399" y="3263"/>
                  </a:cubicBezTo>
                  <a:cubicBezTo>
                    <a:pt x="25436" y="3115"/>
                    <a:pt x="25621" y="3078"/>
                    <a:pt x="25769" y="2967"/>
                  </a:cubicBezTo>
                  <a:close/>
                  <a:moveTo>
                    <a:pt x="27470" y="2967"/>
                  </a:moveTo>
                  <a:lnTo>
                    <a:pt x="27470" y="2967"/>
                  </a:lnTo>
                  <a:cubicBezTo>
                    <a:pt x="27618" y="3078"/>
                    <a:pt x="27802" y="3115"/>
                    <a:pt x="27839" y="3263"/>
                  </a:cubicBezTo>
                  <a:cubicBezTo>
                    <a:pt x="27950" y="3559"/>
                    <a:pt x="27950" y="3892"/>
                    <a:pt x="27876" y="4224"/>
                  </a:cubicBezTo>
                  <a:cubicBezTo>
                    <a:pt x="27692" y="4298"/>
                    <a:pt x="27470" y="4372"/>
                    <a:pt x="27285" y="4446"/>
                  </a:cubicBezTo>
                  <a:cubicBezTo>
                    <a:pt x="27655" y="4039"/>
                    <a:pt x="27692" y="3448"/>
                    <a:pt x="27470" y="2967"/>
                  </a:cubicBezTo>
                  <a:close/>
                  <a:moveTo>
                    <a:pt x="26213" y="416"/>
                  </a:moveTo>
                  <a:cubicBezTo>
                    <a:pt x="25917" y="1045"/>
                    <a:pt x="25584" y="1636"/>
                    <a:pt x="25288" y="2228"/>
                  </a:cubicBezTo>
                  <a:cubicBezTo>
                    <a:pt x="25214" y="2450"/>
                    <a:pt x="25104" y="2708"/>
                    <a:pt x="24993" y="2930"/>
                  </a:cubicBezTo>
                  <a:cubicBezTo>
                    <a:pt x="24882" y="3078"/>
                    <a:pt x="24919" y="3189"/>
                    <a:pt x="24919" y="3337"/>
                  </a:cubicBezTo>
                  <a:cubicBezTo>
                    <a:pt x="24882" y="3633"/>
                    <a:pt x="24919" y="3928"/>
                    <a:pt x="24845" y="4224"/>
                  </a:cubicBezTo>
                  <a:cubicBezTo>
                    <a:pt x="24919" y="4446"/>
                    <a:pt x="24993" y="4631"/>
                    <a:pt x="25030" y="4853"/>
                  </a:cubicBezTo>
                  <a:cubicBezTo>
                    <a:pt x="24956" y="4853"/>
                    <a:pt x="24919" y="4816"/>
                    <a:pt x="24882" y="4816"/>
                  </a:cubicBezTo>
                  <a:cubicBezTo>
                    <a:pt x="24697" y="4298"/>
                    <a:pt x="24475" y="3781"/>
                    <a:pt x="24475" y="3263"/>
                  </a:cubicBezTo>
                  <a:cubicBezTo>
                    <a:pt x="24475" y="3078"/>
                    <a:pt x="24512" y="2893"/>
                    <a:pt x="24512" y="2635"/>
                  </a:cubicBezTo>
                  <a:lnTo>
                    <a:pt x="24512" y="2635"/>
                  </a:lnTo>
                  <a:cubicBezTo>
                    <a:pt x="24253" y="3300"/>
                    <a:pt x="24253" y="4076"/>
                    <a:pt x="24475" y="4779"/>
                  </a:cubicBezTo>
                  <a:cubicBezTo>
                    <a:pt x="24364" y="4779"/>
                    <a:pt x="24290" y="4742"/>
                    <a:pt x="24179" y="4742"/>
                  </a:cubicBezTo>
                  <a:cubicBezTo>
                    <a:pt x="23994" y="4224"/>
                    <a:pt x="23994" y="3707"/>
                    <a:pt x="24031" y="3189"/>
                  </a:cubicBezTo>
                  <a:cubicBezTo>
                    <a:pt x="24105" y="3004"/>
                    <a:pt x="24179" y="2819"/>
                    <a:pt x="24290" y="2635"/>
                  </a:cubicBezTo>
                  <a:lnTo>
                    <a:pt x="24290" y="2635"/>
                  </a:lnTo>
                  <a:cubicBezTo>
                    <a:pt x="24105" y="2782"/>
                    <a:pt x="23994" y="3004"/>
                    <a:pt x="23921" y="3189"/>
                  </a:cubicBezTo>
                  <a:cubicBezTo>
                    <a:pt x="23791" y="3610"/>
                    <a:pt x="23690" y="4002"/>
                    <a:pt x="23741" y="4416"/>
                  </a:cubicBezTo>
                  <a:lnTo>
                    <a:pt x="23741" y="4416"/>
                  </a:lnTo>
                  <a:cubicBezTo>
                    <a:pt x="23694" y="4203"/>
                    <a:pt x="23625" y="4022"/>
                    <a:pt x="23625" y="3818"/>
                  </a:cubicBezTo>
                  <a:cubicBezTo>
                    <a:pt x="23625" y="3448"/>
                    <a:pt x="23625" y="3004"/>
                    <a:pt x="23810" y="2708"/>
                  </a:cubicBezTo>
                  <a:cubicBezTo>
                    <a:pt x="23847" y="2561"/>
                    <a:pt x="23994" y="2413"/>
                    <a:pt x="24105" y="2265"/>
                  </a:cubicBezTo>
                  <a:lnTo>
                    <a:pt x="24105" y="2265"/>
                  </a:lnTo>
                  <a:cubicBezTo>
                    <a:pt x="23810" y="2413"/>
                    <a:pt x="23625" y="2708"/>
                    <a:pt x="23551" y="3004"/>
                  </a:cubicBezTo>
                  <a:cubicBezTo>
                    <a:pt x="23403" y="3374"/>
                    <a:pt x="23366" y="3744"/>
                    <a:pt x="23292" y="4113"/>
                  </a:cubicBezTo>
                  <a:cubicBezTo>
                    <a:pt x="23218" y="3744"/>
                    <a:pt x="23218" y="3448"/>
                    <a:pt x="23255" y="3078"/>
                  </a:cubicBezTo>
                  <a:cubicBezTo>
                    <a:pt x="23292" y="2635"/>
                    <a:pt x="23403" y="2228"/>
                    <a:pt x="23662" y="1895"/>
                  </a:cubicBezTo>
                  <a:lnTo>
                    <a:pt x="23662" y="1895"/>
                  </a:lnTo>
                  <a:cubicBezTo>
                    <a:pt x="23477" y="2006"/>
                    <a:pt x="23403" y="2154"/>
                    <a:pt x="23292" y="2339"/>
                  </a:cubicBezTo>
                  <a:cubicBezTo>
                    <a:pt x="23070" y="2745"/>
                    <a:pt x="22996" y="3263"/>
                    <a:pt x="22922" y="3707"/>
                  </a:cubicBezTo>
                  <a:cubicBezTo>
                    <a:pt x="22737" y="3300"/>
                    <a:pt x="22553" y="2819"/>
                    <a:pt x="22737" y="2376"/>
                  </a:cubicBezTo>
                  <a:cubicBezTo>
                    <a:pt x="22996" y="1673"/>
                    <a:pt x="23588" y="1156"/>
                    <a:pt x="24216" y="860"/>
                  </a:cubicBezTo>
                  <a:cubicBezTo>
                    <a:pt x="24845" y="527"/>
                    <a:pt x="25510" y="490"/>
                    <a:pt x="26213" y="416"/>
                  </a:cubicBezTo>
                  <a:close/>
                  <a:moveTo>
                    <a:pt x="27618" y="475"/>
                  </a:moveTo>
                  <a:cubicBezTo>
                    <a:pt x="27969" y="475"/>
                    <a:pt x="28338" y="549"/>
                    <a:pt x="28690" y="675"/>
                  </a:cubicBezTo>
                  <a:cubicBezTo>
                    <a:pt x="29170" y="860"/>
                    <a:pt x="29651" y="1082"/>
                    <a:pt x="30021" y="1451"/>
                  </a:cubicBezTo>
                  <a:cubicBezTo>
                    <a:pt x="30353" y="1784"/>
                    <a:pt x="30612" y="2228"/>
                    <a:pt x="30612" y="2708"/>
                  </a:cubicBezTo>
                  <a:cubicBezTo>
                    <a:pt x="30612" y="3004"/>
                    <a:pt x="30464" y="3337"/>
                    <a:pt x="30353" y="3670"/>
                  </a:cubicBezTo>
                  <a:cubicBezTo>
                    <a:pt x="30243" y="3189"/>
                    <a:pt x="30169" y="2708"/>
                    <a:pt x="29984" y="2265"/>
                  </a:cubicBezTo>
                  <a:cubicBezTo>
                    <a:pt x="29873" y="2080"/>
                    <a:pt x="29799" y="1969"/>
                    <a:pt x="29577" y="1858"/>
                  </a:cubicBezTo>
                  <a:lnTo>
                    <a:pt x="29577" y="1858"/>
                  </a:lnTo>
                  <a:cubicBezTo>
                    <a:pt x="29910" y="2265"/>
                    <a:pt x="30021" y="2819"/>
                    <a:pt x="30021" y="3337"/>
                  </a:cubicBezTo>
                  <a:cubicBezTo>
                    <a:pt x="30021" y="3633"/>
                    <a:pt x="30021" y="3855"/>
                    <a:pt x="29910" y="4113"/>
                  </a:cubicBezTo>
                  <a:cubicBezTo>
                    <a:pt x="29836" y="3670"/>
                    <a:pt x="29762" y="3152"/>
                    <a:pt x="29540" y="2745"/>
                  </a:cubicBezTo>
                  <a:cubicBezTo>
                    <a:pt x="29466" y="2561"/>
                    <a:pt x="29318" y="2376"/>
                    <a:pt x="29133" y="2339"/>
                  </a:cubicBezTo>
                  <a:lnTo>
                    <a:pt x="29133" y="2339"/>
                  </a:lnTo>
                  <a:cubicBezTo>
                    <a:pt x="29281" y="2450"/>
                    <a:pt x="29429" y="2635"/>
                    <a:pt x="29466" y="2819"/>
                  </a:cubicBezTo>
                  <a:cubicBezTo>
                    <a:pt x="29651" y="3337"/>
                    <a:pt x="29651" y="3928"/>
                    <a:pt x="29466" y="4446"/>
                  </a:cubicBezTo>
                  <a:lnTo>
                    <a:pt x="29503" y="4446"/>
                  </a:lnTo>
                  <a:cubicBezTo>
                    <a:pt x="29480" y="4470"/>
                    <a:pt x="29456" y="4523"/>
                    <a:pt x="29442" y="4578"/>
                  </a:cubicBezTo>
                  <a:lnTo>
                    <a:pt x="29442" y="4578"/>
                  </a:lnTo>
                  <a:cubicBezTo>
                    <a:pt x="29493" y="4160"/>
                    <a:pt x="29419" y="3714"/>
                    <a:pt x="29281" y="3300"/>
                  </a:cubicBezTo>
                  <a:cubicBezTo>
                    <a:pt x="29170" y="3078"/>
                    <a:pt x="29133" y="2819"/>
                    <a:pt x="28912" y="2745"/>
                  </a:cubicBezTo>
                  <a:lnTo>
                    <a:pt x="28912" y="2745"/>
                  </a:lnTo>
                  <a:cubicBezTo>
                    <a:pt x="28986" y="2930"/>
                    <a:pt x="29096" y="3115"/>
                    <a:pt x="29133" y="3337"/>
                  </a:cubicBezTo>
                  <a:cubicBezTo>
                    <a:pt x="29170" y="3855"/>
                    <a:pt x="29170" y="4372"/>
                    <a:pt x="28986" y="4816"/>
                  </a:cubicBezTo>
                  <a:cubicBezTo>
                    <a:pt x="28912" y="4816"/>
                    <a:pt x="28801" y="4853"/>
                    <a:pt x="28727" y="4853"/>
                  </a:cubicBezTo>
                  <a:cubicBezTo>
                    <a:pt x="28912" y="4187"/>
                    <a:pt x="28949" y="3448"/>
                    <a:pt x="28653" y="2745"/>
                  </a:cubicBezTo>
                  <a:lnTo>
                    <a:pt x="28653" y="2745"/>
                  </a:lnTo>
                  <a:cubicBezTo>
                    <a:pt x="28653" y="2930"/>
                    <a:pt x="28653" y="3115"/>
                    <a:pt x="28727" y="3337"/>
                  </a:cubicBezTo>
                  <a:cubicBezTo>
                    <a:pt x="28764" y="3892"/>
                    <a:pt x="28468" y="4409"/>
                    <a:pt x="28283" y="4927"/>
                  </a:cubicBezTo>
                  <a:cubicBezTo>
                    <a:pt x="28246" y="4927"/>
                    <a:pt x="28209" y="4964"/>
                    <a:pt x="28172" y="4964"/>
                  </a:cubicBezTo>
                  <a:cubicBezTo>
                    <a:pt x="28209" y="4779"/>
                    <a:pt x="28246" y="4594"/>
                    <a:pt x="28357" y="4409"/>
                  </a:cubicBezTo>
                  <a:cubicBezTo>
                    <a:pt x="28394" y="4261"/>
                    <a:pt x="28283" y="4113"/>
                    <a:pt x="28357" y="4039"/>
                  </a:cubicBezTo>
                  <a:cubicBezTo>
                    <a:pt x="28357" y="3707"/>
                    <a:pt x="28283" y="3374"/>
                    <a:pt x="28283" y="3115"/>
                  </a:cubicBezTo>
                  <a:cubicBezTo>
                    <a:pt x="28172" y="2819"/>
                    <a:pt x="28061" y="2561"/>
                    <a:pt x="27913" y="2265"/>
                  </a:cubicBezTo>
                  <a:cubicBezTo>
                    <a:pt x="27655" y="1710"/>
                    <a:pt x="27322" y="1119"/>
                    <a:pt x="27137" y="527"/>
                  </a:cubicBezTo>
                  <a:cubicBezTo>
                    <a:pt x="27291" y="492"/>
                    <a:pt x="27453" y="475"/>
                    <a:pt x="27618" y="475"/>
                  </a:cubicBezTo>
                  <a:close/>
                  <a:moveTo>
                    <a:pt x="25473" y="4853"/>
                  </a:moveTo>
                  <a:lnTo>
                    <a:pt x="25473" y="4853"/>
                  </a:lnTo>
                  <a:cubicBezTo>
                    <a:pt x="25825" y="5001"/>
                    <a:pt x="26213" y="5075"/>
                    <a:pt x="26596" y="5075"/>
                  </a:cubicBezTo>
                  <a:cubicBezTo>
                    <a:pt x="26980" y="5075"/>
                    <a:pt x="27359" y="5001"/>
                    <a:pt x="27692" y="4853"/>
                  </a:cubicBezTo>
                  <a:lnTo>
                    <a:pt x="27692" y="4853"/>
                  </a:lnTo>
                  <a:cubicBezTo>
                    <a:pt x="27507" y="5333"/>
                    <a:pt x="27211" y="5740"/>
                    <a:pt x="26952" y="6221"/>
                  </a:cubicBezTo>
                  <a:cubicBezTo>
                    <a:pt x="26878" y="6369"/>
                    <a:pt x="26730" y="6553"/>
                    <a:pt x="26582" y="6812"/>
                  </a:cubicBezTo>
                  <a:cubicBezTo>
                    <a:pt x="26361" y="6406"/>
                    <a:pt x="26139" y="5962"/>
                    <a:pt x="25843" y="5592"/>
                  </a:cubicBezTo>
                  <a:cubicBezTo>
                    <a:pt x="25732" y="5370"/>
                    <a:pt x="25584" y="5149"/>
                    <a:pt x="25473" y="4853"/>
                  </a:cubicBezTo>
                  <a:close/>
                  <a:moveTo>
                    <a:pt x="22664" y="4261"/>
                  </a:moveTo>
                  <a:lnTo>
                    <a:pt x="22664" y="4261"/>
                  </a:lnTo>
                  <a:cubicBezTo>
                    <a:pt x="22109" y="4742"/>
                    <a:pt x="21702" y="5333"/>
                    <a:pt x="21517" y="6036"/>
                  </a:cubicBezTo>
                  <a:lnTo>
                    <a:pt x="21554" y="6036"/>
                  </a:lnTo>
                  <a:cubicBezTo>
                    <a:pt x="21665" y="5703"/>
                    <a:pt x="21850" y="5444"/>
                    <a:pt x="22035" y="5222"/>
                  </a:cubicBezTo>
                  <a:cubicBezTo>
                    <a:pt x="22257" y="5001"/>
                    <a:pt x="22516" y="4705"/>
                    <a:pt x="22848" y="4631"/>
                  </a:cubicBezTo>
                  <a:lnTo>
                    <a:pt x="22848" y="4631"/>
                  </a:lnTo>
                  <a:cubicBezTo>
                    <a:pt x="22479" y="5001"/>
                    <a:pt x="22146" y="5444"/>
                    <a:pt x="21961" y="5962"/>
                  </a:cubicBezTo>
                  <a:cubicBezTo>
                    <a:pt x="21924" y="6073"/>
                    <a:pt x="21924" y="6110"/>
                    <a:pt x="21924" y="6221"/>
                  </a:cubicBezTo>
                  <a:cubicBezTo>
                    <a:pt x="22035" y="6073"/>
                    <a:pt x="22109" y="5888"/>
                    <a:pt x="22220" y="5740"/>
                  </a:cubicBezTo>
                  <a:cubicBezTo>
                    <a:pt x="22405" y="5518"/>
                    <a:pt x="22627" y="5296"/>
                    <a:pt x="22848" y="5112"/>
                  </a:cubicBezTo>
                  <a:cubicBezTo>
                    <a:pt x="22959" y="5028"/>
                    <a:pt x="23070" y="4924"/>
                    <a:pt x="23166" y="4924"/>
                  </a:cubicBezTo>
                  <a:cubicBezTo>
                    <a:pt x="23197" y="4924"/>
                    <a:pt x="23227" y="4936"/>
                    <a:pt x="23255" y="4964"/>
                  </a:cubicBezTo>
                  <a:cubicBezTo>
                    <a:pt x="22959" y="5296"/>
                    <a:pt x="22664" y="5666"/>
                    <a:pt x="22479" y="6073"/>
                  </a:cubicBezTo>
                  <a:cubicBezTo>
                    <a:pt x="22442" y="6221"/>
                    <a:pt x="22331" y="6332"/>
                    <a:pt x="22331" y="6479"/>
                  </a:cubicBezTo>
                  <a:cubicBezTo>
                    <a:pt x="22479" y="6295"/>
                    <a:pt x="22590" y="6110"/>
                    <a:pt x="22700" y="5962"/>
                  </a:cubicBezTo>
                  <a:cubicBezTo>
                    <a:pt x="22996" y="5629"/>
                    <a:pt x="23366" y="5333"/>
                    <a:pt x="23773" y="5186"/>
                  </a:cubicBezTo>
                  <a:lnTo>
                    <a:pt x="23773" y="5186"/>
                  </a:lnTo>
                  <a:cubicBezTo>
                    <a:pt x="23551" y="5444"/>
                    <a:pt x="23329" y="5740"/>
                    <a:pt x="23181" y="6110"/>
                  </a:cubicBezTo>
                  <a:lnTo>
                    <a:pt x="23181" y="6221"/>
                  </a:lnTo>
                  <a:cubicBezTo>
                    <a:pt x="23366" y="6036"/>
                    <a:pt x="23514" y="5777"/>
                    <a:pt x="23736" y="5629"/>
                  </a:cubicBezTo>
                  <a:cubicBezTo>
                    <a:pt x="23884" y="5555"/>
                    <a:pt x="24068" y="5444"/>
                    <a:pt x="24179" y="5370"/>
                  </a:cubicBezTo>
                  <a:cubicBezTo>
                    <a:pt x="24364" y="5407"/>
                    <a:pt x="24623" y="5444"/>
                    <a:pt x="24808" y="5518"/>
                  </a:cubicBezTo>
                  <a:cubicBezTo>
                    <a:pt x="24818" y="5524"/>
                    <a:pt x="24830" y="5526"/>
                    <a:pt x="24842" y="5526"/>
                  </a:cubicBezTo>
                  <a:cubicBezTo>
                    <a:pt x="24913" y="5526"/>
                    <a:pt x="25003" y="5444"/>
                    <a:pt x="25067" y="5444"/>
                  </a:cubicBezTo>
                  <a:cubicBezTo>
                    <a:pt x="25104" y="5555"/>
                    <a:pt x="25214" y="5703"/>
                    <a:pt x="25251" y="5777"/>
                  </a:cubicBezTo>
                  <a:cubicBezTo>
                    <a:pt x="25062" y="5669"/>
                    <a:pt x="24833" y="5600"/>
                    <a:pt x="24593" y="5600"/>
                  </a:cubicBezTo>
                  <a:cubicBezTo>
                    <a:pt x="24506" y="5600"/>
                    <a:pt x="24416" y="5609"/>
                    <a:pt x="24327" y="5629"/>
                  </a:cubicBezTo>
                  <a:cubicBezTo>
                    <a:pt x="23773" y="5777"/>
                    <a:pt x="23403" y="6258"/>
                    <a:pt x="23181" y="6738"/>
                  </a:cubicBezTo>
                  <a:cubicBezTo>
                    <a:pt x="22996" y="7182"/>
                    <a:pt x="23070" y="7663"/>
                    <a:pt x="23255" y="8032"/>
                  </a:cubicBezTo>
                  <a:cubicBezTo>
                    <a:pt x="22700" y="8069"/>
                    <a:pt x="22109" y="8328"/>
                    <a:pt x="21517" y="8661"/>
                  </a:cubicBezTo>
                  <a:cubicBezTo>
                    <a:pt x="21333" y="8476"/>
                    <a:pt x="21148" y="8291"/>
                    <a:pt x="21037" y="8069"/>
                  </a:cubicBezTo>
                  <a:cubicBezTo>
                    <a:pt x="20852" y="7589"/>
                    <a:pt x="20815" y="7034"/>
                    <a:pt x="20963" y="6590"/>
                  </a:cubicBezTo>
                  <a:cubicBezTo>
                    <a:pt x="21111" y="5851"/>
                    <a:pt x="21517" y="5112"/>
                    <a:pt x="22072" y="4631"/>
                  </a:cubicBezTo>
                  <a:cubicBezTo>
                    <a:pt x="22257" y="4483"/>
                    <a:pt x="22442" y="4298"/>
                    <a:pt x="22664" y="4261"/>
                  </a:cubicBezTo>
                  <a:close/>
                  <a:moveTo>
                    <a:pt x="30538" y="4261"/>
                  </a:moveTo>
                  <a:cubicBezTo>
                    <a:pt x="30723" y="4298"/>
                    <a:pt x="30908" y="4446"/>
                    <a:pt x="31019" y="4557"/>
                  </a:cubicBezTo>
                  <a:cubicBezTo>
                    <a:pt x="31647" y="5001"/>
                    <a:pt x="32054" y="5703"/>
                    <a:pt x="32239" y="6443"/>
                  </a:cubicBezTo>
                  <a:cubicBezTo>
                    <a:pt x="32387" y="6997"/>
                    <a:pt x="32387" y="7552"/>
                    <a:pt x="32202" y="8069"/>
                  </a:cubicBezTo>
                  <a:cubicBezTo>
                    <a:pt x="32091" y="8291"/>
                    <a:pt x="31906" y="8476"/>
                    <a:pt x="31721" y="8661"/>
                  </a:cubicBezTo>
                  <a:cubicBezTo>
                    <a:pt x="31167" y="8291"/>
                    <a:pt x="30538" y="8069"/>
                    <a:pt x="29836" y="7921"/>
                  </a:cubicBezTo>
                  <a:cubicBezTo>
                    <a:pt x="30021" y="7515"/>
                    <a:pt x="30095" y="7034"/>
                    <a:pt x="29910" y="6627"/>
                  </a:cubicBezTo>
                  <a:cubicBezTo>
                    <a:pt x="29688" y="6110"/>
                    <a:pt x="29281" y="5592"/>
                    <a:pt x="28690" y="5518"/>
                  </a:cubicBezTo>
                  <a:cubicBezTo>
                    <a:pt x="28606" y="5487"/>
                    <a:pt x="28519" y="5473"/>
                    <a:pt x="28432" y="5473"/>
                  </a:cubicBezTo>
                  <a:cubicBezTo>
                    <a:pt x="28211" y="5473"/>
                    <a:pt x="27988" y="5560"/>
                    <a:pt x="27802" y="5666"/>
                  </a:cubicBezTo>
                  <a:cubicBezTo>
                    <a:pt x="27839" y="5555"/>
                    <a:pt x="27950" y="5481"/>
                    <a:pt x="27987" y="5333"/>
                  </a:cubicBezTo>
                  <a:cubicBezTo>
                    <a:pt x="28051" y="5379"/>
                    <a:pt x="28119" y="5395"/>
                    <a:pt x="28190" y="5395"/>
                  </a:cubicBezTo>
                  <a:cubicBezTo>
                    <a:pt x="28376" y="5395"/>
                    <a:pt x="28585" y="5284"/>
                    <a:pt x="28797" y="5284"/>
                  </a:cubicBezTo>
                  <a:cubicBezTo>
                    <a:pt x="28835" y="5284"/>
                    <a:pt x="28873" y="5288"/>
                    <a:pt x="28912" y="5296"/>
                  </a:cubicBezTo>
                  <a:cubicBezTo>
                    <a:pt x="29318" y="5407"/>
                    <a:pt x="29651" y="5740"/>
                    <a:pt x="29910" y="6110"/>
                  </a:cubicBezTo>
                  <a:lnTo>
                    <a:pt x="29910" y="6036"/>
                  </a:lnTo>
                  <a:cubicBezTo>
                    <a:pt x="29799" y="5703"/>
                    <a:pt x="29540" y="5407"/>
                    <a:pt x="29355" y="5149"/>
                  </a:cubicBezTo>
                  <a:lnTo>
                    <a:pt x="29355" y="5149"/>
                  </a:lnTo>
                  <a:cubicBezTo>
                    <a:pt x="30021" y="5370"/>
                    <a:pt x="30464" y="5888"/>
                    <a:pt x="30797" y="6443"/>
                  </a:cubicBezTo>
                  <a:cubicBezTo>
                    <a:pt x="30760" y="6110"/>
                    <a:pt x="30575" y="5851"/>
                    <a:pt x="30390" y="5592"/>
                  </a:cubicBezTo>
                  <a:cubicBezTo>
                    <a:pt x="30243" y="5370"/>
                    <a:pt x="30058" y="5186"/>
                    <a:pt x="29873" y="4964"/>
                  </a:cubicBezTo>
                  <a:cubicBezTo>
                    <a:pt x="29891" y="4945"/>
                    <a:pt x="29928" y="4936"/>
                    <a:pt x="29965" y="4936"/>
                  </a:cubicBezTo>
                  <a:cubicBezTo>
                    <a:pt x="30002" y="4936"/>
                    <a:pt x="30039" y="4945"/>
                    <a:pt x="30058" y="4964"/>
                  </a:cubicBezTo>
                  <a:cubicBezTo>
                    <a:pt x="30353" y="5149"/>
                    <a:pt x="30575" y="5370"/>
                    <a:pt x="30797" y="5592"/>
                  </a:cubicBezTo>
                  <a:cubicBezTo>
                    <a:pt x="30945" y="5777"/>
                    <a:pt x="31093" y="6036"/>
                    <a:pt x="31204" y="6221"/>
                  </a:cubicBezTo>
                  <a:cubicBezTo>
                    <a:pt x="31167" y="5888"/>
                    <a:pt x="31019" y="5592"/>
                    <a:pt x="30834" y="5333"/>
                  </a:cubicBezTo>
                  <a:cubicBezTo>
                    <a:pt x="30723" y="5038"/>
                    <a:pt x="30464" y="4816"/>
                    <a:pt x="30279" y="4631"/>
                  </a:cubicBezTo>
                  <a:lnTo>
                    <a:pt x="30279" y="4631"/>
                  </a:lnTo>
                  <a:cubicBezTo>
                    <a:pt x="30723" y="4779"/>
                    <a:pt x="31019" y="5112"/>
                    <a:pt x="31315" y="5407"/>
                  </a:cubicBezTo>
                  <a:cubicBezTo>
                    <a:pt x="31463" y="5592"/>
                    <a:pt x="31573" y="5777"/>
                    <a:pt x="31647" y="6036"/>
                  </a:cubicBezTo>
                  <a:lnTo>
                    <a:pt x="31684" y="6036"/>
                  </a:lnTo>
                  <a:cubicBezTo>
                    <a:pt x="31500" y="5333"/>
                    <a:pt x="31093" y="4742"/>
                    <a:pt x="30538" y="4261"/>
                  </a:cubicBezTo>
                  <a:close/>
                  <a:moveTo>
                    <a:pt x="24802" y="5969"/>
                  </a:moveTo>
                  <a:cubicBezTo>
                    <a:pt x="24938" y="5969"/>
                    <a:pt x="25070" y="6008"/>
                    <a:pt x="25178" y="6073"/>
                  </a:cubicBezTo>
                  <a:cubicBezTo>
                    <a:pt x="25584" y="6258"/>
                    <a:pt x="25806" y="6627"/>
                    <a:pt x="26102" y="6960"/>
                  </a:cubicBezTo>
                  <a:cubicBezTo>
                    <a:pt x="26176" y="7034"/>
                    <a:pt x="26324" y="7182"/>
                    <a:pt x="26471" y="7182"/>
                  </a:cubicBezTo>
                  <a:cubicBezTo>
                    <a:pt x="26508" y="7182"/>
                    <a:pt x="26545" y="7145"/>
                    <a:pt x="26582" y="7071"/>
                  </a:cubicBezTo>
                  <a:cubicBezTo>
                    <a:pt x="26629" y="7149"/>
                    <a:pt x="26695" y="7181"/>
                    <a:pt x="26765" y="7181"/>
                  </a:cubicBezTo>
                  <a:cubicBezTo>
                    <a:pt x="26860" y="7181"/>
                    <a:pt x="26962" y="7120"/>
                    <a:pt x="27026" y="7034"/>
                  </a:cubicBezTo>
                  <a:cubicBezTo>
                    <a:pt x="27285" y="6738"/>
                    <a:pt x="27507" y="6369"/>
                    <a:pt x="27876" y="6147"/>
                  </a:cubicBezTo>
                  <a:cubicBezTo>
                    <a:pt x="28046" y="6074"/>
                    <a:pt x="28231" y="6002"/>
                    <a:pt x="28422" y="6002"/>
                  </a:cubicBezTo>
                  <a:cubicBezTo>
                    <a:pt x="28522" y="6002"/>
                    <a:pt x="28625" y="6022"/>
                    <a:pt x="28727" y="6073"/>
                  </a:cubicBezTo>
                  <a:cubicBezTo>
                    <a:pt x="29096" y="6258"/>
                    <a:pt x="29355" y="6627"/>
                    <a:pt x="29466" y="6997"/>
                  </a:cubicBezTo>
                  <a:cubicBezTo>
                    <a:pt x="29540" y="7293"/>
                    <a:pt x="29355" y="7626"/>
                    <a:pt x="29244" y="7921"/>
                  </a:cubicBezTo>
                  <a:cubicBezTo>
                    <a:pt x="28727" y="7921"/>
                    <a:pt x="28172" y="7921"/>
                    <a:pt x="27692" y="8106"/>
                  </a:cubicBezTo>
                  <a:cubicBezTo>
                    <a:pt x="27433" y="8180"/>
                    <a:pt x="27211" y="8513"/>
                    <a:pt x="27322" y="8772"/>
                  </a:cubicBezTo>
                  <a:cubicBezTo>
                    <a:pt x="27581" y="8698"/>
                    <a:pt x="27765" y="8550"/>
                    <a:pt x="27987" y="8513"/>
                  </a:cubicBezTo>
                  <a:cubicBezTo>
                    <a:pt x="28246" y="8402"/>
                    <a:pt x="28579" y="8402"/>
                    <a:pt x="28912" y="8402"/>
                  </a:cubicBezTo>
                  <a:cubicBezTo>
                    <a:pt x="28875" y="8513"/>
                    <a:pt x="28801" y="8587"/>
                    <a:pt x="28727" y="8661"/>
                  </a:cubicBezTo>
                  <a:cubicBezTo>
                    <a:pt x="28431" y="8772"/>
                    <a:pt x="28135" y="8957"/>
                    <a:pt x="27802" y="8957"/>
                  </a:cubicBezTo>
                  <a:cubicBezTo>
                    <a:pt x="27507" y="8957"/>
                    <a:pt x="27248" y="8920"/>
                    <a:pt x="26952" y="8883"/>
                  </a:cubicBezTo>
                  <a:lnTo>
                    <a:pt x="26952" y="8883"/>
                  </a:lnTo>
                  <a:cubicBezTo>
                    <a:pt x="26952" y="8883"/>
                    <a:pt x="27026" y="8920"/>
                    <a:pt x="27026" y="8957"/>
                  </a:cubicBezTo>
                  <a:cubicBezTo>
                    <a:pt x="27248" y="9067"/>
                    <a:pt x="27470" y="9104"/>
                    <a:pt x="27692" y="9141"/>
                  </a:cubicBezTo>
                  <a:cubicBezTo>
                    <a:pt x="27756" y="9158"/>
                    <a:pt x="27819" y="9165"/>
                    <a:pt x="27881" y="9165"/>
                  </a:cubicBezTo>
                  <a:cubicBezTo>
                    <a:pt x="28103" y="9165"/>
                    <a:pt x="28311" y="9072"/>
                    <a:pt x="28542" y="8957"/>
                  </a:cubicBezTo>
                  <a:lnTo>
                    <a:pt x="28542" y="8957"/>
                  </a:lnTo>
                  <a:cubicBezTo>
                    <a:pt x="28431" y="9067"/>
                    <a:pt x="28357" y="9252"/>
                    <a:pt x="28209" y="9289"/>
                  </a:cubicBezTo>
                  <a:cubicBezTo>
                    <a:pt x="27960" y="9372"/>
                    <a:pt x="27699" y="9420"/>
                    <a:pt x="27440" y="9420"/>
                  </a:cubicBezTo>
                  <a:cubicBezTo>
                    <a:pt x="27237" y="9420"/>
                    <a:pt x="27036" y="9391"/>
                    <a:pt x="26841" y="9326"/>
                  </a:cubicBezTo>
                  <a:lnTo>
                    <a:pt x="26841" y="9326"/>
                  </a:lnTo>
                  <a:cubicBezTo>
                    <a:pt x="26952" y="9474"/>
                    <a:pt x="27137" y="9474"/>
                    <a:pt x="27285" y="9511"/>
                  </a:cubicBezTo>
                  <a:cubicBezTo>
                    <a:pt x="27581" y="9585"/>
                    <a:pt x="27802" y="9622"/>
                    <a:pt x="28061" y="9622"/>
                  </a:cubicBezTo>
                  <a:cubicBezTo>
                    <a:pt x="27923" y="9788"/>
                    <a:pt x="27722" y="9809"/>
                    <a:pt x="27505" y="9809"/>
                  </a:cubicBezTo>
                  <a:cubicBezTo>
                    <a:pt x="27433" y="9809"/>
                    <a:pt x="27359" y="9807"/>
                    <a:pt x="27285" y="9807"/>
                  </a:cubicBezTo>
                  <a:cubicBezTo>
                    <a:pt x="27026" y="9807"/>
                    <a:pt x="26767" y="9733"/>
                    <a:pt x="26545" y="9659"/>
                  </a:cubicBezTo>
                  <a:lnTo>
                    <a:pt x="26545" y="9659"/>
                  </a:lnTo>
                  <a:cubicBezTo>
                    <a:pt x="26730" y="9807"/>
                    <a:pt x="27026" y="9918"/>
                    <a:pt x="27248" y="9992"/>
                  </a:cubicBezTo>
                  <a:cubicBezTo>
                    <a:pt x="27396" y="10103"/>
                    <a:pt x="27581" y="10103"/>
                    <a:pt x="27765" y="10103"/>
                  </a:cubicBezTo>
                  <a:cubicBezTo>
                    <a:pt x="27655" y="10177"/>
                    <a:pt x="27618" y="10287"/>
                    <a:pt x="27507" y="10361"/>
                  </a:cubicBezTo>
                  <a:cubicBezTo>
                    <a:pt x="27434" y="10405"/>
                    <a:pt x="27356" y="10420"/>
                    <a:pt x="27274" y="10420"/>
                  </a:cubicBezTo>
                  <a:cubicBezTo>
                    <a:pt x="27148" y="10420"/>
                    <a:pt x="27013" y="10384"/>
                    <a:pt x="26878" y="10361"/>
                  </a:cubicBezTo>
                  <a:cubicBezTo>
                    <a:pt x="26767" y="10361"/>
                    <a:pt x="26767" y="10324"/>
                    <a:pt x="26730" y="10287"/>
                  </a:cubicBezTo>
                  <a:lnTo>
                    <a:pt x="26361" y="10287"/>
                  </a:lnTo>
                  <a:cubicBezTo>
                    <a:pt x="26324" y="10324"/>
                    <a:pt x="26287" y="10361"/>
                    <a:pt x="26213" y="10361"/>
                  </a:cubicBezTo>
                  <a:cubicBezTo>
                    <a:pt x="26065" y="10361"/>
                    <a:pt x="25917" y="10411"/>
                    <a:pt x="25780" y="10411"/>
                  </a:cubicBezTo>
                  <a:cubicBezTo>
                    <a:pt x="25712" y="10411"/>
                    <a:pt x="25646" y="10398"/>
                    <a:pt x="25584" y="10361"/>
                  </a:cubicBezTo>
                  <a:cubicBezTo>
                    <a:pt x="25473" y="10324"/>
                    <a:pt x="25436" y="10177"/>
                    <a:pt x="25362" y="10103"/>
                  </a:cubicBezTo>
                  <a:cubicBezTo>
                    <a:pt x="25547" y="10103"/>
                    <a:pt x="25732" y="10103"/>
                    <a:pt x="25843" y="9992"/>
                  </a:cubicBezTo>
                  <a:cubicBezTo>
                    <a:pt x="26102" y="9918"/>
                    <a:pt x="26324" y="9807"/>
                    <a:pt x="26545" y="9659"/>
                  </a:cubicBezTo>
                  <a:lnTo>
                    <a:pt x="26545" y="9659"/>
                  </a:lnTo>
                  <a:cubicBezTo>
                    <a:pt x="26324" y="9733"/>
                    <a:pt x="26028" y="9807"/>
                    <a:pt x="25806" y="9807"/>
                  </a:cubicBezTo>
                  <a:cubicBezTo>
                    <a:pt x="25741" y="9807"/>
                    <a:pt x="25672" y="9809"/>
                    <a:pt x="25602" y="9809"/>
                  </a:cubicBezTo>
                  <a:cubicBezTo>
                    <a:pt x="25390" y="9809"/>
                    <a:pt x="25168" y="9788"/>
                    <a:pt x="25030" y="9622"/>
                  </a:cubicBezTo>
                  <a:lnTo>
                    <a:pt x="25030" y="9622"/>
                  </a:lnTo>
                  <a:cubicBezTo>
                    <a:pt x="25077" y="9629"/>
                    <a:pt x="25125" y="9632"/>
                    <a:pt x="25172" y="9632"/>
                  </a:cubicBezTo>
                  <a:cubicBezTo>
                    <a:pt x="25383" y="9632"/>
                    <a:pt x="25595" y="9571"/>
                    <a:pt x="25806" y="9511"/>
                  </a:cubicBezTo>
                  <a:cubicBezTo>
                    <a:pt x="25991" y="9474"/>
                    <a:pt x="26139" y="9474"/>
                    <a:pt x="26287" y="9326"/>
                  </a:cubicBezTo>
                  <a:lnTo>
                    <a:pt x="26287" y="9326"/>
                  </a:lnTo>
                  <a:cubicBezTo>
                    <a:pt x="26064" y="9378"/>
                    <a:pt x="25848" y="9405"/>
                    <a:pt x="25634" y="9405"/>
                  </a:cubicBezTo>
                  <a:cubicBezTo>
                    <a:pt x="25386" y="9405"/>
                    <a:pt x="25139" y="9369"/>
                    <a:pt x="24882" y="9289"/>
                  </a:cubicBezTo>
                  <a:cubicBezTo>
                    <a:pt x="24734" y="9252"/>
                    <a:pt x="24660" y="9104"/>
                    <a:pt x="24549" y="8957"/>
                  </a:cubicBezTo>
                  <a:lnTo>
                    <a:pt x="24549" y="8957"/>
                  </a:lnTo>
                  <a:cubicBezTo>
                    <a:pt x="24789" y="9047"/>
                    <a:pt x="25005" y="9161"/>
                    <a:pt x="25237" y="9161"/>
                  </a:cubicBezTo>
                  <a:cubicBezTo>
                    <a:pt x="25290" y="9161"/>
                    <a:pt x="25344" y="9155"/>
                    <a:pt x="25399" y="9141"/>
                  </a:cubicBezTo>
                  <a:cubicBezTo>
                    <a:pt x="25621" y="9104"/>
                    <a:pt x="25843" y="9067"/>
                    <a:pt x="26102" y="8957"/>
                  </a:cubicBezTo>
                  <a:cubicBezTo>
                    <a:pt x="26102" y="8957"/>
                    <a:pt x="26139" y="8920"/>
                    <a:pt x="26139" y="8883"/>
                  </a:cubicBezTo>
                  <a:lnTo>
                    <a:pt x="26139" y="8883"/>
                  </a:lnTo>
                  <a:cubicBezTo>
                    <a:pt x="25902" y="8930"/>
                    <a:pt x="25620" y="8992"/>
                    <a:pt x="25350" y="8992"/>
                  </a:cubicBezTo>
                  <a:cubicBezTo>
                    <a:pt x="25199" y="8992"/>
                    <a:pt x="25052" y="8973"/>
                    <a:pt x="24919" y="8920"/>
                  </a:cubicBezTo>
                  <a:cubicBezTo>
                    <a:pt x="24734" y="8846"/>
                    <a:pt x="24623" y="8772"/>
                    <a:pt x="24438" y="8698"/>
                  </a:cubicBezTo>
                  <a:cubicBezTo>
                    <a:pt x="24327" y="8661"/>
                    <a:pt x="24290" y="8550"/>
                    <a:pt x="24179" y="8476"/>
                  </a:cubicBezTo>
                  <a:cubicBezTo>
                    <a:pt x="24512" y="8476"/>
                    <a:pt x="24808" y="8476"/>
                    <a:pt x="25104" y="8550"/>
                  </a:cubicBezTo>
                  <a:cubicBezTo>
                    <a:pt x="25362" y="8587"/>
                    <a:pt x="25547" y="8772"/>
                    <a:pt x="25769" y="8846"/>
                  </a:cubicBezTo>
                  <a:cubicBezTo>
                    <a:pt x="25806" y="8698"/>
                    <a:pt x="25843" y="8513"/>
                    <a:pt x="25769" y="8402"/>
                  </a:cubicBezTo>
                  <a:cubicBezTo>
                    <a:pt x="25584" y="8106"/>
                    <a:pt x="25214" y="8032"/>
                    <a:pt x="24845" y="7995"/>
                  </a:cubicBezTo>
                  <a:cubicBezTo>
                    <a:pt x="24623" y="7884"/>
                    <a:pt x="24290" y="7884"/>
                    <a:pt x="23957" y="7884"/>
                  </a:cubicBezTo>
                  <a:cubicBezTo>
                    <a:pt x="23773" y="7589"/>
                    <a:pt x="23625" y="7182"/>
                    <a:pt x="23773" y="6849"/>
                  </a:cubicBezTo>
                  <a:cubicBezTo>
                    <a:pt x="23921" y="6479"/>
                    <a:pt x="24142" y="6147"/>
                    <a:pt x="24512" y="6036"/>
                  </a:cubicBezTo>
                  <a:cubicBezTo>
                    <a:pt x="24605" y="5989"/>
                    <a:pt x="24704" y="5969"/>
                    <a:pt x="24802" y="5969"/>
                  </a:cubicBezTo>
                  <a:close/>
                  <a:moveTo>
                    <a:pt x="26582" y="10361"/>
                  </a:moveTo>
                  <a:cubicBezTo>
                    <a:pt x="26878" y="10435"/>
                    <a:pt x="27137" y="10546"/>
                    <a:pt x="27433" y="10583"/>
                  </a:cubicBezTo>
                  <a:lnTo>
                    <a:pt x="27248" y="10768"/>
                  </a:lnTo>
                  <a:lnTo>
                    <a:pt x="26915" y="10768"/>
                  </a:lnTo>
                  <a:cubicBezTo>
                    <a:pt x="26952" y="10731"/>
                    <a:pt x="27026" y="10694"/>
                    <a:pt x="27063" y="10694"/>
                  </a:cubicBezTo>
                  <a:cubicBezTo>
                    <a:pt x="26915" y="10694"/>
                    <a:pt x="26767" y="10731"/>
                    <a:pt x="26656" y="10731"/>
                  </a:cubicBezTo>
                  <a:cubicBezTo>
                    <a:pt x="26508" y="10731"/>
                    <a:pt x="26361" y="10694"/>
                    <a:pt x="26213" y="10694"/>
                  </a:cubicBezTo>
                  <a:cubicBezTo>
                    <a:pt x="26287" y="10731"/>
                    <a:pt x="26324" y="10768"/>
                    <a:pt x="26361" y="10768"/>
                  </a:cubicBezTo>
                  <a:cubicBezTo>
                    <a:pt x="26287" y="10805"/>
                    <a:pt x="26222" y="10824"/>
                    <a:pt x="26162" y="10824"/>
                  </a:cubicBezTo>
                  <a:cubicBezTo>
                    <a:pt x="26102" y="10824"/>
                    <a:pt x="26046" y="10805"/>
                    <a:pt x="25991" y="10768"/>
                  </a:cubicBezTo>
                  <a:cubicBezTo>
                    <a:pt x="25917" y="10731"/>
                    <a:pt x="25843" y="10657"/>
                    <a:pt x="25806" y="10583"/>
                  </a:cubicBezTo>
                  <a:cubicBezTo>
                    <a:pt x="26102" y="10546"/>
                    <a:pt x="26361" y="10435"/>
                    <a:pt x="26582" y="10361"/>
                  </a:cubicBezTo>
                  <a:close/>
                  <a:moveTo>
                    <a:pt x="26582" y="10953"/>
                  </a:moveTo>
                  <a:cubicBezTo>
                    <a:pt x="26730" y="10990"/>
                    <a:pt x="26878" y="11064"/>
                    <a:pt x="27026" y="11064"/>
                  </a:cubicBezTo>
                  <a:cubicBezTo>
                    <a:pt x="26878" y="11212"/>
                    <a:pt x="26730" y="11397"/>
                    <a:pt x="26582" y="11581"/>
                  </a:cubicBezTo>
                  <a:cubicBezTo>
                    <a:pt x="26471" y="11360"/>
                    <a:pt x="26324" y="11249"/>
                    <a:pt x="26176" y="11064"/>
                  </a:cubicBezTo>
                  <a:cubicBezTo>
                    <a:pt x="26324" y="11064"/>
                    <a:pt x="26471" y="10990"/>
                    <a:pt x="26582" y="10953"/>
                  </a:cubicBezTo>
                  <a:close/>
                  <a:moveTo>
                    <a:pt x="23736" y="16055"/>
                  </a:moveTo>
                  <a:cubicBezTo>
                    <a:pt x="23921" y="16240"/>
                    <a:pt x="24142" y="16425"/>
                    <a:pt x="24327" y="16572"/>
                  </a:cubicBezTo>
                  <a:cubicBezTo>
                    <a:pt x="24364" y="16609"/>
                    <a:pt x="24364" y="16646"/>
                    <a:pt x="24438" y="16646"/>
                  </a:cubicBezTo>
                  <a:lnTo>
                    <a:pt x="24512" y="16646"/>
                  </a:lnTo>
                  <a:cubicBezTo>
                    <a:pt x="24585" y="16671"/>
                    <a:pt x="24657" y="16726"/>
                    <a:pt x="24730" y="16783"/>
                  </a:cubicBezTo>
                  <a:lnTo>
                    <a:pt x="24730" y="16783"/>
                  </a:lnTo>
                  <a:cubicBezTo>
                    <a:pt x="24763" y="16762"/>
                    <a:pt x="24797" y="16741"/>
                    <a:pt x="24831" y="16720"/>
                  </a:cubicBezTo>
                  <a:lnTo>
                    <a:pt x="24831" y="16720"/>
                  </a:lnTo>
                  <a:cubicBezTo>
                    <a:pt x="24861" y="16741"/>
                    <a:pt x="24890" y="16765"/>
                    <a:pt x="24919" y="16794"/>
                  </a:cubicBezTo>
                  <a:cubicBezTo>
                    <a:pt x="24999" y="16783"/>
                    <a:pt x="25072" y="16764"/>
                    <a:pt x="25141" y="16742"/>
                  </a:cubicBezTo>
                  <a:lnTo>
                    <a:pt x="25141" y="16742"/>
                  </a:lnTo>
                  <a:cubicBezTo>
                    <a:pt x="25177" y="16766"/>
                    <a:pt x="25207" y="16787"/>
                    <a:pt x="25236" y="16805"/>
                  </a:cubicBezTo>
                  <a:lnTo>
                    <a:pt x="25236" y="16805"/>
                  </a:lnTo>
                  <a:cubicBezTo>
                    <a:pt x="25362" y="16758"/>
                    <a:pt x="25482" y="16701"/>
                    <a:pt x="25584" y="16572"/>
                  </a:cubicBezTo>
                  <a:lnTo>
                    <a:pt x="25584" y="16572"/>
                  </a:lnTo>
                  <a:cubicBezTo>
                    <a:pt x="25431" y="16623"/>
                    <a:pt x="25296" y="16692"/>
                    <a:pt x="25141" y="16742"/>
                  </a:cubicBezTo>
                  <a:lnTo>
                    <a:pt x="25141" y="16742"/>
                  </a:lnTo>
                  <a:cubicBezTo>
                    <a:pt x="25100" y="16714"/>
                    <a:pt x="25052" y="16682"/>
                    <a:pt x="24993" y="16646"/>
                  </a:cubicBezTo>
                  <a:cubicBezTo>
                    <a:pt x="24939" y="16660"/>
                    <a:pt x="24885" y="16688"/>
                    <a:pt x="24831" y="16720"/>
                  </a:cubicBezTo>
                  <a:lnTo>
                    <a:pt x="24831" y="16720"/>
                  </a:lnTo>
                  <a:cubicBezTo>
                    <a:pt x="24747" y="16661"/>
                    <a:pt x="24658" y="16627"/>
                    <a:pt x="24549" y="16572"/>
                  </a:cubicBezTo>
                  <a:cubicBezTo>
                    <a:pt x="24697" y="16499"/>
                    <a:pt x="24845" y="16462"/>
                    <a:pt x="24919" y="16388"/>
                  </a:cubicBezTo>
                  <a:lnTo>
                    <a:pt x="24919" y="16388"/>
                  </a:lnTo>
                  <a:lnTo>
                    <a:pt x="24512" y="16499"/>
                  </a:lnTo>
                  <a:cubicBezTo>
                    <a:pt x="24364" y="16462"/>
                    <a:pt x="24290" y="16388"/>
                    <a:pt x="24142" y="16314"/>
                  </a:cubicBezTo>
                  <a:cubicBezTo>
                    <a:pt x="24253" y="16240"/>
                    <a:pt x="24364" y="16240"/>
                    <a:pt x="24512" y="16203"/>
                  </a:cubicBezTo>
                  <a:lnTo>
                    <a:pt x="24512" y="16092"/>
                  </a:lnTo>
                  <a:cubicBezTo>
                    <a:pt x="24364" y="16129"/>
                    <a:pt x="24179" y="16240"/>
                    <a:pt x="24068" y="16240"/>
                  </a:cubicBezTo>
                  <a:cubicBezTo>
                    <a:pt x="23921" y="16203"/>
                    <a:pt x="23810" y="16092"/>
                    <a:pt x="23736" y="16055"/>
                  </a:cubicBezTo>
                  <a:close/>
                  <a:moveTo>
                    <a:pt x="25236" y="16805"/>
                  </a:moveTo>
                  <a:lnTo>
                    <a:pt x="25236" y="16805"/>
                  </a:lnTo>
                  <a:cubicBezTo>
                    <a:pt x="25180" y="16826"/>
                    <a:pt x="25123" y="16846"/>
                    <a:pt x="25067" y="16868"/>
                  </a:cubicBezTo>
                  <a:cubicBezTo>
                    <a:pt x="25109" y="16889"/>
                    <a:pt x="25148" y="16913"/>
                    <a:pt x="25186" y="16937"/>
                  </a:cubicBezTo>
                  <a:lnTo>
                    <a:pt x="25186" y="16937"/>
                  </a:lnTo>
                  <a:cubicBezTo>
                    <a:pt x="25246" y="16909"/>
                    <a:pt x="25304" y="16883"/>
                    <a:pt x="25362" y="16868"/>
                  </a:cubicBezTo>
                  <a:cubicBezTo>
                    <a:pt x="25317" y="16853"/>
                    <a:pt x="25279" y="16832"/>
                    <a:pt x="25236" y="16805"/>
                  </a:cubicBezTo>
                  <a:close/>
                  <a:moveTo>
                    <a:pt x="24730" y="16783"/>
                  </a:moveTo>
                  <a:lnTo>
                    <a:pt x="24730" y="16783"/>
                  </a:lnTo>
                  <a:cubicBezTo>
                    <a:pt x="24669" y="16820"/>
                    <a:pt x="24609" y="16853"/>
                    <a:pt x="24549" y="16868"/>
                  </a:cubicBezTo>
                  <a:cubicBezTo>
                    <a:pt x="24601" y="16894"/>
                    <a:pt x="24648" y="16920"/>
                    <a:pt x="24691" y="16944"/>
                  </a:cubicBezTo>
                  <a:lnTo>
                    <a:pt x="24691" y="16944"/>
                  </a:lnTo>
                  <a:cubicBezTo>
                    <a:pt x="24741" y="16920"/>
                    <a:pt x="24793" y="16894"/>
                    <a:pt x="24845" y="16868"/>
                  </a:cubicBezTo>
                  <a:cubicBezTo>
                    <a:pt x="24806" y="16843"/>
                    <a:pt x="24768" y="16813"/>
                    <a:pt x="24730" y="16783"/>
                  </a:cubicBezTo>
                  <a:close/>
                  <a:moveTo>
                    <a:pt x="25701" y="17093"/>
                  </a:moveTo>
                  <a:lnTo>
                    <a:pt x="25701" y="17093"/>
                  </a:lnTo>
                  <a:cubicBezTo>
                    <a:pt x="25665" y="17115"/>
                    <a:pt x="25626" y="17139"/>
                    <a:pt x="25584" y="17164"/>
                  </a:cubicBezTo>
                  <a:cubicBezTo>
                    <a:pt x="25632" y="17196"/>
                    <a:pt x="25686" y="17227"/>
                    <a:pt x="25744" y="17259"/>
                  </a:cubicBezTo>
                  <a:lnTo>
                    <a:pt x="25744" y="17259"/>
                  </a:lnTo>
                  <a:lnTo>
                    <a:pt x="25917" y="17201"/>
                  </a:lnTo>
                  <a:cubicBezTo>
                    <a:pt x="25845" y="17165"/>
                    <a:pt x="25773" y="17129"/>
                    <a:pt x="25701" y="17093"/>
                  </a:cubicBezTo>
                  <a:close/>
                  <a:moveTo>
                    <a:pt x="27765" y="17016"/>
                  </a:moveTo>
                  <a:cubicBezTo>
                    <a:pt x="27839" y="17053"/>
                    <a:pt x="27987" y="17127"/>
                    <a:pt x="28135" y="17201"/>
                  </a:cubicBezTo>
                  <a:cubicBezTo>
                    <a:pt x="28024" y="17238"/>
                    <a:pt x="27876" y="17312"/>
                    <a:pt x="27802" y="17349"/>
                  </a:cubicBezTo>
                  <a:cubicBezTo>
                    <a:pt x="27655" y="17349"/>
                    <a:pt x="27507" y="17238"/>
                    <a:pt x="27322" y="17201"/>
                  </a:cubicBezTo>
                  <a:cubicBezTo>
                    <a:pt x="27470" y="17164"/>
                    <a:pt x="27618" y="17053"/>
                    <a:pt x="27765" y="17016"/>
                  </a:cubicBezTo>
                  <a:close/>
                  <a:moveTo>
                    <a:pt x="25615" y="17700"/>
                  </a:moveTo>
                  <a:cubicBezTo>
                    <a:pt x="25604" y="17706"/>
                    <a:pt x="25594" y="17712"/>
                    <a:pt x="25584" y="17719"/>
                  </a:cubicBezTo>
                  <a:lnTo>
                    <a:pt x="25706" y="17763"/>
                  </a:lnTo>
                  <a:lnTo>
                    <a:pt x="25706" y="17763"/>
                  </a:lnTo>
                  <a:cubicBezTo>
                    <a:pt x="25715" y="17760"/>
                    <a:pt x="25723" y="17758"/>
                    <a:pt x="25732" y="17756"/>
                  </a:cubicBezTo>
                  <a:cubicBezTo>
                    <a:pt x="25696" y="17743"/>
                    <a:pt x="25655" y="17723"/>
                    <a:pt x="25615" y="17700"/>
                  </a:cubicBezTo>
                  <a:close/>
                  <a:moveTo>
                    <a:pt x="27839" y="17571"/>
                  </a:moveTo>
                  <a:cubicBezTo>
                    <a:pt x="27950" y="17608"/>
                    <a:pt x="28061" y="17719"/>
                    <a:pt x="28209" y="17793"/>
                  </a:cubicBezTo>
                  <a:lnTo>
                    <a:pt x="27950" y="17940"/>
                  </a:lnTo>
                  <a:cubicBezTo>
                    <a:pt x="27802" y="17903"/>
                    <a:pt x="27655" y="17793"/>
                    <a:pt x="27507" y="17756"/>
                  </a:cubicBezTo>
                  <a:cubicBezTo>
                    <a:pt x="27618" y="17719"/>
                    <a:pt x="27765" y="17608"/>
                    <a:pt x="27839" y="17571"/>
                  </a:cubicBezTo>
                  <a:close/>
                  <a:moveTo>
                    <a:pt x="27285" y="17866"/>
                  </a:moveTo>
                  <a:cubicBezTo>
                    <a:pt x="27396" y="17903"/>
                    <a:pt x="27470" y="17940"/>
                    <a:pt x="27507" y="18051"/>
                  </a:cubicBezTo>
                  <a:cubicBezTo>
                    <a:pt x="27248" y="18088"/>
                    <a:pt x="27026" y="18162"/>
                    <a:pt x="26730" y="18236"/>
                  </a:cubicBezTo>
                  <a:cubicBezTo>
                    <a:pt x="26706" y="18248"/>
                    <a:pt x="26677" y="18253"/>
                    <a:pt x="26647" y="18253"/>
                  </a:cubicBezTo>
                  <a:cubicBezTo>
                    <a:pt x="26587" y="18253"/>
                    <a:pt x="26521" y="18236"/>
                    <a:pt x="26471" y="18236"/>
                  </a:cubicBezTo>
                  <a:cubicBezTo>
                    <a:pt x="26176" y="18162"/>
                    <a:pt x="25954" y="18088"/>
                    <a:pt x="25658" y="18051"/>
                  </a:cubicBezTo>
                  <a:cubicBezTo>
                    <a:pt x="25769" y="17977"/>
                    <a:pt x="25806" y="17903"/>
                    <a:pt x="25917" y="17866"/>
                  </a:cubicBezTo>
                  <a:cubicBezTo>
                    <a:pt x="26102" y="17903"/>
                    <a:pt x="26287" y="17977"/>
                    <a:pt x="26471" y="18051"/>
                  </a:cubicBezTo>
                  <a:cubicBezTo>
                    <a:pt x="26656" y="18051"/>
                    <a:pt x="26841" y="18051"/>
                    <a:pt x="26952" y="17977"/>
                  </a:cubicBezTo>
                  <a:cubicBezTo>
                    <a:pt x="27100" y="17940"/>
                    <a:pt x="27211" y="17903"/>
                    <a:pt x="27285" y="17866"/>
                  </a:cubicBezTo>
                  <a:close/>
                  <a:moveTo>
                    <a:pt x="24808" y="18273"/>
                  </a:moveTo>
                  <a:cubicBezTo>
                    <a:pt x="24845" y="18273"/>
                    <a:pt x="24882" y="18310"/>
                    <a:pt x="24919" y="18347"/>
                  </a:cubicBezTo>
                  <a:cubicBezTo>
                    <a:pt x="24919" y="18458"/>
                    <a:pt x="24882" y="18532"/>
                    <a:pt x="24882" y="18643"/>
                  </a:cubicBezTo>
                  <a:cubicBezTo>
                    <a:pt x="24845" y="18532"/>
                    <a:pt x="24808" y="18495"/>
                    <a:pt x="24697" y="18495"/>
                  </a:cubicBezTo>
                  <a:cubicBezTo>
                    <a:pt x="24734" y="18421"/>
                    <a:pt x="24808" y="18347"/>
                    <a:pt x="24808" y="18273"/>
                  </a:cubicBezTo>
                  <a:close/>
                  <a:moveTo>
                    <a:pt x="28357" y="18273"/>
                  </a:moveTo>
                  <a:cubicBezTo>
                    <a:pt x="28394" y="18310"/>
                    <a:pt x="28431" y="18421"/>
                    <a:pt x="28431" y="18495"/>
                  </a:cubicBezTo>
                  <a:cubicBezTo>
                    <a:pt x="28394" y="18532"/>
                    <a:pt x="28320" y="18606"/>
                    <a:pt x="28246" y="18643"/>
                  </a:cubicBezTo>
                  <a:cubicBezTo>
                    <a:pt x="28246" y="18495"/>
                    <a:pt x="28246" y="18421"/>
                    <a:pt x="28209" y="18347"/>
                  </a:cubicBezTo>
                  <a:cubicBezTo>
                    <a:pt x="28246" y="18310"/>
                    <a:pt x="28320" y="18310"/>
                    <a:pt x="28357" y="18273"/>
                  </a:cubicBezTo>
                  <a:close/>
                  <a:moveTo>
                    <a:pt x="25288" y="18458"/>
                  </a:moveTo>
                  <a:cubicBezTo>
                    <a:pt x="25362" y="18458"/>
                    <a:pt x="25399" y="18495"/>
                    <a:pt x="25473" y="18495"/>
                  </a:cubicBezTo>
                  <a:cubicBezTo>
                    <a:pt x="25473" y="18606"/>
                    <a:pt x="25436" y="18717"/>
                    <a:pt x="25436" y="18828"/>
                  </a:cubicBezTo>
                  <a:cubicBezTo>
                    <a:pt x="25362" y="18791"/>
                    <a:pt x="25251" y="18791"/>
                    <a:pt x="25178" y="18717"/>
                  </a:cubicBezTo>
                  <a:lnTo>
                    <a:pt x="25288" y="18458"/>
                  </a:lnTo>
                  <a:close/>
                  <a:moveTo>
                    <a:pt x="27950" y="18458"/>
                  </a:moveTo>
                  <a:lnTo>
                    <a:pt x="28061" y="18717"/>
                  </a:lnTo>
                  <a:cubicBezTo>
                    <a:pt x="27987" y="18791"/>
                    <a:pt x="27950" y="18791"/>
                    <a:pt x="27839" y="18828"/>
                  </a:cubicBezTo>
                  <a:cubicBezTo>
                    <a:pt x="27802" y="18717"/>
                    <a:pt x="27765" y="18606"/>
                    <a:pt x="27765" y="18495"/>
                  </a:cubicBezTo>
                  <a:cubicBezTo>
                    <a:pt x="27802" y="18495"/>
                    <a:pt x="27839" y="18458"/>
                    <a:pt x="27950" y="18458"/>
                  </a:cubicBezTo>
                  <a:close/>
                  <a:moveTo>
                    <a:pt x="25769" y="18606"/>
                  </a:moveTo>
                  <a:cubicBezTo>
                    <a:pt x="25806" y="18606"/>
                    <a:pt x="25843" y="18643"/>
                    <a:pt x="25917" y="18643"/>
                  </a:cubicBezTo>
                  <a:cubicBezTo>
                    <a:pt x="25954" y="18680"/>
                    <a:pt x="25991" y="18791"/>
                    <a:pt x="26028" y="18828"/>
                  </a:cubicBezTo>
                  <a:cubicBezTo>
                    <a:pt x="26028" y="18865"/>
                    <a:pt x="25991" y="18976"/>
                    <a:pt x="25991" y="19013"/>
                  </a:cubicBezTo>
                  <a:cubicBezTo>
                    <a:pt x="25917" y="18976"/>
                    <a:pt x="25769" y="18976"/>
                    <a:pt x="25621" y="18902"/>
                  </a:cubicBezTo>
                  <a:cubicBezTo>
                    <a:pt x="25658" y="18828"/>
                    <a:pt x="25732" y="18680"/>
                    <a:pt x="25769" y="18606"/>
                  </a:cubicBezTo>
                  <a:close/>
                  <a:moveTo>
                    <a:pt x="27433" y="18606"/>
                  </a:moveTo>
                  <a:cubicBezTo>
                    <a:pt x="27470" y="18680"/>
                    <a:pt x="27507" y="18828"/>
                    <a:pt x="27581" y="18902"/>
                  </a:cubicBezTo>
                  <a:cubicBezTo>
                    <a:pt x="27433" y="18976"/>
                    <a:pt x="27285" y="19013"/>
                    <a:pt x="27137" y="19013"/>
                  </a:cubicBezTo>
                  <a:cubicBezTo>
                    <a:pt x="27137" y="18976"/>
                    <a:pt x="27100" y="18865"/>
                    <a:pt x="27100" y="18828"/>
                  </a:cubicBezTo>
                  <a:cubicBezTo>
                    <a:pt x="27137" y="18791"/>
                    <a:pt x="27211" y="18680"/>
                    <a:pt x="27248" y="18643"/>
                  </a:cubicBezTo>
                  <a:cubicBezTo>
                    <a:pt x="27322" y="18606"/>
                    <a:pt x="27396" y="18606"/>
                    <a:pt x="27433" y="18606"/>
                  </a:cubicBezTo>
                  <a:close/>
                  <a:moveTo>
                    <a:pt x="29503" y="8550"/>
                  </a:moveTo>
                  <a:cubicBezTo>
                    <a:pt x="29577" y="8550"/>
                    <a:pt x="29688" y="8624"/>
                    <a:pt x="29799" y="8624"/>
                  </a:cubicBezTo>
                  <a:cubicBezTo>
                    <a:pt x="29651" y="8920"/>
                    <a:pt x="29466" y="9252"/>
                    <a:pt x="29318" y="9585"/>
                  </a:cubicBezTo>
                  <a:cubicBezTo>
                    <a:pt x="29133" y="10029"/>
                    <a:pt x="28801" y="10398"/>
                    <a:pt x="28505" y="10768"/>
                  </a:cubicBezTo>
                  <a:cubicBezTo>
                    <a:pt x="28394" y="10879"/>
                    <a:pt x="28246" y="10953"/>
                    <a:pt x="28209" y="11101"/>
                  </a:cubicBezTo>
                  <a:cubicBezTo>
                    <a:pt x="28579" y="10916"/>
                    <a:pt x="28838" y="10583"/>
                    <a:pt x="29133" y="10324"/>
                  </a:cubicBezTo>
                  <a:cubicBezTo>
                    <a:pt x="29318" y="10103"/>
                    <a:pt x="29577" y="9918"/>
                    <a:pt x="29725" y="9622"/>
                  </a:cubicBezTo>
                  <a:cubicBezTo>
                    <a:pt x="29910" y="9363"/>
                    <a:pt x="30058" y="9030"/>
                    <a:pt x="30132" y="8735"/>
                  </a:cubicBezTo>
                  <a:cubicBezTo>
                    <a:pt x="30243" y="8809"/>
                    <a:pt x="30279" y="8809"/>
                    <a:pt x="30390" y="8846"/>
                  </a:cubicBezTo>
                  <a:cubicBezTo>
                    <a:pt x="30279" y="9178"/>
                    <a:pt x="30095" y="9474"/>
                    <a:pt x="29873" y="9770"/>
                  </a:cubicBezTo>
                  <a:cubicBezTo>
                    <a:pt x="30095" y="9733"/>
                    <a:pt x="30243" y="9474"/>
                    <a:pt x="30390" y="9363"/>
                  </a:cubicBezTo>
                  <a:cubicBezTo>
                    <a:pt x="30464" y="9215"/>
                    <a:pt x="30575" y="9104"/>
                    <a:pt x="30649" y="8993"/>
                  </a:cubicBezTo>
                  <a:cubicBezTo>
                    <a:pt x="31352" y="9252"/>
                    <a:pt x="31980" y="9770"/>
                    <a:pt x="32572" y="10287"/>
                  </a:cubicBezTo>
                  <a:cubicBezTo>
                    <a:pt x="33200" y="10879"/>
                    <a:pt x="33718" y="11655"/>
                    <a:pt x="34420" y="12210"/>
                  </a:cubicBezTo>
                  <a:cubicBezTo>
                    <a:pt x="34235" y="12210"/>
                    <a:pt x="34050" y="12210"/>
                    <a:pt x="33866" y="12247"/>
                  </a:cubicBezTo>
                  <a:cubicBezTo>
                    <a:pt x="33607" y="12358"/>
                    <a:pt x="33496" y="12580"/>
                    <a:pt x="33533" y="12801"/>
                  </a:cubicBezTo>
                  <a:cubicBezTo>
                    <a:pt x="33570" y="13134"/>
                    <a:pt x="33755" y="13430"/>
                    <a:pt x="33977" y="13652"/>
                  </a:cubicBezTo>
                  <a:cubicBezTo>
                    <a:pt x="34901" y="14761"/>
                    <a:pt x="36010" y="15722"/>
                    <a:pt x="37230" y="16536"/>
                  </a:cubicBezTo>
                  <a:cubicBezTo>
                    <a:pt x="37858" y="17016"/>
                    <a:pt x="38561" y="17497"/>
                    <a:pt x="39300" y="17866"/>
                  </a:cubicBezTo>
                  <a:cubicBezTo>
                    <a:pt x="40003" y="18199"/>
                    <a:pt x="40705" y="18458"/>
                    <a:pt x="41445" y="18680"/>
                  </a:cubicBezTo>
                  <a:cubicBezTo>
                    <a:pt x="41851" y="18828"/>
                    <a:pt x="42258" y="18902"/>
                    <a:pt x="42665" y="19013"/>
                  </a:cubicBezTo>
                  <a:cubicBezTo>
                    <a:pt x="43404" y="19013"/>
                    <a:pt x="44143" y="18976"/>
                    <a:pt x="44846" y="18828"/>
                  </a:cubicBezTo>
                  <a:cubicBezTo>
                    <a:pt x="45216" y="18791"/>
                    <a:pt x="45548" y="18643"/>
                    <a:pt x="45807" y="18458"/>
                  </a:cubicBezTo>
                  <a:cubicBezTo>
                    <a:pt x="46288" y="18125"/>
                    <a:pt x="46658" y="17608"/>
                    <a:pt x="46658" y="17053"/>
                  </a:cubicBezTo>
                  <a:cubicBezTo>
                    <a:pt x="46658" y="16683"/>
                    <a:pt x="46547" y="16277"/>
                    <a:pt x="46325" y="15944"/>
                  </a:cubicBezTo>
                  <a:cubicBezTo>
                    <a:pt x="46142" y="15730"/>
                    <a:pt x="45858" y="15592"/>
                    <a:pt x="45556" y="15592"/>
                  </a:cubicBezTo>
                  <a:cubicBezTo>
                    <a:pt x="45492" y="15592"/>
                    <a:pt x="45428" y="15598"/>
                    <a:pt x="45364" y="15611"/>
                  </a:cubicBezTo>
                  <a:cubicBezTo>
                    <a:pt x="45216" y="15685"/>
                    <a:pt x="45142" y="15759"/>
                    <a:pt x="45031" y="15870"/>
                  </a:cubicBezTo>
                  <a:cubicBezTo>
                    <a:pt x="44883" y="16092"/>
                    <a:pt x="44846" y="16351"/>
                    <a:pt x="44883" y="16609"/>
                  </a:cubicBezTo>
                  <a:cubicBezTo>
                    <a:pt x="44883" y="16683"/>
                    <a:pt x="44994" y="16794"/>
                    <a:pt x="45068" y="16868"/>
                  </a:cubicBezTo>
                  <a:cubicBezTo>
                    <a:pt x="45031" y="16720"/>
                    <a:pt x="44994" y="16536"/>
                    <a:pt x="45068" y="16425"/>
                  </a:cubicBezTo>
                  <a:cubicBezTo>
                    <a:pt x="45169" y="16256"/>
                    <a:pt x="45332" y="16087"/>
                    <a:pt x="45500" y="16087"/>
                  </a:cubicBezTo>
                  <a:cubicBezTo>
                    <a:pt x="45516" y="16087"/>
                    <a:pt x="45532" y="16089"/>
                    <a:pt x="45548" y="16092"/>
                  </a:cubicBezTo>
                  <a:cubicBezTo>
                    <a:pt x="45733" y="16129"/>
                    <a:pt x="45881" y="16277"/>
                    <a:pt x="45955" y="16462"/>
                  </a:cubicBezTo>
                  <a:cubicBezTo>
                    <a:pt x="46103" y="16794"/>
                    <a:pt x="46103" y="17164"/>
                    <a:pt x="45918" y="17460"/>
                  </a:cubicBezTo>
                  <a:cubicBezTo>
                    <a:pt x="45696" y="17903"/>
                    <a:pt x="45216" y="18125"/>
                    <a:pt x="44772" y="18199"/>
                  </a:cubicBezTo>
                  <a:cubicBezTo>
                    <a:pt x="44476" y="17940"/>
                    <a:pt x="44254" y="17608"/>
                    <a:pt x="44107" y="17238"/>
                  </a:cubicBezTo>
                  <a:cubicBezTo>
                    <a:pt x="43959" y="16794"/>
                    <a:pt x="43885" y="16314"/>
                    <a:pt x="43922" y="15870"/>
                  </a:cubicBezTo>
                  <a:cubicBezTo>
                    <a:pt x="43922" y="15537"/>
                    <a:pt x="44107" y="15205"/>
                    <a:pt x="44328" y="14983"/>
                  </a:cubicBezTo>
                  <a:cubicBezTo>
                    <a:pt x="44554" y="14789"/>
                    <a:pt x="44893" y="14680"/>
                    <a:pt x="45197" y="14680"/>
                  </a:cubicBezTo>
                  <a:cubicBezTo>
                    <a:pt x="45241" y="14680"/>
                    <a:pt x="45284" y="14682"/>
                    <a:pt x="45327" y="14687"/>
                  </a:cubicBezTo>
                  <a:cubicBezTo>
                    <a:pt x="45585" y="14761"/>
                    <a:pt x="45918" y="14798"/>
                    <a:pt x="46177" y="14946"/>
                  </a:cubicBezTo>
                  <a:cubicBezTo>
                    <a:pt x="46547" y="15131"/>
                    <a:pt x="46879" y="15389"/>
                    <a:pt x="47175" y="15722"/>
                  </a:cubicBezTo>
                  <a:cubicBezTo>
                    <a:pt x="47397" y="15981"/>
                    <a:pt x="47582" y="16351"/>
                    <a:pt x="47656" y="16720"/>
                  </a:cubicBezTo>
                  <a:cubicBezTo>
                    <a:pt x="47730" y="16979"/>
                    <a:pt x="47767" y="17164"/>
                    <a:pt x="47730" y="17386"/>
                  </a:cubicBezTo>
                  <a:cubicBezTo>
                    <a:pt x="47730" y="17497"/>
                    <a:pt x="47656" y="17571"/>
                    <a:pt x="47619" y="17645"/>
                  </a:cubicBezTo>
                  <a:cubicBezTo>
                    <a:pt x="47360" y="17534"/>
                    <a:pt x="47064" y="17349"/>
                    <a:pt x="46805" y="17201"/>
                  </a:cubicBezTo>
                  <a:lnTo>
                    <a:pt x="46658" y="17201"/>
                  </a:lnTo>
                  <a:cubicBezTo>
                    <a:pt x="46990" y="17423"/>
                    <a:pt x="47286" y="17645"/>
                    <a:pt x="47471" y="17977"/>
                  </a:cubicBezTo>
                  <a:lnTo>
                    <a:pt x="47471" y="18014"/>
                  </a:lnTo>
                  <a:cubicBezTo>
                    <a:pt x="47212" y="17940"/>
                    <a:pt x="46990" y="17756"/>
                    <a:pt x="46694" y="17645"/>
                  </a:cubicBezTo>
                  <a:lnTo>
                    <a:pt x="46694" y="17645"/>
                  </a:lnTo>
                  <a:cubicBezTo>
                    <a:pt x="46879" y="17903"/>
                    <a:pt x="47101" y="18088"/>
                    <a:pt x="47286" y="18273"/>
                  </a:cubicBezTo>
                  <a:lnTo>
                    <a:pt x="47175" y="18384"/>
                  </a:lnTo>
                  <a:cubicBezTo>
                    <a:pt x="46916" y="18273"/>
                    <a:pt x="46694" y="18014"/>
                    <a:pt x="46473" y="17940"/>
                  </a:cubicBezTo>
                  <a:lnTo>
                    <a:pt x="46473" y="17940"/>
                  </a:lnTo>
                  <a:cubicBezTo>
                    <a:pt x="46658" y="18162"/>
                    <a:pt x="46842" y="18347"/>
                    <a:pt x="47027" y="18569"/>
                  </a:cubicBezTo>
                  <a:lnTo>
                    <a:pt x="46805" y="18828"/>
                  </a:lnTo>
                  <a:cubicBezTo>
                    <a:pt x="46694" y="18569"/>
                    <a:pt x="46473" y="18384"/>
                    <a:pt x="46251" y="18199"/>
                  </a:cubicBezTo>
                  <a:lnTo>
                    <a:pt x="46251" y="18199"/>
                  </a:lnTo>
                  <a:cubicBezTo>
                    <a:pt x="46288" y="18347"/>
                    <a:pt x="46362" y="18458"/>
                    <a:pt x="46473" y="18569"/>
                  </a:cubicBezTo>
                  <a:cubicBezTo>
                    <a:pt x="46547" y="18680"/>
                    <a:pt x="46621" y="18828"/>
                    <a:pt x="46694" y="18902"/>
                  </a:cubicBezTo>
                  <a:cubicBezTo>
                    <a:pt x="46436" y="19086"/>
                    <a:pt x="46177" y="19271"/>
                    <a:pt x="45881" y="19382"/>
                  </a:cubicBezTo>
                  <a:cubicBezTo>
                    <a:pt x="45364" y="19567"/>
                    <a:pt x="44809" y="19715"/>
                    <a:pt x="44254" y="19789"/>
                  </a:cubicBezTo>
                  <a:cubicBezTo>
                    <a:pt x="44065" y="19802"/>
                    <a:pt x="43871" y="19811"/>
                    <a:pt x="43678" y="19811"/>
                  </a:cubicBezTo>
                  <a:cubicBezTo>
                    <a:pt x="43346" y="19811"/>
                    <a:pt x="43020" y="19785"/>
                    <a:pt x="42739" y="19715"/>
                  </a:cubicBezTo>
                  <a:cubicBezTo>
                    <a:pt x="41149" y="19345"/>
                    <a:pt x="39670" y="18643"/>
                    <a:pt x="38191" y="17940"/>
                  </a:cubicBezTo>
                  <a:cubicBezTo>
                    <a:pt x="37378" y="17534"/>
                    <a:pt x="36565" y="17127"/>
                    <a:pt x="35751" y="16683"/>
                  </a:cubicBezTo>
                  <a:cubicBezTo>
                    <a:pt x="34975" y="16277"/>
                    <a:pt x="34235" y="15796"/>
                    <a:pt x="33422" y="15389"/>
                  </a:cubicBezTo>
                  <a:cubicBezTo>
                    <a:pt x="32793" y="15057"/>
                    <a:pt x="32128" y="14761"/>
                    <a:pt x="31463" y="14502"/>
                  </a:cubicBezTo>
                  <a:lnTo>
                    <a:pt x="31463" y="14502"/>
                  </a:lnTo>
                  <a:cubicBezTo>
                    <a:pt x="32387" y="14650"/>
                    <a:pt x="33311" y="14761"/>
                    <a:pt x="34161" y="15168"/>
                  </a:cubicBezTo>
                  <a:cubicBezTo>
                    <a:pt x="34827" y="15500"/>
                    <a:pt x="35381" y="15907"/>
                    <a:pt x="36010" y="16240"/>
                  </a:cubicBezTo>
                  <a:cubicBezTo>
                    <a:pt x="36158" y="16277"/>
                    <a:pt x="36269" y="16314"/>
                    <a:pt x="36380" y="16351"/>
                  </a:cubicBezTo>
                  <a:cubicBezTo>
                    <a:pt x="36306" y="16166"/>
                    <a:pt x="36158" y="16129"/>
                    <a:pt x="36010" y="15981"/>
                  </a:cubicBezTo>
                  <a:cubicBezTo>
                    <a:pt x="35714" y="15759"/>
                    <a:pt x="35418" y="15537"/>
                    <a:pt x="35049" y="15315"/>
                  </a:cubicBezTo>
                  <a:cubicBezTo>
                    <a:pt x="34753" y="15131"/>
                    <a:pt x="34457" y="14946"/>
                    <a:pt x="34124" y="14798"/>
                  </a:cubicBezTo>
                  <a:cubicBezTo>
                    <a:pt x="33792" y="14650"/>
                    <a:pt x="33496" y="14539"/>
                    <a:pt x="33126" y="14428"/>
                  </a:cubicBezTo>
                  <a:cubicBezTo>
                    <a:pt x="32503" y="14258"/>
                    <a:pt x="31902" y="14132"/>
                    <a:pt x="31305" y="14132"/>
                  </a:cubicBezTo>
                  <a:cubicBezTo>
                    <a:pt x="31123" y="14132"/>
                    <a:pt x="30942" y="14143"/>
                    <a:pt x="30760" y="14169"/>
                  </a:cubicBezTo>
                  <a:cubicBezTo>
                    <a:pt x="30279" y="14243"/>
                    <a:pt x="29873" y="14428"/>
                    <a:pt x="29429" y="14576"/>
                  </a:cubicBezTo>
                  <a:cubicBezTo>
                    <a:pt x="29466" y="14613"/>
                    <a:pt x="29503" y="14724"/>
                    <a:pt x="29577" y="14724"/>
                  </a:cubicBezTo>
                  <a:cubicBezTo>
                    <a:pt x="29854" y="14724"/>
                    <a:pt x="30132" y="14596"/>
                    <a:pt x="30409" y="14596"/>
                  </a:cubicBezTo>
                  <a:cubicBezTo>
                    <a:pt x="30464" y="14596"/>
                    <a:pt x="30520" y="14601"/>
                    <a:pt x="30575" y="14613"/>
                  </a:cubicBezTo>
                  <a:cubicBezTo>
                    <a:pt x="31389" y="14798"/>
                    <a:pt x="32128" y="15205"/>
                    <a:pt x="32867" y="15574"/>
                  </a:cubicBezTo>
                  <a:cubicBezTo>
                    <a:pt x="33533" y="15907"/>
                    <a:pt x="34124" y="16314"/>
                    <a:pt x="34716" y="16683"/>
                  </a:cubicBezTo>
                  <a:cubicBezTo>
                    <a:pt x="35973" y="17423"/>
                    <a:pt x="37304" y="18125"/>
                    <a:pt x="38598" y="18791"/>
                  </a:cubicBezTo>
                  <a:cubicBezTo>
                    <a:pt x="38561" y="18865"/>
                    <a:pt x="38524" y="18902"/>
                    <a:pt x="38561" y="19013"/>
                  </a:cubicBezTo>
                  <a:cubicBezTo>
                    <a:pt x="38561" y="19197"/>
                    <a:pt x="38598" y="19419"/>
                    <a:pt x="38709" y="19567"/>
                  </a:cubicBezTo>
                  <a:lnTo>
                    <a:pt x="38746" y="19567"/>
                  </a:lnTo>
                  <a:cubicBezTo>
                    <a:pt x="38820" y="19345"/>
                    <a:pt x="38894" y="19086"/>
                    <a:pt x="38894" y="18865"/>
                  </a:cubicBezTo>
                  <a:cubicBezTo>
                    <a:pt x="38968" y="18902"/>
                    <a:pt x="39115" y="18976"/>
                    <a:pt x="39226" y="19050"/>
                  </a:cubicBezTo>
                  <a:cubicBezTo>
                    <a:pt x="39152" y="19419"/>
                    <a:pt x="39115" y="19789"/>
                    <a:pt x="39226" y="20159"/>
                  </a:cubicBezTo>
                  <a:cubicBezTo>
                    <a:pt x="38524" y="19826"/>
                    <a:pt x="37822" y="19419"/>
                    <a:pt x="37193" y="19013"/>
                  </a:cubicBezTo>
                  <a:cubicBezTo>
                    <a:pt x="36491" y="18606"/>
                    <a:pt x="35825" y="18162"/>
                    <a:pt x="35197" y="17719"/>
                  </a:cubicBezTo>
                  <a:cubicBezTo>
                    <a:pt x="34457" y="17164"/>
                    <a:pt x="33681" y="16683"/>
                    <a:pt x="32941" y="16203"/>
                  </a:cubicBezTo>
                  <a:cubicBezTo>
                    <a:pt x="32239" y="15759"/>
                    <a:pt x="31536" y="15315"/>
                    <a:pt x="30797" y="15020"/>
                  </a:cubicBezTo>
                  <a:cubicBezTo>
                    <a:pt x="30626" y="14949"/>
                    <a:pt x="30445" y="14927"/>
                    <a:pt x="30259" y="14927"/>
                  </a:cubicBezTo>
                  <a:cubicBezTo>
                    <a:pt x="29961" y="14927"/>
                    <a:pt x="29651" y="14983"/>
                    <a:pt x="29355" y="14983"/>
                  </a:cubicBezTo>
                  <a:cubicBezTo>
                    <a:pt x="29096" y="15020"/>
                    <a:pt x="28764" y="15094"/>
                    <a:pt x="28505" y="15168"/>
                  </a:cubicBezTo>
                  <a:cubicBezTo>
                    <a:pt x="28394" y="15205"/>
                    <a:pt x="28320" y="15279"/>
                    <a:pt x="28246" y="15352"/>
                  </a:cubicBezTo>
                  <a:cubicBezTo>
                    <a:pt x="28503" y="15262"/>
                    <a:pt x="28759" y="15233"/>
                    <a:pt x="29014" y="15233"/>
                  </a:cubicBezTo>
                  <a:cubicBezTo>
                    <a:pt x="29382" y="15233"/>
                    <a:pt x="29745" y="15294"/>
                    <a:pt x="30095" y="15315"/>
                  </a:cubicBezTo>
                  <a:cubicBezTo>
                    <a:pt x="30427" y="15389"/>
                    <a:pt x="30760" y="15500"/>
                    <a:pt x="31093" y="15685"/>
                  </a:cubicBezTo>
                  <a:cubicBezTo>
                    <a:pt x="31573" y="15907"/>
                    <a:pt x="32054" y="16240"/>
                    <a:pt x="32498" y="16499"/>
                  </a:cubicBezTo>
                  <a:cubicBezTo>
                    <a:pt x="32202" y="16572"/>
                    <a:pt x="31869" y="16683"/>
                    <a:pt x="31647" y="16942"/>
                  </a:cubicBezTo>
                  <a:cubicBezTo>
                    <a:pt x="31315" y="17201"/>
                    <a:pt x="31167" y="17608"/>
                    <a:pt x="31278" y="17977"/>
                  </a:cubicBezTo>
                  <a:cubicBezTo>
                    <a:pt x="31315" y="18236"/>
                    <a:pt x="31463" y="18458"/>
                    <a:pt x="31684" y="18532"/>
                  </a:cubicBezTo>
                  <a:cubicBezTo>
                    <a:pt x="31804" y="18604"/>
                    <a:pt x="31954" y="18644"/>
                    <a:pt x="32095" y="18644"/>
                  </a:cubicBezTo>
                  <a:cubicBezTo>
                    <a:pt x="32173" y="18644"/>
                    <a:pt x="32247" y="18632"/>
                    <a:pt x="32313" y="18606"/>
                  </a:cubicBezTo>
                  <a:cubicBezTo>
                    <a:pt x="32461" y="18495"/>
                    <a:pt x="32572" y="18347"/>
                    <a:pt x="32646" y="18236"/>
                  </a:cubicBezTo>
                  <a:cubicBezTo>
                    <a:pt x="32683" y="18125"/>
                    <a:pt x="32609" y="18088"/>
                    <a:pt x="32609" y="18051"/>
                  </a:cubicBezTo>
                  <a:lnTo>
                    <a:pt x="32609" y="18162"/>
                  </a:lnTo>
                  <a:cubicBezTo>
                    <a:pt x="32507" y="18206"/>
                    <a:pt x="32410" y="18227"/>
                    <a:pt x="32317" y="18227"/>
                  </a:cubicBezTo>
                  <a:cubicBezTo>
                    <a:pt x="32175" y="18227"/>
                    <a:pt x="32041" y="18178"/>
                    <a:pt x="31906" y="18088"/>
                  </a:cubicBezTo>
                  <a:cubicBezTo>
                    <a:pt x="31721" y="17903"/>
                    <a:pt x="31832" y="17571"/>
                    <a:pt x="31906" y="17386"/>
                  </a:cubicBezTo>
                  <a:cubicBezTo>
                    <a:pt x="32239" y="17386"/>
                    <a:pt x="32535" y="17534"/>
                    <a:pt x="32793" y="17756"/>
                  </a:cubicBezTo>
                  <a:cubicBezTo>
                    <a:pt x="32904" y="17903"/>
                    <a:pt x="33015" y="18125"/>
                    <a:pt x="32904" y="18310"/>
                  </a:cubicBezTo>
                  <a:cubicBezTo>
                    <a:pt x="32830" y="18495"/>
                    <a:pt x="32646" y="18643"/>
                    <a:pt x="32461" y="18791"/>
                  </a:cubicBezTo>
                  <a:cubicBezTo>
                    <a:pt x="32331" y="18872"/>
                    <a:pt x="32179" y="18903"/>
                    <a:pt x="32028" y="18903"/>
                  </a:cubicBezTo>
                  <a:cubicBezTo>
                    <a:pt x="31836" y="18903"/>
                    <a:pt x="31644" y="18853"/>
                    <a:pt x="31500" y="18791"/>
                  </a:cubicBezTo>
                  <a:cubicBezTo>
                    <a:pt x="30945" y="18458"/>
                    <a:pt x="30501" y="17866"/>
                    <a:pt x="30427" y="17201"/>
                  </a:cubicBezTo>
                  <a:lnTo>
                    <a:pt x="30390" y="17201"/>
                  </a:lnTo>
                  <a:cubicBezTo>
                    <a:pt x="30390" y="17534"/>
                    <a:pt x="30464" y="17866"/>
                    <a:pt x="30575" y="18162"/>
                  </a:cubicBezTo>
                  <a:cubicBezTo>
                    <a:pt x="30612" y="18458"/>
                    <a:pt x="30834" y="18643"/>
                    <a:pt x="31019" y="18828"/>
                  </a:cubicBezTo>
                  <a:cubicBezTo>
                    <a:pt x="30797" y="18680"/>
                    <a:pt x="30575" y="18532"/>
                    <a:pt x="30390" y="18310"/>
                  </a:cubicBezTo>
                  <a:cubicBezTo>
                    <a:pt x="30132" y="18051"/>
                    <a:pt x="30058" y="17719"/>
                    <a:pt x="29910" y="17423"/>
                  </a:cubicBezTo>
                  <a:cubicBezTo>
                    <a:pt x="30206" y="17127"/>
                    <a:pt x="30501" y="16868"/>
                    <a:pt x="30760" y="16499"/>
                  </a:cubicBezTo>
                  <a:cubicBezTo>
                    <a:pt x="30797" y="16425"/>
                    <a:pt x="30797" y="16314"/>
                    <a:pt x="30797" y="16277"/>
                  </a:cubicBezTo>
                  <a:cubicBezTo>
                    <a:pt x="30612" y="16203"/>
                    <a:pt x="30390" y="16055"/>
                    <a:pt x="30206" y="16018"/>
                  </a:cubicBezTo>
                  <a:cubicBezTo>
                    <a:pt x="30095" y="16055"/>
                    <a:pt x="30058" y="16092"/>
                    <a:pt x="29947" y="16203"/>
                  </a:cubicBezTo>
                  <a:cubicBezTo>
                    <a:pt x="30095" y="16240"/>
                    <a:pt x="30243" y="16314"/>
                    <a:pt x="30390" y="16425"/>
                  </a:cubicBezTo>
                  <a:cubicBezTo>
                    <a:pt x="30279" y="16462"/>
                    <a:pt x="30206" y="16572"/>
                    <a:pt x="30132" y="16609"/>
                  </a:cubicBezTo>
                  <a:cubicBezTo>
                    <a:pt x="30021" y="16572"/>
                    <a:pt x="29836" y="16499"/>
                    <a:pt x="29688" y="16425"/>
                  </a:cubicBezTo>
                  <a:cubicBezTo>
                    <a:pt x="29651" y="16462"/>
                    <a:pt x="29540" y="16499"/>
                    <a:pt x="29503" y="16499"/>
                  </a:cubicBezTo>
                  <a:cubicBezTo>
                    <a:pt x="29651" y="16609"/>
                    <a:pt x="29762" y="16646"/>
                    <a:pt x="29910" y="16757"/>
                  </a:cubicBezTo>
                  <a:lnTo>
                    <a:pt x="29762" y="16868"/>
                  </a:lnTo>
                  <a:cubicBezTo>
                    <a:pt x="29651" y="16831"/>
                    <a:pt x="29466" y="16794"/>
                    <a:pt x="29318" y="16757"/>
                  </a:cubicBezTo>
                  <a:cubicBezTo>
                    <a:pt x="29292" y="16740"/>
                    <a:pt x="29267" y="16732"/>
                    <a:pt x="29245" y="16732"/>
                  </a:cubicBezTo>
                  <a:cubicBezTo>
                    <a:pt x="29174" y="16732"/>
                    <a:pt x="29124" y="16803"/>
                    <a:pt x="29096" y="16831"/>
                  </a:cubicBezTo>
                  <a:cubicBezTo>
                    <a:pt x="29281" y="16942"/>
                    <a:pt x="29392" y="16979"/>
                    <a:pt x="29540" y="17053"/>
                  </a:cubicBezTo>
                  <a:cubicBezTo>
                    <a:pt x="29466" y="17127"/>
                    <a:pt x="29392" y="17164"/>
                    <a:pt x="29318" y="17238"/>
                  </a:cubicBezTo>
                  <a:cubicBezTo>
                    <a:pt x="29133" y="17201"/>
                    <a:pt x="28986" y="17127"/>
                    <a:pt x="28801" y="17053"/>
                  </a:cubicBezTo>
                  <a:cubicBezTo>
                    <a:pt x="28764" y="17127"/>
                    <a:pt x="28653" y="17164"/>
                    <a:pt x="28616" y="17201"/>
                  </a:cubicBezTo>
                  <a:cubicBezTo>
                    <a:pt x="28764" y="17312"/>
                    <a:pt x="28912" y="17349"/>
                    <a:pt x="29022" y="17423"/>
                  </a:cubicBezTo>
                  <a:cubicBezTo>
                    <a:pt x="28949" y="17497"/>
                    <a:pt x="28912" y="17534"/>
                    <a:pt x="28801" y="17571"/>
                  </a:cubicBezTo>
                  <a:cubicBezTo>
                    <a:pt x="28692" y="17544"/>
                    <a:pt x="28604" y="17477"/>
                    <a:pt x="28506" y="17443"/>
                  </a:cubicBezTo>
                  <a:lnTo>
                    <a:pt x="28506" y="17443"/>
                  </a:lnTo>
                  <a:cubicBezTo>
                    <a:pt x="28582" y="17487"/>
                    <a:pt x="28658" y="17537"/>
                    <a:pt x="28727" y="17571"/>
                  </a:cubicBezTo>
                  <a:cubicBezTo>
                    <a:pt x="28653" y="17608"/>
                    <a:pt x="28579" y="17608"/>
                    <a:pt x="28542" y="17682"/>
                  </a:cubicBezTo>
                  <a:cubicBezTo>
                    <a:pt x="28396" y="17623"/>
                    <a:pt x="28250" y="17565"/>
                    <a:pt x="28122" y="17525"/>
                  </a:cubicBezTo>
                  <a:lnTo>
                    <a:pt x="28122" y="17525"/>
                  </a:lnTo>
                  <a:cubicBezTo>
                    <a:pt x="28114" y="17528"/>
                    <a:pt x="28106" y="17531"/>
                    <a:pt x="28098" y="17534"/>
                  </a:cubicBezTo>
                  <a:cubicBezTo>
                    <a:pt x="28102" y="17529"/>
                    <a:pt x="28105" y="17525"/>
                    <a:pt x="28108" y="17520"/>
                  </a:cubicBezTo>
                  <a:lnTo>
                    <a:pt x="28108" y="17520"/>
                  </a:lnTo>
                  <a:cubicBezTo>
                    <a:pt x="28113" y="17522"/>
                    <a:pt x="28117" y="17523"/>
                    <a:pt x="28122" y="17525"/>
                  </a:cubicBezTo>
                  <a:lnTo>
                    <a:pt x="28122" y="17525"/>
                  </a:lnTo>
                  <a:cubicBezTo>
                    <a:pt x="28205" y="17488"/>
                    <a:pt x="28269" y="17415"/>
                    <a:pt x="28349" y="17415"/>
                  </a:cubicBezTo>
                  <a:cubicBezTo>
                    <a:pt x="28364" y="17415"/>
                    <a:pt x="28378" y="17418"/>
                    <a:pt x="28394" y="17423"/>
                  </a:cubicBezTo>
                  <a:cubicBezTo>
                    <a:pt x="28433" y="17423"/>
                    <a:pt x="28470" y="17431"/>
                    <a:pt x="28506" y="17443"/>
                  </a:cubicBezTo>
                  <a:lnTo>
                    <a:pt x="28506" y="17443"/>
                  </a:lnTo>
                  <a:cubicBezTo>
                    <a:pt x="28420" y="17394"/>
                    <a:pt x="28333" y="17352"/>
                    <a:pt x="28255" y="17349"/>
                  </a:cubicBezTo>
                  <a:lnTo>
                    <a:pt x="28255" y="17349"/>
                  </a:lnTo>
                  <a:cubicBezTo>
                    <a:pt x="28206" y="17398"/>
                    <a:pt x="28161" y="17451"/>
                    <a:pt x="28108" y="17520"/>
                  </a:cubicBezTo>
                  <a:lnTo>
                    <a:pt x="28108" y="17520"/>
                  </a:lnTo>
                  <a:cubicBezTo>
                    <a:pt x="28079" y="17511"/>
                    <a:pt x="28051" y="17503"/>
                    <a:pt x="28024" y="17497"/>
                  </a:cubicBezTo>
                  <a:cubicBezTo>
                    <a:pt x="28135" y="17423"/>
                    <a:pt x="28172" y="17386"/>
                    <a:pt x="28246" y="17349"/>
                  </a:cubicBezTo>
                  <a:cubicBezTo>
                    <a:pt x="28249" y="17349"/>
                    <a:pt x="28252" y="17349"/>
                    <a:pt x="28255" y="17349"/>
                  </a:cubicBezTo>
                  <a:lnTo>
                    <a:pt x="28255" y="17349"/>
                  </a:lnTo>
                  <a:cubicBezTo>
                    <a:pt x="28305" y="17300"/>
                    <a:pt x="28359" y="17255"/>
                    <a:pt x="28431" y="17201"/>
                  </a:cubicBezTo>
                  <a:cubicBezTo>
                    <a:pt x="28579" y="17164"/>
                    <a:pt x="28727" y="16979"/>
                    <a:pt x="28838" y="16868"/>
                  </a:cubicBezTo>
                  <a:lnTo>
                    <a:pt x="28801" y="16831"/>
                  </a:lnTo>
                  <a:cubicBezTo>
                    <a:pt x="28727" y="16868"/>
                    <a:pt x="28653" y="16942"/>
                    <a:pt x="28579" y="16979"/>
                  </a:cubicBezTo>
                  <a:cubicBezTo>
                    <a:pt x="28569" y="16979"/>
                    <a:pt x="28560" y="16979"/>
                    <a:pt x="28551" y="16978"/>
                  </a:cubicBezTo>
                  <a:lnTo>
                    <a:pt x="28551" y="16978"/>
                  </a:lnTo>
                  <a:cubicBezTo>
                    <a:pt x="28484" y="17018"/>
                    <a:pt x="28402" y="17073"/>
                    <a:pt x="28320" y="17127"/>
                  </a:cubicBezTo>
                  <a:cubicBezTo>
                    <a:pt x="28172" y="17053"/>
                    <a:pt x="27987" y="16979"/>
                    <a:pt x="27839" y="16942"/>
                  </a:cubicBezTo>
                  <a:cubicBezTo>
                    <a:pt x="27917" y="16890"/>
                    <a:pt x="27995" y="16838"/>
                    <a:pt x="28073" y="16799"/>
                  </a:cubicBezTo>
                  <a:lnTo>
                    <a:pt x="28073" y="16799"/>
                  </a:lnTo>
                  <a:cubicBezTo>
                    <a:pt x="28243" y="16869"/>
                    <a:pt x="28383" y="16968"/>
                    <a:pt x="28551" y="16978"/>
                  </a:cubicBezTo>
                  <a:lnTo>
                    <a:pt x="28551" y="16978"/>
                  </a:lnTo>
                  <a:cubicBezTo>
                    <a:pt x="28574" y="16964"/>
                    <a:pt x="28596" y="16952"/>
                    <a:pt x="28616" y="16942"/>
                  </a:cubicBezTo>
                  <a:cubicBezTo>
                    <a:pt x="28431" y="16831"/>
                    <a:pt x="28357" y="16757"/>
                    <a:pt x="28172" y="16757"/>
                  </a:cubicBezTo>
                  <a:cubicBezTo>
                    <a:pt x="28139" y="16768"/>
                    <a:pt x="28106" y="16783"/>
                    <a:pt x="28073" y="16799"/>
                  </a:cubicBezTo>
                  <a:lnTo>
                    <a:pt x="28073" y="16799"/>
                  </a:lnTo>
                  <a:cubicBezTo>
                    <a:pt x="28069" y="16798"/>
                    <a:pt x="28065" y="16796"/>
                    <a:pt x="28061" y="16794"/>
                  </a:cubicBezTo>
                  <a:cubicBezTo>
                    <a:pt x="28172" y="16683"/>
                    <a:pt x="28246" y="16646"/>
                    <a:pt x="28394" y="16572"/>
                  </a:cubicBezTo>
                  <a:lnTo>
                    <a:pt x="28468" y="16572"/>
                  </a:lnTo>
                  <a:cubicBezTo>
                    <a:pt x="28542" y="16499"/>
                    <a:pt x="28542" y="16462"/>
                    <a:pt x="28579" y="16462"/>
                  </a:cubicBezTo>
                  <a:cubicBezTo>
                    <a:pt x="28801" y="16314"/>
                    <a:pt x="28986" y="16129"/>
                    <a:pt x="29170" y="15944"/>
                  </a:cubicBezTo>
                  <a:lnTo>
                    <a:pt x="29170" y="15944"/>
                  </a:lnTo>
                  <a:cubicBezTo>
                    <a:pt x="29022" y="16018"/>
                    <a:pt x="28949" y="16092"/>
                    <a:pt x="28838" y="16129"/>
                  </a:cubicBezTo>
                  <a:cubicBezTo>
                    <a:pt x="28653" y="16092"/>
                    <a:pt x="28542" y="16055"/>
                    <a:pt x="28394" y="16018"/>
                  </a:cubicBezTo>
                  <a:lnTo>
                    <a:pt x="28394" y="16092"/>
                  </a:lnTo>
                  <a:cubicBezTo>
                    <a:pt x="28542" y="16129"/>
                    <a:pt x="28616" y="16203"/>
                    <a:pt x="28764" y="16240"/>
                  </a:cubicBezTo>
                  <a:cubicBezTo>
                    <a:pt x="28653" y="16314"/>
                    <a:pt x="28542" y="16425"/>
                    <a:pt x="28394" y="16462"/>
                  </a:cubicBezTo>
                  <a:lnTo>
                    <a:pt x="27987" y="16314"/>
                  </a:lnTo>
                  <a:lnTo>
                    <a:pt x="27987" y="16314"/>
                  </a:lnTo>
                  <a:cubicBezTo>
                    <a:pt x="28061" y="16425"/>
                    <a:pt x="28209" y="16462"/>
                    <a:pt x="28357" y="16499"/>
                  </a:cubicBezTo>
                  <a:cubicBezTo>
                    <a:pt x="28209" y="16609"/>
                    <a:pt x="28098" y="16646"/>
                    <a:pt x="27987" y="16757"/>
                  </a:cubicBezTo>
                  <a:cubicBezTo>
                    <a:pt x="27728" y="16646"/>
                    <a:pt x="27544" y="16572"/>
                    <a:pt x="27322" y="16499"/>
                  </a:cubicBezTo>
                  <a:lnTo>
                    <a:pt x="27322" y="16499"/>
                  </a:lnTo>
                  <a:cubicBezTo>
                    <a:pt x="27470" y="16683"/>
                    <a:pt x="27692" y="16683"/>
                    <a:pt x="27839" y="16831"/>
                  </a:cubicBezTo>
                  <a:cubicBezTo>
                    <a:pt x="27692" y="16868"/>
                    <a:pt x="27618" y="17016"/>
                    <a:pt x="27470" y="17016"/>
                  </a:cubicBezTo>
                  <a:cubicBezTo>
                    <a:pt x="27248" y="16942"/>
                    <a:pt x="27063" y="16831"/>
                    <a:pt x="26804" y="16757"/>
                  </a:cubicBezTo>
                  <a:lnTo>
                    <a:pt x="26804" y="16757"/>
                  </a:lnTo>
                  <a:cubicBezTo>
                    <a:pt x="26804" y="16757"/>
                    <a:pt x="26878" y="16794"/>
                    <a:pt x="26878" y="16831"/>
                  </a:cubicBezTo>
                  <a:cubicBezTo>
                    <a:pt x="27063" y="16942"/>
                    <a:pt x="27174" y="17016"/>
                    <a:pt x="27359" y="17127"/>
                  </a:cubicBezTo>
                  <a:cubicBezTo>
                    <a:pt x="27248" y="17201"/>
                    <a:pt x="27100" y="17238"/>
                    <a:pt x="26989" y="17349"/>
                  </a:cubicBezTo>
                  <a:cubicBezTo>
                    <a:pt x="26878" y="17312"/>
                    <a:pt x="26730" y="17201"/>
                    <a:pt x="26582" y="17164"/>
                  </a:cubicBezTo>
                  <a:lnTo>
                    <a:pt x="26582" y="17164"/>
                  </a:lnTo>
                  <a:cubicBezTo>
                    <a:pt x="26693" y="17238"/>
                    <a:pt x="26804" y="17349"/>
                    <a:pt x="26915" y="17386"/>
                  </a:cubicBezTo>
                  <a:cubicBezTo>
                    <a:pt x="26915" y="17386"/>
                    <a:pt x="26878" y="17423"/>
                    <a:pt x="26878" y="17497"/>
                  </a:cubicBezTo>
                  <a:cubicBezTo>
                    <a:pt x="26920" y="17483"/>
                    <a:pt x="26960" y="17477"/>
                    <a:pt x="26999" y="17477"/>
                  </a:cubicBezTo>
                  <a:cubicBezTo>
                    <a:pt x="27168" y="17477"/>
                    <a:pt x="27313" y="17591"/>
                    <a:pt x="27433" y="17682"/>
                  </a:cubicBezTo>
                  <a:cubicBezTo>
                    <a:pt x="27285" y="17719"/>
                    <a:pt x="27137" y="17756"/>
                    <a:pt x="26989" y="17866"/>
                  </a:cubicBezTo>
                  <a:cubicBezTo>
                    <a:pt x="26878" y="17756"/>
                    <a:pt x="26730" y="17682"/>
                    <a:pt x="26545" y="17682"/>
                  </a:cubicBezTo>
                  <a:cubicBezTo>
                    <a:pt x="26619" y="17756"/>
                    <a:pt x="26730" y="17866"/>
                    <a:pt x="26878" y="17903"/>
                  </a:cubicBezTo>
                  <a:cubicBezTo>
                    <a:pt x="26730" y="17940"/>
                    <a:pt x="26619" y="17977"/>
                    <a:pt x="26508" y="17977"/>
                  </a:cubicBezTo>
                  <a:cubicBezTo>
                    <a:pt x="26361" y="17977"/>
                    <a:pt x="26250" y="17940"/>
                    <a:pt x="26139" y="17903"/>
                  </a:cubicBezTo>
                  <a:cubicBezTo>
                    <a:pt x="26213" y="17793"/>
                    <a:pt x="26361" y="17756"/>
                    <a:pt x="26435" y="17682"/>
                  </a:cubicBezTo>
                  <a:lnTo>
                    <a:pt x="26435" y="17682"/>
                  </a:lnTo>
                  <a:cubicBezTo>
                    <a:pt x="26250" y="17719"/>
                    <a:pt x="26139" y="17793"/>
                    <a:pt x="25991" y="17866"/>
                  </a:cubicBezTo>
                  <a:lnTo>
                    <a:pt x="25706" y="17763"/>
                  </a:lnTo>
                  <a:lnTo>
                    <a:pt x="25706" y="17763"/>
                  </a:lnTo>
                  <a:cubicBezTo>
                    <a:pt x="25567" y="17805"/>
                    <a:pt x="25428" y="17906"/>
                    <a:pt x="25288" y="17940"/>
                  </a:cubicBezTo>
                  <a:lnTo>
                    <a:pt x="25030" y="17793"/>
                  </a:lnTo>
                  <a:cubicBezTo>
                    <a:pt x="25178" y="17719"/>
                    <a:pt x="25251" y="17608"/>
                    <a:pt x="25399" y="17571"/>
                  </a:cubicBezTo>
                  <a:cubicBezTo>
                    <a:pt x="25449" y="17596"/>
                    <a:pt x="25532" y="17654"/>
                    <a:pt x="25615" y="17700"/>
                  </a:cubicBezTo>
                  <a:lnTo>
                    <a:pt x="25615" y="17700"/>
                  </a:lnTo>
                  <a:cubicBezTo>
                    <a:pt x="25765" y="17611"/>
                    <a:pt x="25915" y="17526"/>
                    <a:pt x="26064" y="17526"/>
                  </a:cubicBezTo>
                  <a:cubicBezTo>
                    <a:pt x="26089" y="17526"/>
                    <a:pt x="26114" y="17529"/>
                    <a:pt x="26139" y="17534"/>
                  </a:cubicBezTo>
                  <a:cubicBezTo>
                    <a:pt x="26139" y="17534"/>
                    <a:pt x="26065" y="17497"/>
                    <a:pt x="26065" y="17423"/>
                  </a:cubicBezTo>
                  <a:cubicBezTo>
                    <a:pt x="26213" y="17386"/>
                    <a:pt x="26324" y="17312"/>
                    <a:pt x="26398" y="17201"/>
                  </a:cubicBezTo>
                  <a:lnTo>
                    <a:pt x="26398" y="17201"/>
                  </a:lnTo>
                  <a:cubicBezTo>
                    <a:pt x="26250" y="17238"/>
                    <a:pt x="26139" y="17349"/>
                    <a:pt x="25991" y="17386"/>
                  </a:cubicBezTo>
                  <a:cubicBezTo>
                    <a:pt x="25906" y="17343"/>
                    <a:pt x="25821" y="17301"/>
                    <a:pt x="25744" y="17259"/>
                  </a:cubicBezTo>
                  <a:lnTo>
                    <a:pt x="25744" y="17259"/>
                  </a:lnTo>
                  <a:lnTo>
                    <a:pt x="25473" y="17349"/>
                  </a:lnTo>
                  <a:cubicBezTo>
                    <a:pt x="25362" y="17349"/>
                    <a:pt x="25251" y="17238"/>
                    <a:pt x="25104" y="17201"/>
                  </a:cubicBezTo>
                  <a:cubicBezTo>
                    <a:pt x="25212" y="17174"/>
                    <a:pt x="25321" y="17107"/>
                    <a:pt x="25400" y="17044"/>
                  </a:cubicBezTo>
                  <a:lnTo>
                    <a:pt x="25400" y="17044"/>
                  </a:lnTo>
                  <a:cubicBezTo>
                    <a:pt x="25424" y="17050"/>
                    <a:pt x="25448" y="17053"/>
                    <a:pt x="25473" y="17053"/>
                  </a:cubicBezTo>
                  <a:cubicBezTo>
                    <a:pt x="25502" y="17043"/>
                    <a:pt x="25531" y="17033"/>
                    <a:pt x="25559" y="17022"/>
                  </a:cubicBezTo>
                  <a:lnTo>
                    <a:pt x="25559" y="17022"/>
                  </a:lnTo>
                  <a:cubicBezTo>
                    <a:pt x="25606" y="17046"/>
                    <a:pt x="25654" y="17069"/>
                    <a:pt x="25701" y="17093"/>
                  </a:cubicBezTo>
                  <a:lnTo>
                    <a:pt x="25701" y="17093"/>
                  </a:lnTo>
                  <a:cubicBezTo>
                    <a:pt x="25824" y="17017"/>
                    <a:pt x="25922" y="16954"/>
                    <a:pt x="26065" y="16868"/>
                  </a:cubicBezTo>
                  <a:cubicBezTo>
                    <a:pt x="26065" y="16868"/>
                    <a:pt x="26139" y="16831"/>
                    <a:pt x="26139" y="16794"/>
                  </a:cubicBezTo>
                  <a:lnTo>
                    <a:pt x="26139" y="16794"/>
                  </a:lnTo>
                  <a:cubicBezTo>
                    <a:pt x="25914" y="16859"/>
                    <a:pt x="25745" y="16951"/>
                    <a:pt x="25559" y="17022"/>
                  </a:cubicBezTo>
                  <a:lnTo>
                    <a:pt x="25559" y="17022"/>
                  </a:lnTo>
                  <a:cubicBezTo>
                    <a:pt x="25531" y="17008"/>
                    <a:pt x="25502" y="16993"/>
                    <a:pt x="25473" y="16979"/>
                  </a:cubicBezTo>
                  <a:cubicBezTo>
                    <a:pt x="25454" y="16999"/>
                    <a:pt x="25429" y="17021"/>
                    <a:pt x="25400" y="17044"/>
                  </a:cubicBezTo>
                  <a:lnTo>
                    <a:pt x="25400" y="17044"/>
                  </a:lnTo>
                  <a:cubicBezTo>
                    <a:pt x="25325" y="17026"/>
                    <a:pt x="25258" y="16982"/>
                    <a:pt x="25186" y="16937"/>
                  </a:cubicBezTo>
                  <a:lnTo>
                    <a:pt x="25186" y="16937"/>
                  </a:lnTo>
                  <a:cubicBezTo>
                    <a:pt x="25093" y="16981"/>
                    <a:pt x="24994" y="17031"/>
                    <a:pt x="24882" y="17053"/>
                  </a:cubicBezTo>
                  <a:cubicBezTo>
                    <a:pt x="24834" y="17029"/>
                    <a:pt x="24770" y="16989"/>
                    <a:pt x="24691" y="16944"/>
                  </a:cubicBezTo>
                  <a:lnTo>
                    <a:pt x="24691" y="16944"/>
                  </a:lnTo>
                  <a:cubicBezTo>
                    <a:pt x="24598" y="16989"/>
                    <a:pt x="24510" y="17029"/>
                    <a:pt x="24438" y="17053"/>
                  </a:cubicBezTo>
                  <a:cubicBezTo>
                    <a:pt x="24409" y="17068"/>
                    <a:pt x="24385" y="17074"/>
                    <a:pt x="24363" y="17074"/>
                  </a:cubicBezTo>
                  <a:cubicBezTo>
                    <a:pt x="24273" y="17074"/>
                    <a:pt x="24232" y="16972"/>
                    <a:pt x="24142" y="16942"/>
                  </a:cubicBezTo>
                  <a:lnTo>
                    <a:pt x="24105" y="16979"/>
                  </a:lnTo>
                  <a:cubicBezTo>
                    <a:pt x="24253" y="17053"/>
                    <a:pt x="24327" y="17201"/>
                    <a:pt x="24512" y="17312"/>
                  </a:cubicBezTo>
                  <a:cubicBezTo>
                    <a:pt x="24596" y="17333"/>
                    <a:pt x="24657" y="17390"/>
                    <a:pt x="24714" y="17456"/>
                  </a:cubicBezTo>
                  <a:lnTo>
                    <a:pt x="24714" y="17456"/>
                  </a:lnTo>
                  <a:cubicBezTo>
                    <a:pt x="24799" y="17405"/>
                    <a:pt x="24890" y="17353"/>
                    <a:pt x="24993" y="17312"/>
                  </a:cubicBezTo>
                  <a:cubicBezTo>
                    <a:pt x="25067" y="17349"/>
                    <a:pt x="25178" y="17386"/>
                    <a:pt x="25214" y="17423"/>
                  </a:cubicBezTo>
                  <a:cubicBezTo>
                    <a:pt x="25075" y="17478"/>
                    <a:pt x="24936" y="17534"/>
                    <a:pt x="24813" y="17574"/>
                  </a:cubicBezTo>
                  <a:lnTo>
                    <a:pt x="24813" y="17574"/>
                  </a:lnTo>
                  <a:cubicBezTo>
                    <a:pt x="24778" y="17535"/>
                    <a:pt x="24747" y="17494"/>
                    <a:pt x="24714" y="17456"/>
                  </a:cubicBezTo>
                  <a:lnTo>
                    <a:pt x="24714" y="17456"/>
                  </a:lnTo>
                  <a:cubicBezTo>
                    <a:pt x="24674" y="17479"/>
                    <a:pt x="24636" y="17502"/>
                    <a:pt x="24599" y="17524"/>
                  </a:cubicBezTo>
                  <a:lnTo>
                    <a:pt x="24599" y="17524"/>
                  </a:lnTo>
                  <a:cubicBezTo>
                    <a:pt x="24602" y="17524"/>
                    <a:pt x="24606" y="17524"/>
                    <a:pt x="24609" y="17524"/>
                  </a:cubicBezTo>
                  <a:cubicBezTo>
                    <a:pt x="24670" y="17524"/>
                    <a:pt x="24723" y="17555"/>
                    <a:pt x="24784" y="17583"/>
                  </a:cubicBezTo>
                  <a:lnTo>
                    <a:pt x="24784" y="17583"/>
                  </a:lnTo>
                  <a:cubicBezTo>
                    <a:pt x="24794" y="17580"/>
                    <a:pt x="24803" y="17577"/>
                    <a:pt x="24813" y="17574"/>
                  </a:cubicBezTo>
                  <a:lnTo>
                    <a:pt x="24813" y="17574"/>
                  </a:lnTo>
                  <a:cubicBezTo>
                    <a:pt x="24823" y="17585"/>
                    <a:pt x="24834" y="17597"/>
                    <a:pt x="24845" y="17608"/>
                  </a:cubicBezTo>
                  <a:cubicBezTo>
                    <a:pt x="24823" y="17601"/>
                    <a:pt x="24803" y="17592"/>
                    <a:pt x="24784" y="17583"/>
                  </a:cubicBezTo>
                  <a:lnTo>
                    <a:pt x="24784" y="17583"/>
                  </a:lnTo>
                  <a:cubicBezTo>
                    <a:pt x="24754" y="17592"/>
                    <a:pt x="24725" y="17601"/>
                    <a:pt x="24697" y="17608"/>
                  </a:cubicBezTo>
                  <a:cubicBezTo>
                    <a:pt x="24623" y="17608"/>
                    <a:pt x="24549" y="17571"/>
                    <a:pt x="24512" y="17571"/>
                  </a:cubicBezTo>
                  <a:cubicBezTo>
                    <a:pt x="24541" y="17556"/>
                    <a:pt x="24570" y="17541"/>
                    <a:pt x="24599" y="17524"/>
                  </a:cubicBezTo>
                  <a:lnTo>
                    <a:pt x="24599" y="17524"/>
                  </a:lnTo>
                  <a:cubicBezTo>
                    <a:pt x="24583" y="17525"/>
                    <a:pt x="24566" y="17528"/>
                    <a:pt x="24549" y="17534"/>
                  </a:cubicBezTo>
                  <a:lnTo>
                    <a:pt x="24142" y="17682"/>
                  </a:lnTo>
                  <a:cubicBezTo>
                    <a:pt x="24031" y="17608"/>
                    <a:pt x="23994" y="17571"/>
                    <a:pt x="23921" y="17534"/>
                  </a:cubicBezTo>
                  <a:cubicBezTo>
                    <a:pt x="24031" y="17423"/>
                    <a:pt x="24179" y="17349"/>
                    <a:pt x="24327" y="17312"/>
                  </a:cubicBezTo>
                  <a:cubicBezTo>
                    <a:pt x="24290" y="17238"/>
                    <a:pt x="24179" y="17201"/>
                    <a:pt x="24142" y="17164"/>
                  </a:cubicBezTo>
                  <a:cubicBezTo>
                    <a:pt x="23957" y="17201"/>
                    <a:pt x="23773" y="17312"/>
                    <a:pt x="23588" y="17349"/>
                  </a:cubicBezTo>
                  <a:cubicBezTo>
                    <a:pt x="23514" y="17312"/>
                    <a:pt x="23440" y="17238"/>
                    <a:pt x="23403" y="17201"/>
                  </a:cubicBezTo>
                  <a:cubicBezTo>
                    <a:pt x="23551" y="17127"/>
                    <a:pt x="23736" y="17053"/>
                    <a:pt x="23884" y="16979"/>
                  </a:cubicBezTo>
                  <a:cubicBezTo>
                    <a:pt x="23788" y="16947"/>
                    <a:pt x="23747" y="16861"/>
                    <a:pt x="23667" y="16861"/>
                  </a:cubicBezTo>
                  <a:cubicBezTo>
                    <a:pt x="23654" y="16861"/>
                    <a:pt x="23640" y="16863"/>
                    <a:pt x="23625" y="16868"/>
                  </a:cubicBezTo>
                  <a:cubicBezTo>
                    <a:pt x="23514" y="16942"/>
                    <a:pt x="23329" y="16979"/>
                    <a:pt x="23181" y="17016"/>
                  </a:cubicBezTo>
                  <a:lnTo>
                    <a:pt x="23033" y="16868"/>
                  </a:lnTo>
                  <a:cubicBezTo>
                    <a:pt x="23181" y="16794"/>
                    <a:pt x="23329" y="16757"/>
                    <a:pt x="23440" y="16646"/>
                  </a:cubicBezTo>
                  <a:cubicBezTo>
                    <a:pt x="23403" y="16609"/>
                    <a:pt x="23292" y="16572"/>
                    <a:pt x="23255" y="16572"/>
                  </a:cubicBezTo>
                  <a:cubicBezTo>
                    <a:pt x="23107" y="16609"/>
                    <a:pt x="22959" y="16646"/>
                    <a:pt x="22811" y="16757"/>
                  </a:cubicBezTo>
                  <a:cubicBezTo>
                    <a:pt x="22700" y="16683"/>
                    <a:pt x="22627" y="16609"/>
                    <a:pt x="22590" y="16572"/>
                  </a:cubicBezTo>
                  <a:cubicBezTo>
                    <a:pt x="22700" y="16462"/>
                    <a:pt x="22848" y="16425"/>
                    <a:pt x="22996" y="16314"/>
                  </a:cubicBezTo>
                  <a:cubicBezTo>
                    <a:pt x="22885" y="16277"/>
                    <a:pt x="22848" y="16240"/>
                    <a:pt x="22737" y="16129"/>
                  </a:cubicBezTo>
                  <a:cubicBezTo>
                    <a:pt x="22516" y="16203"/>
                    <a:pt x="22331" y="16277"/>
                    <a:pt x="22109" y="16425"/>
                  </a:cubicBezTo>
                  <a:cubicBezTo>
                    <a:pt x="22109" y="16499"/>
                    <a:pt x="22109" y="16609"/>
                    <a:pt x="22146" y="16646"/>
                  </a:cubicBezTo>
                  <a:cubicBezTo>
                    <a:pt x="22405" y="17016"/>
                    <a:pt x="22700" y="17312"/>
                    <a:pt x="22996" y="17571"/>
                  </a:cubicBezTo>
                  <a:cubicBezTo>
                    <a:pt x="22885" y="17866"/>
                    <a:pt x="22774" y="18162"/>
                    <a:pt x="22627" y="18421"/>
                  </a:cubicBezTo>
                  <a:cubicBezTo>
                    <a:pt x="22442" y="18643"/>
                    <a:pt x="22220" y="18828"/>
                    <a:pt x="21924" y="18976"/>
                  </a:cubicBezTo>
                  <a:cubicBezTo>
                    <a:pt x="22109" y="18791"/>
                    <a:pt x="22331" y="18606"/>
                    <a:pt x="22405" y="18310"/>
                  </a:cubicBezTo>
                  <a:cubicBezTo>
                    <a:pt x="22479" y="17977"/>
                    <a:pt x="22627" y="17682"/>
                    <a:pt x="22590" y="17349"/>
                  </a:cubicBezTo>
                  <a:lnTo>
                    <a:pt x="22516" y="17349"/>
                  </a:lnTo>
                  <a:lnTo>
                    <a:pt x="22516" y="17497"/>
                  </a:lnTo>
                  <a:cubicBezTo>
                    <a:pt x="22368" y="17793"/>
                    <a:pt x="22294" y="18088"/>
                    <a:pt x="22072" y="18347"/>
                  </a:cubicBezTo>
                  <a:cubicBezTo>
                    <a:pt x="21776" y="18680"/>
                    <a:pt x="21407" y="19013"/>
                    <a:pt x="20963" y="19013"/>
                  </a:cubicBezTo>
                  <a:cubicBezTo>
                    <a:pt x="20667" y="19013"/>
                    <a:pt x="20408" y="18865"/>
                    <a:pt x="20186" y="18643"/>
                  </a:cubicBezTo>
                  <a:cubicBezTo>
                    <a:pt x="20076" y="18532"/>
                    <a:pt x="19928" y="18347"/>
                    <a:pt x="20002" y="18236"/>
                  </a:cubicBezTo>
                  <a:cubicBezTo>
                    <a:pt x="20039" y="17940"/>
                    <a:pt x="20260" y="17756"/>
                    <a:pt x="20482" y="17608"/>
                  </a:cubicBezTo>
                  <a:cubicBezTo>
                    <a:pt x="20667" y="17534"/>
                    <a:pt x="20852" y="17497"/>
                    <a:pt x="21037" y="17497"/>
                  </a:cubicBezTo>
                  <a:cubicBezTo>
                    <a:pt x="21148" y="17682"/>
                    <a:pt x="21185" y="17903"/>
                    <a:pt x="21148" y="18088"/>
                  </a:cubicBezTo>
                  <a:cubicBezTo>
                    <a:pt x="21111" y="18236"/>
                    <a:pt x="20852" y="18273"/>
                    <a:pt x="20741" y="18310"/>
                  </a:cubicBezTo>
                  <a:cubicBezTo>
                    <a:pt x="20709" y="18321"/>
                    <a:pt x="20673" y="18325"/>
                    <a:pt x="20637" y="18325"/>
                  </a:cubicBezTo>
                  <a:cubicBezTo>
                    <a:pt x="20550" y="18325"/>
                    <a:pt x="20461" y="18299"/>
                    <a:pt x="20408" y="18273"/>
                  </a:cubicBezTo>
                  <a:lnTo>
                    <a:pt x="20408" y="18125"/>
                  </a:lnTo>
                  <a:cubicBezTo>
                    <a:pt x="20371" y="18162"/>
                    <a:pt x="20297" y="18236"/>
                    <a:pt x="20371" y="18310"/>
                  </a:cubicBezTo>
                  <a:cubicBezTo>
                    <a:pt x="20445" y="18458"/>
                    <a:pt x="20556" y="18606"/>
                    <a:pt x="20667" y="18680"/>
                  </a:cubicBezTo>
                  <a:cubicBezTo>
                    <a:pt x="20735" y="18721"/>
                    <a:pt x="20818" y="18736"/>
                    <a:pt x="20905" y="18736"/>
                  </a:cubicBezTo>
                  <a:cubicBezTo>
                    <a:pt x="21054" y="18736"/>
                    <a:pt x="21216" y="18690"/>
                    <a:pt x="21333" y="18643"/>
                  </a:cubicBezTo>
                  <a:cubicBezTo>
                    <a:pt x="21554" y="18532"/>
                    <a:pt x="21702" y="18310"/>
                    <a:pt x="21739" y="18051"/>
                  </a:cubicBezTo>
                  <a:cubicBezTo>
                    <a:pt x="21776" y="17682"/>
                    <a:pt x="21665" y="17238"/>
                    <a:pt x="21370" y="17016"/>
                  </a:cubicBezTo>
                  <a:cubicBezTo>
                    <a:pt x="21148" y="16794"/>
                    <a:pt x="20815" y="16646"/>
                    <a:pt x="20482" y="16609"/>
                  </a:cubicBezTo>
                  <a:cubicBezTo>
                    <a:pt x="21000" y="16277"/>
                    <a:pt x="21554" y="15944"/>
                    <a:pt x="22109" y="15685"/>
                  </a:cubicBezTo>
                  <a:cubicBezTo>
                    <a:pt x="22331" y="15537"/>
                    <a:pt x="22627" y="15537"/>
                    <a:pt x="22848" y="15389"/>
                  </a:cubicBezTo>
                  <a:cubicBezTo>
                    <a:pt x="23230" y="15368"/>
                    <a:pt x="23599" y="15298"/>
                    <a:pt x="23956" y="15298"/>
                  </a:cubicBezTo>
                  <a:cubicBezTo>
                    <a:pt x="24222" y="15298"/>
                    <a:pt x="24481" y="15337"/>
                    <a:pt x="24734" y="15463"/>
                  </a:cubicBezTo>
                  <a:cubicBezTo>
                    <a:pt x="24697" y="15352"/>
                    <a:pt x="24623" y="15315"/>
                    <a:pt x="24512" y="15279"/>
                  </a:cubicBezTo>
                  <a:cubicBezTo>
                    <a:pt x="24253" y="15168"/>
                    <a:pt x="23921" y="15131"/>
                    <a:pt x="23588" y="15094"/>
                  </a:cubicBezTo>
                  <a:cubicBezTo>
                    <a:pt x="23365" y="15053"/>
                    <a:pt x="23142" y="15024"/>
                    <a:pt x="22925" y="15024"/>
                  </a:cubicBezTo>
                  <a:cubicBezTo>
                    <a:pt x="22746" y="15024"/>
                    <a:pt x="22572" y="15044"/>
                    <a:pt x="22405" y="15094"/>
                  </a:cubicBezTo>
                  <a:cubicBezTo>
                    <a:pt x="21924" y="15205"/>
                    <a:pt x="21517" y="15463"/>
                    <a:pt x="21111" y="15685"/>
                  </a:cubicBezTo>
                  <a:cubicBezTo>
                    <a:pt x="20223" y="16203"/>
                    <a:pt x="19336" y="16757"/>
                    <a:pt x="18486" y="17349"/>
                  </a:cubicBezTo>
                  <a:lnTo>
                    <a:pt x="17118" y="18310"/>
                  </a:lnTo>
                  <a:cubicBezTo>
                    <a:pt x="16046" y="19013"/>
                    <a:pt x="14937" y="19715"/>
                    <a:pt x="13791" y="20270"/>
                  </a:cubicBezTo>
                  <a:cubicBezTo>
                    <a:pt x="13864" y="19900"/>
                    <a:pt x="13828" y="19530"/>
                    <a:pt x="13791" y="19160"/>
                  </a:cubicBezTo>
                  <a:cubicBezTo>
                    <a:pt x="13938" y="19086"/>
                    <a:pt x="14012" y="19050"/>
                    <a:pt x="14160" y="18976"/>
                  </a:cubicBezTo>
                  <a:cubicBezTo>
                    <a:pt x="14160" y="19197"/>
                    <a:pt x="14197" y="19419"/>
                    <a:pt x="14308" y="19604"/>
                  </a:cubicBezTo>
                  <a:lnTo>
                    <a:pt x="14345" y="19604"/>
                  </a:lnTo>
                  <a:cubicBezTo>
                    <a:pt x="14456" y="19419"/>
                    <a:pt x="14456" y="19234"/>
                    <a:pt x="14493" y="19050"/>
                  </a:cubicBezTo>
                  <a:cubicBezTo>
                    <a:pt x="14493" y="18976"/>
                    <a:pt x="14456" y="18865"/>
                    <a:pt x="14456" y="18828"/>
                  </a:cubicBezTo>
                  <a:cubicBezTo>
                    <a:pt x="15491" y="18310"/>
                    <a:pt x="16563" y="17756"/>
                    <a:pt x="17599" y="17164"/>
                  </a:cubicBezTo>
                  <a:cubicBezTo>
                    <a:pt x="18523" y="16646"/>
                    <a:pt x="19447" y="16055"/>
                    <a:pt x="20408" y="15537"/>
                  </a:cubicBezTo>
                  <a:cubicBezTo>
                    <a:pt x="21111" y="15168"/>
                    <a:pt x="21776" y="14835"/>
                    <a:pt x="22516" y="14650"/>
                  </a:cubicBezTo>
                  <a:cubicBezTo>
                    <a:pt x="22573" y="14636"/>
                    <a:pt x="22633" y="14630"/>
                    <a:pt x="22692" y="14630"/>
                  </a:cubicBezTo>
                  <a:cubicBezTo>
                    <a:pt x="22939" y="14630"/>
                    <a:pt x="23195" y="14731"/>
                    <a:pt x="23403" y="14761"/>
                  </a:cubicBezTo>
                  <a:cubicBezTo>
                    <a:pt x="23514" y="14761"/>
                    <a:pt x="23588" y="14761"/>
                    <a:pt x="23625" y="14724"/>
                  </a:cubicBezTo>
                  <a:lnTo>
                    <a:pt x="23625" y="14613"/>
                  </a:lnTo>
                  <a:cubicBezTo>
                    <a:pt x="23181" y="14465"/>
                    <a:pt x="22774" y="14354"/>
                    <a:pt x="22294" y="14243"/>
                  </a:cubicBezTo>
                  <a:cubicBezTo>
                    <a:pt x="22136" y="14228"/>
                    <a:pt x="21978" y="14220"/>
                    <a:pt x="21820" y="14220"/>
                  </a:cubicBezTo>
                  <a:cubicBezTo>
                    <a:pt x="21238" y="14220"/>
                    <a:pt x="20657" y="14320"/>
                    <a:pt x="20076" y="14465"/>
                  </a:cubicBezTo>
                  <a:cubicBezTo>
                    <a:pt x="19373" y="14650"/>
                    <a:pt x="18745" y="14946"/>
                    <a:pt x="18153" y="15315"/>
                  </a:cubicBezTo>
                  <a:cubicBezTo>
                    <a:pt x="17709" y="15537"/>
                    <a:pt x="17414" y="15870"/>
                    <a:pt x="17044" y="16092"/>
                  </a:cubicBezTo>
                  <a:cubicBezTo>
                    <a:pt x="16896" y="16203"/>
                    <a:pt x="16748" y="16277"/>
                    <a:pt x="16674" y="16425"/>
                  </a:cubicBezTo>
                  <a:cubicBezTo>
                    <a:pt x="17155" y="16277"/>
                    <a:pt x="17635" y="15907"/>
                    <a:pt x="18079" y="15648"/>
                  </a:cubicBezTo>
                  <a:cubicBezTo>
                    <a:pt x="18523" y="15389"/>
                    <a:pt x="18892" y="15168"/>
                    <a:pt x="19336" y="15020"/>
                  </a:cubicBezTo>
                  <a:cubicBezTo>
                    <a:pt x="20076" y="14761"/>
                    <a:pt x="20852" y="14650"/>
                    <a:pt x="21591" y="14576"/>
                  </a:cubicBezTo>
                  <a:lnTo>
                    <a:pt x="21591" y="14576"/>
                  </a:lnTo>
                  <a:cubicBezTo>
                    <a:pt x="21148" y="14761"/>
                    <a:pt x="20630" y="14946"/>
                    <a:pt x="20186" y="15168"/>
                  </a:cubicBezTo>
                  <a:cubicBezTo>
                    <a:pt x="19521" y="15463"/>
                    <a:pt x="18892" y="15870"/>
                    <a:pt x="18264" y="16240"/>
                  </a:cubicBezTo>
                  <a:cubicBezTo>
                    <a:pt x="17451" y="16757"/>
                    <a:pt x="16563" y="17164"/>
                    <a:pt x="15750" y="17608"/>
                  </a:cubicBezTo>
                  <a:cubicBezTo>
                    <a:pt x="14530" y="18236"/>
                    <a:pt x="13273" y="18865"/>
                    <a:pt x="11979" y="19345"/>
                  </a:cubicBezTo>
                  <a:cubicBezTo>
                    <a:pt x="11387" y="19567"/>
                    <a:pt x="10759" y="19752"/>
                    <a:pt x="10093" y="19900"/>
                  </a:cubicBezTo>
                  <a:cubicBezTo>
                    <a:pt x="9859" y="19930"/>
                    <a:pt x="9631" y="19944"/>
                    <a:pt x="9407" y="19944"/>
                  </a:cubicBezTo>
                  <a:cubicBezTo>
                    <a:pt x="8816" y="19944"/>
                    <a:pt x="8253" y="19849"/>
                    <a:pt x="7690" y="19715"/>
                  </a:cubicBezTo>
                  <a:cubicBezTo>
                    <a:pt x="7358" y="19604"/>
                    <a:pt x="7099" y="19530"/>
                    <a:pt x="6803" y="19345"/>
                  </a:cubicBezTo>
                  <a:lnTo>
                    <a:pt x="6396" y="19050"/>
                  </a:lnTo>
                  <a:cubicBezTo>
                    <a:pt x="6544" y="18902"/>
                    <a:pt x="6618" y="18717"/>
                    <a:pt x="6766" y="18606"/>
                  </a:cubicBezTo>
                  <a:cubicBezTo>
                    <a:pt x="6803" y="18532"/>
                    <a:pt x="6877" y="18458"/>
                    <a:pt x="6877" y="18421"/>
                  </a:cubicBezTo>
                  <a:lnTo>
                    <a:pt x="6877" y="18421"/>
                  </a:lnTo>
                  <a:cubicBezTo>
                    <a:pt x="6618" y="18606"/>
                    <a:pt x="6433" y="18791"/>
                    <a:pt x="6322" y="19013"/>
                  </a:cubicBezTo>
                  <a:lnTo>
                    <a:pt x="6064" y="18791"/>
                  </a:lnTo>
                  <a:cubicBezTo>
                    <a:pt x="6212" y="18532"/>
                    <a:pt x="6433" y="18347"/>
                    <a:pt x="6618" y="18125"/>
                  </a:cubicBezTo>
                  <a:lnTo>
                    <a:pt x="6618" y="18125"/>
                  </a:lnTo>
                  <a:cubicBezTo>
                    <a:pt x="6359" y="18236"/>
                    <a:pt x="6175" y="18458"/>
                    <a:pt x="5953" y="18606"/>
                  </a:cubicBezTo>
                  <a:lnTo>
                    <a:pt x="5805" y="18458"/>
                  </a:lnTo>
                  <a:cubicBezTo>
                    <a:pt x="5990" y="18236"/>
                    <a:pt x="6212" y="18088"/>
                    <a:pt x="6396" y="17866"/>
                  </a:cubicBezTo>
                  <a:lnTo>
                    <a:pt x="6396" y="17866"/>
                  </a:lnTo>
                  <a:cubicBezTo>
                    <a:pt x="6138" y="17940"/>
                    <a:pt x="5879" y="18125"/>
                    <a:pt x="5657" y="18236"/>
                  </a:cubicBezTo>
                  <a:cubicBezTo>
                    <a:pt x="5620" y="18125"/>
                    <a:pt x="5694" y="18088"/>
                    <a:pt x="5694" y="18051"/>
                  </a:cubicBezTo>
                  <a:cubicBezTo>
                    <a:pt x="5879" y="17793"/>
                    <a:pt x="6175" y="17571"/>
                    <a:pt x="6433" y="17386"/>
                  </a:cubicBezTo>
                  <a:lnTo>
                    <a:pt x="6322" y="17386"/>
                  </a:lnTo>
                  <a:cubicBezTo>
                    <a:pt x="6027" y="17534"/>
                    <a:pt x="5768" y="17719"/>
                    <a:pt x="5472" y="17866"/>
                  </a:cubicBezTo>
                  <a:cubicBezTo>
                    <a:pt x="5435" y="17682"/>
                    <a:pt x="5324" y="17497"/>
                    <a:pt x="5398" y="17312"/>
                  </a:cubicBezTo>
                  <a:cubicBezTo>
                    <a:pt x="5435" y="16831"/>
                    <a:pt x="5583" y="16388"/>
                    <a:pt x="5879" y="16018"/>
                  </a:cubicBezTo>
                  <a:cubicBezTo>
                    <a:pt x="6249" y="15537"/>
                    <a:pt x="6729" y="15131"/>
                    <a:pt x="7284" y="14983"/>
                  </a:cubicBezTo>
                  <a:cubicBezTo>
                    <a:pt x="7507" y="14902"/>
                    <a:pt x="7763" y="14843"/>
                    <a:pt x="8016" y="14843"/>
                  </a:cubicBezTo>
                  <a:cubicBezTo>
                    <a:pt x="8225" y="14843"/>
                    <a:pt x="8431" y="14883"/>
                    <a:pt x="8615" y="14983"/>
                  </a:cubicBezTo>
                  <a:cubicBezTo>
                    <a:pt x="8947" y="15205"/>
                    <a:pt x="9169" y="15574"/>
                    <a:pt x="9206" y="16018"/>
                  </a:cubicBezTo>
                  <a:cubicBezTo>
                    <a:pt x="9206" y="16240"/>
                    <a:pt x="9206" y="16499"/>
                    <a:pt x="9169" y="16757"/>
                  </a:cubicBezTo>
                  <a:cubicBezTo>
                    <a:pt x="9132" y="17127"/>
                    <a:pt x="9021" y="17423"/>
                    <a:pt x="8836" y="17756"/>
                  </a:cubicBezTo>
                  <a:cubicBezTo>
                    <a:pt x="8726" y="17977"/>
                    <a:pt x="8541" y="18162"/>
                    <a:pt x="8393" y="18347"/>
                  </a:cubicBezTo>
                  <a:cubicBezTo>
                    <a:pt x="8060" y="18310"/>
                    <a:pt x="7727" y="18162"/>
                    <a:pt x="7506" y="17977"/>
                  </a:cubicBezTo>
                  <a:cubicBezTo>
                    <a:pt x="7284" y="17793"/>
                    <a:pt x="7099" y="17497"/>
                    <a:pt x="7099" y="17164"/>
                  </a:cubicBezTo>
                  <a:cubicBezTo>
                    <a:pt x="7099" y="16868"/>
                    <a:pt x="7173" y="16572"/>
                    <a:pt x="7358" y="16388"/>
                  </a:cubicBezTo>
                  <a:cubicBezTo>
                    <a:pt x="7441" y="16304"/>
                    <a:pt x="7554" y="16266"/>
                    <a:pt x="7667" y="16266"/>
                  </a:cubicBezTo>
                  <a:cubicBezTo>
                    <a:pt x="7805" y="16266"/>
                    <a:pt x="7942" y="16323"/>
                    <a:pt x="8023" y="16425"/>
                  </a:cubicBezTo>
                  <a:cubicBezTo>
                    <a:pt x="8171" y="16609"/>
                    <a:pt x="8171" y="16831"/>
                    <a:pt x="8097" y="17016"/>
                  </a:cubicBezTo>
                  <a:cubicBezTo>
                    <a:pt x="8356" y="16868"/>
                    <a:pt x="8282" y="16609"/>
                    <a:pt x="8245" y="16388"/>
                  </a:cubicBezTo>
                  <a:cubicBezTo>
                    <a:pt x="8208" y="16129"/>
                    <a:pt x="8097" y="15870"/>
                    <a:pt x="7875" y="15833"/>
                  </a:cubicBezTo>
                  <a:cubicBezTo>
                    <a:pt x="7786" y="15803"/>
                    <a:pt x="7694" y="15790"/>
                    <a:pt x="7603" y="15790"/>
                  </a:cubicBezTo>
                  <a:cubicBezTo>
                    <a:pt x="7352" y="15790"/>
                    <a:pt x="7103" y="15893"/>
                    <a:pt x="6914" y="16055"/>
                  </a:cubicBezTo>
                  <a:cubicBezTo>
                    <a:pt x="6507" y="16499"/>
                    <a:pt x="6396" y="17201"/>
                    <a:pt x="6618" y="17756"/>
                  </a:cubicBezTo>
                  <a:cubicBezTo>
                    <a:pt x="6914" y="18347"/>
                    <a:pt x="7506" y="18828"/>
                    <a:pt x="8171" y="18976"/>
                  </a:cubicBezTo>
                  <a:cubicBezTo>
                    <a:pt x="8619" y="19040"/>
                    <a:pt x="9080" y="19104"/>
                    <a:pt x="9546" y="19104"/>
                  </a:cubicBezTo>
                  <a:cubicBezTo>
                    <a:pt x="9887" y="19104"/>
                    <a:pt x="10230" y="19069"/>
                    <a:pt x="10574" y="18976"/>
                  </a:cubicBezTo>
                  <a:cubicBezTo>
                    <a:pt x="10944" y="18865"/>
                    <a:pt x="11350" y="18791"/>
                    <a:pt x="11720" y="18643"/>
                  </a:cubicBezTo>
                  <a:cubicBezTo>
                    <a:pt x="12460" y="18421"/>
                    <a:pt x="13162" y="18125"/>
                    <a:pt x="13828" y="17756"/>
                  </a:cubicBezTo>
                  <a:cubicBezTo>
                    <a:pt x="14863" y="17238"/>
                    <a:pt x="15824" y="16536"/>
                    <a:pt x="16748" y="15870"/>
                  </a:cubicBezTo>
                  <a:cubicBezTo>
                    <a:pt x="17672" y="15168"/>
                    <a:pt x="18523" y="14391"/>
                    <a:pt x="19262" y="13467"/>
                  </a:cubicBezTo>
                  <a:cubicBezTo>
                    <a:pt x="19447" y="13208"/>
                    <a:pt x="19558" y="12986"/>
                    <a:pt x="19632" y="12728"/>
                  </a:cubicBezTo>
                  <a:cubicBezTo>
                    <a:pt x="19632" y="12506"/>
                    <a:pt x="19484" y="12284"/>
                    <a:pt x="19299" y="12210"/>
                  </a:cubicBezTo>
                  <a:cubicBezTo>
                    <a:pt x="19114" y="12173"/>
                    <a:pt x="18929" y="12173"/>
                    <a:pt x="18745" y="12173"/>
                  </a:cubicBezTo>
                  <a:cubicBezTo>
                    <a:pt x="19151" y="11840"/>
                    <a:pt x="19521" y="11434"/>
                    <a:pt x="19854" y="11027"/>
                  </a:cubicBezTo>
                  <a:cubicBezTo>
                    <a:pt x="20223" y="10546"/>
                    <a:pt x="20667" y="10140"/>
                    <a:pt x="21148" y="9770"/>
                  </a:cubicBezTo>
                  <a:cubicBezTo>
                    <a:pt x="21554" y="9437"/>
                    <a:pt x="22035" y="9104"/>
                    <a:pt x="22479" y="8920"/>
                  </a:cubicBezTo>
                  <a:cubicBezTo>
                    <a:pt x="22664" y="9178"/>
                    <a:pt x="22848" y="9400"/>
                    <a:pt x="23033" y="9585"/>
                  </a:cubicBezTo>
                  <a:cubicBezTo>
                    <a:pt x="23070" y="9659"/>
                    <a:pt x="23181" y="9659"/>
                    <a:pt x="23255" y="9733"/>
                  </a:cubicBezTo>
                  <a:cubicBezTo>
                    <a:pt x="23033" y="9437"/>
                    <a:pt x="22848" y="9104"/>
                    <a:pt x="22774" y="8809"/>
                  </a:cubicBezTo>
                  <a:cubicBezTo>
                    <a:pt x="22848" y="8735"/>
                    <a:pt x="22885" y="8735"/>
                    <a:pt x="22996" y="8698"/>
                  </a:cubicBezTo>
                  <a:cubicBezTo>
                    <a:pt x="23144" y="9030"/>
                    <a:pt x="23255" y="9289"/>
                    <a:pt x="23403" y="9585"/>
                  </a:cubicBezTo>
                  <a:cubicBezTo>
                    <a:pt x="23551" y="9844"/>
                    <a:pt x="23810" y="10029"/>
                    <a:pt x="24031" y="10324"/>
                  </a:cubicBezTo>
                  <a:cubicBezTo>
                    <a:pt x="24327" y="10583"/>
                    <a:pt x="24586" y="10916"/>
                    <a:pt x="24956" y="11101"/>
                  </a:cubicBezTo>
                  <a:cubicBezTo>
                    <a:pt x="24919" y="10953"/>
                    <a:pt x="24808" y="10916"/>
                    <a:pt x="24697" y="10768"/>
                  </a:cubicBezTo>
                  <a:cubicBezTo>
                    <a:pt x="24364" y="10398"/>
                    <a:pt x="24105" y="10029"/>
                    <a:pt x="23847" y="9585"/>
                  </a:cubicBezTo>
                  <a:cubicBezTo>
                    <a:pt x="23662" y="9252"/>
                    <a:pt x="23551" y="8920"/>
                    <a:pt x="23403" y="8624"/>
                  </a:cubicBezTo>
                  <a:cubicBezTo>
                    <a:pt x="23477" y="8624"/>
                    <a:pt x="23588" y="8550"/>
                    <a:pt x="23662" y="8550"/>
                  </a:cubicBezTo>
                  <a:cubicBezTo>
                    <a:pt x="23994" y="9067"/>
                    <a:pt x="24364" y="9585"/>
                    <a:pt x="24734" y="10029"/>
                  </a:cubicBezTo>
                  <a:cubicBezTo>
                    <a:pt x="25067" y="10509"/>
                    <a:pt x="25436" y="11027"/>
                    <a:pt x="25806" y="11471"/>
                  </a:cubicBezTo>
                  <a:cubicBezTo>
                    <a:pt x="26028" y="11692"/>
                    <a:pt x="26176" y="11988"/>
                    <a:pt x="26398" y="12210"/>
                  </a:cubicBezTo>
                  <a:cubicBezTo>
                    <a:pt x="26453" y="12284"/>
                    <a:pt x="26536" y="12321"/>
                    <a:pt x="26615" y="12321"/>
                  </a:cubicBezTo>
                  <a:cubicBezTo>
                    <a:pt x="26693" y="12321"/>
                    <a:pt x="26767" y="12284"/>
                    <a:pt x="26804" y="12210"/>
                  </a:cubicBezTo>
                  <a:cubicBezTo>
                    <a:pt x="27063" y="11951"/>
                    <a:pt x="27248" y="11655"/>
                    <a:pt x="27470" y="11397"/>
                  </a:cubicBezTo>
                  <a:cubicBezTo>
                    <a:pt x="27913" y="10842"/>
                    <a:pt x="28357" y="10177"/>
                    <a:pt x="28764" y="9622"/>
                  </a:cubicBezTo>
                  <a:cubicBezTo>
                    <a:pt x="29059" y="9289"/>
                    <a:pt x="29281" y="8920"/>
                    <a:pt x="29503" y="8550"/>
                  </a:cubicBezTo>
                  <a:close/>
                  <a:moveTo>
                    <a:pt x="13458" y="19086"/>
                  </a:moveTo>
                  <a:lnTo>
                    <a:pt x="13458" y="19086"/>
                  </a:lnTo>
                  <a:cubicBezTo>
                    <a:pt x="13532" y="19456"/>
                    <a:pt x="13532" y="19826"/>
                    <a:pt x="13421" y="20159"/>
                  </a:cubicBezTo>
                  <a:cubicBezTo>
                    <a:pt x="13421" y="20307"/>
                    <a:pt x="13236" y="20343"/>
                    <a:pt x="13088" y="20380"/>
                  </a:cubicBezTo>
                  <a:cubicBezTo>
                    <a:pt x="13162" y="20011"/>
                    <a:pt x="13236" y="19604"/>
                    <a:pt x="13199" y="19234"/>
                  </a:cubicBezTo>
                  <a:lnTo>
                    <a:pt x="13458" y="19086"/>
                  </a:lnTo>
                  <a:close/>
                  <a:moveTo>
                    <a:pt x="39707" y="19086"/>
                  </a:moveTo>
                  <a:lnTo>
                    <a:pt x="40003" y="19234"/>
                  </a:lnTo>
                  <a:cubicBezTo>
                    <a:pt x="39966" y="19604"/>
                    <a:pt x="40040" y="20011"/>
                    <a:pt x="40077" y="20380"/>
                  </a:cubicBezTo>
                  <a:lnTo>
                    <a:pt x="39818" y="20270"/>
                  </a:lnTo>
                  <a:cubicBezTo>
                    <a:pt x="39707" y="19900"/>
                    <a:pt x="39670" y="19530"/>
                    <a:pt x="39707" y="19086"/>
                  </a:cubicBezTo>
                  <a:close/>
                  <a:moveTo>
                    <a:pt x="5694" y="18902"/>
                  </a:moveTo>
                  <a:cubicBezTo>
                    <a:pt x="5953" y="19271"/>
                    <a:pt x="6285" y="19530"/>
                    <a:pt x="6692" y="19752"/>
                  </a:cubicBezTo>
                  <a:cubicBezTo>
                    <a:pt x="7358" y="20085"/>
                    <a:pt x="8134" y="20196"/>
                    <a:pt x="8947" y="20270"/>
                  </a:cubicBezTo>
                  <a:cubicBezTo>
                    <a:pt x="9047" y="20276"/>
                    <a:pt x="9147" y="20279"/>
                    <a:pt x="9246" y="20279"/>
                  </a:cubicBezTo>
                  <a:cubicBezTo>
                    <a:pt x="10286" y="20279"/>
                    <a:pt x="11296" y="19942"/>
                    <a:pt x="12275" y="19604"/>
                  </a:cubicBezTo>
                  <a:cubicBezTo>
                    <a:pt x="12349" y="19863"/>
                    <a:pt x="12312" y="20270"/>
                    <a:pt x="12497" y="20491"/>
                  </a:cubicBezTo>
                  <a:cubicBezTo>
                    <a:pt x="12497" y="20159"/>
                    <a:pt x="12534" y="19826"/>
                    <a:pt x="12571" y="19456"/>
                  </a:cubicBezTo>
                  <a:cubicBezTo>
                    <a:pt x="12718" y="19419"/>
                    <a:pt x="12829" y="19382"/>
                    <a:pt x="12940" y="19345"/>
                  </a:cubicBezTo>
                  <a:lnTo>
                    <a:pt x="12940" y="19345"/>
                  </a:lnTo>
                  <a:cubicBezTo>
                    <a:pt x="13014" y="19715"/>
                    <a:pt x="12940" y="20122"/>
                    <a:pt x="12903" y="20491"/>
                  </a:cubicBezTo>
                  <a:cubicBezTo>
                    <a:pt x="12275" y="20750"/>
                    <a:pt x="11609" y="20898"/>
                    <a:pt x="10981" y="21046"/>
                  </a:cubicBezTo>
                  <a:cubicBezTo>
                    <a:pt x="10662" y="21096"/>
                    <a:pt x="10335" y="21121"/>
                    <a:pt x="10007" y="21121"/>
                  </a:cubicBezTo>
                  <a:cubicBezTo>
                    <a:pt x="9119" y="21121"/>
                    <a:pt x="8225" y="20933"/>
                    <a:pt x="7469" y="20528"/>
                  </a:cubicBezTo>
                  <a:cubicBezTo>
                    <a:pt x="6914" y="20270"/>
                    <a:pt x="6359" y="19974"/>
                    <a:pt x="5990" y="19456"/>
                  </a:cubicBezTo>
                  <a:cubicBezTo>
                    <a:pt x="5842" y="19271"/>
                    <a:pt x="5805" y="19086"/>
                    <a:pt x="5694" y="18902"/>
                  </a:cubicBezTo>
                  <a:close/>
                  <a:moveTo>
                    <a:pt x="47582" y="18902"/>
                  </a:moveTo>
                  <a:cubicBezTo>
                    <a:pt x="47434" y="19234"/>
                    <a:pt x="47249" y="19604"/>
                    <a:pt x="46916" y="19826"/>
                  </a:cubicBezTo>
                  <a:cubicBezTo>
                    <a:pt x="46473" y="20196"/>
                    <a:pt x="45955" y="20491"/>
                    <a:pt x="45401" y="20713"/>
                  </a:cubicBezTo>
                  <a:cubicBezTo>
                    <a:pt x="44740" y="20993"/>
                    <a:pt x="44026" y="21133"/>
                    <a:pt x="43297" y="21133"/>
                  </a:cubicBezTo>
                  <a:cubicBezTo>
                    <a:pt x="42965" y="21133"/>
                    <a:pt x="42630" y="21104"/>
                    <a:pt x="42295" y="21046"/>
                  </a:cubicBezTo>
                  <a:cubicBezTo>
                    <a:pt x="41666" y="20898"/>
                    <a:pt x="40964" y="20750"/>
                    <a:pt x="40372" y="20491"/>
                  </a:cubicBezTo>
                  <a:cubicBezTo>
                    <a:pt x="40336" y="20122"/>
                    <a:pt x="40262" y="19715"/>
                    <a:pt x="40336" y="19345"/>
                  </a:cubicBezTo>
                  <a:lnTo>
                    <a:pt x="40336" y="19345"/>
                  </a:lnTo>
                  <a:cubicBezTo>
                    <a:pt x="40446" y="19382"/>
                    <a:pt x="40557" y="19419"/>
                    <a:pt x="40705" y="19456"/>
                  </a:cubicBezTo>
                  <a:cubicBezTo>
                    <a:pt x="40705" y="19789"/>
                    <a:pt x="40779" y="20122"/>
                    <a:pt x="40779" y="20491"/>
                  </a:cubicBezTo>
                  <a:cubicBezTo>
                    <a:pt x="40964" y="20196"/>
                    <a:pt x="40927" y="19900"/>
                    <a:pt x="41001" y="19604"/>
                  </a:cubicBezTo>
                  <a:cubicBezTo>
                    <a:pt x="41740" y="19863"/>
                    <a:pt x="42480" y="20122"/>
                    <a:pt x="43293" y="20196"/>
                  </a:cubicBezTo>
                  <a:cubicBezTo>
                    <a:pt x="43499" y="20234"/>
                    <a:pt x="43706" y="20250"/>
                    <a:pt x="43910" y="20250"/>
                  </a:cubicBezTo>
                  <a:cubicBezTo>
                    <a:pt x="44293" y="20250"/>
                    <a:pt x="44670" y="20194"/>
                    <a:pt x="45031" y="20122"/>
                  </a:cubicBezTo>
                  <a:cubicBezTo>
                    <a:pt x="45733" y="20011"/>
                    <a:pt x="46436" y="19826"/>
                    <a:pt x="46990" y="19419"/>
                  </a:cubicBezTo>
                  <a:cubicBezTo>
                    <a:pt x="47212" y="19271"/>
                    <a:pt x="47397" y="19086"/>
                    <a:pt x="47582" y="18902"/>
                  </a:cubicBezTo>
                  <a:close/>
                  <a:moveTo>
                    <a:pt x="24512" y="18717"/>
                  </a:moveTo>
                  <a:cubicBezTo>
                    <a:pt x="24956" y="18902"/>
                    <a:pt x="25473" y="18976"/>
                    <a:pt x="25954" y="19086"/>
                  </a:cubicBezTo>
                  <a:cubicBezTo>
                    <a:pt x="25880" y="19234"/>
                    <a:pt x="25843" y="19419"/>
                    <a:pt x="25806" y="19567"/>
                  </a:cubicBezTo>
                  <a:cubicBezTo>
                    <a:pt x="25769" y="19715"/>
                    <a:pt x="25658" y="19789"/>
                    <a:pt x="25584" y="19937"/>
                  </a:cubicBezTo>
                  <a:cubicBezTo>
                    <a:pt x="25769" y="19900"/>
                    <a:pt x="25843" y="19715"/>
                    <a:pt x="25954" y="19567"/>
                  </a:cubicBezTo>
                  <a:cubicBezTo>
                    <a:pt x="26139" y="19345"/>
                    <a:pt x="26213" y="19086"/>
                    <a:pt x="26324" y="18828"/>
                  </a:cubicBezTo>
                  <a:lnTo>
                    <a:pt x="26693" y="18828"/>
                  </a:lnTo>
                  <a:cubicBezTo>
                    <a:pt x="26767" y="19197"/>
                    <a:pt x="26952" y="19567"/>
                    <a:pt x="27248" y="19826"/>
                  </a:cubicBezTo>
                  <a:cubicBezTo>
                    <a:pt x="27285" y="19900"/>
                    <a:pt x="27396" y="19937"/>
                    <a:pt x="27433" y="19974"/>
                  </a:cubicBezTo>
                  <a:cubicBezTo>
                    <a:pt x="27359" y="19826"/>
                    <a:pt x="27285" y="19752"/>
                    <a:pt x="27211" y="19604"/>
                  </a:cubicBezTo>
                  <a:cubicBezTo>
                    <a:pt x="27100" y="19456"/>
                    <a:pt x="27100" y="19271"/>
                    <a:pt x="27063" y="19160"/>
                  </a:cubicBezTo>
                  <a:cubicBezTo>
                    <a:pt x="27581" y="19050"/>
                    <a:pt x="28024" y="18976"/>
                    <a:pt x="28505" y="18791"/>
                  </a:cubicBezTo>
                  <a:lnTo>
                    <a:pt x="28579" y="18865"/>
                  </a:lnTo>
                  <a:cubicBezTo>
                    <a:pt x="28515" y="18896"/>
                    <a:pt x="28397" y="18983"/>
                    <a:pt x="28271" y="18983"/>
                  </a:cubicBezTo>
                  <a:cubicBezTo>
                    <a:pt x="28250" y="18983"/>
                    <a:pt x="28230" y="18981"/>
                    <a:pt x="28209" y="18976"/>
                  </a:cubicBezTo>
                  <a:cubicBezTo>
                    <a:pt x="28172" y="18976"/>
                    <a:pt x="28135" y="19013"/>
                    <a:pt x="28061" y="19013"/>
                  </a:cubicBezTo>
                  <a:lnTo>
                    <a:pt x="27987" y="19086"/>
                  </a:lnTo>
                  <a:cubicBezTo>
                    <a:pt x="27913" y="19086"/>
                    <a:pt x="27839" y="19160"/>
                    <a:pt x="27802" y="19160"/>
                  </a:cubicBezTo>
                  <a:lnTo>
                    <a:pt x="27728" y="19086"/>
                  </a:lnTo>
                  <a:cubicBezTo>
                    <a:pt x="27692" y="19160"/>
                    <a:pt x="27618" y="19197"/>
                    <a:pt x="27581" y="19234"/>
                  </a:cubicBezTo>
                  <a:cubicBezTo>
                    <a:pt x="27692" y="19234"/>
                    <a:pt x="27839" y="19197"/>
                    <a:pt x="27987" y="19160"/>
                  </a:cubicBezTo>
                  <a:cubicBezTo>
                    <a:pt x="28037" y="19160"/>
                    <a:pt x="28102" y="19177"/>
                    <a:pt x="28174" y="19177"/>
                  </a:cubicBezTo>
                  <a:cubicBezTo>
                    <a:pt x="28209" y="19177"/>
                    <a:pt x="28246" y="19173"/>
                    <a:pt x="28283" y="19160"/>
                  </a:cubicBezTo>
                  <a:cubicBezTo>
                    <a:pt x="28283" y="19086"/>
                    <a:pt x="28357" y="19050"/>
                    <a:pt x="28357" y="19050"/>
                  </a:cubicBezTo>
                  <a:cubicBezTo>
                    <a:pt x="28431" y="19013"/>
                    <a:pt x="28542" y="19013"/>
                    <a:pt x="28616" y="18976"/>
                  </a:cubicBezTo>
                  <a:cubicBezTo>
                    <a:pt x="28949" y="19382"/>
                    <a:pt x="29281" y="19826"/>
                    <a:pt x="29688" y="20159"/>
                  </a:cubicBezTo>
                  <a:cubicBezTo>
                    <a:pt x="29540" y="20159"/>
                    <a:pt x="29244" y="20196"/>
                    <a:pt x="28949" y="20270"/>
                  </a:cubicBezTo>
                  <a:cubicBezTo>
                    <a:pt x="28875" y="20270"/>
                    <a:pt x="28801" y="20196"/>
                    <a:pt x="28764" y="20159"/>
                  </a:cubicBezTo>
                  <a:cubicBezTo>
                    <a:pt x="28616" y="20011"/>
                    <a:pt x="28505" y="19900"/>
                    <a:pt x="28320" y="19789"/>
                  </a:cubicBezTo>
                  <a:lnTo>
                    <a:pt x="28320" y="19789"/>
                  </a:lnTo>
                  <a:cubicBezTo>
                    <a:pt x="28394" y="20011"/>
                    <a:pt x="28542" y="20159"/>
                    <a:pt x="28690" y="20343"/>
                  </a:cubicBezTo>
                  <a:cubicBezTo>
                    <a:pt x="28579" y="20380"/>
                    <a:pt x="28505" y="20380"/>
                    <a:pt x="28394" y="20380"/>
                  </a:cubicBezTo>
                  <a:cubicBezTo>
                    <a:pt x="28172" y="20307"/>
                    <a:pt x="28024" y="20048"/>
                    <a:pt x="27802" y="19937"/>
                  </a:cubicBezTo>
                  <a:lnTo>
                    <a:pt x="27802" y="19937"/>
                  </a:lnTo>
                  <a:cubicBezTo>
                    <a:pt x="27876" y="20159"/>
                    <a:pt x="28024" y="20307"/>
                    <a:pt x="28172" y="20491"/>
                  </a:cubicBezTo>
                  <a:cubicBezTo>
                    <a:pt x="28061" y="20528"/>
                    <a:pt x="27987" y="20565"/>
                    <a:pt x="27876" y="20565"/>
                  </a:cubicBezTo>
                  <a:cubicBezTo>
                    <a:pt x="27507" y="20454"/>
                    <a:pt x="27248" y="20159"/>
                    <a:pt x="26952" y="19937"/>
                  </a:cubicBezTo>
                  <a:lnTo>
                    <a:pt x="26952" y="19937"/>
                  </a:lnTo>
                  <a:cubicBezTo>
                    <a:pt x="27100" y="20270"/>
                    <a:pt x="27322" y="20491"/>
                    <a:pt x="27581" y="20713"/>
                  </a:cubicBezTo>
                  <a:lnTo>
                    <a:pt x="26582" y="21268"/>
                  </a:lnTo>
                  <a:cubicBezTo>
                    <a:pt x="26287" y="21083"/>
                    <a:pt x="25954" y="20861"/>
                    <a:pt x="25621" y="20713"/>
                  </a:cubicBezTo>
                  <a:cubicBezTo>
                    <a:pt x="25843" y="20491"/>
                    <a:pt x="26065" y="20270"/>
                    <a:pt x="26213" y="19937"/>
                  </a:cubicBezTo>
                  <a:lnTo>
                    <a:pt x="26213" y="19937"/>
                  </a:lnTo>
                  <a:cubicBezTo>
                    <a:pt x="26065" y="20011"/>
                    <a:pt x="25954" y="20159"/>
                    <a:pt x="25806" y="20270"/>
                  </a:cubicBezTo>
                  <a:cubicBezTo>
                    <a:pt x="25658" y="20343"/>
                    <a:pt x="25473" y="20491"/>
                    <a:pt x="25288" y="20528"/>
                  </a:cubicBezTo>
                  <a:cubicBezTo>
                    <a:pt x="25214" y="20528"/>
                    <a:pt x="25104" y="20417"/>
                    <a:pt x="25030" y="20417"/>
                  </a:cubicBezTo>
                  <a:cubicBezTo>
                    <a:pt x="25141" y="20233"/>
                    <a:pt x="25288" y="20048"/>
                    <a:pt x="25399" y="19863"/>
                  </a:cubicBezTo>
                  <a:lnTo>
                    <a:pt x="25399" y="19863"/>
                  </a:lnTo>
                  <a:cubicBezTo>
                    <a:pt x="25141" y="19974"/>
                    <a:pt x="25030" y="20196"/>
                    <a:pt x="24771" y="20343"/>
                  </a:cubicBezTo>
                  <a:cubicBezTo>
                    <a:pt x="24697" y="20343"/>
                    <a:pt x="24586" y="20307"/>
                    <a:pt x="24512" y="20307"/>
                  </a:cubicBezTo>
                  <a:cubicBezTo>
                    <a:pt x="24660" y="20122"/>
                    <a:pt x="24845" y="19974"/>
                    <a:pt x="24882" y="19752"/>
                  </a:cubicBezTo>
                  <a:lnTo>
                    <a:pt x="24882" y="19752"/>
                  </a:lnTo>
                  <a:cubicBezTo>
                    <a:pt x="24697" y="19863"/>
                    <a:pt x="24512" y="20048"/>
                    <a:pt x="24327" y="20196"/>
                  </a:cubicBezTo>
                  <a:cubicBezTo>
                    <a:pt x="24272" y="20214"/>
                    <a:pt x="24226" y="20223"/>
                    <a:pt x="24189" y="20223"/>
                  </a:cubicBezTo>
                  <a:cubicBezTo>
                    <a:pt x="24152" y="20223"/>
                    <a:pt x="24124" y="20214"/>
                    <a:pt x="24105" y="20196"/>
                  </a:cubicBezTo>
                  <a:cubicBezTo>
                    <a:pt x="23810" y="20159"/>
                    <a:pt x="23588" y="20122"/>
                    <a:pt x="23292" y="20122"/>
                  </a:cubicBezTo>
                  <a:cubicBezTo>
                    <a:pt x="23736" y="19752"/>
                    <a:pt x="24031" y="19308"/>
                    <a:pt x="24364" y="18902"/>
                  </a:cubicBezTo>
                  <a:cubicBezTo>
                    <a:pt x="24475" y="18939"/>
                    <a:pt x="24549" y="18939"/>
                    <a:pt x="24660" y="19013"/>
                  </a:cubicBezTo>
                  <a:cubicBezTo>
                    <a:pt x="24660" y="19050"/>
                    <a:pt x="24697" y="19086"/>
                    <a:pt x="24697" y="19086"/>
                  </a:cubicBezTo>
                  <a:cubicBezTo>
                    <a:pt x="24720" y="19094"/>
                    <a:pt x="24742" y="19097"/>
                    <a:pt x="24763" y="19097"/>
                  </a:cubicBezTo>
                  <a:cubicBezTo>
                    <a:pt x="24821" y="19097"/>
                    <a:pt x="24875" y="19076"/>
                    <a:pt x="24945" y="19076"/>
                  </a:cubicBezTo>
                  <a:cubicBezTo>
                    <a:pt x="24970" y="19076"/>
                    <a:pt x="24998" y="19079"/>
                    <a:pt x="25030" y="19086"/>
                  </a:cubicBezTo>
                  <a:cubicBezTo>
                    <a:pt x="25178" y="19123"/>
                    <a:pt x="25288" y="19197"/>
                    <a:pt x="25436" y="19197"/>
                  </a:cubicBezTo>
                  <a:cubicBezTo>
                    <a:pt x="25399" y="19160"/>
                    <a:pt x="25362" y="19086"/>
                    <a:pt x="25251" y="19050"/>
                  </a:cubicBezTo>
                  <a:lnTo>
                    <a:pt x="25214" y="19086"/>
                  </a:lnTo>
                  <a:cubicBezTo>
                    <a:pt x="25141" y="19086"/>
                    <a:pt x="25067" y="19050"/>
                    <a:pt x="25030" y="19050"/>
                  </a:cubicBezTo>
                  <a:lnTo>
                    <a:pt x="24919" y="18976"/>
                  </a:lnTo>
                  <a:cubicBezTo>
                    <a:pt x="24882" y="18976"/>
                    <a:pt x="24845" y="18902"/>
                    <a:pt x="24808" y="18902"/>
                  </a:cubicBezTo>
                  <a:cubicBezTo>
                    <a:pt x="24772" y="18919"/>
                    <a:pt x="24739" y="18927"/>
                    <a:pt x="24707" y="18927"/>
                  </a:cubicBezTo>
                  <a:cubicBezTo>
                    <a:pt x="24607" y="18927"/>
                    <a:pt x="24522" y="18856"/>
                    <a:pt x="24438" y="18828"/>
                  </a:cubicBezTo>
                  <a:cubicBezTo>
                    <a:pt x="24438" y="18791"/>
                    <a:pt x="24475" y="18791"/>
                    <a:pt x="24512" y="18717"/>
                  </a:cubicBezTo>
                  <a:close/>
                  <a:moveTo>
                    <a:pt x="24623" y="20824"/>
                  </a:moveTo>
                  <a:cubicBezTo>
                    <a:pt x="24919" y="20935"/>
                    <a:pt x="25251" y="21120"/>
                    <a:pt x="25584" y="21231"/>
                  </a:cubicBezTo>
                  <a:cubicBezTo>
                    <a:pt x="25954" y="21379"/>
                    <a:pt x="26213" y="21637"/>
                    <a:pt x="26582" y="21748"/>
                  </a:cubicBezTo>
                  <a:cubicBezTo>
                    <a:pt x="26952" y="21637"/>
                    <a:pt x="27248" y="21379"/>
                    <a:pt x="27618" y="21231"/>
                  </a:cubicBezTo>
                  <a:lnTo>
                    <a:pt x="28579" y="20824"/>
                  </a:lnTo>
                  <a:lnTo>
                    <a:pt x="28579" y="20824"/>
                  </a:lnTo>
                  <a:cubicBezTo>
                    <a:pt x="28542" y="21046"/>
                    <a:pt x="28542" y="21231"/>
                    <a:pt x="28542" y="21453"/>
                  </a:cubicBezTo>
                  <a:cubicBezTo>
                    <a:pt x="28061" y="21453"/>
                    <a:pt x="27655" y="21674"/>
                    <a:pt x="27248" y="21933"/>
                  </a:cubicBezTo>
                  <a:cubicBezTo>
                    <a:pt x="27063" y="22007"/>
                    <a:pt x="26878" y="22192"/>
                    <a:pt x="26693" y="22340"/>
                  </a:cubicBezTo>
                  <a:cubicBezTo>
                    <a:pt x="26663" y="22350"/>
                    <a:pt x="26634" y="22355"/>
                    <a:pt x="26606" y="22355"/>
                  </a:cubicBezTo>
                  <a:cubicBezTo>
                    <a:pt x="26430" y="22355"/>
                    <a:pt x="26298" y="22172"/>
                    <a:pt x="26139" y="22044"/>
                  </a:cubicBezTo>
                  <a:cubicBezTo>
                    <a:pt x="25658" y="21785"/>
                    <a:pt x="25178" y="21490"/>
                    <a:pt x="24623" y="21453"/>
                  </a:cubicBezTo>
                  <a:cubicBezTo>
                    <a:pt x="24660" y="21231"/>
                    <a:pt x="24623" y="21046"/>
                    <a:pt x="24623" y="20824"/>
                  </a:cubicBezTo>
                  <a:close/>
                  <a:moveTo>
                    <a:pt x="28579" y="21822"/>
                  </a:moveTo>
                  <a:lnTo>
                    <a:pt x="28579" y="21822"/>
                  </a:lnTo>
                  <a:cubicBezTo>
                    <a:pt x="28542" y="22192"/>
                    <a:pt x="28542" y="22599"/>
                    <a:pt x="28505" y="22968"/>
                  </a:cubicBezTo>
                  <a:cubicBezTo>
                    <a:pt x="28209" y="22858"/>
                    <a:pt x="27950" y="22747"/>
                    <a:pt x="27655" y="22599"/>
                  </a:cubicBezTo>
                  <a:lnTo>
                    <a:pt x="27655" y="22599"/>
                  </a:lnTo>
                  <a:cubicBezTo>
                    <a:pt x="27692" y="22710"/>
                    <a:pt x="27802" y="22784"/>
                    <a:pt x="27876" y="22858"/>
                  </a:cubicBezTo>
                  <a:cubicBezTo>
                    <a:pt x="28061" y="22968"/>
                    <a:pt x="28209" y="23079"/>
                    <a:pt x="28394" y="23227"/>
                  </a:cubicBezTo>
                  <a:cubicBezTo>
                    <a:pt x="28579" y="23301"/>
                    <a:pt x="28431" y="23486"/>
                    <a:pt x="28505" y="23634"/>
                  </a:cubicBezTo>
                  <a:cubicBezTo>
                    <a:pt x="28209" y="23449"/>
                    <a:pt x="27987" y="23264"/>
                    <a:pt x="27692" y="23116"/>
                  </a:cubicBezTo>
                  <a:cubicBezTo>
                    <a:pt x="27433" y="22968"/>
                    <a:pt x="27211" y="22784"/>
                    <a:pt x="26952" y="22599"/>
                  </a:cubicBezTo>
                  <a:cubicBezTo>
                    <a:pt x="27248" y="22377"/>
                    <a:pt x="27581" y="22192"/>
                    <a:pt x="27950" y="22044"/>
                  </a:cubicBezTo>
                  <a:cubicBezTo>
                    <a:pt x="28172" y="21970"/>
                    <a:pt x="28357" y="21859"/>
                    <a:pt x="28579" y="21822"/>
                  </a:cubicBezTo>
                  <a:close/>
                  <a:moveTo>
                    <a:pt x="24660" y="21822"/>
                  </a:moveTo>
                  <a:lnTo>
                    <a:pt x="24660" y="21822"/>
                  </a:lnTo>
                  <a:cubicBezTo>
                    <a:pt x="25030" y="21933"/>
                    <a:pt x="25399" y="22118"/>
                    <a:pt x="25769" y="22303"/>
                  </a:cubicBezTo>
                  <a:cubicBezTo>
                    <a:pt x="25954" y="22377"/>
                    <a:pt x="26139" y="22488"/>
                    <a:pt x="26287" y="22673"/>
                  </a:cubicBezTo>
                  <a:cubicBezTo>
                    <a:pt x="25769" y="23042"/>
                    <a:pt x="25251" y="23301"/>
                    <a:pt x="24734" y="23671"/>
                  </a:cubicBezTo>
                  <a:cubicBezTo>
                    <a:pt x="24734" y="23523"/>
                    <a:pt x="24697" y="23412"/>
                    <a:pt x="24697" y="23301"/>
                  </a:cubicBezTo>
                  <a:cubicBezTo>
                    <a:pt x="24993" y="23079"/>
                    <a:pt x="25288" y="22931"/>
                    <a:pt x="25547" y="22599"/>
                  </a:cubicBezTo>
                  <a:lnTo>
                    <a:pt x="25547" y="22599"/>
                  </a:lnTo>
                  <a:cubicBezTo>
                    <a:pt x="25251" y="22747"/>
                    <a:pt x="24993" y="22858"/>
                    <a:pt x="24697" y="22968"/>
                  </a:cubicBezTo>
                  <a:cubicBezTo>
                    <a:pt x="24697" y="22599"/>
                    <a:pt x="24660" y="22192"/>
                    <a:pt x="24660" y="21822"/>
                  </a:cubicBezTo>
                  <a:close/>
                  <a:moveTo>
                    <a:pt x="26582" y="22931"/>
                  </a:moveTo>
                  <a:cubicBezTo>
                    <a:pt x="27063" y="23116"/>
                    <a:pt x="27433" y="23449"/>
                    <a:pt x="27802" y="23671"/>
                  </a:cubicBezTo>
                  <a:cubicBezTo>
                    <a:pt x="27987" y="23819"/>
                    <a:pt x="28209" y="23967"/>
                    <a:pt x="28431" y="24151"/>
                  </a:cubicBezTo>
                  <a:lnTo>
                    <a:pt x="28431" y="24447"/>
                  </a:lnTo>
                  <a:cubicBezTo>
                    <a:pt x="27876" y="24188"/>
                    <a:pt x="27322" y="23967"/>
                    <a:pt x="26878" y="23523"/>
                  </a:cubicBezTo>
                  <a:lnTo>
                    <a:pt x="26878" y="23523"/>
                  </a:lnTo>
                  <a:cubicBezTo>
                    <a:pt x="27026" y="23819"/>
                    <a:pt x="27285" y="24004"/>
                    <a:pt x="27581" y="24188"/>
                  </a:cubicBezTo>
                  <a:cubicBezTo>
                    <a:pt x="27839" y="24373"/>
                    <a:pt x="28061" y="24706"/>
                    <a:pt x="28431" y="24780"/>
                  </a:cubicBezTo>
                  <a:cubicBezTo>
                    <a:pt x="28431" y="24928"/>
                    <a:pt x="28431" y="25113"/>
                    <a:pt x="28394" y="25261"/>
                  </a:cubicBezTo>
                  <a:cubicBezTo>
                    <a:pt x="28172" y="25113"/>
                    <a:pt x="27876" y="25076"/>
                    <a:pt x="27655" y="24928"/>
                  </a:cubicBezTo>
                  <a:cubicBezTo>
                    <a:pt x="27433" y="24780"/>
                    <a:pt x="27137" y="24706"/>
                    <a:pt x="26915" y="24558"/>
                  </a:cubicBezTo>
                  <a:cubicBezTo>
                    <a:pt x="26915" y="24521"/>
                    <a:pt x="26915" y="24410"/>
                    <a:pt x="26804" y="24373"/>
                  </a:cubicBezTo>
                  <a:cubicBezTo>
                    <a:pt x="26780" y="24361"/>
                    <a:pt x="26751" y="24357"/>
                    <a:pt x="26721" y="24357"/>
                  </a:cubicBezTo>
                  <a:cubicBezTo>
                    <a:pt x="26660" y="24357"/>
                    <a:pt x="26595" y="24373"/>
                    <a:pt x="26545" y="24373"/>
                  </a:cubicBezTo>
                  <a:cubicBezTo>
                    <a:pt x="26471" y="24373"/>
                    <a:pt x="26414" y="24357"/>
                    <a:pt x="26351" y="24357"/>
                  </a:cubicBezTo>
                  <a:cubicBezTo>
                    <a:pt x="26320" y="24357"/>
                    <a:pt x="26287" y="24361"/>
                    <a:pt x="26250" y="24373"/>
                  </a:cubicBezTo>
                  <a:cubicBezTo>
                    <a:pt x="26213" y="24410"/>
                    <a:pt x="26213" y="24521"/>
                    <a:pt x="26213" y="24558"/>
                  </a:cubicBezTo>
                  <a:cubicBezTo>
                    <a:pt x="25991" y="24706"/>
                    <a:pt x="25769" y="24780"/>
                    <a:pt x="25510" y="24928"/>
                  </a:cubicBezTo>
                  <a:cubicBezTo>
                    <a:pt x="25288" y="25076"/>
                    <a:pt x="25030" y="25150"/>
                    <a:pt x="24771" y="25261"/>
                  </a:cubicBezTo>
                  <a:cubicBezTo>
                    <a:pt x="24771" y="25113"/>
                    <a:pt x="24771" y="24928"/>
                    <a:pt x="24734" y="24780"/>
                  </a:cubicBezTo>
                  <a:cubicBezTo>
                    <a:pt x="25104" y="24706"/>
                    <a:pt x="25325" y="24410"/>
                    <a:pt x="25621" y="24188"/>
                  </a:cubicBezTo>
                  <a:cubicBezTo>
                    <a:pt x="25843" y="24004"/>
                    <a:pt x="26176" y="23819"/>
                    <a:pt x="26324" y="23523"/>
                  </a:cubicBezTo>
                  <a:lnTo>
                    <a:pt x="26324" y="23523"/>
                  </a:lnTo>
                  <a:cubicBezTo>
                    <a:pt x="25843" y="23967"/>
                    <a:pt x="25288" y="24188"/>
                    <a:pt x="24734" y="24447"/>
                  </a:cubicBezTo>
                  <a:lnTo>
                    <a:pt x="24734" y="24151"/>
                  </a:lnTo>
                  <a:cubicBezTo>
                    <a:pt x="25325" y="23782"/>
                    <a:pt x="25954" y="23264"/>
                    <a:pt x="26582" y="22931"/>
                  </a:cubicBezTo>
                  <a:close/>
                  <a:moveTo>
                    <a:pt x="26582" y="24706"/>
                  </a:moveTo>
                  <a:cubicBezTo>
                    <a:pt x="26841" y="24743"/>
                    <a:pt x="27026" y="24891"/>
                    <a:pt x="27211" y="24965"/>
                  </a:cubicBezTo>
                  <a:cubicBezTo>
                    <a:pt x="27063" y="25298"/>
                    <a:pt x="26841" y="25556"/>
                    <a:pt x="26582" y="25889"/>
                  </a:cubicBezTo>
                  <a:cubicBezTo>
                    <a:pt x="26361" y="25630"/>
                    <a:pt x="26139" y="25335"/>
                    <a:pt x="25991" y="24965"/>
                  </a:cubicBezTo>
                  <a:cubicBezTo>
                    <a:pt x="26176" y="24891"/>
                    <a:pt x="26361" y="24743"/>
                    <a:pt x="26582" y="24706"/>
                  </a:cubicBezTo>
                  <a:close/>
                  <a:moveTo>
                    <a:pt x="25769" y="25113"/>
                  </a:moveTo>
                  <a:cubicBezTo>
                    <a:pt x="25954" y="25482"/>
                    <a:pt x="26213" y="25741"/>
                    <a:pt x="26471" y="26074"/>
                  </a:cubicBezTo>
                  <a:cubicBezTo>
                    <a:pt x="26176" y="26370"/>
                    <a:pt x="25917" y="26592"/>
                    <a:pt x="25621" y="26850"/>
                  </a:cubicBezTo>
                  <a:cubicBezTo>
                    <a:pt x="25399" y="27109"/>
                    <a:pt x="25067" y="27294"/>
                    <a:pt x="24882" y="27553"/>
                  </a:cubicBezTo>
                  <a:cubicBezTo>
                    <a:pt x="24845" y="26850"/>
                    <a:pt x="24808" y="26185"/>
                    <a:pt x="24808" y="25482"/>
                  </a:cubicBezTo>
                  <a:cubicBezTo>
                    <a:pt x="25178" y="25482"/>
                    <a:pt x="25436" y="25261"/>
                    <a:pt x="25769" y="25113"/>
                  </a:cubicBezTo>
                  <a:close/>
                  <a:moveTo>
                    <a:pt x="27470" y="25150"/>
                  </a:moveTo>
                  <a:cubicBezTo>
                    <a:pt x="27802" y="25298"/>
                    <a:pt x="28061" y="25519"/>
                    <a:pt x="28431" y="25519"/>
                  </a:cubicBezTo>
                  <a:cubicBezTo>
                    <a:pt x="28431" y="26222"/>
                    <a:pt x="28394" y="26924"/>
                    <a:pt x="28394" y="27590"/>
                  </a:cubicBezTo>
                  <a:cubicBezTo>
                    <a:pt x="28172" y="27294"/>
                    <a:pt x="27876" y="27109"/>
                    <a:pt x="27618" y="26924"/>
                  </a:cubicBezTo>
                  <a:cubicBezTo>
                    <a:pt x="27322" y="26665"/>
                    <a:pt x="27026" y="26407"/>
                    <a:pt x="26767" y="26111"/>
                  </a:cubicBezTo>
                  <a:cubicBezTo>
                    <a:pt x="27026" y="25815"/>
                    <a:pt x="27285" y="25482"/>
                    <a:pt x="27470" y="25150"/>
                  </a:cubicBezTo>
                  <a:close/>
                  <a:moveTo>
                    <a:pt x="26656" y="26333"/>
                  </a:moveTo>
                  <a:cubicBezTo>
                    <a:pt x="26952" y="26702"/>
                    <a:pt x="27322" y="26998"/>
                    <a:pt x="27692" y="27331"/>
                  </a:cubicBezTo>
                  <a:cubicBezTo>
                    <a:pt x="27950" y="27516"/>
                    <a:pt x="28172" y="27738"/>
                    <a:pt x="28394" y="27886"/>
                  </a:cubicBezTo>
                  <a:lnTo>
                    <a:pt x="28394" y="28366"/>
                  </a:lnTo>
                  <a:cubicBezTo>
                    <a:pt x="28024" y="28070"/>
                    <a:pt x="27692" y="27775"/>
                    <a:pt x="27322" y="27442"/>
                  </a:cubicBezTo>
                  <a:cubicBezTo>
                    <a:pt x="27285" y="27405"/>
                    <a:pt x="27248" y="27405"/>
                    <a:pt x="27211" y="27368"/>
                  </a:cubicBezTo>
                  <a:lnTo>
                    <a:pt x="27211" y="27368"/>
                  </a:lnTo>
                  <a:cubicBezTo>
                    <a:pt x="27581" y="27775"/>
                    <a:pt x="27987" y="28181"/>
                    <a:pt x="28357" y="28625"/>
                  </a:cubicBezTo>
                  <a:cubicBezTo>
                    <a:pt x="28357" y="28810"/>
                    <a:pt x="28320" y="28958"/>
                    <a:pt x="28357" y="29069"/>
                  </a:cubicBezTo>
                  <a:cubicBezTo>
                    <a:pt x="28061" y="28810"/>
                    <a:pt x="27765" y="28588"/>
                    <a:pt x="27470" y="28292"/>
                  </a:cubicBezTo>
                  <a:cubicBezTo>
                    <a:pt x="27396" y="28218"/>
                    <a:pt x="27285" y="28107"/>
                    <a:pt x="27137" y="28070"/>
                  </a:cubicBezTo>
                  <a:lnTo>
                    <a:pt x="27137" y="28070"/>
                  </a:lnTo>
                  <a:cubicBezTo>
                    <a:pt x="27396" y="28403"/>
                    <a:pt x="27692" y="28662"/>
                    <a:pt x="27950" y="28995"/>
                  </a:cubicBezTo>
                  <a:cubicBezTo>
                    <a:pt x="28061" y="29143"/>
                    <a:pt x="28172" y="29327"/>
                    <a:pt x="28357" y="29364"/>
                  </a:cubicBezTo>
                  <a:lnTo>
                    <a:pt x="28357" y="29771"/>
                  </a:lnTo>
                  <a:cubicBezTo>
                    <a:pt x="28061" y="29549"/>
                    <a:pt x="27802" y="29253"/>
                    <a:pt x="27507" y="28995"/>
                  </a:cubicBezTo>
                  <a:cubicBezTo>
                    <a:pt x="27433" y="28884"/>
                    <a:pt x="27322" y="28810"/>
                    <a:pt x="27248" y="28773"/>
                  </a:cubicBezTo>
                  <a:lnTo>
                    <a:pt x="27248" y="28773"/>
                  </a:lnTo>
                  <a:cubicBezTo>
                    <a:pt x="27433" y="29032"/>
                    <a:pt x="27655" y="29253"/>
                    <a:pt x="27839" y="29549"/>
                  </a:cubicBezTo>
                  <a:cubicBezTo>
                    <a:pt x="28024" y="29734"/>
                    <a:pt x="28135" y="29956"/>
                    <a:pt x="28357" y="30104"/>
                  </a:cubicBezTo>
                  <a:cubicBezTo>
                    <a:pt x="28357" y="30289"/>
                    <a:pt x="28357" y="30510"/>
                    <a:pt x="28320" y="30695"/>
                  </a:cubicBezTo>
                  <a:cubicBezTo>
                    <a:pt x="27926" y="31221"/>
                    <a:pt x="27298" y="31484"/>
                    <a:pt x="26696" y="31484"/>
                  </a:cubicBezTo>
                  <a:cubicBezTo>
                    <a:pt x="26620" y="31484"/>
                    <a:pt x="26545" y="31480"/>
                    <a:pt x="26471" y="31472"/>
                  </a:cubicBezTo>
                  <a:cubicBezTo>
                    <a:pt x="25843" y="31435"/>
                    <a:pt x="25288" y="31176"/>
                    <a:pt x="24993" y="30695"/>
                  </a:cubicBezTo>
                  <a:cubicBezTo>
                    <a:pt x="24919" y="30510"/>
                    <a:pt x="24919" y="30289"/>
                    <a:pt x="24919" y="30104"/>
                  </a:cubicBezTo>
                  <a:cubicBezTo>
                    <a:pt x="25178" y="29956"/>
                    <a:pt x="25251" y="29734"/>
                    <a:pt x="25436" y="29549"/>
                  </a:cubicBezTo>
                  <a:cubicBezTo>
                    <a:pt x="25621" y="29253"/>
                    <a:pt x="25917" y="29069"/>
                    <a:pt x="26028" y="28773"/>
                  </a:cubicBezTo>
                  <a:lnTo>
                    <a:pt x="26028" y="28773"/>
                  </a:lnTo>
                  <a:cubicBezTo>
                    <a:pt x="25954" y="28810"/>
                    <a:pt x="25843" y="28884"/>
                    <a:pt x="25769" y="28995"/>
                  </a:cubicBezTo>
                  <a:cubicBezTo>
                    <a:pt x="25473" y="29253"/>
                    <a:pt x="25214" y="29549"/>
                    <a:pt x="24919" y="29771"/>
                  </a:cubicBezTo>
                  <a:lnTo>
                    <a:pt x="24919" y="29364"/>
                  </a:lnTo>
                  <a:cubicBezTo>
                    <a:pt x="25104" y="29327"/>
                    <a:pt x="25214" y="29143"/>
                    <a:pt x="25362" y="28995"/>
                  </a:cubicBezTo>
                  <a:cubicBezTo>
                    <a:pt x="25621" y="28662"/>
                    <a:pt x="25880" y="28403"/>
                    <a:pt x="26139" y="28070"/>
                  </a:cubicBezTo>
                  <a:lnTo>
                    <a:pt x="26139" y="28070"/>
                  </a:lnTo>
                  <a:cubicBezTo>
                    <a:pt x="25880" y="28144"/>
                    <a:pt x="25769" y="28329"/>
                    <a:pt x="25584" y="28514"/>
                  </a:cubicBezTo>
                  <a:cubicBezTo>
                    <a:pt x="25362" y="28699"/>
                    <a:pt x="25104" y="28884"/>
                    <a:pt x="24919" y="29143"/>
                  </a:cubicBezTo>
                  <a:lnTo>
                    <a:pt x="24919" y="28662"/>
                  </a:lnTo>
                  <a:cubicBezTo>
                    <a:pt x="25362" y="28255"/>
                    <a:pt x="25732" y="27849"/>
                    <a:pt x="26102" y="27405"/>
                  </a:cubicBezTo>
                  <a:lnTo>
                    <a:pt x="26102" y="27405"/>
                  </a:lnTo>
                  <a:cubicBezTo>
                    <a:pt x="25954" y="27442"/>
                    <a:pt x="25843" y="27553"/>
                    <a:pt x="25769" y="27664"/>
                  </a:cubicBezTo>
                  <a:cubicBezTo>
                    <a:pt x="25473" y="27886"/>
                    <a:pt x="25178" y="28144"/>
                    <a:pt x="24882" y="28366"/>
                  </a:cubicBezTo>
                  <a:lnTo>
                    <a:pt x="24882" y="27886"/>
                  </a:lnTo>
                  <a:cubicBezTo>
                    <a:pt x="25178" y="27701"/>
                    <a:pt x="25436" y="27442"/>
                    <a:pt x="25658" y="27220"/>
                  </a:cubicBezTo>
                  <a:cubicBezTo>
                    <a:pt x="25991" y="26961"/>
                    <a:pt x="26324" y="26665"/>
                    <a:pt x="26656" y="26333"/>
                  </a:cubicBezTo>
                  <a:close/>
                  <a:moveTo>
                    <a:pt x="24882" y="31472"/>
                  </a:moveTo>
                  <a:cubicBezTo>
                    <a:pt x="25178" y="31657"/>
                    <a:pt x="25547" y="31804"/>
                    <a:pt x="25843" y="31841"/>
                  </a:cubicBezTo>
                  <a:cubicBezTo>
                    <a:pt x="26075" y="31888"/>
                    <a:pt x="26321" y="31908"/>
                    <a:pt x="26568" y="31908"/>
                  </a:cubicBezTo>
                  <a:cubicBezTo>
                    <a:pt x="26911" y="31908"/>
                    <a:pt x="27258" y="31869"/>
                    <a:pt x="27581" y="31804"/>
                  </a:cubicBezTo>
                  <a:cubicBezTo>
                    <a:pt x="27802" y="31767"/>
                    <a:pt x="28024" y="31620"/>
                    <a:pt x="28209" y="31546"/>
                  </a:cubicBezTo>
                  <a:cubicBezTo>
                    <a:pt x="28246" y="31657"/>
                    <a:pt x="28246" y="31804"/>
                    <a:pt x="28246" y="31952"/>
                  </a:cubicBezTo>
                  <a:cubicBezTo>
                    <a:pt x="27876" y="32211"/>
                    <a:pt x="27470" y="32507"/>
                    <a:pt x="27026" y="32766"/>
                  </a:cubicBezTo>
                  <a:cubicBezTo>
                    <a:pt x="26878" y="32877"/>
                    <a:pt x="26730" y="32951"/>
                    <a:pt x="26545" y="33024"/>
                  </a:cubicBezTo>
                  <a:cubicBezTo>
                    <a:pt x="26324" y="32914"/>
                    <a:pt x="26139" y="32766"/>
                    <a:pt x="25917" y="32655"/>
                  </a:cubicBezTo>
                  <a:cubicBezTo>
                    <a:pt x="25547" y="32396"/>
                    <a:pt x="25214" y="32174"/>
                    <a:pt x="24882" y="31952"/>
                  </a:cubicBezTo>
                  <a:lnTo>
                    <a:pt x="24882" y="31472"/>
                  </a:lnTo>
                  <a:close/>
                  <a:moveTo>
                    <a:pt x="28246" y="32396"/>
                  </a:moveTo>
                  <a:cubicBezTo>
                    <a:pt x="28246" y="33024"/>
                    <a:pt x="28209" y="33505"/>
                    <a:pt x="28209" y="34023"/>
                  </a:cubicBezTo>
                  <a:cubicBezTo>
                    <a:pt x="27802" y="33801"/>
                    <a:pt x="27396" y="33505"/>
                    <a:pt x="26952" y="33246"/>
                  </a:cubicBezTo>
                  <a:cubicBezTo>
                    <a:pt x="27433" y="33024"/>
                    <a:pt x="27802" y="32655"/>
                    <a:pt x="28246" y="32396"/>
                  </a:cubicBezTo>
                  <a:close/>
                  <a:moveTo>
                    <a:pt x="24993" y="32470"/>
                  </a:moveTo>
                  <a:lnTo>
                    <a:pt x="24993" y="32470"/>
                  </a:lnTo>
                  <a:cubicBezTo>
                    <a:pt x="25436" y="32692"/>
                    <a:pt x="25806" y="33024"/>
                    <a:pt x="26287" y="33283"/>
                  </a:cubicBezTo>
                  <a:cubicBezTo>
                    <a:pt x="25843" y="33505"/>
                    <a:pt x="25436" y="33801"/>
                    <a:pt x="25030" y="34060"/>
                  </a:cubicBezTo>
                  <a:cubicBezTo>
                    <a:pt x="24993" y="33505"/>
                    <a:pt x="24993" y="33024"/>
                    <a:pt x="24993" y="32470"/>
                  </a:cubicBezTo>
                  <a:close/>
                  <a:moveTo>
                    <a:pt x="27507" y="36278"/>
                  </a:moveTo>
                  <a:lnTo>
                    <a:pt x="27507" y="36278"/>
                  </a:lnTo>
                  <a:cubicBezTo>
                    <a:pt x="27618" y="36426"/>
                    <a:pt x="27765" y="36574"/>
                    <a:pt x="27839" y="36722"/>
                  </a:cubicBezTo>
                  <a:cubicBezTo>
                    <a:pt x="27987" y="36832"/>
                    <a:pt x="28172" y="37017"/>
                    <a:pt x="28357" y="37128"/>
                  </a:cubicBezTo>
                  <a:lnTo>
                    <a:pt x="28357" y="36722"/>
                  </a:lnTo>
                  <a:cubicBezTo>
                    <a:pt x="28320" y="36648"/>
                    <a:pt x="28209" y="36648"/>
                    <a:pt x="28172" y="36611"/>
                  </a:cubicBezTo>
                  <a:cubicBezTo>
                    <a:pt x="27950" y="36537"/>
                    <a:pt x="27765" y="36389"/>
                    <a:pt x="27507" y="36278"/>
                  </a:cubicBezTo>
                  <a:close/>
                  <a:moveTo>
                    <a:pt x="7395" y="21970"/>
                  </a:moveTo>
                  <a:cubicBezTo>
                    <a:pt x="7358" y="22784"/>
                    <a:pt x="7395" y="23634"/>
                    <a:pt x="7358" y="24447"/>
                  </a:cubicBezTo>
                  <a:cubicBezTo>
                    <a:pt x="7321" y="25261"/>
                    <a:pt x="7358" y="26037"/>
                    <a:pt x="7321" y="26813"/>
                  </a:cubicBezTo>
                  <a:cubicBezTo>
                    <a:pt x="7284" y="27405"/>
                    <a:pt x="7321" y="28033"/>
                    <a:pt x="7284" y="28625"/>
                  </a:cubicBezTo>
                  <a:cubicBezTo>
                    <a:pt x="7210" y="29253"/>
                    <a:pt x="7284" y="29919"/>
                    <a:pt x="7210" y="30547"/>
                  </a:cubicBezTo>
                  <a:cubicBezTo>
                    <a:pt x="7173" y="31176"/>
                    <a:pt x="7210" y="31767"/>
                    <a:pt x="7173" y="32322"/>
                  </a:cubicBezTo>
                  <a:cubicBezTo>
                    <a:pt x="7136" y="33838"/>
                    <a:pt x="7136" y="35317"/>
                    <a:pt x="7099" y="36832"/>
                  </a:cubicBezTo>
                  <a:cubicBezTo>
                    <a:pt x="5842" y="36832"/>
                    <a:pt x="4622" y="36943"/>
                    <a:pt x="3439" y="37276"/>
                  </a:cubicBezTo>
                  <a:cubicBezTo>
                    <a:pt x="2736" y="37498"/>
                    <a:pt x="1997" y="37720"/>
                    <a:pt x="1368" y="38089"/>
                  </a:cubicBezTo>
                  <a:lnTo>
                    <a:pt x="3291" y="32951"/>
                  </a:lnTo>
                  <a:cubicBezTo>
                    <a:pt x="4030" y="30991"/>
                    <a:pt x="4844" y="28995"/>
                    <a:pt x="5546" y="26998"/>
                  </a:cubicBezTo>
                  <a:cubicBezTo>
                    <a:pt x="6212" y="25335"/>
                    <a:pt x="6840" y="23671"/>
                    <a:pt x="7395" y="21970"/>
                  </a:cubicBezTo>
                  <a:close/>
                  <a:moveTo>
                    <a:pt x="45733" y="22007"/>
                  </a:moveTo>
                  <a:lnTo>
                    <a:pt x="45733" y="22007"/>
                  </a:lnTo>
                  <a:cubicBezTo>
                    <a:pt x="46103" y="22894"/>
                    <a:pt x="46473" y="23819"/>
                    <a:pt x="46805" y="24743"/>
                  </a:cubicBezTo>
                  <a:cubicBezTo>
                    <a:pt x="48099" y="28218"/>
                    <a:pt x="49430" y="31657"/>
                    <a:pt x="50724" y="35132"/>
                  </a:cubicBezTo>
                  <a:cubicBezTo>
                    <a:pt x="51094" y="36093"/>
                    <a:pt x="51464" y="37128"/>
                    <a:pt x="51833" y="38089"/>
                  </a:cubicBezTo>
                  <a:cubicBezTo>
                    <a:pt x="51168" y="37720"/>
                    <a:pt x="50502" y="37498"/>
                    <a:pt x="49800" y="37313"/>
                  </a:cubicBezTo>
                  <a:cubicBezTo>
                    <a:pt x="48543" y="37017"/>
                    <a:pt x="47286" y="36906"/>
                    <a:pt x="46066" y="36906"/>
                  </a:cubicBezTo>
                  <a:cubicBezTo>
                    <a:pt x="45992" y="35686"/>
                    <a:pt x="45992" y="34429"/>
                    <a:pt x="45992" y="33246"/>
                  </a:cubicBezTo>
                  <a:cubicBezTo>
                    <a:pt x="45955" y="32285"/>
                    <a:pt x="45955" y="31361"/>
                    <a:pt x="45955" y="30363"/>
                  </a:cubicBezTo>
                  <a:cubicBezTo>
                    <a:pt x="45955" y="29808"/>
                    <a:pt x="45955" y="29253"/>
                    <a:pt x="45918" y="28699"/>
                  </a:cubicBezTo>
                  <a:cubicBezTo>
                    <a:pt x="45844" y="28107"/>
                    <a:pt x="45918" y="27442"/>
                    <a:pt x="45844" y="26850"/>
                  </a:cubicBezTo>
                  <a:cubicBezTo>
                    <a:pt x="45844" y="26259"/>
                    <a:pt x="45844" y="25593"/>
                    <a:pt x="45807" y="25002"/>
                  </a:cubicBezTo>
                  <a:cubicBezTo>
                    <a:pt x="45770" y="24004"/>
                    <a:pt x="45807" y="23042"/>
                    <a:pt x="45733" y="22007"/>
                  </a:cubicBezTo>
                  <a:close/>
                  <a:moveTo>
                    <a:pt x="45437" y="22340"/>
                  </a:moveTo>
                  <a:lnTo>
                    <a:pt x="45437" y="25852"/>
                  </a:lnTo>
                  <a:cubicBezTo>
                    <a:pt x="45511" y="27959"/>
                    <a:pt x="45511" y="30104"/>
                    <a:pt x="45511" y="32211"/>
                  </a:cubicBezTo>
                  <a:cubicBezTo>
                    <a:pt x="45511" y="33801"/>
                    <a:pt x="45548" y="35354"/>
                    <a:pt x="45548" y="36906"/>
                  </a:cubicBezTo>
                  <a:cubicBezTo>
                    <a:pt x="44476" y="36943"/>
                    <a:pt x="43404" y="37091"/>
                    <a:pt x="42406" y="37313"/>
                  </a:cubicBezTo>
                  <a:cubicBezTo>
                    <a:pt x="41629" y="37498"/>
                    <a:pt x="40816" y="37757"/>
                    <a:pt x="40151" y="38200"/>
                  </a:cubicBezTo>
                  <a:cubicBezTo>
                    <a:pt x="41260" y="34910"/>
                    <a:pt x="42369" y="31546"/>
                    <a:pt x="43515" y="28144"/>
                  </a:cubicBezTo>
                  <a:lnTo>
                    <a:pt x="45437" y="22340"/>
                  </a:lnTo>
                  <a:close/>
                  <a:moveTo>
                    <a:pt x="7838" y="22377"/>
                  </a:moveTo>
                  <a:cubicBezTo>
                    <a:pt x="8467" y="24447"/>
                    <a:pt x="9169" y="26555"/>
                    <a:pt x="9872" y="28662"/>
                  </a:cubicBezTo>
                  <a:cubicBezTo>
                    <a:pt x="10463" y="30473"/>
                    <a:pt x="11055" y="32211"/>
                    <a:pt x="11683" y="34023"/>
                  </a:cubicBezTo>
                  <a:cubicBezTo>
                    <a:pt x="12127" y="35465"/>
                    <a:pt x="12607" y="36832"/>
                    <a:pt x="13088" y="38274"/>
                  </a:cubicBezTo>
                  <a:cubicBezTo>
                    <a:pt x="12423" y="37868"/>
                    <a:pt x="11609" y="37572"/>
                    <a:pt x="10833" y="37350"/>
                  </a:cubicBezTo>
                  <a:cubicBezTo>
                    <a:pt x="9835" y="37128"/>
                    <a:pt x="8763" y="36980"/>
                    <a:pt x="7690" y="36943"/>
                  </a:cubicBezTo>
                  <a:cubicBezTo>
                    <a:pt x="7690" y="35760"/>
                    <a:pt x="7690" y="34651"/>
                    <a:pt x="7727" y="33505"/>
                  </a:cubicBezTo>
                  <a:cubicBezTo>
                    <a:pt x="7727" y="31287"/>
                    <a:pt x="7727" y="29069"/>
                    <a:pt x="7801" y="26850"/>
                  </a:cubicBezTo>
                  <a:cubicBezTo>
                    <a:pt x="7838" y="25372"/>
                    <a:pt x="7801" y="23893"/>
                    <a:pt x="7838" y="22377"/>
                  </a:cubicBezTo>
                  <a:close/>
                  <a:moveTo>
                    <a:pt x="24808" y="38126"/>
                  </a:moveTo>
                  <a:cubicBezTo>
                    <a:pt x="24734" y="38385"/>
                    <a:pt x="24808" y="38607"/>
                    <a:pt x="24808" y="38829"/>
                  </a:cubicBezTo>
                  <a:cubicBezTo>
                    <a:pt x="24734" y="38977"/>
                    <a:pt x="24697" y="39125"/>
                    <a:pt x="24734" y="39236"/>
                  </a:cubicBezTo>
                  <a:lnTo>
                    <a:pt x="23514" y="38570"/>
                  </a:lnTo>
                  <a:cubicBezTo>
                    <a:pt x="23957" y="38496"/>
                    <a:pt x="24438" y="38422"/>
                    <a:pt x="24808" y="38126"/>
                  </a:cubicBezTo>
                  <a:close/>
                  <a:moveTo>
                    <a:pt x="26619" y="38459"/>
                  </a:moveTo>
                  <a:cubicBezTo>
                    <a:pt x="26952" y="38496"/>
                    <a:pt x="27322" y="38681"/>
                    <a:pt x="27655" y="38866"/>
                  </a:cubicBezTo>
                  <a:cubicBezTo>
                    <a:pt x="27802" y="38977"/>
                    <a:pt x="28024" y="39051"/>
                    <a:pt x="28061" y="39236"/>
                  </a:cubicBezTo>
                  <a:cubicBezTo>
                    <a:pt x="27618" y="39051"/>
                    <a:pt x="27137" y="38977"/>
                    <a:pt x="26656" y="38977"/>
                  </a:cubicBezTo>
                  <a:cubicBezTo>
                    <a:pt x="26139" y="38977"/>
                    <a:pt x="25658" y="39051"/>
                    <a:pt x="25214" y="39236"/>
                  </a:cubicBezTo>
                  <a:cubicBezTo>
                    <a:pt x="25251" y="39051"/>
                    <a:pt x="25436" y="38977"/>
                    <a:pt x="25621" y="38866"/>
                  </a:cubicBezTo>
                  <a:cubicBezTo>
                    <a:pt x="25954" y="38681"/>
                    <a:pt x="26250" y="38496"/>
                    <a:pt x="26619" y="38459"/>
                  </a:cubicBezTo>
                  <a:close/>
                  <a:moveTo>
                    <a:pt x="28431" y="38126"/>
                  </a:moveTo>
                  <a:cubicBezTo>
                    <a:pt x="28801" y="38422"/>
                    <a:pt x="29281" y="38496"/>
                    <a:pt x="29725" y="38533"/>
                  </a:cubicBezTo>
                  <a:lnTo>
                    <a:pt x="28505" y="39236"/>
                  </a:lnTo>
                  <a:cubicBezTo>
                    <a:pt x="28542" y="39088"/>
                    <a:pt x="28431" y="38977"/>
                    <a:pt x="28431" y="38829"/>
                  </a:cubicBezTo>
                  <a:lnTo>
                    <a:pt x="28431" y="38126"/>
                  </a:lnTo>
                  <a:close/>
                  <a:moveTo>
                    <a:pt x="26625" y="39196"/>
                  </a:moveTo>
                  <a:cubicBezTo>
                    <a:pt x="27075" y="39196"/>
                    <a:pt x="27507" y="39444"/>
                    <a:pt x="27839" y="39716"/>
                  </a:cubicBezTo>
                  <a:cubicBezTo>
                    <a:pt x="27847" y="39724"/>
                    <a:pt x="27854" y="39727"/>
                    <a:pt x="27862" y="39727"/>
                  </a:cubicBezTo>
                  <a:cubicBezTo>
                    <a:pt x="27894" y="39727"/>
                    <a:pt x="27936" y="39679"/>
                    <a:pt x="28024" y="39679"/>
                  </a:cubicBezTo>
                  <a:cubicBezTo>
                    <a:pt x="28024" y="39790"/>
                    <a:pt x="28024" y="39901"/>
                    <a:pt x="27987" y="40049"/>
                  </a:cubicBezTo>
                  <a:cubicBezTo>
                    <a:pt x="27728" y="39901"/>
                    <a:pt x="27507" y="39790"/>
                    <a:pt x="27248" y="39790"/>
                  </a:cubicBezTo>
                  <a:cubicBezTo>
                    <a:pt x="27198" y="39785"/>
                    <a:pt x="27149" y="39782"/>
                    <a:pt x="27100" y="39782"/>
                  </a:cubicBezTo>
                  <a:cubicBezTo>
                    <a:pt x="26910" y="39782"/>
                    <a:pt x="26732" y="39816"/>
                    <a:pt x="26556" y="39816"/>
                  </a:cubicBezTo>
                  <a:cubicBezTo>
                    <a:pt x="26478" y="39816"/>
                    <a:pt x="26401" y="39809"/>
                    <a:pt x="26324" y="39790"/>
                  </a:cubicBezTo>
                  <a:cubicBezTo>
                    <a:pt x="25954" y="39790"/>
                    <a:pt x="25584" y="39864"/>
                    <a:pt x="25251" y="40049"/>
                  </a:cubicBezTo>
                  <a:cubicBezTo>
                    <a:pt x="25251" y="39901"/>
                    <a:pt x="25251" y="39790"/>
                    <a:pt x="25214" y="39679"/>
                  </a:cubicBezTo>
                  <a:cubicBezTo>
                    <a:pt x="25244" y="39679"/>
                    <a:pt x="25274" y="39727"/>
                    <a:pt x="25341" y="39727"/>
                  </a:cubicBezTo>
                  <a:cubicBezTo>
                    <a:pt x="25358" y="39727"/>
                    <a:pt x="25377" y="39724"/>
                    <a:pt x="25399" y="39716"/>
                  </a:cubicBezTo>
                  <a:cubicBezTo>
                    <a:pt x="25658" y="39457"/>
                    <a:pt x="25991" y="39273"/>
                    <a:pt x="26324" y="39236"/>
                  </a:cubicBezTo>
                  <a:cubicBezTo>
                    <a:pt x="26424" y="39209"/>
                    <a:pt x="26525" y="39196"/>
                    <a:pt x="26625" y="39196"/>
                  </a:cubicBezTo>
                  <a:close/>
                  <a:moveTo>
                    <a:pt x="26637" y="40238"/>
                  </a:moveTo>
                  <a:cubicBezTo>
                    <a:pt x="26771" y="40238"/>
                    <a:pt x="26903" y="40258"/>
                    <a:pt x="27026" y="40308"/>
                  </a:cubicBezTo>
                  <a:cubicBezTo>
                    <a:pt x="27322" y="40382"/>
                    <a:pt x="27655" y="40603"/>
                    <a:pt x="27987" y="40677"/>
                  </a:cubicBezTo>
                  <a:cubicBezTo>
                    <a:pt x="27987" y="40825"/>
                    <a:pt x="27987" y="40973"/>
                    <a:pt x="27950" y="41084"/>
                  </a:cubicBezTo>
                  <a:cubicBezTo>
                    <a:pt x="27765" y="41010"/>
                    <a:pt x="27618" y="40899"/>
                    <a:pt x="27433" y="40862"/>
                  </a:cubicBezTo>
                  <a:cubicBezTo>
                    <a:pt x="27063" y="40788"/>
                    <a:pt x="26693" y="40825"/>
                    <a:pt x="26324" y="40788"/>
                  </a:cubicBezTo>
                  <a:cubicBezTo>
                    <a:pt x="25954" y="40788"/>
                    <a:pt x="25621" y="40899"/>
                    <a:pt x="25288" y="41047"/>
                  </a:cubicBezTo>
                  <a:cubicBezTo>
                    <a:pt x="25288" y="40899"/>
                    <a:pt x="25288" y="40788"/>
                    <a:pt x="25251" y="40640"/>
                  </a:cubicBezTo>
                  <a:cubicBezTo>
                    <a:pt x="25436" y="40603"/>
                    <a:pt x="25621" y="40456"/>
                    <a:pt x="25843" y="40419"/>
                  </a:cubicBezTo>
                  <a:cubicBezTo>
                    <a:pt x="26089" y="40320"/>
                    <a:pt x="26369" y="40238"/>
                    <a:pt x="26637" y="40238"/>
                  </a:cubicBezTo>
                  <a:close/>
                  <a:moveTo>
                    <a:pt x="7653" y="37461"/>
                  </a:moveTo>
                  <a:cubicBezTo>
                    <a:pt x="8689" y="37498"/>
                    <a:pt x="9798" y="37646"/>
                    <a:pt x="10870" y="37905"/>
                  </a:cubicBezTo>
                  <a:cubicBezTo>
                    <a:pt x="11535" y="38089"/>
                    <a:pt x="12127" y="38311"/>
                    <a:pt x="12681" y="38644"/>
                  </a:cubicBezTo>
                  <a:cubicBezTo>
                    <a:pt x="12940" y="38829"/>
                    <a:pt x="13199" y="39014"/>
                    <a:pt x="13384" y="39309"/>
                  </a:cubicBezTo>
                  <a:cubicBezTo>
                    <a:pt x="13495" y="39531"/>
                    <a:pt x="13569" y="39864"/>
                    <a:pt x="13421" y="40086"/>
                  </a:cubicBezTo>
                  <a:cubicBezTo>
                    <a:pt x="13236" y="40493"/>
                    <a:pt x="12866" y="40788"/>
                    <a:pt x="12534" y="40899"/>
                  </a:cubicBezTo>
                  <a:cubicBezTo>
                    <a:pt x="11905" y="41232"/>
                    <a:pt x="11203" y="41417"/>
                    <a:pt x="10500" y="41565"/>
                  </a:cubicBezTo>
                  <a:cubicBezTo>
                    <a:pt x="9576" y="41750"/>
                    <a:pt x="8615" y="41823"/>
                    <a:pt x="7690" y="41897"/>
                  </a:cubicBezTo>
                  <a:lnTo>
                    <a:pt x="7690" y="39383"/>
                  </a:lnTo>
                  <a:cubicBezTo>
                    <a:pt x="8134" y="39383"/>
                    <a:pt x="8578" y="39420"/>
                    <a:pt x="8984" y="39531"/>
                  </a:cubicBezTo>
                  <a:cubicBezTo>
                    <a:pt x="9539" y="39605"/>
                    <a:pt x="10130" y="39716"/>
                    <a:pt x="10685" y="39864"/>
                  </a:cubicBezTo>
                  <a:cubicBezTo>
                    <a:pt x="10787" y="39890"/>
                    <a:pt x="10907" y="39933"/>
                    <a:pt x="11020" y="39933"/>
                  </a:cubicBezTo>
                  <a:cubicBezTo>
                    <a:pt x="11070" y="39933"/>
                    <a:pt x="11120" y="39924"/>
                    <a:pt x="11166" y="39901"/>
                  </a:cubicBezTo>
                  <a:cubicBezTo>
                    <a:pt x="11240" y="39790"/>
                    <a:pt x="11203" y="39679"/>
                    <a:pt x="11055" y="39605"/>
                  </a:cubicBezTo>
                  <a:cubicBezTo>
                    <a:pt x="10870" y="39531"/>
                    <a:pt x="10685" y="39457"/>
                    <a:pt x="10500" y="39420"/>
                  </a:cubicBezTo>
                  <a:cubicBezTo>
                    <a:pt x="9872" y="39273"/>
                    <a:pt x="9280" y="39199"/>
                    <a:pt x="8615" y="39125"/>
                  </a:cubicBezTo>
                  <a:cubicBezTo>
                    <a:pt x="8282" y="39051"/>
                    <a:pt x="7986" y="39051"/>
                    <a:pt x="7653" y="39051"/>
                  </a:cubicBezTo>
                  <a:lnTo>
                    <a:pt x="7653" y="38570"/>
                  </a:lnTo>
                  <a:cubicBezTo>
                    <a:pt x="8245" y="38607"/>
                    <a:pt x="8836" y="38570"/>
                    <a:pt x="9428" y="38681"/>
                  </a:cubicBezTo>
                  <a:cubicBezTo>
                    <a:pt x="10241" y="38829"/>
                    <a:pt x="11018" y="38977"/>
                    <a:pt x="11720" y="39346"/>
                  </a:cubicBezTo>
                  <a:cubicBezTo>
                    <a:pt x="11763" y="39368"/>
                    <a:pt x="11830" y="39389"/>
                    <a:pt x="11894" y="39389"/>
                  </a:cubicBezTo>
                  <a:cubicBezTo>
                    <a:pt x="11940" y="39389"/>
                    <a:pt x="11985" y="39378"/>
                    <a:pt x="12016" y="39346"/>
                  </a:cubicBezTo>
                  <a:cubicBezTo>
                    <a:pt x="12164" y="39236"/>
                    <a:pt x="12164" y="39014"/>
                    <a:pt x="11979" y="38977"/>
                  </a:cubicBezTo>
                  <a:cubicBezTo>
                    <a:pt x="11277" y="38607"/>
                    <a:pt x="10463" y="38385"/>
                    <a:pt x="9687" y="38237"/>
                  </a:cubicBezTo>
                  <a:cubicBezTo>
                    <a:pt x="9021" y="38089"/>
                    <a:pt x="8319" y="38126"/>
                    <a:pt x="7653" y="38089"/>
                  </a:cubicBezTo>
                  <a:lnTo>
                    <a:pt x="7653" y="37461"/>
                  </a:lnTo>
                  <a:close/>
                  <a:moveTo>
                    <a:pt x="6728" y="37529"/>
                  </a:moveTo>
                  <a:cubicBezTo>
                    <a:pt x="6865" y="37529"/>
                    <a:pt x="7000" y="37531"/>
                    <a:pt x="7136" y="37535"/>
                  </a:cubicBezTo>
                  <a:lnTo>
                    <a:pt x="7136" y="38200"/>
                  </a:lnTo>
                  <a:cubicBezTo>
                    <a:pt x="6433" y="38237"/>
                    <a:pt x="5805" y="38237"/>
                    <a:pt x="5102" y="38311"/>
                  </a:cubicBezTo>
                  <a:cubicBezTo>
                    <a:pt x="4289" y="38459"/>
                    <a:pt x="3476" y="38681"/>
                    <a:pt x="2699" y="38977"/>
                  </a:cubicBezTo>
                  <a:cubicBezTo>
                    <a:pt x="2441" y="39051"/>
                    <a:pt x="2145" y="39162"/>
                    <a:pt x="1886" y="39346"/>
                  </a:cubicBezTo>
                  <a:cubicBezTo>
                    <a:pt x="1812" y="39383"/>
                    <a:pt x="1775" y="39420"/>
                    <a:pt x="1738" y="39531"/>
                  </a:cubicBezTo>
                  <a:cubicBezTo>
                    <a:pt x="1960" y="39494"/>
                    <a:pt x="2145" y="39383"/>
                    <a:pt x="2330" y="39309"/>
                  </a:cubicBezTo>
                  <a:cubicBezTo>
                    <a:pt x="2699" y="39199"/>
                    <a:pt x="3069" y="39051"/>
                    <a:pt x="3439" y="38977"/>
                  </a:cubicBezTo>
                  <a:cubicBezTo>
                    <a:pt x="3808" y="38866"/>
                    <a:pt x="4178" y="38792"/>
                    <a:pt x="4548" y="38755"/>
                  </a:cubicBezTo>
                  <a:cubicBezTo>
                    <a:pt x="5435" y="38607"/>
                    <a:pt x="6249" y="38681"/>
                    <a:pt x="7136" y="38644"/>
                  </a:cubicBezTo>
                  <a:lnTo>
                    <a:pt x="7136" y="39125"/>
                  </a:lnTo>
                  <a:cubicBezTo>
                    <a:pt x="6618" y="39125"/>
                    <a:pt x="6064" y="39125"/>
                    <a:pt x="5583" y="39162"/>
                  </a:cubicBezTo>
                  <a:cubicBezTo>
                    <a:pt x="4844" y="39199"/>
                    <a:pt x="4104" y="39199"/>
                    <a:pt x="3402" y="39531"/>
                  </a:cubicBezTo>
                  <a:lnTo>
                    <a:pt x="3402" y="39679"/>
                  </a:lnTo>
                  <a:cubicBezTo>
                    <a:pt x="4407" y="39443"/>
                    <a:pt x="5389" y="39372"/>
                    <a:pt x="6385" y="39372"/>
                  </a:cubicBezTo>
                  <a:cubicBezTo>
                    <a:pt x="6634" y="39372"/>
                    <a:pt x="6884" y="39376"/>
                    <a:pt x="7136" y="39383"/>
                  </a:cubicBezTo>
                  <a:cubicBezTo>
                    <a:pt x="7136" y="40234"/>
                    <a:pt x="7099" y="41084"/>
                    <a:pt x="7099" y="41934"/>
                  </a:cubicBezTo>
                  <a:cubicBezTo>
                    <a:pt x="6027" y="41897"/>
                    <a:pt x="4955" y="41823"/>
                    <a:pt x="3919" y="41565"/>
                  </a:cubicBezTo>
                  <a:cubicBezTo>
                    <a:pt x="3180" y="41380"/>
                    <a:pt x="2441" y="41158"/>
                    <a:pt x="1775" y="40825"/>
                  </a:cubicBezTo>
                  <a:cubicBezTo>
                    <a:pt x="1442" y="40640"/>
                    <a:pt x="1147" y="40419"/>
                    <a:pt x="962" y="40086"/>
                  </a:cubicBezTo>
                  <a:cubicBezTo>
                    <a:pt x="740" y="39901"/>
                    <a:pt x="703" y="39716"/>
                    <a:pt x="814" y="39568"/>
                  </a:cubicBezTo>
                  <a:cubicBezTo>
                    <a:pt x="888" y="39346"/>
                    <a:pt x="962" y="39125"/>
                    <a:pt x="1147" y="38940"/>
                  </a:cubicBezTo>
                  <a:cubicBezTo>
                    <a:pt x="1627" y="38422"/>
                    <a:pt x="2367" y="38200"/>
                    <a:pt x="3032" y="38015"/>
                  </a:cubicBezTo>
                  <a:cubicBezTo>
                    <a:pt x="4231" y="37682"/>
                    <a:pt x="5490" y="37529"/>
                    <a:pt x="6728" y="37529"/>
                  </a:cubicBezTo>
                  <a:close/>
                  <a:moveTo>
                    <a:pt x="46177" y="37461"/>
                  </a:moveTo>
                  <a:cubicBezTo>
                    <a:pt x="47249" y="37461"/>
                    <a:pt x="48358" y="37498"/>
                    <a:pt x="49430" y="37720"/>
                  </a:cubicBezTo>
                  <a:cubicBezTo>
                    <a:pt x="50059" y="37868"/>
                    <a:pt x="50761" y="38052"/>
                    <a:pt x="51353" y="38311"/>
                  </a:cubicBezTo>
                  <a:cubicBezTo>
                    <a:pt x="51686" y="38459"/>
                    <a:pt x="52018" y="38681"/>
                    <a:pt x="52277" y="38977"/>
                  </a:cubicBezTo>
                  <a:cubicBezTo>
                    <a:pt x="52388" y="39162"/>
                    <a:pt x="52425" y="39346"/>
                    <a:pt x="52536" y="39531"/>
                  </a:cubicBezTo>
                  <a:cubicBezTo>
                    <a:pt x="52536" y="39716"/>
                    <a:pt x="52425" y="39864"/>
                    <a:pt x="52388" y="39975"/>
                  </a:cubicBezTo>
                  <a:cubicBezTo>
                    <a:pt x="52203" y="40308"/>
                    <a:pt x="51870" y="40530"/>
                    <a:pt x="51538" y="40788"/>
                  </a:cubicBezTo>
                  <a:cubicBezTo>
                    <a:pt x="50909" y="41158"/>
                    <a:pt x="50170" y="41380"/>
                    <a:pt x="49430" y="41565"/>
                  </a:cubicBezTo>
                  <a:cubicBezTo>
                    <a:pt x="48358" y="41823"/>
                    <a:pt x="47286" y="41860"/>
                    <a:pt x="46251" y="41934"/>
                  </a:cubicBezTo>
                  <a:cubicBezTo>
                    <a:pt x="46251" y="41084"/>
                    <a:pt x="46177" y="40234"/>
                    <a:pt x="46177" y="39383"/>
                  </a:cubicBezTo>
                  <a:cubicBezTo>
                    <a:pt x="46430" y="39375"/>
                    <a:pt x="46683" y="39370"/>
                    <a:pt x="46935" y="39370"/>
                  </a:cubicBezTo>
                  <a:cubicBezTo>
                    <a:pt x="47751" y="39370"/>
                    <a:pt x="48557" y="39418"/>
                    <a:pt x="49319" y="39531"/>
                  </a:cubicBezTo>
                  <a:cubicBezTo>
                    <a:pt x="49504" y="39568"/>
                    <a:pt x="49689" y="39605"/>
                    <a:pt x="49948" y="39605"/>
                  </a:cubicBezTo>
                  <a:lnTo>
                    <a:pt x="49948" y="39457"/>
                  </a:lnTo>
                  <a:cubicBezTo>
                    <a:pt x="49504" y="39273"/>
                    <a:pt x="49024" y="39236"/>
                    <a:pt x="48543" y="39162"/>
                  </a:cubicBezTo>
                  <a:cubicBezTo>
                    <a:pt x="48136" y="39125"/>
                    <a:pt x="47730" y="39125"/>
                    <a:pt x="47286" y="39051"/>
                  </a:cubicBezTo>
                  <a:lnTo>
                    <a:pt x="46177" y="39051"/>
                  </a:lnTo>
                  <a:lnTo>
                    <a:pt x="46177" y="38607"/>
                  </a:lnTo>
                  <a:cubicBezTo>
                    <a:pt x="47175" y="38681"/>
                    <a:pt x="48099" y="38570"/>
                    <a:pt x="49061" y="38755"/>
                  </a:cubicBezTo>
                  <a:cubicBezTo>
                    <a:pt x="49467" y="38829"/>
                    <a:pt x="49874" y="38940"/>
                    <a:pt x="50244" y="39014"/>
                  </a:cubicBezTo>
                  <a:cubicBezTo>
                    <a:pt x="50576" y="39125"/>
                    <a:pt x="50946" y="39199"/>
                    <a:pt x="51279" y="39383"/>
                  </a:cubicBezTo>
                  <a:cubicBezTo>
                    <a:pt x="51353" y="39420"/>
                    <a:pt x="51464" y="39494"/>
                    <a:pt x="51538" y="39494"/>
                  </a:cubicBezTo>
                  <a:cubicBezTo>
                    <a:pt x="51501" y="39309"/>
                    <a:pt x="51316" y="39236"/>
                    <a:pt x="51168" y="39162"/>
                  </a:cubicBezTo>
                  <a:cubicBezTo>
                    <a:pt x="50392" y="38829"/>
                    <a:pt x="49615" y="38570"/>
                    <a:pt x="48765" y="38385"/>
                  </a:cubicBezTo>
                  <a:cubicBezTo>
                    <a:pt x="47951" y="38126"/>
                    <a:pt x="47064" y="38200"/>
                    <a:pt x="46177" y="38089"/>
                  </a:cubicBezTo>
                  <a:lnTo>
                    <a:pt x="46177" y="37461"/>
                  </a:lnTo>
                  <a:close/>
                  <a:moveTo>
                    <a:pt x="45548" y="37535"/>
                  </a:moveTo>
                  <a:lnTo>
                    <a:pt x="45548" y="38200"/>
                  </a:lnTo>
                  <a:cubicBezTo>
                    <a:pt x="44846" y="38237"/>
                    <a:pt x="44217" y="38200"/>
                    <a:pt x="43515" y="38311"/>
                  </a:cubicBezTo>
                  <a:cubicBezTo>
                    <a:pt x="42739" y="38459"/>
                    <a:pt x="41925" y="38681"/>
                    <a:pt x="41186" y="39051"/>
                  </a:cubicBezTo>
                  <a:cubicBezTo>
                    <a:pt x="41001" y="39162"/>
                    <a:pt x="41075" y="39494"/>
                    <a:pt x="41297" y="39494"/>
                  </a:cubicBezTo>
                  <a:cubicBezTo>
                    <a:pt x="41519" y="39420"/>
                    <a:pt x="41703" y="39309"/>
                    <a:pt x="41888" y="39236"/>
                  </a:cubicBezTo>
                  <a:cubicBezTo>
                    <a:pt x="42665" y="38977"/>
                    <a:pt x="43515" y="38792"/>
                    <a:pt x="44328" y="38681"/>
                  </a:cubicBezTo>
                  <a:cubicBezTo>
                    <a:pt x="44772" y="38681"/>
                    <a:pt x="45142" y="38644"/>
                    <a:pt x="45548" y="38644"/>
                  </a:cubicBezTo>
                  <a:lnTo>
                    <a:pt x="45548" y="39162"/>
                  </a:lnTo>
                  <a:cubicBezTo>
                    <a:pt x="45031" y="39162"/>
                    <a:pt x="44476" y="39199"/>
                    <a:pt x="43959" y="39309"/>
                  </a:cubicBezTo>
                  <a:cubicBezTo>
                    <a:pt x="43404" y="39383"/>
                    <a:pt x="42850" y="39420"/>
                    <a:pt x="42369" y="39605"/>
                  </a:cubicBezTo>
                  <a:cubicBezTo>
                    <a:pt x="42221" y="39679"/>
                    <a:pt x="42073" y="39716"/>
                    <a:pt x="42036" y="39864"/>
                  </a:cubicBezTo>
                  <a:cubicBezTo>
                    <a:pt x="42004" y="39960"/>
                    <a:pt x="42138" y="40056"/>
                    <a:pt x="42247" y="40056"/>
                  </a:cubicBezTo>
                  <a:cubicBezTo>
                    <a:pt x="42264" y="40056"/>
                    <a:pt x="42280" y="40054"/>
                    <a:pt x="42295" y="40049"/>
                  </a:cubicBezTo>
                  <a:cubicBezTo>
                    <a:pt x="42960" y="39864"/>
                    <a:pt x="43589" y="39716"/>
                    <a:pt x="44254" y="39605"/>
                  </a:cubicBezTo>
                  <a:cubicBezTo>
                    <a:pt x="44661" y="39568"/>
                    <a:pt x="45142" y="39494"/>
                    <a:pt x="45548" y="39494"/>
                  </a:cubicBezTo>
                  <a:lnTo>
                    <a:pt x="45548" y="41971"/>
                  </a:lnTo>
                  <a:cubicBezTo>
                    <a:pt x="44587" y="41971"/>
                    <a:pt x="43589" y="41897"/>
                    <a:pt x="42665" y="41639"/>
                  </a:cubicBezTo>
                  <a:cubicBezTo>
                    <a:pt x="41851" y="41454"/>
                    <a:pt x="41001" y="41232"/>
                    <a:pt x="40336" y="40788"/>
                  </a:cubicBezTo>
                  <a:cubicBezTo>
                    <a:pt x="40077" y="40603"/>
                    <a:pt x="39855" y="40419"/>
                    <a:pt x="39781" y="40123"/>
                  </a:cubicBezTo>
                  <a:cubicBezTo>
                    <a:pt x="39633" y="39864"/>
                    <a:pt x="39670" y="39568"/>
                    <a:pt x="39855" y="39346"/>
                  </a:cubicBezTo>
                  <a:cubicBezTo>
                    <a:pt x="40225" y="38829"/>
                    <a:pt x="40816" y="38496"/>
                    <a:pt x="41445" y="38274"/>
                  </a:cubicBezTo>
                  <a:cubicBezTo>
                    <a:pt x="42739" y="37757"/>
                    <a:pt x="44143" y="37572"/>
                    <a:pt x="45548" y="37535"/>
                  </a:cubicBezTo>
                  <a:close/>
                  <a:moveTo>
                    <a:pt x="26541" y="41351"/>
                  </a:moveTo>
                  <a:cubicBezTo>
                    <a:pt x="26775" y="41351"/>
                    <a:pt x="27015" y="41387"/>
                    <a:pt x="27248" y="41454"/>
                  </a:cubicBezTo>
                  <a:cubicBezTo>
                    <a:pt x="27470" y="41528"/>
                    <a:pt x="27692" y="41639"/>
                    <a:pt x="27876" y="41787"/>
                  </a:cubicBezTo>
                  <a:cubicBezTo>
                    <a:pt x="27876" y="41971"/>
                    <a:pt x="27876" y="42119"/>
                    <a:pt x="27839" y="42304"/>
                  </a:cubicBezTo>
                  <a:cubicBezTo>
                    <a:pt x="27470" y="42045"/>
                    <a:pt x="26989" y="41971"/>
                    <a:pt x="26545" y="41971"/>
                  </a:cubicBezTo>
                  <a:cubicBezTo>
                    <a:pt x="26485" y="41965"/>
                    <a:pt x="26423" y="41962"/>
                    <a:pt x="26360" y="41962"/>
                  </a:cubicBezTo>
                  <a:cubicBezTo>
                    <a:pt x="26032" y="41962"/>
                    <a:pt x="25660" y="42044"/>
                    <a:pt x="25288" y="42230"/>
                  </a:cubicBezTo>
                  <a:cubicBezTo>
                    <a:pt x="25288" y="42045"/>
                    <a:pt x="25288" y="41934"/>
                    <a:pt x="25251" y="41750"/>
                  </a:cubicBezTo>
                  <a:cubicBezTo>
                    <a:pt x="25399" y="41713"/>
                    <a:pt x="25547" y="41565"/>
                    <a:pt x="25732" y="41528"/>
                  </a:cubicBezTo>
                  <a:cubicBezTo>
                    <a:pt x="25976" y="41406"/>
                    <a:pt x="26254" y="41351"/>
                    <a:pt x="26541" y="41351"/>
                  </a:cubicBezTo>
                  <a:close/>
                  <a:moveTo>
                    <a:pt x="13643" y="40862"/>
                  </a:moveTo>
                  <a:lnTo>
                    <a:pt x="13643" y="40862"/>
                  </a:lnTo>
                  <a:cubicBezTo>
                    <a:pt x="13606" y="41010"/>
                    <a:pt x="13569" y="41121"/>
                    <a:pt x="13458" y="41232"/>
                  </a:cubicBezTo>
                  <a:cubicBezTo>
                    <a:pt x="12903" y="41713"/>
                    <a:pt x="12275" y="42082"/>
                    <a:pt x="11609" y="42341"/>
                  </a:cubicBezTo>
                  <a:cubicBezTo>
                    <a:pt x="11166" y="42526"/>
                    <a:pt x="10685" y="42637"/>
                    <a:pt x="10241" y="42748"/>
                  </a:cubicBezTo>
                  <a:cubicBezTo>
                    <a:pt x="9645" y="42888"/>
                    <a:pt x="9116" y="42995"/>
                    <a:pt x="8558" y="43069"/>
                  </a:cubicBezTo>
                  <a:lnTo>
                    <a:pt x="8558" y="43069"/>
                  </a:lnTo>
                  <a:cubicBezTo>
                    <a:pt x="8514" y="43064"/>
                    <a:pt x="8472" y="43055"/>
                    <a:pt x="8430" y="43044"/>
                  </a:cubicBezTo>
                  <a:cubicBezTo>
                    <a:pt x="8417" y="43045"/>
                    <a:pt x="8405" y="43046"/>
                    <a:pt x="8393" y="43047"/>
                  </a:cubicBezTo>
                  <a:lnTo>
                    <a:pt x="8393" y="43047"/>
                  </a:lnTo>
                  <a:cubicBezTo>
                    <a:pt x="8393" y="43046"/>
                    <a:pt x="8393" y="43045"/>
                    <a:pt x="8393" y="43044"/>
                  </a:cubicBezTo>
                  <a:cubicBezTo>
                    <a:pt x="8097" y="43044"/>
                    <a:pt x="7838" y="43080"/>
                    <a:pt x="7542" y="43080"/>
                  </a:cubicBezTo>
                  <a:cubicBezTo>
                    <a:pt x="6914" y="43044"/>
                    <a:pt x="6285" y="43080"/>
                    <a:pt x="5657" y="42933"/>
                  </a:cubicBezTo>
                  <a:cubicBezTo>
                    <a:pt x="5250" y="42859"/>
                    <a:pt x="4770" y="42785"/>
                    <a:pt x="4363" y="42674"/>
                  </a:cubicBezTo>
                  <a:cubicBezTo>
                    <a:pt x="3956" y="42526"/>
                    <a:pt x="3513" y="42452"/>
                    <a:pt x="3143" y="42341"/>
                  </a:cubicBezTo>
                  <a:cubicBezTo>
                    <a:pt x="2588" y="42156"/>
                    <a:pt x="2034" y="41934"/>
                    <a:pt x="1553" y="41602"/>
                  </a:cubicBezTo>
                  <a:cubicBezTo>
                    <a:pt x="1368" y="41565"/>
                    <a:pt x="1294" y="41343"/>
                    <a:pt x="1257" y="41195"/>
                  </a:cubicBezTo>
                  <a:lnTo>
                    <a:pt x="1257" y="41195"/>
                  </a:lnTo>
                  <a:cubicBezTo>
                    <a:pt x="1960" y="41639"/>
                    <a:pt x="2736" y="41897"/>
                    <a:pt x="3513" y="42119"/>
                  </a:cubicBezTo>
                  <a:cubicBezTo>
                    <a:pt x="4757" y="42396"/>
                    <a:pt x="6016" y="42543"/>
                    <a:pt x="7272" y="42543"/>
                  </a:cubicBezTo>
                  <a:cubicBezTo>
                    <a:pt x="8030" y="42543"/>
                    <a:pt x="8787" y="42489"/>
                    <a:pt x="9539" y="42378"/>
                  </a:cubicBezTo>
                  <a:cubicBezTo>
                    <a:pt x="10500" y="42304"/>
                    <a:pt x="11424" y="42082"/>
                    <a:pt x="12312" y="41713"/>
                  </a:cubicBezTo>
                  <a:cubicBezTo>
                    <a:pt x="12829" y="41528"/>
                    <a:pt x="13273" y="41232"/>
                    <a:pt x="13643" y="40862"/>
                  </a:cubicBezTo>
                  <a:close/>
                  <a:moveTo>
                    <a:pt x="39596" y="40825"/>
                  </a:moveTo>
                  <a:lnTo>
                    <a:pt x="39596" y="40825"/>
                  </a:lnTo>
                  <a:cubicBezTo>
                    <a:pt x="40188" y="41306"/>
                    <a:pt x="40927" y="41713"/>
                    <a:pt x="41666" y="41934"/>
                  </a:cubicBezTo>
                  <a:cubicBezTo>
                    <a:pt x="42480" y="42193"/>
                    <a:pt x="43330" y="42341"/>
                    <a:pt x="44217" y="42378"/>
                  </a:cubicBezTo>
                  <a:cubicBezTo>
                    <a:pt x="44772" y="42452"/>
                    <a:pt x="45336" y="42489"/>
                    <a:pt x="45900" y="42489"/>
                  </a:cubicBezTo>
                  <a:cubicBezTo>
                    <a:pt x="46463" y="42489"/>
                    <a:pt x="47027" y="42452"/>
                    <a:pt x="47582" y="42378"/>
                  </a:cubicBezTo>
                  <a:cubicBezTo>
                    <a:pt x="48358" y="42304"/>
                    <a:pt x="49208" y="42193"/>
                    <a:pt x="49985" y="41971"/>
                  </a:cubicBezTo>
                  <a:cubicBezTo>
                    <a:pt x="50687" y="41787"/>
                    <a:pt x="51353" y="41528"/>
                    <a:pt x="52018" y="41084"/>
                  </a:cubicBezTo>
                  <a:lnTo>
                    <a:pt x="52018" y="41084"/>
                  </a:lnTo>
                  <a:cubicBezTo>
                    <a:pt x="51981" y="41269"/>
                    <a:pt x="51907" y="41417"/>
                    <a:pt x="51870" y="41528"/>
                  </a:cubicBezTo>
                  <a:cubicBezTo>
                    <a:pt x="51168" y="41934"/>
                    <a:pt x="50392" y="42230"/>
                    <a:pt x="49578" y="42489"/>
                  </a:cubicBezTo>
                  <a:cubicBezTo>
                    <a:pt x="49098" y="42563"/>
                    <a:pt x="48691" y="42748"/>
                    <a:pt x="48210" y="42859"/>
                  </a:cubicBezTo>
                  <a:cubicBezTo>
                    <a:pt x="47804" y="42896"/>
                    <a:pt x="47434" y="43044"/>
                    <a:pt x="47027" y="43044"/>
                  </a:cubicBezTo>
                  <a:cubicBezTo>
                    <a:pt x="46861" y="43062"/>
                    <a:pt x="46685" y="43062"/>
                    <a:pt x="46505" y="43062"/>
                  </a:cubicBezTo>
                  <a:cubicBezTo>
                    <a:pt x="46325" y="43062"/>
                    <a:pt x="46140" y="43062"/>
                    <a:pt x="45955" y="43080"/>
                  </a:cubicBezTo>
                  <a:cubicBezTo>
                    <a:pt x="45847" y="43091"/>
                    <a:pt x="45738" y="43096"/>
                    <a:pt x="45630" y="43096"/>
                  </a:cubicBezTo>
                  <a:cubicBezTo>
                    <a:pt x="45369" y="43096"/>
                    <a:pt x="45107" y="43070"/>
                    <a:pt x="44846" y="43044"/>
                  </a:cubicBezTo>
                  <a:cubicBezTo>
                    <a:pt x="44846" y="43044"/>
                    <a:pt x="44809" y="43080"/>
                    <a:pt x="44772" y="43080"/>
                  </a:cubicBezTo>
                  <a:cubicBezTo>
                    <a:pt x="44143" y="43044"/>
                    <a:pt x="43552" y="42933"/>
                    <a:pt x="42960" y="42748"/>
                  </a:cubicBezTo>
                  <a:cubicBezTo>
                    <a:pt x="42480" y="42637"/>
                    <a:pt x="41999" y="42526"/>
                    <a:pt x="41556" y="42341"/>
                  </a:cubicBezTo>
                  <a:cubicBezTo>
                    <a:pt x="40927" y="42082"/>
                    <a:pt x="40262" y="41713"/>
                    <a:pt x="39781" y="41195"/>
                  </a:cubicBezTo>
                  <a:cubicBezTo>
                    <a:pt x="39670" y="41084"/>
                    <a:pt x="39633" y="40973"/>
                    <a:pt x="39596" y="40825"/>
                  </a:cubicBezTo>
                  <a:close/>
                  <a:moveTo>
                    <a:pt x="26546" y="42447"/>
                  </a:moveTo>
                  <a:cubicBezTo>
                    <a:pt x="26839" y="42447"/>
                    <a:pt x="27129" y="42520"/>
                    <a:pt x="27433" y="42637"/>
                  </a:cubicBezTo>
                  <a:cubicBezTo>
                    <a:pt x="27581" y="42711"/>
                    <a:pt x="27692" y="42748"/>
                    <a:pt x="27876" y="42748"/>
                  </a:cubicBezTo>
                  <a:lnTo>
                    <a:pt x="27876" y="43302"/>
                  </a:lnTo>
                  <a:cubicBezTo>
                    <a:pt x="27692" y="43228"/>
                    <a:pt x="27507" y="43117"/>
                    <a:pt x="27322" y="43080"/>
                  </a:cubicBezTo>
                  <a:cubicBezTo>
                    <a:pt x="27174" y="43044"/>
                    <a:pt x="27008" y="43034"/>
                    <a:pt x="26832" y="43034"/>
                  </a:cubicBezTo>
                  <a:cubicBezTo>
                    <a:pt x="26656" y="43034"/>
                    <a:pt x="26471" y="43044"/>
                    <a:pt x="26287" y="43044"/>
                  </a:cubicBezTo>
                  <a:cubicBezTo>
                    <a:pt x="25954" y="43044"/>
                    <a:pt x="25621" y="43117"/>
                    <a:pt x="25362" y="43302"/>
                  </a:cubicBezTo>
                  <a:cubicBezTo>
                    <a:pt x="25362" y="43117"/>
                    <a:pt x="25288" y="42933"/>
                    <a:pt x="25288" y="42748"/>
                  </a:cubicBezTo>
                  <a:cubicBezTo>
                    <a:pt x="25584" y="42748"/>
                    <a:pt x="25769" y="42563"/>
                    <a:pt x="26028" y="42526"/>
                  </a:cubicBezTo>
                  <a:cubicBezTo>
                    <a:pt x="26204" y="42472"/>
                    <a:pt x="26376" y="42447"/>
                    <a:pt x="26546" y="42447"/>
                  </a:cubicBezTo>
                  <a:close/>
                  <a:moveTo>
                    <a:pt x="26732" y="43519"/>
                  </a:moveTo>
                  <a:cubicBezTo>
                    <a:pt x="26976" y="43519"/>
                    <a:pt x="27215" y="43556"/>
                    <a:pt x="27433" y="43635"/>
                  </a:cubicBezTo>
                  <a:cubicBezTo>
                    <a:pt x="27581" y="43672"/>
                    <a:pt x="27692" y="43783"/>
                    <a:pt x="27876" y="43820"/>
                  </a:cubicBezTo>
                  <a:lnTo>
                    <a:pt x="27876" y="44337"/>
                  </a:lnTo>
                  <a:cubicBezTo>
                    <a:pt x="27507" y="44153"/>
                    <a:pt x="27100" y="44042"/>
                    <a:pt x="26693" y="44042"/>
                  </a:cubicBezTo>
                  <a:cubicBezTo>
                    <a:pt x="26176" y="44042"/>
                    <a:pt x="25769" y="44190"/>
                    <a:pt x="25399" y="44337"/>
                  </a:cubicBezTo>
                  <a:lnTo>
                    <a:pt x="25399" y="43820"/>
                  </a:lnTo>
                  <a:cubicBezTo>
                    <a:pt x="25621" y="43783"/>
                    <a:pt x="25806" y="43635"/>
                    <a:pt x="26102" y="43598"/>
                  </a:cubicBezTo>
                  <a:cubicBezTo>
                    <a:pt x="26308" y="43547"/>
                    <a:pt x="26522" y="43519"/>
                    <a:pt x="26732" y="43519"/>
                  </a:cubicBezTo>
                  <a:close/>
                  <a:moveTo>
                    <a:pt x="26697" y="44598"/>
                  </a:moveTo>
                  <a:cubicBezTo>
                    <a:pt x="26835" y="44598"/>
                    <a:pt x="26971" y="44610"/>
                    <a:pt x="27100" y="44633"/>
                  </a:cubicBezTo>
                  <a:cubicBezTo>
                    <a:pt x="27396" y="44707"/>
                    <a:pt x="27581" y="44929"/>
                    <a:pt x="27839" y="44929"/>
                  </a:cubicBezTo>
                  <a:lnTo>
                    <a:pt x="27839" y="45336"/>
                  </a:lnTo>
                  <a:cubicBezTo>
                    <a:pt x="27470" y="45151"/>
                    <a:pt x="27063" y="45114"/>
                    <a:pt x="26656" y="45114"/>
                  </a:cubicBezTo>
                  <a:cubicBezTo>
                    <a:pt x="26213" y="45114"/>
                    <a:pt x="25806" y="45151"/>
                    <a:pt x="25436" y="45336"/>
                  </a:cubicBezTo>
                  <a:lnTo>
                    <a:pt x="25436" y="44929"/>
                  </a:lnTo>
                  <a:cubicBezTo>
                    <a:pt x="25584" y="44929"/>
                    <a:pt x="25732" y="44892"/>
                    <a:pt x="25843" y="44781"/>
                  </a:cubicBezTo>
                  <a:cubicBezTo>
                    <a:pt x="26096" y="44655"/>
                    <a:pt x="26400" y="44598"/>
                    <a:pt x="26697" y="44598"/>
                  </a:cubicBezTo>
                  <a:close/>
                  <a:moveTo>
                    <a:pt x="13199" y="41934"/>
                  </a:moveTo>
                  <a:cubicBezTo>
                    <a:pt x="12534" y="43265"/>
                    <a:pt x="11535" y="44411"/>
                    <a:pt x="10278" y="45262"/>
                  </a:cubicBezTo>
                  <a:cubicBezTo>
                    <a:pt x="9724" y="45631"/>
                    <a:pt x="9132" y="45890"/>
                    <a:pt x="8467" y="46038"/>
                  </a:cubicBezTo>
                  <a:cubicBezTo>
                    <a:pt x="8042" y="46154"/>
                    <a:pt x="7637" y="46209"/>
                    <a:pt x="7241" y="46209"/>
                  </a:cubicBezTo>
                  <a:cubicBezTo>
                    <a:pt x="6880" y="46209"/>
                    <a:pt x="6527" y="46163"/>
                    <a:pt x="6175" y="46075"/>
                  </a:cubicBezTo>
                  <a:cubicBezTo>
                    <a:pt x="6729" y="46001"/>
                    <a:pt x="7247" y="45890"/>
                    <a:pt x="7801" y="45779"/>
                  </a:cubicBezTo>
                  <a:cubicBezTo>
                    <a:pt x="7912" y="45705"/>
                    <a:pt x="8097" y="45705"/>
                    <a:pt x="8245" y="45631"/>
                  </a:cubicBezTo>
                  <a:lnTo>
                    <a:pt x="8245" y="45631"/>
                  </a:lnTo>
                  <a:cubicBezTo>
                    <a:pt x="7469" y="45705"/>
                    <a:pt x="6618" y="45816"/>
                    <a:pt x="5842" y="45816"/>
                  </a:cubicBezTo>
                  <a:cubicBezTo>
                    <a:pt x="5768" y="45816"/>
                    <a:pt x="5685" y="45826"/>
                    <a:pt x="5606" y="45826"/>
                  </a:cubicBezTo>
                  <a:cubicBezTo>
                    <a:pt x="5528" y="45826"/>
                    <a:pt x="5454" y="45816"/>
                    <a:pt x="5398" y="45779"/>
                  </a:cubicBezTo>
                  <a:cubicBezTo>
                    <a:pt x="5250" y="45705"/>
                    <a:pt x="5102" y="45631"/>
                    <a:pt x="4955" y="45521"/>
                  </a:cubicBezTo>
                  <a:cubicBezTo>
                    <a:pt x="5842" y="45447"/>
                    <a:pt x="6729" y="45410"/>
                    <a:pt x="7542" y="45151"/>
                  </a:cubicBezTo>
                  <a:cubicBezTo>
                    <a:pt x="7511" y="45146"/>
                    <a:pt x="7478" y="45143"/>
                    <a:pt x="7445" y="45143"/>
                  </a:cubicBezTo>
                  <a:cubicBezTo>
                    <a:pt x="7247" y="45143"/>
                    <a:pt x="7025" y="45225"/>
                    <a:pt x="6803" y="45225"/>
                  </a:cubicBezTo>
                  <a:cubicBezTo>
                    <a:pt x="6489" y="45243"/>
                    <a:pt x="6156" y="45253"/>
                    <a:pt x="5823" y="45253"/>
                  </a:cubicBezTo>
                  <a:cubicBezTo>
                    <a:pt x="5491" y="45253"/>
                    <a:pt x="5158" y="45243"/>
                    <a:pt x="4844" y="45225"/>
                  </a:cubicBezTo>
                  <a:cubicBezTo>
                    <a:pt x="4548" y="45151"/>
                    <a:pt x="4289" y="45114"/>
                    <a:pt x="4030" y="44929"/>
                  </a:cubicBezTo>
                  <a:cubicBezTo>
                    <a:pt x="4918" y="44892"/>
                    <a:pt x="5805" y="44855"/>
                    <a:pt x="6692" y="44744"/>
                  </a:cubicBezTo>
                  <a:cubicBezTo>
                    <a:pt x="6803" y="44707"/>
                    <a:pt x="6951" y="44707"/>
                    <a:pt x="7062" y="44596"/>
                  </a:cubicBezTo>
                  <a:lnTo>
                    <a:pt x="7062" y="44596"/>
                  </a:lnTo>
                  <a:cubicBezTo>
                    <a:pt x="6359" y="44707"/>
                    <a:pt x="5657" y="44707"/>
                    <a:pt x="4955" y="44707"/>
                  </a:cubicBezTo>
                  <a:cubicBezTo>
                    <a:pt x="4548" y="44633"/>
                    <a:pt x="4141" y="44633"/>
                    <a:pt x="3771" y="44596"/>
                  </a:cubicBezTo>
                  <a:cubicBezTo>
                    <a:pt x="3624" y="44559"/>
                    <a:pt x="3550" y="44411"/>
                    <a:pt x="3402" y="44337"/>
                  </a:cubicBezTo>
                  <a:cubicBezTo>
                    <a:pt x="3808" y="44319"/>
                    <a:pt x="4215" y="44319"/>
                    <a:pt x="4622" y="44319"/>
                  </a:cubicBezTo>
                  <a:cubicBezTo>
                    <a:pt x="5028" y="44319"/>
                    <a:pt x="5435" y="44319"/>
                    <a:pt x="5842" y="44301"/>
                  </a:cubicBezTo>
                  <a:cubicBezTo>
                    <a:pt x="6212" y="44301"/>
                    <a:pt x="6581" y="44301"/>
                    <a:pt x="6951" y="44227"/>
                  </a:cubicBezTo>
                  <a:lnTo>
                    <a:pt x="7321" y="44227"/>
                  </a:lnTo>
                  <a:lnTo>
                    <a:pt x="7321" y="44153"/>
                  </a:lnTo>
                  <a:cubicBezTo>
                    <a:pt x="7099" y="44190"/>
                    <a:pt x="6803" y="44190"/>
                    <a:pt x="6581" y="44190"/>
                  </a:cubicBezTo>
                  <a:cubicBezTo>
                    <a:pt x="6249" y="44190"/>
                    <a:pt x="5953" y="44190"/>
                    <a:pt x="5620" y="44153"/>
                  </a:cubicBezTo>
                  <a:cubicBezTo>
                    <a:pt x="4770" y="44116"/>
                    <a:pt x="3993" y="44116"/>
                    <a:pt x="3143" y="43931"/>
                  </a:cubicBezTo>
                  <a:cubicBezTo>
                    <a:pt x="3069" y="43857"/>
                    <a:pt x="2995" y="43857"/>
                    <a:pt x="2884" y="43783"/>
                  </a:cubicBezTo>
                  <a:cubicBezTo>
                    <a:pt x="2736" y="43635"/>
                    <a:pt x="2588" y="43450"/>
                    <a:pt x="2478" y="43265"/>
                  </a:cubicBezTo>
                  <a:lnTo>
                    <a:pt x="2478" y="43265"/>
                  </a:lnTo>
                  <a:cubicBezTo>
                    <a:pt x="3032" y="43413"/>
                    <a:pt x="3624" y="43450"/>
                    <a:pt x="4215" y="43450"/>
                  </a:cubicBezTo>
                  <a:cubicBezTo>
                    <a:pt x="4696" y="43450"/>
                    <a:pt x="5139" y="43487"/>
                    <a:pt x="5620" y="43487"/>
                  </a:cubicBezTo>
                  <a:cubicBezTo>
                    <a:pt x="5990" y="43487"/>
                    <a:pt x="6359" y="43520"/>
                    <a:pt x="6740" y="43520"/>
                  </a:cubicBezTo>
                  <a:cubicBezTo>
                    <a:pt x="6930" y="43520"/>
                    <a:pt x="7123" y="43512"/>
                    <a:pt x="7321" y="43487"/>
                  </a:cubicBezTo>
                  <a:lnTo>
                    <a:pt x="7321" y="43450"/>
                  </a:lnTo>
                  <a:cubicBezTo>
                    <a:pt x="7239" y="43458"/>
                    <a:pt x="7155" y="43461"/>
                    <a:pt x="7069" y="43461"/>
                  </a:cubicBezTo>
                  <a:cubicBezTo>
                    <a:pt x="6725" y="43461"/>
                    <a:pt x="6352" y="43413"/>
                    <a:pt x="6027" y="43413"/>
                  </a:cubicBezTo>
                  <a:cubicBezTo>
                    <a:pt x="5620" y="43376"/>
                    <a:pt x="5139" y="43376"/>
                    <a:pt x="4733" y="43302"/>
                  </a:cubicBezTo>
                  <a:cubicBezTo>
                    <a:pt x="4252" y="43265"/>
                    <a:pt x="3771" y="43191"/>
                    <a:pt x="3291" y="43080"/>
                  </a:cubicBezTo>
                  <a:cubicBezTo>
                    <a:pt x="2921" y="43007"/>
                    <a:pt x="2551" y="42896"/>
                    <a:pt x="2182" y="42711"/>
                  </a:cubicBezTo>
                  <a:cubicBezTo>
                    <a:pt x="1997" y="42637"/>
                    <a:pt x="1960" y="42452"/>
                    <a:pt x="1849" y="42304"/>
                  </a:cubicBezTo>
                  <a:lnTo>
                    <a:pt x="1849" y="42304"/>
                  </a:lnTo>
                  <a:cubicBezTo>
                    <a:pt x="2293" y="42489"/>
                    <a:pt x="2699" y="42674"/>
                    <a:pt x="3143" y="42748"/>
                  </a:cubicBezTo>
                  <a:cubicBezTo>
                    <a:pt x="3956" y="42933"/>
                    <a:pt x="4733" y="43191"/>
                    <a:pt x="5546" y="43191"/>
                  </a:cubicBezTo>
                  <a:cubicBezTo>
                    <a:pt x="5860" y="43154"/>
                    <a:pt x="6165" y="43154"/>
                    <a:pt x="6466" y="43154"/>
                  </a:cubicBezTo>
                  <a:cubicBezTo>
                    <a:pt x="6766" y="43154"/>
                    <a:pt x="7062" y="43154"/>
                    <a:pt x="7358" y="43117"/>
                  </a:cubicBezTo>
                  <a:cubicBezTo>
                    <a:pt x="7715" y="43082"/>
                    <a:pt x="8038" y="43081"/>
                    <a:pt x="8393" y="43047"/>
                  </a:cubicBezTo>
                  <a:lnTo>
                    <a:pt x="8393" y="43047"/>
                  </a:lnTo>
                  <a:cubicBezTo>
                    <a:pt x="8395" y="43080"/>
                    <a:pt x="8431" y="43080"/>
                    <a:pt x="8467" y="43080"/>
                  </a:cubicBezTo>
                  <a:cubicBezTo>
                    <a:pt x="8497" y="43077"/>
                    <a:pt x="8528" y="43073"/>
                    <a:pt x="8558" y="43069"/>
                  </a:cubicBezTo>
                  <a:lnTo>
                    <a:pt x="8558" y="43069"/>
                  </a:lnTo>
                  <a:cubicBezTo>
                    <a:pt x="8605" y="43074"/>
                    <a:pt x="8652" y="43076"/>
                    <a:pt x="8701" y="43076"/>
                  </a:cubicBezTo>
                  <a:cubicBezTo>
                    <a:pt x="8890" y="43076"/>
                    <a:pt x="9095" y="43044"/>
                    <a:pt x="9317" y="43044"/>
                  </a:cubicBezTo>
                  <a:cubicBezTo>
                    <a:pt x="9761" y="43044"/>
                    <a:pt x="10241" y="43007"/>
                    <a:pt x="10685" y="42933"/>
                  </a:cubicBezTo>
                  <a:cubicBezTo>
                    <a:pt x="11572" y="42822"/>
                    <a:pt x="12460" y="42452"/>
                    <a:pt x="13199" y="41934"/>
                  </a:cubicBezTo>
                  <a:close/>
                  <a:moveTo>
                    <a:pt x="26213" y="45668"/>
                  </a:moveTo>
                  <a:lnTo>
                    <a:pt x="26213" y="45668"/>
                  </a:lnTo>
                  <a:cubicBezTo>
                    <a:pt x="26176" y="45853"/>
                    <a:pt x="26176" y="46038"/>
                    <a:pt x="26139" y="46223"/>
                  </a:cubicBezTo>
                  <a:lnTo>
                    <a:pt x="25806" y="46223"/>
                  </a:lnTo>
                  <a:cubicBezTo>
                    <a:pt x="25806" y="46075"/>
                    <a:pt x="25806" y="45964"/>
                    <a:pt x="25843" y="45816"/>
                  </a:cubicBezTo>
                  <a:cubicBezTo>
                    <a:pt x="25991" y="45779"/>
                    <a:pt x="26102" y="45705"/>
                    <a:pt x="26213" y="45668"/>
                  </a:cubicBezTo>
                  <a:close/>
                  <a:moveTo>
                    <a:pt x="40151" y="41971"/>
                  </a:moveTo>
                  <a:lnTo>
                    <a:pt x="40151" y="41971"/>
                  </a:lnTo>
                  <a:cubicBezTo>
                    <a:pt x="40779" y="42378"/>
                    <a:pt x="41482" y="42748"/>
                    <a:pt x="42258" y="42933"/>
                  </a:cubicBezTo>
                  <a:cubicBezTo>
                    <a:pt x="42665" y="43044"/>
                    <a:pt x="43145" y="43044"/>
                    <a:pt x="43589" y="43080"/>
                  </a:cubicBezTo>
                  <a:cubicBezTo>
                    <a:pt x="43718" y="43099"/>
                    <a:pt x="43848" y="43099"/>
                    <a:pt x="43973" y="43099"/>
                  </a:cubicBezTo>
                  <a:cubicBezTo>
                    <a:pt x="44097" y="43099"/>
                    <a:pt x="44217" y="43099"/>
                    <a:pt x="44328" y="43117"/>
                  </a:cubicBezTo>
                  <a:cubicBezTo>
                    <a:pt x="44421" y="43117"/>
                    <a:pt x="44513" y="43127"/>
                    <a:pt x="44601" y="43127"/>
                  </a:cubicBezTo>
                  <a:cubicBezTo>
                    <a:pt x="44689" y="43127"/>
                    <a:pt x="44772" y="43117"/>
                    <a:pt x="44846" y="43080"/>
                  </a:cubicBezTo>
                  <a:cubicBezTo>
                    <a:pt x="45068" y="43080"/>
                    <a:pt x="45253" y="43117"/>
                    <a:pt x="45511" y="43117"/>
                  </a:cubicBezTo>
                  <a:cubicBezTo>
                    <a:pt x="45748" y="43157"/>
                    <a:pt x="45984" y="43168"/>
                    <a:pt x="46222" y="43168"/>
                  </a:cubicBezTo>
                  <a:cubicBezTo>
                    <a:pt x="46550" y="43168"/>
                    <a:pt x="46882" y="43147"/>
                    <a:pt x="47221" y="43147"/>
                  </a:cubicBezTo>
                  <a:cubicBezTo>
                    <a:pt x="47328" y="43147"/>
                    <a:pt x="47436" y="43149"/>
                    <a:pt x="47545" y="43154"/>
                  </a:cubicBezTo>
                  <a:cubicBezTo>
                    <a:pt x="47633" y="43162"/>
                    <a:pt x="47721" y="43166"/>
                    <a:pt x="47810" y="43166"/>
                  </a:cubicBezTo>
                  <a:cubicBezTo>
                    <a:pt x="48542" y="43166"/>
                    <a:pt x="49296" y="42917"/>
                    <a:pt x="50022" y="42785"/>
                  </a:cubicBezTo>
                  <a:cubicBezTo>
                    <a:pt x="50502" y="42711"/>
                    <a:pt x="50946" y="42526"/>
                    <a:pt x="51353" y="42341"/>
                  </a:cubicBezTo>
                  <a:lnTo>
                    <a:pt x="51353" y="42341"/>
                  </a:lnTo>
                  <a:cubicBezTo>
                    <a:pt x="51279" y="42489"/>
                    <a:pt x="51168" y="42674"/>
                    <a:pt x="51057" y="42748"/>
                  </a:cubicBezTo>
                  <a:cubicBezTo>
                    <a:pt x="50724" y="42933"/>
                    <a:pt x="50318" y="43044"/>
                    <a:pt x="49948" y="43117"/>
                  </a:cubicBezTo>
                  <a:cubicBezTo>
                    <a:pt x="49467" y="43228"/>
                    <a:pt x="48950" y="43302"/>
                    <a:pt x="48506" y="43376"/>
                  </a:cubicBezTo>
                  <a:cubicBezTo>
                    <a:pt x="48099" y="43413"/>
                    <a:pt x="47619" y="43450"/>
                    <a:pt x="47212" y="43450"/>
                  </a:cubicBezTo>
                  <a:cubicBezTo>
                    <a:pt x="46887" y="43450"/>
                    <a:pt x="46514" y="43498"/>
                    <a:pt x="46170" y="43498"/>
                  </a:cubicBezTo>
                  <a:cubicBezTo>
                    <a:pt x="46084" y="43498"/>
                    <a:pt x="45999" y="43495"/>
                    <a:pt x="45918" y="43487"/>
                  </a:cubicBezTo>
                  <a:lnTo>
                    <a:pt x="45918" y="43524"/>
                  </a:lnTo>
                  <a:cubicBezTo>
                    <a:pt x="46103" y="43549"/>
                    <a:pt x="46288" y="43557"/>
                    <a:pt x="46474" y="43557"/>
                  </a:cubicBezTo>
                  <a:cubicBezTo>
                    <a:pt x="46846" y="43557"/>
                    <a:pt x="47224" y="43524"/>
                    <a:pt x="47619" y="43524"/>
                  </a:cubicBezTo>
                  <a:cubicBezTo>
                    <a:pt x="48062" y="43524"/>
                    <a:pt x="48506" y="43487"/>
                    <a:pt x="48950" y="43487"/>
                  </a:cubicBezTo>
                  <a:cubicBezTo>
                    <a:pt x="49541" y="43487"/>
                    <a:pt x="50170" y="43450"/>
                    <a:pt x="50761" y="43302"/>
                  </a:cubicBezTo>
                  <a:lnTo>
                    <a:pt x="50761" y="43302"/>
                  </a:lnTo>
                  <a:cubicBezTo>
                    <a:pt x="50613" y="43487"/>
                    <a:pt x="50465" y="43672"/>
                    <a:pt x="50355" y="43820"/>
                  </a:cubicBezTo>
                  <a:cubicBezTo>
                    <a:pt x="50244" y="43894"/>
                    <a:pt x="50096" y="43894"/>
                    <a:pt x="50022" y="43968"/>
                  </a:cubicBezTo>
                  <a:cubicBezTo>
                    <a:pt x="49282" y="44079"/>
                    <a:pt x="48543" y="44153"/>
                    <a:pt x="47767" y="44190"/>
                  </a:cubicBezTo>
                  <a:cubicBezTo>
                    <a:pt x="47452" y="44208"/>
                    <a:pt x="47147" y="44217"/>
                    <a:pt x="46847" y="44217"/>
                  </a:cubicBezTo>
                  <a:cubicBezTo>
                    <a:pt x="46547" y="44217"/>
                    <a:pt x="46251" y="44208"/>
                    <a:pt x="45955" y="44190"/>
                  </a:cubicBezTo>
                  <a:lnTo>
                    <a:pt x="45955" y="44227"/>
                  </a:lnTo>
                  <a:cubicBezTo>
                    <a:pt x="46251" y="44227"/>
                    <a:pt x="46510" y="44264"/>
                    <a:pt x="46842" y="44264"/>
                  </a:cubicBezTo>
                  <a:cubicBezTo>
                    <a:pt x="47360" y="44264"/>
                    <a:pt x="47804" y="44337"/>
                    <a:pt x="48321" y="44337"/>
                  </a:cubicBezTo>
                  <a:cubicBezTo>
                    <a:pt x="48839" y="44337"/>
                    <a:pt x="49393" y="44337"/>
                    <a:pt x="49874" y="44374"/>
                  </a:cubicBezTo>
                  <a:cubicBezTo>
                    <a:pt x="49800" y="44448"/>
                    <a:pt x="49652" y="44596"/>
                    <a:pt x="49504" y="44633"/>
                  </a:cubicBezTo>
                  <a:cubicBezTo>
                    <a:pt x="49135" y="44744"/>
                    <a:pt x="48728" y="44707"/>
                    <a:pt x="48358" y="44744"/>
                  </a:cubicBezTo>
                  <a:cubicBezTo>
                    <a:pt x="48124" y="44756"/>
                    <a:pt x="47886" y="44765"/>
                    <a:pt x="47646" y="44765"/>
                  </a:cubicBezTo>
                  <a:cubicBezTo>
                    <a:pt x="47167" y="44765"/>
                    <a:pt x="46682" y="44732"/>
                    <a:pt x="46214" y="44633"/>
                  </a:cubicBezTo>
                  <a:lnTo>
                    <a:pt x="46214" y="44633"/>
                  </a:lnTo>
                  <a:cubicBezTo>
                    <a:pt x="46325" y="44744"/>
                    <a:pt x="46473" y="44744"/>
                    <a:pt x="46584" y="44781"/>
                  </a:cubicBezTo>
                  <a:cubicBezTo>
                    <a:pt x="47471" y="44929"/>
                    <a:pt x="48358" y="44929"/>
                    <a:pt x="49245" y="44966"/>
                  </a:cubicBezTo>
                  <a:cubicBezTo>
                    <a:pt x="48987" y="45151"/>
                    <a:pt x="48728" y="45188"/>
                    <a:pt x="48395" y="45262"/>
                  </a:cubicBezTo>
                  <a:cubicBezTo>
                    <a:pt x="48081" y="45280"/>
                    <a:pt x="47757" y="45289"/>
                    <a:pt x="47434" y="45289"/>
                  </a:cubicBezTo>
                  <a:cubicBezTo>
                    <a:pt x="47110" y="45289"/>
                    <a:pt x="46787" y="45280"/>
                    <a:pt x="46473" y="45262"/>
                  </a:cubicBezTo>
                  <a:cubicBezTo>
                    <a:pt x="46251" y="45262"/>
                    <a:pt x="46029" y="45180"/>
                    <a:pt x="45830" y="45180"/>
                  </a:cubicBezTo>
                  <a:cubicBezTo>
                    <a:pt x="45797" y="45180"/>
                    <a:pt x="45765" y="45183"/>
                    <a:pt x="45733" y="45188"/>
                  </a:cubicBezTo>
                  <a:cubicBezTo>
                    <a:pt x="46547" y="45484"/>
                    <a:pt x="47471" y="45484"/>
                    <a:pt x="48358" y="45558"/>
                  </a:cubicBezTo>
                  <a:cubicBezTo>
                    <a:pt x="48210" y="45668"/>
                    <a:pt x="48062" y="45705"/>
                    <a:pt x="47951" y="45816"/>
                  </a:cubicBezTo>
                  <a:cubicBezTo>
                    <a:pt x="47878" y="45853"/>
                    <a:pt x="47794" y="45863"/>
                    <a:pt x="47711" y="45863"/>
                  </a:cubicBezTo>
                  <a:cubicBezTo>
                    <a:pt x="47628" y="45863"/>
                    <a:pt x="47545" y="45853"/>
                    <a:pt x="47471" y="45853"/>
                  </a:cubicBezTo>
                  <a:cubicBezTo>
                    <a:pt x="46658" y="45853"/>
                    <a:pt x="45844" y="45742"/>
                    <a:pt x="45068" y="45668"/>
                  </a:cubicBezTo>
                  <a:lnTo>
                    <a:pt x="45068" y="45668"/>
                  </a:lnTo>
                  <a:cubicBezTo>
                    <a:pt x="45216" y="45742"/>
                    <a:pt x="45364" y="45816"/>
                    <a:pt x="45548" y="45816"/>
                  </a:cubicBezTo>
                  <a:cubicBezTo>
                    <a:pt x="46103" y="45927"/>
                    <a:pt x="46584" y="46038"/>
                    <a:pt x="47138" y="46112"/>
                  </a:cubicBezTo>
                  <a:cubicBezTo>
                    <a:pt x="46745" y="46193"/>
                    <a:pt x="46357" y="46235"/>
                    <a:pt x="45978" y="46235"/>
                  </a:cubicBezTo>
                  <a:cubicBezTo>
                    <a:pt x="45322" y="46235"/>
                    <a:pt x="44692" y="46111"/>
                    <a:pt x="44107" y="45853"/>
                  </a:cubicBezTo>
                  <a:cubicBezTo>
                    <a:pt x="43478" y="45631"/>
                    <a:pt x="42850" y="45225"/>
                    <a:pt x="42295" y="44744"/>
                  </a:cubicBezTo>
                  <a:cubicBezTo>
                    <a:pt x="41445" y="43968"/>
                    <a:pt x="40705" y="43044"/>
                    <a:pt x="40151" y="41971"/>
                  </a:cubicBezTo>
                  <a:close/>
                  <a:moveTo>
                    <a:pt x="26693" y="45668"/>
                  </a:moveTo>
                  <a:cubicBezTo>
                    <a:pt x="26656" y="45853"/>
                    <a:pt x="26656" y="46075"/>
                    <a:pt x="26656" y="46260"/>
                  </a:cubicBezTo>
                  <a:lnTo>
                    <a:pt x="26545" y="46260"/>
                  </a:lnTo>
                  <a:cubicBezTo>
                    <a:pt x="26545" y="46075"/>
                    <a:pt x="26545" y="45853"/>
                    <a:pt x="26508" y="45668"/>
                  </a:cubicBezTo>
                  <a:close/>
                  <a:moveTo>
                    <a:pt x="26952" y="45705"/>
                  </a:moveTo>
                  <a:lnTo>
                    <a:pt x="26952" y="45705"/>
                  </a:lnTo>
                  <a:cubicBezTo>
                    <a:pt x="27100" y="45779"/>
                    <a:pt x="27248" y="45816"/>
                    <a:pt x="27322" y="45853"/>
                  </a:cubicBezTo>
                  <a:cubicBezTo>
                    <a:pt x="27396" y="46001"/>
                    <a:pt x="27396" y="46149"/>
                    <a:pt x="27396" y="46260"/>
                  </a:cubicBezTo>
                  <a:lnTo>
                    <a:pt x="27063" y="46260"/>
                  </a:lnTo>
                  <a:cubicBezTo>
                    <a:pt x="27026" y="46075"/>
                    <a:pt x="27026" y="45890"/>
                    <a:pt x="26952" y="45705"/>
                  </a:cubicBezTo>
                  <a:close/>
                  <a:moveTo>
                    <a:pt x="27765" y="46001"/>
                  </a:moveTo>
                  <a:lnTo>
                    <a:pt x="27765" y="46260"/>
                  </a:lnTo>
                  <a:lnTo>
                    <a:pt x="27692" y="46260"/>
                  </a:lnTo>
                  <a:cubicBezTo>
                    <a:pt x="27655" y="46186"/>
                    <a:pt x="27655" y="46075"/>
                    <a:pt x="27618" y="46001"/>
                  </a:cubicBezTo>
                  <a:close/>
                  <a:moveTo>
                    <a:pt x="25584" y="46038"/>
                  </a:moveTo>
                  <a:cubicBezTo>
                    <a:pt x="25547" y="46149"/>
                    <a:pt x="25547" y="46260"/>
                    <a:pt x="25436" y="46371"/>
                  </a:cubicBezTo>
                  <a:lnTo>
                    <a:pt x="25436" y="46038"/>
                  </a:lnTo>
                  <a:close/>
                  <a:moveTo>
                    <a:pt x="26693" y="46445"/>
                  </a:moveTo>
                  <a:lnTo>
                    <a:pt x="26693" y="46962"/>
                  </a:lnTo>
                  <a:lnTo>
                    <a:pt x="26545" y="46962"/>
                  </a:lnTo>
                  <a:lnTo>
                    <a:pt x="26545" y="46445"/>
                  </a:lnTo>
                  <a:close/>
                  <a:moveTo>
                    <a:pt x="27137" y="46519"/>
                  </a:moveTo>
                  <a:cubicBezTo>
                    <a:pt x="27285" y="46519"/>
                    <a:pt x="27396" y="46556"/>
                    <a:pt x="27507" y="46556"/>
                  </a:cubicBezTo>
                  <a:lnTo>
                    <a:pt x="27655" y="46962"/>
                  </a:lnTo>
                  <a:cubicBezTo>
                    <a:pt x="27593" y="46975"/>
                    <a:pt x="27535" y="46979"/>
                    <a:pt x="27482" y="46979"/>
                  </a:cubicBezTo>
                  <a:cubicBezTo>
                    <a:pt x="27375" y="46979"/>
                    <a:pt x="27285" y="46962"/>
                    <a:pt x="27211" y="46962"/>
                  </a:cubicBezTo>
                  <a:cubicBezTo>
                    <a:pt x="27137" y="46815"/>
                    <a:pt x="27137" y="46704"/>
                    <a:pt x="27137" y="46519"/>
                  </a:cubicBezTo>
                  <a:close/>
                  <a:moveTo>
                    <a:pt x="26139" y="46556"/>
                  </a:moveTo>
                  <a:cubicBezTo>
                    <a:pt x="26102" y="46704"/>
                    <a:pt x="26102" y="46815"/>
                    <a:pt x="26102" y="46999"/>
                  </a:cubicBezTo>
                  <a:cubicBezTo>
                    <a:pt x="25954" y="46999"/>
                    <a:pt x="25806" y="47073"/>
                    <a:pt x="25658" y="47073"/>
                  </a:cubicBezTo>
                  <a:cubicBezTo>
                    <a:pt x="25658" y="46851"/>
                    <a:pt x="25732" y="46741"/>
                    <a:pt x="25769" y="46593"/>
                  </a:cubicBezTo>
                  <a:cubicBezTo>
                    <a:pt x="25917" y="46556"/>
                    <a:pt x="25991" y="46556"/>
                    <a:pt x="26139" y="46556"/>
                  </a:cubicBezTo>
                  <a:close/>
                  <a:moveTo>
                    <a:pt x="25399" y="46815"/>
                  </a:moveTo>
                  <a:cubicBezTo>
                    <a:pt x="25362" y="46925"/>
                    <a:pt x="25362" y="46999"/>
                    <a:pt x="25288" y="47073"/>
                  </a:cubicBezTo>
                  <a:cubicBezTo>
                    <a:pt x="25214" y="47110"/>
                    <a:pt x="25067" y="47110"/>
                    <a:pt x="24993" y="47147"/>
                  </a:cubicBezTo>
                  <a:cubicBezTo>
                    <a:pt x="24993" y="47073"/>
                    <a:pt x="25030" y="46925"/>
                    <a:pt x="25067" y="46815"/>
                  </a:cubicBezTo>
                  <a:close/>
                  <a:moveTo>
                    <a:pt x="28172" y="46815"/>
                  </a:moveTo>
                  <a:cubicBezTo>
                    <a:pt x="28209" y="46925"/>
                    <a:pt x="28246" y="47073"/>
                    <a:pt x="28246" y="47147"/>
                  </a:cubicBezTo>
                  <a:cubicBezTo>
                    <a:pt x="28172" y="47110"/>
                    <a:pt x="28024" y="47110"/>
                    <a:pt x="27950" y="47073"/>
                  </a:cubicBezTo>
                  <a:cubicBezTo>
                    <a:pt x="27876" y="46999"/>
                    <a:pt x="27876" y="46925"/>
                    <a:pt x="27839" y="46815"/>
                  </a:cubicBezTo>
                  <a:close/>
                  <a:moveTo>
                    <a:pt x="26656" y="47258"/>
                  </a:moveTo>
                  <a:cubicBezTo>
                    <a:pt x="26656" y="47369"/>
                    <a:pt x="26656" y="47517"/>
                    <a:pt x="26582" y="47665"/>
                  </a:cubicBezTo>
                  <a:cubicBezTo>
                    <a:pt x="26582" y="47554"/>
                    <a:pt x="26582" y="47369"/>
                    <a:pt x="26545" y="47258"/>
                  </a:cubicBezTo>
                  <a:close/>
                  <a:moveTo>
                    <a:pt x="26287" y="47480"/>
                  </a:moveTo>
                  <a:cubicBezTo>
                    <a:pt x="26287" y="47702"/>
                    <a:pt x="26287" y="47887"/>
                    <a:pt x="26324" y="48109"/>
                  </a:cubicBezTo>
                  <a:lnTo>
                    <a:pt x="26139" y="48109"/>
                  </a:lnTo>
                  <a:cubicBezTo>
                    <a:pt x="26176" y="47887"/>
                    <a:pt x="26213" y="47665"/>
                    <a:pt x="26287" y="47480"/>
                  </a:cubicBezTo>
                  <a:close/>
                  <a:moveTo>
                    <a:pt x="26915" y="47480"/>
                  </a:moveTo>
                  <a:cubicBezTo>
                    <a:pt x="26952" y="47665"/>
                    <a:pt x="27026" y="47887"/>
                    <a:pt x="27063" y="48109"/>
                  </a:cubicBezTo>
                  <a:lnTo>
                    <a:pt x="26878" y="48109"/>
                  </a:lnTo>
                  <a:cubicBezTo>
                    <a:pt x="26915" y="47887"/>
                    <a:pt x="26915" y="47702"/>
                    <a:pt x="26915" y="47480"/>
                  </a:cubicBezTo>
                  <a:close/>
                  <a:moveTo>
                    <a:pt x="25991" y="47332"/>
                  </a:moveTo>
                  <a:cubicBezTo>
                    <a:pt x="25954" y="47591"/>
                    <a:pt x="25917" y="47887"/>
                    <a:pt x="25806" y="48182"/>
                  </a:cubicBezTo>
                  <a:cubicBezTo>
                    <a:pt x="25621" y="48219"/>
                    <a:pt x="25399" y="48219"/>
                    <a:pt x="25214" y="48256"/>
                  </a:cubicBezTo>
                  <a:cubicBezTo>
                    <a:pt x="25288" y="47998"/>
                    <a:pt x="25399" y="47702"/>
                    <a:pt x="25473" y="47369"/>
                  </a:cubicBezTo>
                  <a:cubicBezTo>
                    <a:pt x="25658" y="47369"/>
                    <a:pt x="25806" y="47332"/>
                    <a:pt x="25991" y="47332"/>
                  </a:cubicBezTo>
                  <a:close/>
                  <a:moveTo>
                    <a:pt x="27211" y="47332"/>
                  </a:moveTo>
                  <a:cubicBezTo>
                    <a:pt x="27396" y="47332"/>
                    <a:pt x="27507" y="47369"/>
                    <a:pt x="27692" y="47369"/>
                  </a:cubicBezTo>
                  <a:cubicBezTo>
                    <a:pt x="27802" y="47665"/>
                    <a:pt x="27876" y="47924"/>
                    <a:pt x="27987" y="48256"/>
                  </a:cubicBezTo>
                  <a:cubicBezTo>
                    <a:pt x="27802" y="48219"/>
                    <a:pt x="27618" y="48182"/>
                    <a:pt x="27396" y="48182"/>
                  </a:cubicBezTo>
                  <a:cubicBezTo>
                    <a:pt x="27322" y="47887"/>
                    <a:pt x="27248" y="47628"/>
                    <a:pt x="27211" y="47332"/>
                  </a:cubicBezTo>
                  <a:close/>
                  <a:moveTo>
                    <a:pt x="25178" y="47480"/>
                  </a:moveTo>
                  <a:lnTo>
                    <a:pt x="24882" y="48293"/>
                  </a:lnTo>
                  <a:cubicBezTo>
                    <a:pt x="24697" y="48367"/>
                    <a:pt x="24549" y="48404"/>
                    <a:pt x="24438" y="48404"/>
                  </a:cubicBezTo>
                  <a:cubicBezTo>
                    <a:pt x="24549" y="48109"/>
                    <a:pt x="24660" y="47850"/>
                    <a:pt x="24808" y="47628"/>
                  </a:cubicBezTo>
                  <a:cubicBezTo>
                    <a:pt x="24919" y="47554"/>
                    <a:pt x="25030" y="47517"/>
                    <a:pt x="25178" y="47480"/>
                  </a:cubicBezTo>
                  <a:close/>
                  <a:moveTo>
                    <a:pt x="28135" y="47480"/>
                  </a:moveTo>
                  <a:lnTo>
                    <a:pt x="28135" y="47480"/>
                  </a:lnTo>
                  <a:cubicBezTo>
                    <a:pt x="28246" y="47517"/>
                    <a:pt x="28357" y="47554"/>
                    <a:pt x="28505" y="47628"/>
                  </a:cubicBezTo>
                  <a:cubicBezTo>
                    <a:pt x="28579" y="47887"/>
                    <a:pt x="28690" y="48182"/>
                    <a:pt x="28801" y="48404"/>
                  </a:cubicBezTo>
                  <a:cubicBezTo>
                    <a:pt x="28690" y="48367"/>
                    <a:pt x="28542" y="48367"/>
                    <a:pt x="28394" y="48293"/>
                  </a:cubicBezTo>
                  <a:lnTo>
                    <a:pt x="28135" y="47480"/>
                  </a:lnTo>
                  <a:close/>
                  <a:moveTo>
                    <a:pt x="24734" y="39790"/>
                  </a:moveTo>
                  <a:cubicBezTo>
                    <a:pt x="24734" y="40419"/>
                    <a:pt x="24734" y="41010"/>
                    <a:pt x="24808" y="41565"/>
                  </a:cubicBezTo>
                  <a:cubicBezTo>
                    <a:pt x="24808" y="42711"/>
                    <a:pt x="24845" y="43857"/>
                    <a:pt x="24845" y="45040"/>
                  </a:cubicBezTo>
                  <a:cubicBezTo>
                    <a:pt x="24845" y="45410"/>
                    <a:pt x="24660" y="45705"/>
                    <a:pt x="24660" y="46075"/>
                  </a:cubicBezTo>
                  <a:lnTo>
                    <a:pt x="24512" y="46630"/>
                  </a:lnTo>
                  <a:cubicBezTo>
                    <a:pt x="24327" y="47184"/>
                    <a:pt x="23957" y="47739"/>
                    <a:pt x="23884" y="48367"/>
                  </a:cubicBezTo>
                  <a:cubicBezTo>
                    <a:pt x="23736" y="48663"/>
                    <a:pt x="23551" y="48996"/>
                    <a:pt x="23403" y="49366"/>
                  </a:cubicBezTo>
                  <a:cubicBezTo>
                    <a:pt x="23329" y="49513"/>
                    <a:pt x="23181" y="49661"/>
                    <a:pt x="23144" y="49846"/>
                  </a:cubicBezTo>
                  <a:cubicBezTo>
                    <a:pt x="22996" y="49846"/>
                    <a:pt x="22811" y="49772"/>
                    <a:pt x="22664" y="49735"/>
                  </a:cubicBezTo>
                  <a:cubicBezTo>
                    <a:pt x="22885" y="49402"/>
                    <a:pt x="23144" y="49144"/>
                    <a:pt x="23366" y="48811"/>
                  </a:cubicBezTo>
                  <a:lnTo>
                    <a:pt x="23625" y="48404"/>
                  </a:lnTo>
                  <a:lnTo>
                    <a:pt x="23625" y="48404"/>
                  </a:lnTo>
                  <a:cubicBezTo>
                    <a:pt x="23440" y="48552"/>
                    <a:pt x="23329" y="48737"/>
                    <a:pt x="23181" y="48922"/>
                  </a:cubicBezTo>
                  <a:cubicBezTo>
                    <a:pt x="22959" y="49181"/>
                    <a:pt x="22664" y="49402"/>
                    <a:pt x="22442" y="49661"/>
                  </a:cubicBezTo>
                  <a:cubicBezTo>
                    <a:pt x="22368" y="49698"/>
                    <a:pt x="22294" y="49707"/>
                    <a:pt x="22224" y="49707"/>
                  </a:cubicBezTo>
                  <a:cubicBezTo>
                    <a:pt x="22155" y="49707"/>
                    <a:pt x="22090" y="49698"/>
                    <a:pt x="22035" y="49698"/>
                  </a:cubicBezTo>
                  <a:cubicBezTo>
                    <a:pt x="22627" y="48959"/>
                    <a:pt x="23255" y="48182"/>
                    <a:pt x="23699" y="47295"/>
                  </a:cubicBezTo>
                  <a:lnTo>
                    <a:pt x="23699" y="47295"/>
                  </a:lnTo>
                  <a:cubicBezTo>
                    <a:pt x="23551" y="47369"/>
                    <a:pt x="23440" y="47517"/>
                    <a:pt x="23366" y="47665"/>
                  </a:cubicBezTo>
                  <a:cubicBezTo>
                    <a:pt x="22959" y="48219"/>
                    <a:pt x="22479" y="48737"/>
                    <a:pt x="22035" y="49181"/>
                  </a:cubicBezTo>
                  <a:cubicBezTo>
                    <a:pt x="21887" y="49329"/>
                    <a:pt x="21739" y="49513"/>
                    <a:pt x="21554" y="49587"/>
                  </a:cubicBezTo>
                  <a:cubicBezTo>
                    <a:pt x="21480" y="49661"/>
                    <a:pt x="21333" y="49661"/>
                    <a:pt x="21185" y="49661"/>
                  </a:cubicBezTo>
                  <a:cubicBezTo>
                    <a:pt x="21665" y="49033"/>
                    <a:pt x="22109" y="48441"/>
                    <a:pt x="22479" y="47739"/>
                  </a:cubicBezTo>
                  <a:cubicBezTo>
                    <a:pt x="22848" y="47110"/>
                    <a:pt x="23144" y="46445"/>
                    <a:pt x="23366" y="45779"/>
                  </a:cubicBezTo>
                  <a:cubicBezTo>
                    <a:pt x="23699" y="44781"/>
                    <a:pt x="23994" y="43820"/>
                    <a:pt x="24253" y="42822"/>
                  </a:cubicBezTo>
                  <a:cubicBezTo>
                    <a:pt x="24364" y="42193"/>
                    <a:pt x="24475" y="41602"/>
                    <a:pt x="24549" y="41010"/>
                  </a:cubicBezTo>
                  <a:cubicBezTo>
                    <a:pt x="24623" y="40603"/>
                    <a:pt x="24697" y="40234"/>
                    <a:pt x="24697" y="39790"/>
                  </a:cubicBezTo>
                  <a:close/>
                  <a:moveTo>
                    <a:pt x="28579" y="39864"/>
                  </a:moveTo>
                  <a:cubicBezTo>
                    <a:pt x="28579" y="40308"/>
                    <a:pt x="28690" y="40788"/>
                    <a:pt x="28764" y="41232"/>
                  </a:cubicBezTo>
                  <a:cubicBezTo>
                    <a:pt x="28949" y="42267"/>
                    <a:pt x="29133" y="43265"/>
                    <a:pt x="29466" y="44227"/>
                  </a:cubicBezTo>
                  <a:cubicBezTo>
                    <a:pt x="29688" y="45040"/>
                    <a:pt x="29910" y="45779"/>
                    <a:pt x="30243" y="46519"/>
                  </a:cubicBezTo>
                  <a:cubicBezTo>
                    <a:pt x="30538" y="47184"/>
                    <a:pt x="30908" y="47850"/>
                    <a:pt x="31315" y="48478"/>
                  </a:cubicBezTo>
                  <a:cubicBezTo>
                    <a:pt x="31573" y="48922"/>
                    <a:pt x="31906" y="49329"/>
                    <a:pt x="32202" y="49698"/>
                  </a:cubicBezTo>
                  <a:cubicBezTo>
                    <a:pt x="32091" y="49698"/>
                    <a:pt x="31997" y="49702"/>
                    <a:pt x="31916" y="49702"/>
                  </a:cubicBezTo>
                  <a:cubicBezTo>
                    <a:pt x="31754" y="49702"/>
                    <a:pt x="31647" y="49686"/>
                    <a:pt x="31573" y="49587"/>
                  </a:cubicBezTo>
                  <a:cubicBezTo>
                    <a:pt x="31093" y="49144"/>
                    <a:pt x="30612" y="48626"/>
                    <a:pt x="30206" y="48109"/>
                  </a:cubicBezTo>
                  <a:cubicBezTo>
                    <a:pt x="30021" y="47887"/>
                    <a:pt x="29836" y="47665"/>
                    <a:pt x="29688" y="47443"/>
                  </a:cubicBezTo>
                  <a:lnTo>
                    <a:pt x="29540" y="47295"/>
                  </a:lnTo>
                  <a:lnTo>
                    <a:pt x="29540" y="47295"/>
                  </a:lnTo>
                  <a:cubicBezTo>
                    <a:pt x="30021" y="48182"/>
                    <a:pt x="30612" y="48922"/>
                    <a:pt x="31204" y="49698"/>
                  </a:cubicBezTo>
                  <a:cubicBezTo>
                    <a:pt x="31159" y="49698"/>
                    <a:pt x="31103" y="49704"/>
                    <a:pt x="31045" y="49704"/>
                  </a:cubicBezTo>
                  <a:cubicBezTo>
                    <a:pt x="30957" y="49704"/>
                    <a:pt x="30864" y="49691"/>
                    <a:pt x="30797" y="49624"/>
                  </a:cubicBezTo>
                  <a:cubicBezTo>
                    <a:pt x="30464" y="49366"/>
                    <a:pt x="30169" y="49107"/>
                    <a:pt x="29910" y="48774"/>
                  </a:cubicBezTo>
                  <a:cubicBezTo>
                    <a:pt x="29836" y="48663"/>
                    <a:pt x="29725" y="48515"/>
                    <a:pt x="29614" y="48441"/>
                  </a:cubicBezTo>
                  <a:lnTo>
                    <a:pt x="29614" y="48441"/>
                  </a:lnTo>
                  <a:cubicBezTo>
                    <a:pt x="29873" y="48922"/>
                    <a:pt x="30243" y="49366"/>
                    <a:pt x="30575" y="49772"/>
                  </a:cubicBezTo>
                  <a:cubicBezTo>
                    <a:pt x="30427" y="49772"/>
                    <a:pt x="30243" y="49846"/>
                    <a:pt x="30095" y="49883"/>
                  </a:cubicBezTo>
                  <a:cubicBezTo>
                    <a:pt x="30058" y="49698"/>
                    <a:pt x="29910" y="49550"/>
                    <a:pt x="29836" y="49402"/>
                  </a:cubicBezTo>
                  <a:cubicBezTo>
                    <a:pt x="29651" y="49107"/>
                    <a:pt x="29503" y="48774"/>
                    <a:pt x="29355" y="48404"/>
                  </a:cubicBezTo>
                  <a:cubicBezTo>
                    <a:pt x="29281" y="47776"/>
                    <a:pt x="28875" y="47258"/>
                    <a:pt x="28727" y="46704"/>
                  </a:cubicBezTo>
                  <a:cubicBezTo>
                    <a:pt x="28690" y="46445"/>
                    <a:pt x="28579" y="46223"/>
                    <a:pt x="28579" y="45964"/>
                  </a:cubicBezTo>
                  <a:cubicBezTo>
                    <a:pt x="28542" y="45705"/>
                    <a:pt x="28431" y="45484"/>
                    <a:pt x="28431" y="45225"/>
                  </a:cubicBezTo>
                  <a:lnTo>
                    <a:pt x="28431" y="44337"/>
                  </a:lnTo>
                  <a:cubicBezTo>
                    <a:pt x="28505" y="42859"/>
                    <a:pt x="28542" y="41343"/>
                    <a:pt x="28542" y="39864"/>
                  </a:cubicBezTo>
                  <a:close/>
                  <a:moveTo>
                    <a:pt x="24660" y="48774"/>
                  </a:moveTo>
                  <a:cubicBezTo>
                    <a:pt x="24438" y="49402"/>
                    <a:pt x="24105" y="50068"/>
                    <a:pt x="23810" y="50659"/>
                  </a:cubicBezTo>
                  <a:cubicBezTo>
                    <a:pt x="23699" y="50586"/>
                    <a:pt x="23514" y="50512"/>
                    <a:pt x="23366" y="50475"/>
                  </a:cubicBezTo>
                  <a:cubicBezTo>
                    <a:pt x="23588" y="50105"/>
                    <a:pt x="23773" y="49698"/>
                    <a:pt x="23957" y="49329"/>
                  </a:cubicBezTo>
                  <a:cubicBezTo>
                    <a:pt x="24068" y="49033"/>
                    <a:pt x="24438" y="48959"/>
                    <a:pt x="24660" y="48774"/>
                  </a:cubicBezTo>
                  <a:close/>
                  <a:moveTo>
                    <a:pt x="28579" y="48774"/>
                  </a:moveTo>
                  <a:lnTo>
                    <a:pt x="28579" y="48774"/>
                  </a:lnTo>
                  <a:cubicBezTo>
                    <a:pt x="28764" y="48848"/>
                    <a:pt x="28949" y="48959"/>
                    <a:pt x="29133" y="49107"/>
                  </a:cubicBezTo>
                  <a:cubicBezTo>
                    <a:pt x="29281" y="49181"/>
                    <a:pt x="29318" y="49366"/>
                    <a:pt x="29429" y="49550"/>
                  </a:cubicBezTo>
                  <a:cubicBezTo>
                    <a:pt x="29503" y="49883"/>
                    <a:pt x="29688" y="50216"/>
                    <a:pt x="29873" y="50475"/>
                  </a:cubicBezTo>
                  <a:cubicBezTo>
                    <a:pt x="29725" y="50512"/>
                    <a:pt x="29540" y="50623"/>
                    <a:pt x="29429" y="50659"/>
                  </a:cubicBezTo>
                  <a:cubicBezTo>
                    <a:pt x="29133" y="50031"/>
                    <a:pt x="28801" y="49402"/>
                    <a:pt x="28579" y="48774"/>
                  </a:cubicBezTo>
                  <a:close/>
                  <a:moveTo>
                    <a:pt x="25732" y="48478"/>
                  </a:moveTo>
                  <a:lnTo>
                    <a:pt x="25732" y="48478"/>
                  </a:lnTo>
                  <a:cubicBezTo>
                    <a:pt x="25473" y="49329"/>
                    <a:pt x="25288" y="50142"/>
                    <a:pt x="24956" y="50992"/>
                  </a:cubicBezTo>
                  <a:cubicBezTo>
                    <a:pt x="24919" y="51066"/>
                    <a:pt x="24882" y="51214"/>
                    <a:pt x="24845" y="51288"/>
                  </a:cubicBezTo>
                  <a:cubicBezTo>
                    <a:pt x="24623" y="51177"/>
                    <a:pt x="24364" y="50992"/>
                    <a:pt x="24105" y="50844"/>
                  </a:cubicBezTo>
                  <a:cubicBezTo>
                    <a:pt x="24475" y="50105"/>
                    <a:pt x="24808" y="49402"/>
                    <a:pt x="25067" y="48626"/>
                  </a:cubicBezTo>
                  <a:cubicBezTo>
                    <a:pt x="25288" y="48589"/>
                    <a:pt x="25547" y="48552"/>
                    <a:pt x="25732" y="48478"/>
                  </a:cubicBezTo>
                  <a:close/>
                  <a:moveTo>
                    <a:pt x="27470" y="48478"/>
                  </a:moveTo>
                  <a:lnTo>
                    <a:pt x="27470" y="48478"/>
                  </a:lnTo>
                  <a:cubicBezTo>
                    <a:pt x="27692" y="48552"/>
                    <a:pt x="27950" y="48589"/>
                    <a:pt x="28135" y="48626"/>
                  </a:cubicBezTo>
                  <a:cubicBezTo>
                    <a:pt x="28431" y="49402"/>
                    <a:pt x="28764" y="50142"/>
                    <a:pt x="29133" y="50844"/>
                  </a:cubicBezTo>
                  <a:cubicBezTo>
                    <a:pt x="28875" y="50992"/>
                    <a:pt x="28616" y="51177"/>
                    <a:pt x="28357" y="51325"/>
                  </a:cubicBezTo>
                  <a:cubicBezTo>
                    <a:pt x="28209" y="51029"/>
                    <a:pt x="28135" y="50770"/>
                    <a:pt x="28024" y="50438"/>
                  </a:cubicBezTo>
                  <a:lnTo>
                    <a:pt x="27470" y="48478"/>
                  </a:lnTo>
                  <a:close/>
                  <a:moveTo>
                    <a:pt x="23144" y="50807"/>
                  </a:moveTo>
                  <a:cubicBezTo>
                    <a:pt x="23329" y="50881"/>
                    <a:pt x="23440" y="50992"/>
                    <a:pt x="23588" y="51066"/>
                  </a:cubicBezTo>
                  <a:cubicBezTo>
                    <a:pt x="23514" y="51214"/>
                    <a:pt x="23366" y="51362"/>
                    <a:pt x="23255" y="51510"/>
                  </a:cubicBezTo>
                  <a:cubicBezTo>
                    <a:pt x="23144" y="51436"/>
                    <a:pt x="22959" y="51399"/>
                    <a:pt x="22811" y="51325"/>
                  </a:cubicBezTo>
                  <a:cubicBezTo>
                    <a:pt x="22885" y="51140"/>
                    <a:pt x="23033" y="50992"/>
                    <a:pt x="23144" y="50807"/>
                  </a:cubicBezTo>
                  <a:close/>
                  <a:moveTo>
                    <a:pt x="30058" y="50881"/>
                  </a:moveTo>
                  <a:cubicBezTo>
                    <a:pt x="30169" y="50992"/>
                    <a:pt x="30279" y="51177"/>
                    <a:pt x="30390" y="51362"/>
                  </a:cubicBezTo>
                  <a:cubicBezTo>
                    <a:pt x="30243" y="51399"/>
                    <a:pt x="30058" y="51436"/>
                    <a:pt x="29910" y="51547"/>
                  </a:cubicBezTo>
                  <a:cubicBezTo>
                    <a:pt x="29836" y="51399"/>
                    <a:pt x="29725" y="51251"/>
                    <a:pt x="29614" y="51140"/>
                  </a:cubicBezTo>
                  <a:cubicBezTo>
                    <a:pt x="29725" y="51029"/>
                    <a:pt x="29873" y="50955"/>
                    <a:pt x="30058" y="50881"/>
                  </a:cubicBezTo>
                  <a:close/>
                  <a:moveTo>
                    <a:pt x="36269" y="49587"/>
                  </a:moveTo>
                  <a:lnTo>
                    <a:pt x="36269" y="49587"/>
                  </a:lnTo>
                  <a:cubicBezTo>
                    <a:pt x="36158" y="50327"/>
                    <a:pt x="36010" y="51029"/>
                    <a:pt x="35788" y="51695"/>
                  </a:cubicBezTo>
                  <a:cubicBezTo>
                    <a:pt x="35603" y="51584"/>
                    <a:pt x="35381" y="51473"/>
                    <a:pt x="35197" y="51436"/>
                  </a:cubicBezTo>
                  <a:cubicBezTo>
                    <a:pt x="35455" y="51214"/>
                    <a:pt x="35788" y="50992"/>
                    <a:pt x="35936" y="50659"/>
                  </a:cubicBezTo>
                  <a:lnTo>
                    <a:pt x="35936" y="50659"/>
                  </a:lnTo>
                  <a:cubicBezTo>
                    <a:pt x="35788" y="50696"/>
                    <a:pt x="35714" y="50844"/>
                    <a:pt x="35603" y="50955"/>
                  </a:cubicBezTo>
                  <a:cubicBezTo>
                    <a:pt x="35344" y="51140"/>
                    <a:pt x="35049" y="51214"/>
                    <a:pt x="34716" y="51325"/>
                  </a:cubicBezTo>
                  <a:cubicBezTo>
                    <a:pt x="34309" y="51177"/>
                    <a:pt x="33866" y="51140"/>
                    <a:pt x="33422" y="51029"/>
                  </a:cubicBezTo>
                  <a:cubicBezTo>
                    <a:pt x="33085" y="51001"/>
                    <a:pt x="32769" y="50930"/>
                    <a:pt x="32426" y="50930"/>
                  </a:cubicBezTo>
                  <a:cubicBezTo>
                    <a:pt x="32318" y="50930"/>
                    <a:pt x="32207" y="50937"/>
                    <a:pt x="32091" y="50955"/>
                  </a:cubicBezTo>
                  <a:cubicBezTo>
                    <a:pt x="32609" y="50807"/>
                    <a:pt x="33126" y="50659"/>
                    <a:pt x="33607" y="50586"/>
                  </a:cubicBezTo>
                  <a:cubicBezTo>
                    <a:pt x="34272" y="50475"/>
                    <a:pt x="34901" y="50327"/>
                    <a:pt x="35529" y="50068"/>
                  </a:cubicBezTo>
                  <a:cubicBezTo>
                    <a:pt x="35788" y="49920"/>
                    <a:pt x="36010" y="49772"/>
                    <a:pt x="36269" y="49587"/>
                  </a:cubicBezTo>
                  <a:close/>
                  <a:moveTo>
                    <a:pt x="17044" y="49587"/>
                  </a:moveTo>
                  <a:lnTo>
                    <a:pt x="17044" y="49587"/>
                  </a:lnTo>
                  <a:cubicBezTo>
                    <a:pt x="17525" y="50068"/>
                    <a:pt x="18190" y="50253"/>
                    <a:pt x="18819" y="50438"/>
                  </a:cubicBezTo>
                  <a:cubicBezTo>
                    <a:pt x="19299" y="50586"/>
                    <a:pt x="19743" y="50586"/>
                    <a:pt x="20223" y="50696"/>
                  </a:cubicBezTo>
                  <a:cubicBezTo>
                    <a:pt x="20482" y="50770"/>
                    <a:pt x="20778" y="50844"/>
                    <a:pt x="21111" y="50955"/>
                  </a:cubicBezTo>
                  <a:cubicBezTo>
                    <a:pt x="20223" y="50992"/>
                    <a:pt x="19373" y="51066"/>
                    <a:pt x="18560" y="51325"/>
                  </a:cubicBezTo>
                  <a:cubicBezTo>
                    <a:pt x="18264" y="51251"/>
                    <a:pt x="18005" y="51140"/>
                    <a:pt x="17709" y="50992"/>
                  </a:cubicBezTo>
                  <a:cubicBezTo>
                    <a:pt x="17562" y="50881"/>
                    <a:pt x="17488" y="50770"/>
                    <a:pt x="17303" y="50696"/>
                  </a:cubicBezTo>
                  <a:lnTo>
                    <a:pt x="17303" y="50696"/>
                  </a:lnTo>
                  <a:cubicBezTo>
                    <a:pt x="17451" y="51029"/>
                    <a:pt x="17783" y="51325"/>
                    <a:pt x="18042" y="51510"/>
                  </a:cubicBezTo>
                  <a:cubicBezTo>
                    <a:pt x="17857" y="51584"/>
                    <a:pt x="17635" y="51695"/>
                    <a:pt x="17451" y="51732"/>
                  </a:cubicBezTo>
                  <a:cubicBezTo>
                    <a:pt x="17340" y="51436"/>
                    <a:pt x="17266" y="51214"/>
                    <a:pt x="17229" y="50955"/>
                  </a:cubicBezTo>
                  <a:cubicBezTo>
                    <a:pt x="17118" y="50512"/>
                    <a:pt x="17081" y="50068"/>
                    <a:pt x="17044" y="49587"/>
                  </a:cubicBezTo>
                  <a:close/>
                  <a:moveTo>
                    <a:pt x="26361" y="48441"/>
                  </a:moveTo>
                  <a:cubicBezTo>
                    <a:pt x="26398" y="48663"/>
                    <a:pt x="26471" y="48848"/>
                    <a:pt x="26398" y="49107"/>
                  </a:cubicBezTo>
                  <a:cubicBezTo>
                    <a:pt x="26287" y="49624"/>
                    <a:pt x="26176" y="50216"/>
                    <a:pt x="25991" y="50696"/>
                  </a:cubicBezTo>
                  <a:cubicBezTo>
                    <a:pt x="25843" y="51029"/>
                    <a:pt x="25769" y="51399"/>
                    <a:pt x="25621" y="51732"/>
                  </a:cubicBezTo>
                  <a:cubicBezTo>
                    <a:pt x="25584" y="51769"/>
                    <a:pt x="25547" y="51769"/>
                    <a:pt x="25473" y="51806"/>
                  </a:cubicBezTo>
                  <a:cubicBezTo>
                    <a:pt x="25399" y="51732"/>
                    <a:pt x="25214" y="51584"/>
                    <a:pt x="25067" y="51473"/>
                  </a:cubicBezTo>
                  <a:cubicBezTo>
                    <a:pt x="25399" y="50807"/>
                    <a:pt x="25621" y="50068"/>
                    <a:pt x="25843" y="49366"/>
                  </a:cubicBezTo>
                  <a:cubicBezTo>
                    <a:pt x="25954" y="49107"/>
                    <a:pt x="25991" y="48811"/>
                    <a:pt x="26102" y="48478"/>
                  </a:cubicBezTo>
                  <a:cubicBezTo>
                    <a:pt x="26176" y="48478"/>
                    <a:pt x="26287" y="48441"/>
                    <a:pt x="26361" y="48441"/>
                  </a:cubicBezTo>
                  <a:close/>
                  <a:moveTo>
                    <a:pt x="26841" y="48441"/>
                  </a:moveTo>
                  <a:cubicBezTo>
                    <a:pt x="26915" y="48441"/>
                    <a:pt x="27026" y="48478"/>
                    <a:pt x="27100" y="48478"/>
                  </a:cubicBezTo>
                  <a:cubicBezTo>
                    <a:pt x="27322" y="49329"/>
                    <a:pt x="27618" y="50105"/>
                    <a:pt x="27876" y="50955"/>
                  </a:cubicBezTo>
                  <a:cubicBezTo>
                    <a:pt x="27987" y="51140"/>
                    <a:pt x="28024" y="51325"/>
                    <a:pt x="28135" y="51473"/>
                  </a:cubicBezTo>
                  <a:cubicBezTo>
                    <a:pt x="27950" y="51584"/>
                    <a:pt x="27802" y="51732"/>
                    <a:pt x="27655" y="51880"/>
                  </a:cubicBezTo>
                  <a:cubicBezTo>
                    <a:pt x="27618" y="51806"/>
                    <a:pt x="27581" y="51806"/>
                    <a:pt x="27507" y="51769"/>
                  </a:cubicBezTo>
                  <a:cubicBezTo>
                    <a:pt x="27433" y="51436"/>
                    <a:pt x="27285" y="51140"/>
                    <a:pt x="27211" y="50807"/>
                  </a:cubicBezTo>
                  <a:cubicBezTo>
                    <a:pt x="27026" y="50253"/>
                    <a:pt x="26915" y="49661"/>
                    <a:pt x="26767" y="49107"/>
                  </a:cubicBezTo>
                  <a:cubicBezTo>
                    <a:pt x="26730" y="48848"/>
                    <a:pt x="26767" y="48626"/>
                    <a:pt x="26841" y="48441"/>
                  </a:cubicBezTo>
                  <a:close/>
                  <a:moveTo>
                    <a:pt x="19151" y="51732"/>
                  </a:moveTo>
                  <a:cubicBezTo>
                    <a:pt x="19288" y="51759"/>
                    <a:pt x="19424" y="51766"/>
                    <a:pt x="19561" y="51766"/>
                  </a:cubicBezTo>
                  <a:cubicBezTo>
                    <a:pt x="19710" y="51766"/>
                    <a:pt x="19860" y="51758"/>
                    <a:pt x="20009" y="51758"/>
                  </a:cubicBezTo>
                  <a:cubicBezTo>
                    <a:pt x="20093" y="51758"/>
                    <a:pt x="20177" y="51760"/>
                    <a:pt x="20260" y="51769"/>
                  </a:cubicBezTo>
                  <a:cubicBezTo>
                    <a:pt x="20039" y="51880"/>
                    <a:pt x="19817" y="51916"/>
                    <a:pt x="19558" y="51990"/>
                  </a:cubicBezTo>
                  <a:cubicBezTo>
                    <a:pt x="19299" y="51953"/>
                    <a:pt x="19003" y="51880"/>
                    <a:pt x="18782" y="51806"/>
                  </a:cubicBezTo>
                  <a:cubicBezTo>
                    <a:pt x="18929" y="51806"/>
                    <a:pt x="19077" y="51769"/>
                    <a:pt x="19151" y="51732"/>
                  </a:cubicBezTo>
                  <a:close/>
                  <a:moveTo>
                    <a:pt x="23884" y="51251"/>
                  </a:moveTo>
                  <a:cubicBezTo>
                    <a:pt x="24142" y="51399"/>
                    <a:pt x="24438" y="51621"/>
                    <a:pt x="24697" y="51806"/>
                  </a:cubicBezTo>
                  <a:cubicBezTo>
                    <a:pt x="24697" y="51916"/>
                    <a:pt x="24660" y="51953"/>
                    <a:pt x="24623" y="51990"/>
                  </a:cubicBezTo>
                  <a:cubicBezTo>
                    <a:pt x="24290" y="51880"/>
                    <a:pt x="23921" y="51732"/>
                    <a:pt x="23588" y="51621"/>
                  </a:cubicBezTo>
                  <a:cubicBezTo>
                    <a:pt x="23699" y="51473"/>
                    <a:pt x="23773" y="51399"/>
                    <a:pt x="23884" y="51251"/>
                  </a:cubicBezTo>
                  <a:close/>
                  <a:moveTo>
                    <a:pt x="34087" y="51732"/>
                  </a:moveTo>
                  <a:cubicBezTo>
                    <a:pt x="34198" y="51732"/>
                    <a:pt x="34346" y="51769"/>
                    <a:pt x="34457" y="51806"/>
                  </a:cubicBezTo>
                  <a:cubicBezTo>
                    <a:pt x="34161" y="51880"/>
                    <a:pt x="33940" y="51916"/>
                    <a:pt x="33718" y="51990"/>
                  </a:cubicBezTo>
                  <a:cubicBezTo>
                    <a:pt x="33683" y="52013"/>
                    <a:pt x="33656" y="52022"/>
                    <a:pt x="33633" y="52022"/>
                  </a:cubicBezTo>
                  <a:cubicBezTo>
                    <a:pt x="33580" y="52022"/>
                    <a:pt x="33547" y="51979"/>
                    <a:pt x="33496" y="51953"/>
                  </a:cubicBezTo>
                  <a:cubicBezTo>
                    <a:pt x="33311" y="51916"/>
                    <a:pt x="33126" y="51806"/>
                    <a:pt x="32978" y="51769"/>
                  </a:cubicBezTo>
                  <a:cubicBezTo>
                    <a:pt x="33163" y="51769"/>
                    <a:pt x="33348" y="51778"/>
                    <a:pt x="33533" y="51778"/>
                  </a:cubicBezTo>
                  <a:cubicBezTo>
                    <a:pt x="33718" y="51778"/>
                    <a:pt x="33903" y="51769"/>
                    <a:pt x="34087" y="51732"/>
                  </a:cubicBezTo>
                  <a:close/>
                  <a:moveTo>
                    <a:pt x="29318" y="51325"/>
                  </a:moveTo>
                  <a:cubicBezTo>
                    <a:pt x="29466" y="51362"/>
                    <a:pt x="29540" y="51473"/>
                    <a:pt x="29651" y="51621"/>
                  </a:cubicBezTo>
                  <a:cubicBezTo>
                    <a:pt x="29281" y="51769"/>
                    <a:pt x="28949" y="51880"/>
                    <a:pt x="28579" y="52064"/>
                  </a:cubicBezTo>
                  <a:cubicBezTo>
                    <a:pt x="28542" y="51990"/>
                    <a:pt x="28542" y="51916"/>
                    <a:pt x="28505" y="51880"/>
                  </a:cubicBezTo>
                  <a:cubicBezTo>
                    <a:pt x="28764" y="51621"/>
                    <a:pt x="29059" y="51473"/>
                    <a:pt x="29318" y="51325"/>
                  </a:cubicBezTo>
                  <a:close/>
                  <a:moveTo>
                    <a:pt x="35086" y="52064"/>
                  </a:moveTo>
                  <a:lnTo>
                    <a:pt x="35381" y="52175"/>
                  </a:lnTo>
                  <a:cubicBezTo>
                    <a:pt x="35160" y="52249"/>
                    <a:pt x="34901" y="52286"/>
                    <a:pt x="34716" y="52323"/>
                  </a:cubicBezTo>
                  <a:cubicBezTo>
                    <a:pt x="34674" y="52337"/>
                    <a:pt x="34633" y="52343"/>
                    <a:pt x="34593" y="52343"/>
                  </a:cubicBezTo>
                  <a:cubicBezTo>
                    <a:pt x="34424" y="52343"/>
                    <a:pt x="34274" y="52235"/>
                    <a:pt x="34124" y="52175"/>
                  </a:cubicBezTo>
                  <a:cubicBezTo>
                    <a:pt x="34346" y="52138"/>
                    <a:pt x="34642" y="52138"/>
                    <a:pt x="34864" y="52138"/>
                  </a:cubicBezTo>
                  <a:cubicBezTo>
                    <a:pt x="34975" y="52138"/>
                    <a:pt x="35012" y="52101"/>
                    <a:pt x="35086" y="52064"/>
                  </a:cubicBezTo>
                  <a:close/>
                  <a:moveTo>
                    <a:pt x="18079" y="52027"/>
                  </a:moveTo>
                  <a:cubicBezTo>
                    <a:pt x="18153" y="52101"/>
                    <a:pt x="18227" y="52138"/>
                    <a:pt x="18338" y="52138"/>
                  </a:cubicBezTo>
                  <a:cubicBezTo>
                    <a:pt x="18560" y="52138"/>
                    <a:pt x="18819" y="52138"/>
                    <a:pt x="19077" y="52175"/>
                  </a:cubicBezTo>
                  <a:cubicBezTo>
                    <a:pt x="18929" y="52212"/>
                    <a:pt x="18745" y="52323"/>
                    <a:pt x="18597" y="52360"/>
                  </a:cubicBezTo>
                  <a:cubicBezTo>
                    <a:pt x="18338" y="52323"/>
                    <a:pt x="18079" y="52249"/>
                    <a:pt x="17820" y="52175"/>
                  </a:cubicBezTo>
                  <a:lnTo>
                    <a:pt x="18079" y="52027"/>
                  </a:lnTo>
                  <a:close/>
                  <a:moveTo>
                    <a:pt x="24808" y="51916"/>
                  </a:moveTo>
                  <a:cubicBezTo>
                    <a:pt x="25030" y="52064"/>
                    <a:pt x="25251" y="52212"/>
                    <a:pt x="25436" y="52397"/>
                  </a:cubicBezTo>
                  <a:cubicBezTo>
                    <a:pt x="25214" y="52286"/>
                    <a:pt x="24956" y="52138"/>
                    <a:pt x="24697" y="52027"/>
                  </a:cubicBezTo>
                  <a:cubicBezTo>
                    <a:pt x="24734" y="51990"/>
                    <a:pt x="24734" y="51953"/>
                    <a:pt x="24808" y="51916"/>
                  </a:cubicBezTo>
                  <a:close/>
                  <a:moveTo>
                    <a:pt x="28394" y="51880"/>
                  </a:moveTo>
                  <a:cubicBezTo>
                    <a:pt x="28431" y="51916"/>
                    <a:pt x="28505" y="51953"/>
                    <a:pt x="28505" y="52064"/>
                  </a:cubicBezTo>
                  <a:cubicBezTo>
                    <a:pt x="28209" y="52138"/>
                    <a:pt x="27987" y="52286"/>
                    <a:pt x="27728" y="52434"/>
                  </a:cubicBezTo>
                  <a:cubicBezTo>
                    <a:pt x="27950" y="52175"/>
                    <a:pt x="28172" y="52064"/>
                    <a:pt x="28394" y="51880"/>
                  </a:cubicBezTo>
                  <a:close/>
                  <a:moveTo>
                    <a:pt x="17266" y="52471"/>
                  </a:moveTo>
                  <a:lnTo>
                    <a:pt x="18079" y="52619"/>
                  </a:lnTo>
                  <a:cubicBezTo>
                    <a:pt x="18053" y="52645"/>
                    <a:pt x="17971" y="52671"/>
                    <a:pt x="17900" y="52671"/>
                  </a:cubicBezTo>
                  <a:cubicBezTo>
                    <a:pt x="17870" y="52671"/>
                    <a:pt x="17842" y="52667"/>
                    <a:pt x="17820" y="52656"/>
                  </a:cubicBezTo>
                  <a:cubicBezTo>
                    <a:pt x="17635" y="52619"/>
                    <a:pt x="17451" y="52508"/>
                    <a:pt x="17266" y="52471"/>
                  </a:cubicBezTo>
                  <a:close/>
                  <a:moveTo>
                    <a:pt x="35936" y="52471"/>
                  </a:moveTo>
                  <a:lnTo>
                    <a:pt x="35936" y="52471"/>
                  </a:lnTo>
                  <a:cubicBezTo>
                    <a:pt x="35751" y="52508"/>
                    <a:pt x="35566" y="52619"/>
                    <a:pt x="35381" y="52656"/>
                  </a:cubicBezTo>
                  <a:cubicBezTo>
                    <a:pt x="35349" y="52667"/>
                    <a:pt x="35320" y="52671"/>
                    <a:pt x="35293" y="52671"/>
                  </a:cubicBezTo>
                  <a:cubicBezTo>
                    <a:pt x="35230" y="52671"/>
                    <a:pt x="35186" y="52645"/>
                    <a:pt x="35160" y="52619"/>
                  </a:cubicBezTo>
                  <a:cubicBezTo>
                    <a:pt x="35381" y="52545"/>
                    <a:pt x="35640" y="52508"/>
                    <a:pt x="35936" y="52471"/>
                  </a:cubicBezTo>
                  <a:close/>
                  <a:moveTo>
                    <a:pt x="26656" y="49698"/>
                  </a:moveTo>
                  <a:cubicBezTo>
                    <a:pt x="26767" y="50327"/>
                    <a:pt x="26952" y="51029"/>
                    <a:pt x="27137" y="51695"/>
                  </a:cubicBezTo>
                  <a:cubicBezTo>
                    <a:pt x="27211" y="51880"/>
                    <a:pt x="27285" y="51990"/>
                    <a:pt x="27285" y="52175"/>
                  </a:cubicBezTo>
                  <a:cubicBezTo>
                    <a:pt x="27248" y="52323"/>
                    <a:pt x="27137" y="52397"/>
                    <a:pt x="27063" y="52545"/>
                  </a:cubicBezTo>
                  <a:cubicBezTo>
                    <a:pt x="26952" y="52693"/>
                    <a:pt x="26841" y="52841"/>
                    <a:pt x="26693" y="52841"/>
                  </a:cubicBezTo>
                  <a:cubicBezTo>
                    <a:pt x="26398" y="52841"/>
                    <a:pt x="26324" y="52693"/>
                    <a:pt x="26213" y="52545"/>
                  </a:cubicBezTo>
                  <a:cubicBezTo>
                    <a:pt x="26139" y="52471"/>
                    <a:pt x="26028" y="52323"/>
                    <a:pt x="25991" y="52175"/>
                  </a:cubicBezTo>
                  <a:cubicBezTo>
                    <a:pt x="25991" y="51990"/>
                    <a:pt x="26102" y="51880"/>
                    <a:pt x="26139" y="51695"/>
                  </a:cubicBezTo>
                  <a:cubicBezTo>
                    <a:pt x="26324" y="51029"/>
                    <a:pt x="26508" y="50364"/>
                    <a:pt x="26656" y="49698"/>
                  </a:cubicBezTo>
                  <a:close/>
                  <a:moveTo>
                    <a:pt x="36638" y="52693"/>
                  </a:moveTo>
                  <a:lnTo>
                    <a:pt x="36638" y="52693"/>
                  </a:lnTo>
                  <a:cubicBezTo>
                    <a:pt x="36491" y="52804"/>
                    <a:pt x="36269" y="52878"/>
                    <a:pt x="36010" y="52915"/>
                  </a:cubicBezTo>
                  <a:cubicBezTo>
                    <a:pt x="35991" y="52933"/>
                    <a:pt x="35968" y="52940"/>
                    <a:pt x="35943" y="52940"/>
                  </a:cubicBezTo>
                  <a:cubicBezTo>
                    <a:pt x="35867" y="52940"/>
                    <a:pt x="35770" y="52878"/>
                    <a:pt x="35714" y="52878"/>
                  </a:cubicBezTo>
                  <a:cubicBezTo>
                    <a:pt x="36010" y="52804"/>
                    <a:pt x="36343" y="52730"/>
                    <a:pt x="36638" y="52693"/>
                  </a:cubicBezTo>
                  <a:close/>
                  <a:moveTo>
                    <a:pt x="16526" y="52693"/>
                  </a:moveTo>
                  <a:cubicBezTo>
                    <a:pt x="16859" y="52730"/>
                    <a:pt x="17155" y="52804"/>
                    <a:pt x="17451" y="52878"/>
                  </a:cubicBezTo>
                  <a:cubicBezTo>
                    <a:pt x="17355" y="52910"/>
                    <a:pt x="17287" y="52996"/>
                    <a:pt x="17176" y="52996"/>
                  </a:cubicBezTo>
                  <a:cubicBezTo>
                    <a:pt x="17158" y="52996"/>
                    <a:pt x="17139" y="52994"/>
                    <a:pt x="17118" y="52989"/>
                  </a:cubicBezTo>
                  <a:cubicBezTo>
                    <a:pt x="16970" y="52878"/>
                    <a:pt x="16748" y="52804"/>
                    <a:pt x="16526" y="52693"/>
                  </a:cubicBezTo>
                  <a:close/>
                  <a:moveTo>
                    <a:pt x="37008" y="52989"/>
                  </a:moveTo>
                  <a:lnTo>
                    <a:pt x="36454" y="53247"/>
                  </a:lnTo>
                  <a:cubicBezTo>
                    <a:pt x="36380" y="53210"/>
                    <a:pt x="36343" y="53210"/>
                    <a:pt x="36343" y="53173"/>
                  </a:cubicBezTo>
                  <a:cubicBezTo>
                    <a:pt x="36565" y="53100"/>
                    <a:pt x="36749" y="53026"/>
                    <a:pt x="37008" y="52989"/>
                  </a:cubicBezTo>
                  <a:close/>
                  <a:moveTo>
                    <a:pt x="16231" y="52989"/>
                  </a:moveTo>
                  <a:lnTo>
                    <a:pt x="16231" y="52989"/>
                  </a:lnTo>
                  <a:cubicBezTo>
                    <a:pt x="16489" y="53063"/>
                    <a:pt x="16637" y="53100"/>
                    <a:pt x="16896" y="53210"/>
                  </a:cubicBezTo>
                  <a:cubicBezTo>
                    <a:pt x="16822" y="53247"/>
                    <a:pt x="16785" y="53247"/>
                    <a:pt x="16785" y="53284"/>
                  </a:cubicBezTo>
                  <a:cubicBezTo>
                    <a:pt x="16563" y="53173"/>
                    <a:pt x="16378" y="53063"/>
                    <a:pt x="16231" y="52989"/>
                  </a:cubicBezTo>
                  <a:close/>
                  <a:moveTo>
                    <a:pt x="17894" y="53026"/>
                  </a:moveTo>
                  <a:cubicBezTo>
                    <a:pt x="18079" y="53026"/>
                    <a:pt x="18227" y="53063"/>
                    <a:pt x="18375" y="53100"/>
                  </a:cubicBezTo>
                  <a:cubicBezTo>
                    <a:pt x="18227" y="53137"/>
                    <a:pt x="18079" y="53247"/>
                    <a:pt x="17968" y="53284"/>
                  </a:cubicBezTo>
                  <a:cubicBezTo>
                    <a:pt x="17857" y="53247"/>
                    <a:pt x="17709" y="53210"/>
                    <a:pt x="17635" y="53137"/>
                  </a:cubicBezTo>
                  <a:lnTo>
                    <a:pt x="17894" y="53026"/>
                  </a:lnTo>
                  <a:close/>
                  <a:moveTo>
                    <a:pt x="35271" y="53026"/>
                  </a:moveTo>
                  <a:lnTo>
                    <a:pt x="35566" y="53173"/>
                  </a:lnTo>
                  <a:cubicBezTo>
                    <a:pt x="35455" y="53210"/>
                    <a:pt x="35344" y="53247"/>
                    <a:pt x="35234" y="53284"/>
                  </a:cubicBezTo>
                  <a:cubicBezTo>
                    <a:pt x="35086" y="53210"/>
                    <a:pt x="34975" y="53137"/>
                    <a:pt x="34827" y="53100"/>
                  </a:cubicBezTo>
                  <a:cubicBezTo>
                    <a:pt x="34975" y="53063"/>
                    <a:pt x="35086" y="53026"/>
                    <a:pt x="35271" y="53026"/>
                  </a:cubicBezTo>
                  <a:close/>
                  <a:moveTo>
                    <a:pt x="37230" y="52952"/>
                  </a:moveTo>
                  <a:lnTo>
                    <a:pt x="37230" y="52952"/>
                  </a:lnTo>
                  <a:cubicBezTo>
                    <a:pt x="37045" y="53100"/>
                    <a:pt x="36897" y="53210"/>
                    <a:pt x="36712" y="53321"/>
                  </a:cubicBezTo>
                  <a:cubicBezTo>
                    <a:pt x="36700" y="53346"/>
                    <a:pt x="36688" y="53354"/>
                    <a:pt x="36673" y="53354"/>
                  </a:cubicBezTo>
                  <a:cubicBezTo>
                    <a:pt x="36643" y="53354"/>
                    <a:pt x="36601" y="53321"/>
                    <a:pt x="36528" y="53321"/>
                  </a:cubicBezTo>
                  <a:cubicBezTo>
                    <a:pt x="36749" y="53210"/>
                    <a:pt x="37008" y="53063"/>
                    <a:pt x="37230" y="52952"/>
                  </a:cubicBezTo>
                  <a:close/>
                  <a:moveTo>
                    <a:pt x="15972" y="53026"/>
                  </a:moveTo>
                  <a:lnTo>
                    <a:pt x="15972" y="53026"/>
                  </a:lnTo>
                  <a:cubicBezTo>
                    <a:pt x="16194" y="53100"/>
                    <a:pt x="16415" y="53247"/>
                    <a:pt x="16674" y="53395"/>
                  </a:cubicBezTo>
                  <a:cubicBezTo>
                    <a:pt x="16625" y="53395"/>
                    <a:pt x="16592" y="53412"/>
                    <a:pt x="16565" y="53412"/>
                  </a:cubicBezTo>
                  <a:cubicBezTo>
                    <a:pt x="16551" y="53412"/>
                    <a:pt x="16539" y="53408"/>
                    <a:pt x="16526" y="53395"/>
                  </a:cubicBezTo>
                  <a:cubicBezTo>
                    <a:pt x="16342" y="53247"/>
                    <a:pt x="16157" y="53100"/>
                    <a:pt x="15972" y="53026"/>
                  </a:cubicBezTo>
                  <a:close/>
                  <a:moveTo>
                    <a:pt x="17340" y="53321"/>
                  </a:moveTo>
                  <a:cubicBezTo>
                    <a:pt x="17488" y="53321"/>
                    <a:pt x="17599" y="53395"/>
                    <a:pt x="17709" y="53432"/>
                  </a:cubicBezTo>
                  <a:cubicBezTo>
                    <a:pt x="17635" y="53469"/>
                    <a:pt x="17488" y="53580"/>
                    <a:pt x="17414" y="53617"/>
                  </a:cubicBezTo>
                  <a:lnTo>
                    <a:pt x="17118" y="53469"/>
                  </a:lnTo>
                  <a:cubicBezTo>
                    <a:pt x="17229" y="53432"/>
                    <a:pt x="17266" y="53395"/>
                    <a:pt x="17340" y="53321"/>
                  </a:cubicBezTo>
                  <a:close/>
                  <a:moveTo>
                    <a:pt x="35825" y="53358"/>
                  </a:moveTo>
                  <a:cubicBezTo>
                    <a:pt x="35936" y="53395"/>
                    <a:pt x="36010" y="53432"/>
                    <a:pt x="36084" y="53469"/>
                  </a:cubicBezTo>
                  <a:lnTo>
                    <a:pt x="35788" y="53617"/>
                  </a:lnTo>
                  <a:cubicBezTo>
                    <a:pt x="35640" y="53580"/>
                    <a:pt x="35566" y="53543"/>
                    <a:pt x="35455" y="53432"/>
                  </a:cubicBezTo>
                  <a:cubicBezTo>
                    <a:pt x="35603" y="53395"/>
                    <a:pt x="35714" y="53358"/>
                    <a:pt x="35825" y="53358"/>
                  </a:cubicBezTo>
                  <a:close/>
                  <a:moveTo>
                    <a:pt x="36195" y="53543"/>
                  </a:moveTo>
                  <a:cubicBezTo>
                    <a:pt x="36269" y="53543"/>
                    <a:pt x="36306" y="53580"/>
                    <a:pt x="36306" y="53580"/>
                  </a:cubicBezTo>
                  <a:cubicBezTo>
                    <a:pt x="36195" y="53617"/>
                    <a:pt x="36121" y="53728"/>
                    <a:pt x="35973" y="53728"/>
                  </a:cubicBezTo>
                  <a:lnTo>
                    <a:pt x="35973" y="53654"/>
                  </a:lnTo>
                  <a:cubicBezTo>
                    <a:pt x="36084" y="53617"/>
                    <a:pt x="36158" y="53580"/>
                    <a:pt x="36195" y="53543"/>
                  </a:cubicBezTo>
                  <a:close/>
                  <a:moveTo>
                    <a:pt x="21702" y="51551"/>
                  </a:moveTo>
                  <a:cubicBezTo>
                    <a:pt x="21764" y="51551"/>
                    <a:pt x="21826" y="51559"/>
                    <a:pt x="21887" y="51584"/>
                  </a:cubicBezTo>
                  <a:cubicBezTo>
                    <a:pt x="22072" y="51732"/>
                    <a:pt x="22294" y="51695"/>
                    <a:pt x="22516" y="51769"/>
                  </a:cubicBezTo>
                  <a:cubicBezTo>
                    <a:pt x="22885" y="51990"/>
                    <a:pt x="23292" y="52064"/>
                    <a:pt x="23662" y="52175"/>
                  </a:cubicBezTo>
                  <a:cubicBezTo>
                    <a:pt x="24179" y="52360"/>
                    <a:pt x="24697" y="52545"/>
                    <a:pt x="25214" y="52841"/>
                  </a:cubicBezTo>
                  <a:cubicBezTo>
                    <a:pt x="25621" y="53026"/>
                    <a:pt x="25991" y="53284"/>
                    <a:pt x="26324" y="53543"/>
                  </a:cubicBezTo>
                  <a:cubicBezTo>
                    <a:pt x="26324" y="53580"/>
                    <a:pt x="26324" y="53654"/>
                    <a:pt x="26250" y="53765"/>
                  </a:cubicBezTo>
                  <a:cubicBezTo>
                    <a:pt x="25954" y="53580"/>
                    <a:pt x="25584" y="53543"/>
                    <a:pt x="25251" y="53432"/>
                  </a:cubicBezTo>
                  <a:cubicBezTo>
                    <a:pt x="24031" y="53100"/>
                    <a:pt x="22848" y="52841"/>
                    <a:pt x="21628" y="52693"/>
                  </a:cubicBezTo>
                  <a:lnTo>
                    <a:pt x="21628" y="52693"/>
                  </a:lnTo>
                  <a:cubicBezTo>
                    <a:pt x="21649" y="52703"/>
                    <a:pt x="21667" y="52717"/>
                    <a:pt x="21684" y="52730"/>
                  </a:cubicBezTo>
                  <a:lnTo>
                    <a:pt x="21684" y="52730"/>
                  </a:lnTo>
                  <a:cubicBezTo>
                    <a:pt x="21254" y="52526"/>
                    <a:pt x="20808" y="52326"/>
                    <a:pt x="20297" y="52212"/>
                  </a:cubicBezTo>
                  <a:cubicBezTo>
                    <a:pt x="20150" y="52212"/>
                    <a:pt x="20076" y="52323"/>
                    <a:pt x="19928" y="52323"/>
                  </a:cubicBezTo>
                  <a:cubicBezTo>
                    <a:pt x="19965" y="52323"/>
                    <a:pt x="20039" y="52323"/>
                    <a:pt x="20076" y="52360"/>
                  </a:cubicBezTo>
                  <a:cubicBezTo>
                    <a:pt x="19891" y="52471"/>
                    <a:pt x="19669" y="52545"/>
                    <a:pt x="19484" y="52656"/>
                  </a:cubicBezTo>
                  <a:cubicBezTo>
                    <a:pt x="19410" y="52656"/>
                    <a:pt x="19373" y="52582"/>
                    <a:pt x="19373" y="52582"/>
                  </a:cubicBezTo>
                  <a:cubicBezTo>
                    <a:pt x="19225" y="52693"/>
                    <a:pt x="19114" y="52730"/>
                    <a:pt x="19003" y="52841"/>
                  </a:cubicBezTo>
                  <a:cubicBezTo>
                    <a:pt x="18856" y="52915"/>
                    <a:pt x="18745" y="52952"/>
                    <a:pt x="18597" y="52952"/>
                  </a:cubicBezTo>
                  <a:lnTo>
                    <a:pt x="18634" y="52878"/>
                  </a:lnTo>
                  <a:cubicBezTo>
                    <a:pt x="18560" y="52841"/>
                    <a:pt x="18449" y="52841"/>
                    <a:pt x="18375" y="52804"/>
                  </a:cubicBezTo>
                  <a:cubicBezTo>
                    <a:pt x="18449" y="52730"/>
                    <a:pt x="18486" y="52693"/>
                    <a:pt x="18597" y="52693"/>
                  </a:cubicBezTo>
                  <a:cubicBezTo>
                    <a:pt x="18671" y="52693"/>
                    <a:pt x="18782" y="52730"/>
                    <a:pt x="18929" y="52730"/>
                  </a:cubicBezTo>
                  <a:cubicBezTo>
                    <a:pt x="19003" y="52656"/>
                    <a:pt x="19151" y="52619"/>
                    <a:pt x="19225" y="52545"/>
                  </a:cubicBezTo>
                  <a:cubicBezTo>
                    <a:pt x="19151" y="52545"/>
                    <a:pt x="19114" y="52508"/>
                    <a:pt x="19003" y="52508"/>
                  </a:cubicBezTo>
                  <a:cubicBezTo>
                    <a:pt x="19188" y="52434"/>
                    <a:pt x="19336" y="52360"/>
                    <a:pt x="19521" y="52286"/>
                  </a:cubicBezTo>
                  <a:cubicBezTo>
                    <a:pt x="19558" y="52286"/>
                    <a:pt x="19669" y="52286"/>
                    <a:pt x="19706" y="52323"/>
                  </a:cubicBezTo>
                  <a:lnTo>
                    <a:pt x="19965" y="52175"/>
                  </a:lnTo>
                  <a:cubicBezTo>
                    <a:pt x="19965" y="52175"/>
                    <a:pt x="19928" y="52138"/>
                    <a:pt x="19891" y="52138"/>
                  </a:cubicBezTo>
                  <a:cubicBezTo>
                    <a:pt x="20260" y="51953"/>
                    <a:pt x="20667" y="51880"/>
                    <a:pt x="21074" y="51695"/>
                  </a:cubicBezTo>
                  <a:lnTo>
                    <a:pt x="21074" y="51695"/>
                  </a:lnTo>
                  <a:cubicBezTo>
                    <a:pt x="21037" y="51700"/>
                    <a:pt x="20999" y="51702"/>
                    <a:pt x="20961" y="51702"/>
                  </a:cubicBezTo>
                  <a:cubicBezTo>
                    <a:pt x="20732" y="51702"/>
                    <a:pt x="20488" y="51621"/>
                    <a:pt x="20297" y="51621"/>
                  </a:cubicBezTo>
                  <a:cubicBezTo>
                    <a:pt x="20630" y="51584"/>
                    <a:pt x="20963" y="51584"/>
                    <a:pt x="21333" y="51584"/>
                  </a:cubicBezTo>
                  <a:cubicBezTo>
                    <a:pt x="21456" y="51584"/>
                    <a:pt x="21579" y="51551"/>
                    <a:pt x="21702" y="51551"/>
                  </a:cubicBezTo>
                  <a:close/>
                  <a:moveTo>
                    <a:pt x="16970" y="53580"/>
                  </a:moveTo>
                  <a:cubicBezTo>
                    <a:pt x="17081" y="53617"/>
                    <a:pt x="17155" y="53654"/>
                    <a:pt x="17266" y="53765"/>
                  </a:cubicBezTo>
                  <a:cubicBezTo>
                    <a:pt x="17254" y="53769"/>
                    <a:pt x="17241" y="53771"/>
                    <a:pt x="17229" y="53771"/>
                  </a:cubicBezTo>
                  <a:cubicBezTo>
                    <a:pt x="17130" y="53771"/>
                    <a:pt x="17028" y="53650"/>
                    <a:pt x="16896" y="53617"/>
                  </a:cubicBezTo>
                  <a:cubicBezTo>
                    <a:pt x="16933" y="53617"/>
                    <a:pt x="16970" y="53580"/>
                    <a:pt x="16970" y="53580"/>
                  </a:cubicBezTo>
                  <a:close/>
                  <a:moveTo>
                    <a:pt x="31573" y="51399"/>
                  </a:moveTo>
                  <a:cubicBezTo>
                    <a:pt x="31758" y="51399"/>
                    <a:pt x="31943" y="51436"/>
                    <a:pt x="32128" y="51436"/>
                  </a:cubicBezTo>
                  <a:cubicBezTo>
                    <a:pt x="32424" y="51436"/>
                    <a:pt x="32683" y="51473"/>
                    <a:pt x="32978" y="51473"/>
                  </a:cubicBezTo>
                  <a:cubicBezTo>
                    <a:pt x="32683" y="51547"/>
                    <a:pt x="32424" y="51584"/>
                    <a:pt x="32128" y="51584"/>
                  </a:cubicBezTo>
                  <a:cubicBezTo>
                    <a:pt x="32498" y="51769"/>
                    <a:pt x="32941" y="51916"/>
                    <a:pt x="33348" y="52027"/>
                  </a:cubicBezTo>
                  <a:cubicBezTo>
                    <a:pt x="33348" y="52027"/>
                    <a:pt x="33311" y="52101"/>
                    <a:pt x="33237" y="52101"/>
                  </a:cubicBezTo>
                  <a:lnTo>
                    <a:pt x="33533" y="52212"/>
                  </a:lnTo>
                  <a:cubicBezTo>
                    <a:pt x="33570" y="52212"/>
                    <a:pt x="33681" y="52212"/>
                    <a:pt x="33718" y="52175"/>
                  </a:cubicBezTo>
                  <a:cubicBezTo>
                    <a:pt x="33903" y="52286"/>
                    <a:pt x="34087" y="52360"/>
                    <a:pt x="34235" y="52397"/>
                  </a:cubicBezTo>
                  <a:cubicBezTo>
                    <a:pt x="34124" y="52397"/>
                    <a:pt x="34087" y="52471"/>
                    <a:pt x="33977" y="52471"/>
                  </a:cubicBezTo>
                  <a:cubicBezTo>
                    <a:pt x="34087" y="52545"/>
                    <a:pt x="34235" y="52619"/>
                    <a:pt x="34309" y="52693"/>
                  </a:cubicBezTo>
                  <a:cubicBezTo>
                    <a:pt x="34408" y="52693"/>
                    <a:pt x="34506" y="52660"/>
                    <a:pt x="34594" y="52660"/>
                  </a:cubicBezTo>
                  <a:cubicBezTo>
                    <a:pt x="34638" y="52660"/>
                    <a:pt x="34679" y="52668"/>
                    <a:pt x="34716" y="52693"/>
                  </a:cubicBezTo>
                  <a:cubicBezTo>
                    <a:pt x="34790" y="52693"/>
                    <a:pt x="34827" y="52730"/>
                    <a:pt x="34864" y="52767"/>
                  </a:cubicBezTo>
                  <a:cubicBezTo>
                    <a:pt x="34790" y="52841"/>
                    <a:pt x="34679" y="52841"/>
                    <a:pt x="34605" y="52878"/>
                  </a:cubicBezTo>
                  <a:lnTo>
                    <a:pt x="34642" y="52952"/>
                  </a:lnTo>
                  <a:lnTo>
                    <a:pt x="34642" y="52952"/>
                  </a:lnTo>
                  <a:lnTo>
                    <a:pt x="34235" y="52841"/>
                  </a:lnTo>
                  <a:cubicBezTo>
                    <a:pt x="34124" y="52693"/>
                    <a:pt x="33977" y="52656"/>
                    <a:pt x="33866" y="52582"/>
                  </a:cubicBezTo>
                  <a:cubicBezTo>
                    <a:pt x="33816" y="52582"/>
                    <a:pt x="33783" y="52615"/>
                    <a:pt x="33756" y="52615"/>
                  </a:cubicBezTo>
                  <a:cubicBezTo>
                    <a:pt x="33742" y="52615"/>
                    <a:pt x="33730" y="52607"/>
                    <a:pt x="33718" y="52582"/>
                  </a:cubicBezTo>
                  <a:lnTo>
                    <a:pt x="33163" y="52323"/>
                  </a:lnTo>
                  <a:lnTo>
                    <a:pt x="33311" y="52323"/>
                  </a:lnTo>
                  <a:cubicBezTo>
                    <a:pt x="33184" y="52291"/>
                    <a:pt x="33084" y="52205"/>
                    <a:pt x="32988" y="52205"/>
                  </a:cubicBezTo>
                  <a:cubicBezTo>
                    <a:pt x="32972" y="52205"/>
                    <a:pt x="32957" y="52207"/>
                    <a:pt x="32941" y="52212"/>
                  </a:cubicBezTo>
                  <a:cubicBezTo>
                    <a:pt x="32434" y="52361"/>
                    <a:pt x="31976" y="52559"/>
                    <a:pt x="31507" y="52765"/>
                  </a:cubicBezTo>
                  <a:lnTo>
                    <a:pt x="31507" y="52765"/>
                  </a:lnTo>
                  <a:cubicBezTo>
                    <a:pt x="30223" y="52951"/>
                    <a:pt x="28941" y="53235"/>
                    <a:pt x="27692" y="53617"/>
                  </a:cubicBezTo>
                  <a:cubicBezTo>
                    <a:pt x="27507" y="53654"/>
                    <a:pt x="27285" y="53765"/>
                    <a:pt x="27100" y="53839"/>
                  </a:cubicBezTo>
                  <a:cubicBezTo>
                    <a:pt x="27100" y="53765"/>
                    <a:pt x="27100" y="53728"/>
                    <a:pt x="27063" y="53617"/>
                  </a:cubicBezTo>
                  <a:cubicBezTo>
                    <a:pt x="27433" y="53358"/>
                    <a:pt x="27802" y="53100"/>
                    <a:pt x="28209" y="52878"/>
                  </a:cubicBezTo>
                  <a:cubicBezTo>
                    <a:pt x="28949" y="52471"/>
                    <a:pt x="29725" y="52249"/>
                    <a:pt x="30501" y="51953"/>
                  </a:cubicBezTo>
                  <a:cubicBezTo>
                    <a:pt x="30612" y="51916"/>
                    <a:pt x="30760" y="51880"/>
                    <a:pt x="30834" y="51806"/>
                  </a:cubicBezTo>
                  <a:cubicBezTo>
                    <a:pt x="30945" y="51547"/>
                    <a:pt x="31167" y="51584"/>
                    <a:pt x="31315" y="51473"/>
                  </a:cubicBezTo>
                  <a:cubicBezTo>
                    <a:pt x="31389" y="51436"/>
                    <a:pt x="31500" y="51399"/>
                    <a:pt x="31573" y="51399"/>
                  </a:cubicBezTo>
                  <a:close/>
                  <a:moveTo>
                    <a:pt x="28458" y="54428"/>
                  </a:moveTo>
                  <a:cubicBezTo>
                    <a:pt x="28476" y="54466"/>
                    <a:pt x="28504" y="54504"/>
                    <a:pt x="28542" y="54541"/>
                  </a:cubicBezTo>
                  <a:cubicBezTo>
                    <a:pt x="28559" y="54557"/>
                    <a:pt x="28576" y="54572"/>
                    <a:pt x="28593" y="54588"/>
                  </a:cubicBezTo>
                  <a:lnTo>
                    <a:pt x="28593" y="54588"/>
                  </a:lnTo>
                  <a:cubicBezTo>
                    <a:pt x="28600" y="54585"/>
                    <a:pt x="28608" y="54581"/>
                    <a:pt x="28616" y="54578"/>
                  </a:cubicBezTo>
                  <a:cubicBezTo>
                    <a:pt x="28571" y="54534"/>
                    <a:pt x="28513" y="54476"/>
                    <a:pt x="28458" y="54428"/>
                  </a:cubicBezTo>
                  <a:close/>
                  <a:moveTo>
                    <a:pt x="29503" y="55281"/>
                  </a:moveTo>
                  <a:cubicBezTo>
                    <a:pt x="29489" y="55287"/>
                    <a:pt x="29475" y="55294"/>
                    <a:pt x="29460" y="55300"/>
                  </a:cubicBezTo>
                  <a:lnTo>
                    <a:pt x="29460" y="55300"/>
                  </a:lnTo>
                  <a:cubicBezTo>
                    <a:pt x="29616" y="55417"/>
                    <a:pt x="29772" y="55529"/>
                    <a:pt x="29929" y="55638"/>
                  </a:cubicBezTo>
                  <a:lnTo>
                    <a:pt x="29929" y="55638"/>
                  </a:lnTo>
                  <a:lnTo>
                    <a:pt x="30021" y="55614"/>
                  </a:lnTo>
                  <a:cubicBezTo>
                    <a:pt x="29836" y="55503"/>
                    <a:pt x="29688" y="55392"/>
                    <a:pt x="29503" y="55281"/>
                  </a:cubicBezTo>
                  <a:close/>
                  <a:moveTo>
                    <a:pt x="22885" y="55835"/>
                  </a:moveTo>
                  <a:cubicBezTo>
                    <a:pt x="23144" y="55946"/>
                    <a:pt x="23403" y="56020"/>
                    <a:pt x="23625" y="56131"/>
                  </a:cubicBezTo>
                  <a:cubicBezTo>
                    <a:pt x="23440" y="56205"/>
                    <a:pt x="23329" y="56242"/>
                    <a:pt x="23144" y="56242"/>
                  </a:cubicBezTo>
                  <a:cubicBezTo>
                    <a:pt x="23094" y="56256"/>
                    <a:pt x="23046" y="56262"/>
                    <a:pt x="23000" y="56262"/>
                  </a:cubicBezTo>
                  <a:cubicBezTo>
                    <a:pt x="22813" y="56262"/>
                    <a:pt x="22664" y="56161"/>
                    <a:pt x="22516" y="56131"/>
                  </a:cubicBezTo>
                  <a:cubicBezTo>
                    <a:pt x="22664" y="56020"/>
                    <a:pt x="22811" y="55946"/>
                    <a:pt x="22885" y="55835"/>
                  </a:cubicBezTo>
                  <a:close/>
                  <a:moveTo>
                    <a:pt x="30353" y="55872"/>
                  </a:moveTo>
                  <a:cubicBezTo>
                    <a:pt x="30464" y="55983"/>
                    <a:pt x="30612" y="56057"/>
                    <a:pt x="30723" y="56168"/>
                  </a:cubicBezTo>
                  <a:cubicBezTo>
                    <a:pt x="30575" y="56168"/>
                    <a:pt x="30380" y="56263"/>
                    <a:pt x="30213" y="56263"/>
                  </a:cubicBezTo>
                  <a:cubicBezTo>
                    <a:pt x="30172" y="56263"/>
                    <a:pt x="30132" y="56257"/>
                    <a:pt x="30095" y="56242"/>
                  </a:cubicBezTo>
                  <a:cubicBezTo>
                    <a:pt x="30050" y="56260"/>
                    <a:pt x="30010" y="56267"/>
                    <a:pt x="29972" y="56267"/>
                  </a:cubicBezTo>
                  <a:cubicBezTo>
                    <a:pt x="29850" y="56267"/>
                    <a:pt x="29746" y="56196"/>
                    <a:pt x="29577" y="56168"/>
                  </a:cubicBezTo>
                  <a:cubicBezTo>
                    <a:pt x="29836" y="56057"/>
                    <a:pt x="30095" y="55983"/>
                    <a:pt x="30353" y="55872"/>
                  </a:cubicBezTo>
                  <a:close/>
                  <a:moveTo>
                    <a:pt x="20150" y="52397"/>
                  </a:moveTo>
                  <a:cubicBezTo>
                    <a:pt x="20815" y="52545"/>
                    <a:pt x="21443" y="52730"/>
                    <a:pt x="22072" y="53026"/>
                  </a:cubicBezTo>
                  <a:lnTo>
                    <a:pt x="22072" y="52915"/>
                  </a:lnTo>
                  <a:cubicBezTo>
                    <a:pt x="21999" y="52881"/>
                    <a:pt x="21926" y="52846"/>
                    <a:pt x="21852" y="52811"/>
                  </a:cubicBezTo>
                  <a:lnTo>
                    <a:pt x="21852" y="52811"/>
                  </a:lnTo>
                  <a:cubicBezTo>
                    <a:pt x="22874" y="52996"/>
                    <a:pt x="23859" y="53289"/>
                    <a:pt x="24845" y="53654"/>
                  </a:cubicBezTo>
                  <a:cubicBezTo>
                    <a:pt x="25325" y="53839"/>
                    <a:pt x="25843" y="54098"/>
                    <a:pt x="26324" y="54394"/>
                  </a:cubicBezTo>
                  <a:cubicBezTo>
                    <a:pt x="26250" y="54467"/>
                    <a:pt x="26213" y="54541"/>
                    <a:pt x="26213" y="54578"/>
                  </a:cubicBezTo>
                  <a:cubicBezTo>
                    <a:pt x="26065" y="54541"/>
                    <a:pt x="25991" y="54394"/>
                    <a:pt x="25843" y="54357"/>
                  </a:cubicBezTo>
                  <a:lnTo>
                    <a:pt x="25843" y="54357"/>
                  </a:lnTo>
                  <a:cubicBezTo>
                    <a:pt x="25880" y="54394"/>
                    <a:pt x="25954" y="54467"/>
                    <a:pt x="25991" y="54541"/>
                  </a:cubicBezTo>
                  <a:cubicBezTo>
                    <a:pt x="25695" y="54467"/>
                    <a:pt x="25436" y="54394"/>
                    <a:pt x="25141" y="54320"/>
                  </a:cubicBezTo>
                  <a:cubicBezTo>
                    <a:pt x="25251" y="54209"/>
                    <a:pt x="25325" y="54135"/>
                    <a:pt x="25399" y="54024"/>
                  </a:cubicBezTo>
                  <a:lnTo>
                    <a:pt x="25399" y="54024"/>
                  </a:lnTo>
                  <a:cubicBezTo>
                    <a:pt x="25251" y="54098"/>
                    <a:pt x="25141" y="54209"/>
                    <a:pt x="25067" y="54283"/>
                  </a:cubicBezTo>
                  <a:lnTo>
                    <a:pt x="24919" y="54283"/>
                  </a:lnTo>
                  <a:cubicBezTo>
                    <a:pt x="24918" y="54284"/>
                    <a:pt x="24917" y="54286"/>
                    <a:pt x="24916" y="54287"/>
                  </a:cubicBezTo>
                  <a:lnTo>
                    <a:pt x="24916" y="54287"/>
                  </a:lnTo>
                  <a:cubicBezTo>
                    <a:pt x="24893" y="54274"/>
                    <a:pt x="24869" y="54260"/>
                    <a:pt x="24845" y="54246"/>
                  </a:cubicBezTo>
                  <a:lnTo>
                    <a:pt x="24549" y="54541"/>
                  </a:lnTo>
                  <a:cubicBezTo>
                    <a:pt x="24607" y="54564"/>
                    <a:pt x="24664" y="54587"/>
                    <a:pt x="24722" y="54608"/>
                  </a:cubicBezTo>
                  <a:lnTo>
                    <a:pt x="24722" y="54608"/>
                  </a:lnTo>
                  <a:cubicBezTo>
                    <a:pt x="24763" y="54574"/>
                    <a:pt x="24804" y="54539"/>
                    <a:pt x="24845" y="54504"/>
                  </a:cubicBezTo>
                  <a:cubicBezTo>
                    <a:pt x="24845" y="54396"/>
                    <a:pt x="24880" y="54358"/>
                    <a:pt x="24916" y="54287"/>
                  </a:cubicBezTo>
                  <a:lnTo>
                    <a:pt x="24916" y="54287"/>
                  </a:lnTo>
                  <a:cubicBezTo>
                    <a:pt x="25258" y="54482"/>
                    <a:pt x="25566" y="54588"/>
                    <a:pt x="25843" y="54726"/>
                  </a:cubicBezTo>
                  <a:lnTo>
                    <a:pt x="25621" y="54948"/>
                  </a:lnTo>
                  <a:cubicBezTo>
                    <a:pt x="25340" y="54823"/>
                    <a:pt x="25033" y="54725"/>
                    <a:pt x="24722" y="54608"/>
                  </a:cubicBezTo>
                  <a:lnTo>
                    <a:pt x="24722" y="54608"/>
                  </a:lnTo>
                  <a:cubicBezTo>
                    <a:pt x="24639" y="54678"/>
                    <a:pt x="24557" y="54747"/>
                    <a:pt x="24476" y="54814"/>
                  </a:cubicBezTo>
                  <a:lnTo>
                    <a:pt x="24476" y="54814"/>
                  </a:lnTo>
                  <a:cubicBezTo>
                    <a:pt x="24438" y="54797"/>
                    <a:pt x="24401" y="54780"/>
                    <a:pt x="24364" y="54763"/>
                  </a:cubicBezTo>
                  <a:cubicBezTo>
                    <a:pt x="24253" y="54874"/>
                    <a:pt x="24105" y="55022"/>
                    <a:pt x="23957" y="55096"/>
                  </a:cubicBezTo>
                  <a:cubicBezTo>
                    <a:pt x="23997" y="55109"/>
                    <a:pt x="24036" y="55122"/>
                    <a:pt x="24075" y="55135"/>
                  </a:cubicBezTo>
                  <a:lnTo>
                    <a:pt x="24075" y="55135"/>
                  </a:lnTo>
                  <a:cubicBezTo>
                    <a:pt x="24210" y="55031"/>
                    <a:pt x="24342" y="54924"/>
                    <a:pt x="24476" y="54814"/>
                  </a:cubicBezTo>
                  <a:lnTo>
                    <a:pt x="24476" y="54814"/>
                  </a:lnTo>
                  <a:cubicBezTo>
                    <a:pt x="24771" y="54952"/>
                    <a:pt x="25067" y="55117"/>
                    <a:pt x="25362" y="55281"/>
                  </a:cubicBezTo>
                  <a:cubicBezTo>
                    <a:pt x="25276" y="55368"/>
                    <a:pt x="25166" y="55500"/>
                    <a:pt x="25069" y="55500"/>
                  </a:cubicBezTo>
                  <a:cubicBezTo>
                    <a:pt x="25043" y="55500"/>
                    <a:pt x="25017" y="55490"/>
                    <a:pt x="24993" y="55466"/>
                  </a:cubicBezTo>
                  <a:cubicBezTo>
                    <a:pt x="24667" y="55335"/>
                    <a:pt x="24369" y="55234"/>
                    <a:pt x="24075" y="55135"/>
                  </a:cubicBezTo>
                  <a:lnTo>
                    <a:pt x="24075" y="55135"/>
                  </a:lnTo>
                  <a:cubicBezTo>
                    <a:pt x="24004" y="55191"/>
                    <a:pt x="23931" y="55246"/>
                    <a:pt x="23858" y="55300"/>
                  </a:cubicBezTo>
                  <a:lnTo>
                    <a:pt x="23858" y="55300"/>
                  </a:lnTo>
                  <a:cubicBezTo>
                    <a:pt x="23818" y="55281"/>
                    <a:pt x="23777" y="55262"/>
                    <a:pt x="23736" y="55244"/>
                  </a:cubicBezTo>
                  <a:cubicBezTo>
                    <a:pt x="23551" y="55392"/>
                    <a:pt x="23403" y="55503"/>
                    <a:pt x="23218" y="55614"/>
                  </a:cubicBezTo>
                  <a:cubicBezTo>
                    <a:pt x="23255" y="55630"/>
                    <a:pt x="23292" y="55645"/>
                    <a:pt x="23328" y="55659"/>
                  </a:cubicBezTo>
                  <a:lnTo>
                    <a:pt x="23328" y="55659"/>
                  </a:lnTo>
                  <a:cubicBezTo>
                    <a:pt x="23354" y="55645"/>
                    <a:pt x="23378" y="55630"/>
                    <a:pt x="23403" y="55614"/>
                  </a:cubicBezTo>
                  <a:cubicBezTo>
                    <a:pt x="23560" y="55512"/>
                    <a:pt x="23711" y="55408"/>
                    <a:pt x="23858" y="55300"/>
                  </a:cubicBezTo>
                  <a:lnTo>
                    <a:pt x="23858" y="55300"/>
                  </a:lnTo>
                  <a:cubicBezTo>
                    <a:pt x="24135" y="55429"/>
                    <a:pt x="24369" y="55558"/>
                    <a:pt x="24660" y="55687"/>
                  </a:cubicBezTo>
                  <a:cubicBezTo>
                    <a:pt x="24528" y="55720"/>
                    <a:pt x="24397" y="55841"/>
                    <a:pt x="24239" y="55841"/>
                  </a:cubicBezTo>
                  <a:cubicBezTo>
                    <a:pt x="24219" y="55841"/>
                    <a:pt x="24200" y="55839"/>
                    <a:pt x="24179" y="55835"/>
                  </a:cubicBezTo>
                  <a:cubicBezTo>
                    <a:pt x="23916" y="55802"/>
                    <a:pt x="23624" y="55770"/>
                    <a:pt x="23328" y="55659"/>
                  </a:cubicBezTo>
                  <a:lnTo>
                    <a:pt x="23328" y="55659"/>
                  </a:lnTo>
                  <a:cubicBezTo>
                    <a:pt x="23124" y="55770"/>
                    <a:pt x="22898" y="55807"/>
                    <a:pt x="22700" y="55872"/>
                  </a:cubicBezTo>
                  <a:cubicBezTo>
                    <a:pt x="22516" y="55983"/>
                    <a:pt x="22368" y="56057"/>
                    <a:pt x="22183" y="56131"/>
                  </a:cubicBezTo>
                  <a:cubicBezTo>
                    <a:pt x="22146" y="56131"/>
                    <a:pt x="22109" y="56131"/>
                    <a:pt x="22109" y="56168"/>
                  </a:cubicBezTo>
                  <a:cubicBezTo>
                    <a:pt x="22017" y="56291"/>
                    <a:pt x="21925" y="56362"/>
                    <a:pt x="21791" y="56362"/>
                  </a:cubicBezTo>
                  <a:cubicBezTo>
                    <a:pt x="21764" y="56362"/>
                    <a:pt x="21734" y="56359"/>
                    <a:pt x="21702" y="56353"/>
                  </a:cubicBezTo>
                  <a:cubicBezTo>
                    <a:pt x="21554" y="56316"/>
                    <a:pt x="21407" y="56205"/>
                    <a:pt x="21259" y="56168"/>
                  </a:cubicBezTo>
                  <a:cubicBezTo>
                    <a:pt x="21370" y="56131"/>
                    <a:pt x="21517" y="56020"/>
                    <a:pt x="21628" y="55983"/>
                  </a:cubicBezTo>
                  <a:lnTo>
                    <a:pt x="21924" y="56131"/>
                  </a:lnTo>
                  <a:cubicBezTo>
                    <a:pt x="21934" y="56141"/>
                    <a:pt x="21949" y="56146"/>
                    <a:pt x="21968" y="56146"/>
                  </a:cubicBezTo>
                  <a:cubicBezTo>
                    <a:pt x="22018" y="56146"/>
                    <a:pt x="22092" y="56111"/>
                    <a:pt x="22146" y="56057"/>
                  </a:cubicBezTo>
                  <a:cubicBezTo>
                    <a:pt x="21998" y="55983"/>
                    <a:pt x="21924" y="55946"/>
                    <a:pt x="21776" y="55872"/>
                  </a:cubicBezTo>
                  <a:cubicBezTo>
                    <a:pt x="21924" y="55798"/>
                    <a:pt x="22072" y="55761"/>
                    <a:pt x="22183" y="55651"/>
                  </a:cubicBezTo>
                  <a:cubicBezTo>
                    <a:pt x="22294" y="55687"/>
                    <a:pt x="22442" y="55761"/>
                    <a:pt x="22553" y="55798"/>
                  </a:cubicBezTo>
                  <a:cubicBezTo>
                    <a:pt x="22664" y="55761"/>
                    <a:pt x="22737" y="55687"/>
                    <a:pt x="22885" y="55614"/>
                  </a:cubicBezTo>
                  <a:lnTo>
                    <a:pt x="22479" y="55466"/>
                  </a:lnTo>
                  <a:lnTo>
                    <a:pt x="23181" y="55059"/>
                  </a:lnTo>
                  <a:lnTo>
                    <a:pt x="23440" y="55207"/>
                  </a:lnTo>
                  <a:cubicBezTo>
                    <a:pt x="23551" y="55133"/>
                    <a:pt x="23588" y="55096"/>
                    <a:pt x="23662" y="55059"/>
                  </a:cubicBezTo>
                  <a:lnTo>
                    <a:pt x="23403" y="54911"/>
                  </a:lnTo>
                  <a:cubicBezTo>
                    <a:pt x="23551" y="54837"/>
                    <a:pt x="23736" y="54689"/>
                    <a:pt x="23847" y="54578"/>
                  </a:cubicBezTo>
                  <a:cubicBezTo>
                    <a:pt x="23957" y="54578"/>
                    <a:pt x="24031" y="54652"/>
                    <a:pt x="24142" y="54689"/>
                  </a:cubicBezTo>
                  <a:cubicBezTo>
                    <a:pt x="24179" y="54652"/>
                    <a:pt x="24216" y="54578"/>
                    <a:pt x="24327" y="54541"/>
                  </a:cubicBezTo>
                  <a:cubicBezTo>
                    <a:pt x="24216" y="54504"/>
                    <a:pt x="24179" y="54504"/>
                    <a:pt x="24105" y="54467"/>
                  </a:cubicBezTo>
                  <a:cubicBezTo>
                    <a:pt x="24179" y="54394"/>
                    <a:pt x="24216" y="54357"/>
                    <a:pt x="24327" y="54283"/>
                  </a:cubicBezTo>
                  <a:lnTo>
                    <a:pt x="24327" y="54283"/>
                  </a:lnTo>
                  <a:cubicBezTo>
                    <a:pt x="24179" y="54320"/>
                    <a:pt x="24105" y="54357"/>
                    <a:pt x="23994" y="54394"/>
                  </a:cubicBezTo>
                  <a:cubicBezTo>
                    <a:pt x="23957" y="54394"/>
                    <a:pt x="23921" y="54357"/>
                    <a:pt x="23847" y="54357"/>
                  </a:cubicBezTo>
                  <a:lnTo>
                    <a:pt x="23736" y="54504"/>
                  </a:lnTo>
                  <a:cubicBezTo>
                    <a:pt x="23773" y="54504"/>
                    <a:pt x="23810" y="54541"/>
                    <a:pt x="23847" y="54541"/>
                  </a:cubicBezTo>
                  <a:cubicBezTo>
                    <a:pt x="23662" y="54652"/>
                    <a:pt x="23440" y="54837"/>
                    <a:pt x="23218" y="54874"/>
                  </a:cubicBezTo>
                  <a:cubicBezTo>
                    <a:pt x="22848" y="55207"/>
                    <a:pt x="22368" y="55429"/>
                    <a:pt x="21961" y="55614"/>
                  </a:cubicBezTo>
                  <a:cubicBezTo>
                    <a:pt x="21739" y="55761"/>
                    <a:pt x="21443" y="55761"/>
                    <a:pt x="21222" y="55835"/>
                  </a:cubicBezTo>
                  <a:cubicBezTo>
                    <a:pt x="21074" y="55946"/>
                    <a:pt x="20889" y="55872"/>
                    <a:pt x="20704" y="55946"/>
                  </a:cubicBezTo>
                  <a:lnTo>
                    <a:pt x="20852" y="55798"/>
                  </a:lnTo>
                  <a:cubicBezTo>
                    <a:pt x="20482" y="55651"/>
                    <a:pt x="20150" y="55392"/>
                    <a:pt x="19780" y="55244"/>
                  </a:cubicBezTo>
                  <a:cubicBezTo>
                    <a:pt x="19410" y="55059"/>
                    <a:pt x="19040" y="54837"/>
                    <a:pt x="18671" y="54652"/>
                  </a:cubicBezTo>
                  <a:cubicBezTo>
                    <a:pt x="18301" y="54467"/>
                    <a:pt x="18005" y="54209"/>
                    <a:pt x="17635" y="53987"/>
                  </a:cubicBezTo>
                  <a:cubicBezTo>
                    <a:pt x="17451" y="53913"/>
                    <a:pt x="17488" y="53839"/>
                    <a:pt x="17525" y="53839"/>
                  </a:cubicBezTo>
                  <a:cubicBezTo>
                    <a:pt x="17783" y="53987"/>
                    <a:pt x="18042" y="54172"/>
                    <a:pt x="18264" y="54283"/>
                  </a:cubicBezTo>
                  <a:cubicBezTo>
                    <a:pt x="18227" y="54209"/>
                    <a:pt x="18227" y="54172"/>
                    <a:pt x="18190" y="54135"/>
                  </a:cubicBezTo>
                  <a:cubicBezTo>
                    <a:pt x="18005" y="53987"/>
                    <a:pt x="17820" y="53913"/>
                    <a:pt x="17635" y="53765"/>
                  </a:cubicBezTo>
                  <a:cubicBezTo>
                    <a:pt x="17783" y="53654"/>
                    <a:pt x="17857" y="53617"/>
                    <a:pt x="18005" y="53543"/>
                  </a:cubicBezTo>
                  <a:cubicBezTo>
                    <a:pt x="18449" y="53654"/>
                    <a:pt x="18892" y="53839"/>
                    <a:pt x="19336" y="54061"/>
                  </a:cubicBezTo>
                  <a:cubicBezTo>
                    <a:pt x="19669" y="54209"/>
                    <a:pt x="19928" y="54394"/>
                    <a:pt x="20260" y="54578"/>
                  </a:cubicBezTo>
                  <a:cubicBezTo>
                    <a:pt x="20667" y="54800"/>
                    <a:pt x="21111" y="54985"/>
                    <a:pt x="21554" y="55244"/>
                  </a:cubicBezTo>
                  <a:cubicBezTo>
                    <a:pt x="21665" y="55207"/>
                    <a:pt x="21702" y="55133"/>
                    <a:pt x="21776" y="55096"/>
                  </a:cubicBezTo>
                  <a:cubicBezTo>
                    <a:pt x="20963" y="54763"/>
                    <a:pt x="20186" y="54430"/>
                    <a:pt x="19447" y="53987"/>
                  </a:cubicBezTo>
                  <a:cubicBezTo>
                    <a:pt x="19077" y="53802"/>
                    <a:pt x="18708" y="53580"/>
                    <a:pt x="18264" y="53395"/>
                  </a:cubicBezTo>
                  <a:cubicBezTo>
                    <a:pt x="18412" y="53284"/>
                    <a:pt x="18523" y="53210"/>
                    <a:pt x="18634" y="53137"/>
                  </a:cubicBezTo>
                  <a:cubicBezTo>
                    <a:pt x="18929" y="53210"/>
                    <a:pt x="19151" y="53284"/>
                    <a:pt x="19447" y="53395"/>
                  </a:cubicBezTo>
                  <a:cubicBezTo>
                    <a:pt x="19891" y="53506"/>
                    <a:pt x="20371" y="53691"/>
                    <a:pt x="20815" y="53876"/>
                  </a:cubicBezTo>
                  <a:cubicBezTo>
                    <a:pt x="20963" y="53950"/>
                    <a:pt x="21111" y="54024"/>
                    <a:pt x="21222" y="54024"/>
                  </a:cubicBezTo>
                  <a:cubicBezTo>
                    <a:pt x="21111" y="53876"/>
                    <a:pt x="20926" y="53839"/>
                    <a:pt x="20741" y="53765"/>
                  </a:cubicBezTo>
                  <a:cubicBezTo>
                    <a:pt x="20113" y="53469"/>
                    <a:pt x="19558" y="53247"/>
                    <a:pt x="18966" y="53026"/>
                  </a:cubicBezTo>
                  <a:cubicBezTo>
                    <a:pt x="19077" y="52942"/>
                    <a:pt x="19188" y="52838"/>
                    <a:pt x="19299" y="52838"/>
                  </a:cubicBezTo>
                  <a:cubicBezTo>
                    <a:pt x="19336" y="52838"/>
                    <a:pt x="19373" y="52850"/>
                    <a:pt x="19410" y="52878"/>
                  </a:cubicBezTo>
                  <a:cubicBezTo>
                    <a:pt x="20334" y="53100"/>
                    <a:pt x="21259" y="53321"/>
                    <a:pt x="22146" y="53691"/>
                  </a:cubicBezTo>
                  <a:cubicBezTo>
                    <a:pt x="22331" y="53802"/>
                    <a:pt x="22553" y="53839"/>
                    <a:pt x="22700" y="54024"/>
                  </a:cubicBezTo>
                  <a:cubicBezTo>
                    <a:pt x="22811" y="54061"/>
                    <a:pt x="22885" y="54135"/>
                    <a:pt x="23033" y="54172"/>
                  </a:cubicBezTo>
                  <a:cubicBezTo>
                    <a:pt x="23070" y="54172"/>
                    <a:pt x="23070" y="54135"/>
                    <a:pt x="23107" y="54135"/>
                  </a:cubicBezTo>
                  <a:cubicBezTo>
                    <a:pt x="22885" y="54061"/>
                    <a:pt x="22664" y="53876"/>
                    <a:pt x="22442" y="53765"/>
                  </a:cubicBezTo>
                  <a:cubicBezTo>
                    <a:pt x="21554" y="53284"/>
                    <a:pt x="20519" y="52952"/>
                    <a:pt x="19595" y="52693"/>
                  </a:cubicBezTo>
                  <a:lnTo>
                    <a:pt x="20150" y="52397"/>
                  </a:lnTo>
                  <a:close/>
                  <a:moveTo>
                    <a:pt x="33052" y="52397"/>
                  </a:moveTo>
                  <a:lnTo>
                    <a:pt x="33607" y="52693"/>
                  </a:lnTo>
                  <a:cubicBezTo>
                    <a:pt x="32683" y="52952"/>
                    <a:pt x="31721" y="53284"/>
                    <a:pt x="30834" y="53765"/>
                  </a:cubicBezTo>
                  <a:cubicBezTo>
                    <a:pt x="30575" y="53876"/>
                    <a:pt x="30390" y="54061"/>
                    <a:pt x="30095" y="54172"/>
                  </a:cubicBezTo>
                  <a:cubicBezTo>
                    <a:pt x="30129" y="54189"/>
                    <a:pt x="30163" y="54196"/>
                    <a:pt x="30198" y="54196"/>
                  </a:cubicBezTo>
                  <a:cubicBezTo>
                    <a:pt x="30311" y="54196"/>
                    <a:pt x="30425" y="54118"/>
                    <a:pt x="30538" y="54061"/>
                  </a:cubicBezTo>
                  <a:cubicBezTo>
                    <a:pt x="30612" y="53950"/>
                    <a:pt x="30760" y="53876"/>
                    <a:pt x="30908" y="53839"/>
                  </a:cubicBezTo>
                  <a:cubicBezTo>
                    <a:pt x="31758" y="53469"/>
                    <a:pt x="32757" y="53247"/>
                    <a:pt x="33681" y="52952"/>
                  </a:cubicBezTo>
                  <a:cubicBezTo>
                    <a:pt x="33755" y="52915"/>
                    <a:pt x="33903" y="52915"/>
                    <a:pt x="33977" y="52915"/>
                  </a:cubicBezTo>
                  <a:cubicBezTo>
                    <a:pt x="34087" y="52952"/>
                    <a:pt x="34235" y="53026"/>
                    <a:pt x="34309" y="53100"/>
                  </a:cubicBezTo>
                  <a:cubicBezTo>
                    <a:pt x="33718" y="53321"/>
                    <a:pt x="33126" y="53580"/>
                    <a:pt x="32572" y="53839"/>
                  </a:cubicBezTo>
                  <a:cubicBezTo>
                    <a:pt x="32387" y="53950"/>
                    <a:pt x="32202" y="53987"/>
                    <a:pt x="32054" y="54135"/>
                  </a:cubicBezTo>
                  <a:cubicBezTo>
                    <a:pt x="32239" y="54061"/>
                    <a:pt x="32350" y="53987"/>
                    <a:pt x="32572" y="53950"/>
                  </a:cubicBezTo>
                  <a:cubicBezTo>
                    <a:pt x="33200" y="53654"/>
                    <a:pt x="33866" y="53469"/>
                    <a:pt x="34494" y="53284"/>
                  </a:cubicBezTo>
                  <a:cubicBezTo>
                    <a:pt x="34520" y="53274"/>
                    <a:pt x="34546" y="53269"/>
                    <a:pt x="34572" y="53269"/>
                  </a:cubicBezTo>
                  <a:cubicBezTo>
                    <a:pt x="34730" y="53269"/>
                    <a:pt x="34885" y="53438"/>
                    <a:pt x="35012" y="53469"/>
                  </a:cubicBezTo>
                  <a:cubicBezTo>
                    <a:pt x="34642" y="53654"/>
                    <a:pt x="34272" y="53839"/>
                    <a:pt x="33866" y="54061"/>
                  </a:cubicBezTo>
                  <a:cubicBezTo>
                    <a:pt x="33126" y="54541"/>
                    <a:pt x="32276" y="54874"/>
                    <a:pt x="31500" y="55170"/>
                  </a:cubicBezTo>
                  <a:cubicBezTo>
                    <a:pt x="31573" y="55244"/>
                    <a:pt x="31647" y="55281"/>
                    <a:pt x="31721" y="55318"/>
                  </a:cubicBezTo>
                  <a:cubicBezTo>
                    <a:pt x="32276" y="55096"/>
                    <a:pt x="32793" y="54800"/>
                    <a:pt x="33274" y="54541"/>
                  </a:cubicBezTo>
                  <a:cubicBezTo>
                    <a:pt x="33607" y="54357"/>
                    <a:pt x="33940" y="54172"/>
                    <a:pt x="34309" y="54024"/>
                  </a:cubicBezTo>
                  <a:cubicBezTo>
                    <a:pt x="34642" y="53876"/>
                    <a:pt x="34901" y="53765"/>
                    <a:pt x="35234" y="53654"/>
                  </a:cubicBezTo>
                  <a:cubicBezTo>
                    <a:pt x="35381" y="53691"/>
                    <a:pt x="35455" y="53802"/>
                    <a:pt x="35603" y="53876"/>
                  </a:cubicBezTo>
                  <a:cubicBezTo>
                    <a:pt x="35418" y="54024"/>
                    <a:pt x="35234" y="54135"/>
                    <a:pt x="35049" y="54246"/>
                  </a:cubicBezTo>
                  <a:lnTo>
                    <a:pt x="34901" y="54394"/>
                  </a:lnTo>
                  <a:cubicBezTo>
                    <a:pt x="35197" y="54246"/>
                    <a:pt x="35418" y="54135"/>
                    <a:pt x="35640" y="53987"/>
                  </a:cubicBezTo>
                  <a:cubicBezTo>
                    <a:pt x="35714" y="53987"/>
                    <a:pt x="35751" y="54024"/>
                    <a:pt x="35751" y="54024"/>
                  </a:cubicBezTo>
                  <a:cubicBezTo>
                    <a:pt x="35381" y="54246"/>
                    <a:pt x="35049" y="54504"/>
                    <a:pt x="34642" y="54689"/>
                  </a:cubicBezTo>
                  <a:cubicBezTo>
                    <a:pt x="34272" y="54874"/>
                    <a:pt x="33940" y="55096"/>
                    <a:pt x="33570" y="55281"/>
                  </a:cubicBezTo>
                  <a:cubicBezTo>
                    <a:pt x="33200" y="55466"/>
                    <a:pt x="32867" y="55687"/>
                    <a:pt x="32498" y="55835"/>
                  </a:cubicBezTo>
                  <a:lnTo>
                    <a:pt x="32646" y="55983"/>
                  </a:lnTo>
                  <a:cubicBezTo>
                    <a:pt x="32498" y="55946"/>
                    <a:pt x="32313" y="55946"/>
                    <a:pt x="32202" y="55872"/>
                  </a:cubicBezTo>
                  <a:cubicBezTo>
                    <a:pt x="31943" y="55798"/>
                    <a:pt x="31684" y="55798"/>
                    <a:pt x="31426" y="55651"/>
                  </a:cubicBezTo>
                  <a:cubicBezTo>
                    <a:pt x="31019" y="55429"/>
                    <a:pt x="30575" y="55244"/>
                    <a:pt x="30206" y="54911"/>
                  </a:cubicBezTo>
                  <a:cubicBezTo>
                    <a:pt x="29984" y="54874"/>
                    <a:pt x="29799" y="54689"/>
                    <a:pt x="29540" y="54578"/>
                  </a:cubicBezTo>
                  <a:cubicBezTo>
                    <a:pt x="29614" y="54578"/>
                    <a:pt x="29651" y="54578"/>
                    <a:pt x="29688" y="54541"/>
                  </a:cubicBezTo>
                  <a:lnTo>
                    <a:pt x="29540" y="54394"/>
                  </a:lnTo>
                  <a:cubicBezTo>
                    <a:pt x="29503" y="54394"/>
                    <a:pt x="29466" y="54467"/>
                    <a:pt x="29429" y="54467"/>
                  </a:cubicBezTo>
                  <a:cubicBezTo>
                    <a:pt x="29318" y="54394"/>
                    <a:pt x="29170" y="54320"/>
                    <a:pt x="29096" y="54320"/>
                  </a:cubicBezTo>
                  <a:cubicBezTo>
                    <a:pt x="29133" y="54394"/>
                    <a:pt x="29244" y="54467"/>
                    <a:pt x="29318" y="54504"/>
                  </a:cubicBezTo>
                  <a:cubicBezTo>
                    <a:pt x="29244" y="54504"/>
                    <a:pt x="29170" y="54541"/>
                    <a:pt x="29096" y="54578"/>
                  </a:cubicBezTo>
                  <a:cubicBezTo>
                    <a:pt x="29133" y="54652"/>
                    <a:pt x="29170" y="54689"/>
                    <a:pt x="29281" y="54726"/>
                  </a:cubicBezTo>
                  <a:cubicBezTo>
                    <a:pt x="29355" y="54689"/>
                    <a:pt x="29466" y="54652"/>
                    <a:pt x="29540" y="54652"/>
                  </a:cubicBezTo>
                  <a:cubicBezTo>
                    <a:pt x="29688" y="54726"/>
                    <a:pt x="29873" y="54874"/>
                    <a:pt x="30021" y="54948"/>
                  </a:cubicBezTo>
                  <a:lnTo>
                    <a:pt x="29725" y="55096"/>
                  </a:lnTo>
                  <a:cubicBezTo>
                    <a:pt x="29836" y="55133"/>
                    <a:pt x="29873" y="55207"/>
                    <a:pt x="29984" y="55244"/>
                  </a:cubicBezTo>
                  <a:lnTo>
                    <a:pt x="30243" y="55096"/>
                  </a:lnTo>
                  <a:lnTo>
                    <a:pt x="30945" y="55503"/>
                  </a:lnTo>
                  <a:lnTo>
                    <a:pt x="30538" y="55651"/>
                  </a:lnTo>
                  <a:cubicBezTo>
                    <a:pt x="30612" y="55687"/>
                    <a:pt x="30723" y="55798"/>
                    <a:pt x="30834" y="55835"/>
                  </a:cubicBezTo>
                  <a:cubicBezTo>
                    <a:pt x="30982" y="55798"/>
                    <a:pt x="31093" y="55761"/>
                    <a:pt x="31204" y="55687"/>
                  </a:cubicBezTo>
                  <a:cubicBezTo>
                    <a:pt x="31352" y="55798"/>
                    <a:pt x="31500" y="55835"/>
                    <a:pt x="31647" y="55946"/>
                  </a:cubicBezTo>
                  <a:cubicBezTo>
                    <a:pt x="31500" y="55983"/>
                    <a:pt x="31389" y="56020"/>
                    <a:pt x="31278" y="56131"/>
                  </a:cubicBezTo>
                  <a:cubicBezTo>
                    <a:pt x="31315" y="56131"/>
                    <a:pt x="31352" y="56168"/>
                    <a:pt x="31389" y="56168"/>
                  </a:cubicBezTo>
                  <a:cubicBezTo>
                    <a:pt x="31536" y="56131"/>
                    <a:pt x="31647" y="56020"/>
                    <a:pt x="31721" y="55983"/>
                  </a:cubicBezTo>
                  <a:cubicBezTo>
                    <a:pt x="31869" y="56020"/>
                    <a:pt x="31943" y="56057"/>
                    <a:pt x="32054" y="56168"/>
                  </a:cubicBezTo>
                  <a:cubicBezTo>
                    <a:pt x="31869" y="56205"/>
                    <a:pt x="31721" y="56353"/>
                    <a:pt x="31536" y="56390"/>
                  </a:cubicBezTo>
                  <a:cubicBezTo>
                    <a:pt x="31389" y="56353"/>
                    <a:pt x="31315" y="56316"/>
                    <a:pt x="31241" y="56205"/>
                  </a:cubicBezTo>
                  <a:cubicBezTo>
                    <a:pt x="31204" y="56205"/>
                    <a:pt x="31167" y="56205"/>
                    <a:pt x="31167" y="56168"/>
                  </a:cubicBezTo>
                  <a:cubicBezTo>
                    <a:pt x="30982" y="56131"/>
                    <a:pt x="30834" y="56020"/>
                    <a:pt x="30649" y="55946"/>
                  </a:cubicBezTo>
                  <a:lnTo>
                    <a:pt x="29947" y="55651"/>
                  </a:lnTo>
                  <a:cubicBezTo>
                    <a:pt x="29941" y="55646"/>
                    <a:pt x="29935" y="55642"/>
                    <a:pt x="29929" y="55638"/>
                  </a:cubicBezTo>
                  <a:lnTo>
                    <a:pt x="29929" y="55638"/>
                  </a:lnTo>
                  <a:lnTo>
                    <a:pt x="29059" y="55872"/>
                  </a:lnTo>
                  <a:cubicBezTo>
                    <a:pt x="29024" y="55886"/>
                    <a:pt x="28990" y="55893"/>
                    <a:pt x="28957" y="55893"/>
                  </a:cubicBezTo>
                  <a:cubicBezTo>
                    <a:pt x="28818" y="55893"/>
                    <a:pt x="28698" y="55784"/>
                    <a:pt x="28579" y="55724"/>
                  </a:cubicBezTo>
                  <a:cubicBezTo>
                    <a:pt x="28897" y="55618"/>
                    <a:pt x="29148" y="55445"/>
                    <a:pt x="29460" y="55300"/>
                  </a:cubicBezTo>
                  <a:lnTo>
                    <a:pt x="29460" y="55300"/>
                  </a:lnTo>
                  <a:cubicBezTo>
                    <a:pt x="29382" y="55241"/>
                    <a:pt x="29304" y="55181"/>
                    <a:pt x="29226" y="55120"/>
                  </a:cubicBezTo>
                  <a:lnTo>
                    <a:pt x="29226" y="55120"/>
                  </a:lnTo>
                  <a:cubicBezTo>
                    <a:pt x="28912" y="55260"/>
                    <a:pt x="28599" y="55396"/>
                    <a:pt x="28320" y="55466"/>
                  </a:cubicBezTo>
                  <a:cubicBezTo>
                    <a:pt x="28303" y="55469"/>
                    <a:pt x="28287" y="55471"/>
                    <a:pt x="28272" y="55471"/>
                  </a:cubicBezTo>
                  <a:cubicBezTo>
                    <a:pt x="28115" y="55471"/>
                    <a:pt x="28011" y="55314"/>
                    <a:pt x="27876" y="55281"/>
                  </a:cubicBezTo>
                  <a:cubicBezTo>
                    <a:pt x="28192" y="55105"/>
                    <a:pt x="28508" y="54963"/>
                    <a:pt x="28824" y="54791"/>
                  </a:cubicBezTo>
                  <a:lnTo>
                    <a:pt x="28824" y="54791"/>
                  </a:lnTo>
                  <a:cubicBezTo>
                    <a:pt x="28956" y="54904"/>
                    <a:pt x="29090" y="55014"/>
                    <a:pt x="29226" y="55120"/>
                  </a:cubicBezTo>
                  <a:lnTo>
                    <a:pt x="29226" y="55120"/>
                  </a:lnTo>
                  <a:cubicBezTo>
                    <a:pt x="29245" y="55112"/>
                    <a:pt x="29263" y="55104"/>
                    <a:pt x="29281" y="55096"/>
                  </a:cubicBezTo>
                  <a:cubicBezTo>
                    <a:pt x="29133" y="55022"/>
                    <a:pt x="28986" y="54874"/>
                    <a:pt x="28875" y="54763"/>
                  </a:cubicBezTo>
                  <a:cubicBezTo>
                    <a:pt x="28858" y="54773"/>
                    <a:pt x="28841" y="54782"/>
                    <a:pt x="28824" y="54791"/>
                  </a:cubicBezTo>
                  <a:lnTo>
                    <a:pt x="28824" y="54791"/>
                  </a:lnTo>
                  <a:cubicBezTo>
                    <a:pt x="28746" y="54724"/>
                    <a:pt x="28669" y="54657"/>
                    <a:pt x="28593" y="54588"/>
                  </a:cubicBezTo>
                  <a:lnTo>
                    <a:pt x="28593" y="54588"/>
                  </a:lnTo>
                  <a:cubicBezTo>
                    <a:pt x="28234" y="54731"/>
                    <a:pt x="27943" y="54841"/>
                    <a:pt x="27581" y="55022"/>
                  </a:cubicBezTo>
                  <a:cubicBezTo>
                    <a:pt x="27470" y="54911"/>
                    <a:pt x="27396" y="54874"/>
                    <a:pt x="27322" y="54763"/>
                  </a:cubicBezTo>
                  <a:cubicBezTo>
                    <a:pt x="27655" y="54652"/>
                    <a:pt x="28024" y="54504"/>
                    <a:pt x="28357" y="54357"/>
                  </a:cubicBezTo>
                  <a:cubicBezTo>
                    <a:pt x="28386" y="54371"/>
                    <a:pt x="28421" y="54397"/>
                    <a:pt x="28458" y="54428"/>
                  </a:cubicBezTo>
                  <a:lnTo>
                    <a:pt x="28458" y="54428"/>
                  </a:lnTo>
                  <a:cubicBezTo>
                    <a:pt x="28440" y="54392"/>
                    <a:pt x="28431" y="54356"/>
                    <a:pt x="28431" y="54320"/>
                  </a:cubicBezTo>
                  <a:lnTo>
                    <a:pt x="28283" y="54320"/>
                  </a:lnTo>
                  <a:cubicBezTo>
                    <a:pt x="28209" y="54209"/>
                    <a:pt x="28061" y="54135"/>
                    <a:pt x="27987" y="54024"/>
                  </a:cubicBezTo>
                  <a:lnTo>
                    <a:pt x="27987" y="54024"/>
                  </a:lnTo>
                  <a:cubicBezTo>
                    <a:pt x="28024" y="54135"/>
                    <a:pt x="28098" y="54209"/>
                    <a:pt x="28209" y="54320"/>
                  </a:cubicBezTo>
                  <a:cubicBezTo>
                    <a:pt x="27913" y="54394"/>
                    <a:pt x="27655" y="54467"/>
                    <a:pt x="27359" y="54541"/>
                  </a:cubicBezTo>
                  <a:cubicBezTo>
                    <a:pt x="27433" y="54504"/>
                    <a:pt x="27470" y="54467"/>
                    <a:pt x="27507" y="54357"/>
                  </a:cubicBezTo>
                  <a:lnTo>
                    <a:pt x="27507" y="54357"/>
                  </a:lnTo>
                  <a:cubicBezTo>
                    <a:pt x="27359" y="54394"/>
                    <a:pt x="27285" y="54541"/>
                    <a:pt x="27137" y="54578"/>
                  </a:cubicBezTo>
                  <a:cubicBezTo>
                    <a:pt x="27100" y="54541"/>
                    <a:pt x="27063" y="54467"/>
                    <a:pt x="27063" y="54394"/>
                  </a:cubicBezTo>
                  <a:cubicBezTo>
                    <a:pt x="27692" y="53950"/>
                    <a:pt x="28431" y="53728"/>
                    <a:pt x="29170" y="53469"/>
                  </a:cubicBezTo>
                  <a:cubicBezTo>
                    <a:pt x="29827" y="53272"/>
                    <a:pt x="30484" y="53075"/>
                    <a:pt x="31167" y="52930"/>
                  </a:cubicBezTo>
                  <a:lnTo>
                    <a:pt x="31167" y="52930"/>
                  </a:lnTo>
                  <a:lnTo>
                    <a:pt x="31167" y="53026"/>
                  </a:lnTo>
                  <a:cubicBezTo>
                    <a:pt x="31296" y="52961"/>
                    <a:pt x="31428" y="52900"/>
                    <a:pt x="31562" y="52843"/>
                  </a:cubicBezTo>
                  <a:lnTo>
                    <a:pt x="31562" y="52843"/>
                  </a:lnTo>
                  <a:cubicBezTo>
                    <a:pt x="31614" y="52831"/>
                    <a:pt x="31664" y="52815"/>
                    <a:pt x="31705" y="52785"/>
                  </a:cubicBezTo>
                  <a:lnTo>
                    <a:pt x="31705" y="52785"/>
                  </a:lnTo>
                  <a:cubicBezTo>
                    <a:pt x="32147" y="52609"/>
                    <a:pt x="32609" y="52475"/>
                    <a:pt x="33052" y="52397"/>
                  </a:cubicBezTo>
                  <a:close/>
                  <a:moveTo>
                    <a:pt x="22294" y="56242"/>
                  </a:moveTo>
                  <a:cubicBezTo>
                    <a:pt x="22442" y="56316"/>
                    <a:pt x="22590" y="56390"/>
                    <a:pt x="22700" y="56427"/>
                  </a:cubicBezTo>
                  <a:cubicBezTo>
                    <a:pt x="22601" y="56460"/>
                    <a:pt x="22501" y="56478"/>
                    <a:pt x="22405" y="56478"/>
                  </a:cubicBezTo>
                  <a:cubicBezTo>
                    <a:pt x="22287" y="56478"/>
                    <a:pt x="22174" y="56451"/>
                    <a:pt x="22072" y="56390"/>
                  </a:cubicBezTo>
                  <a:cubicBezTo>
                    <a:pt x="22146" y="56353"/>
                    <a:pt x="22257" y="56316"/>
                    <a:pt x="22294" y="56242"/>
                  </a:cubicBezTo>
                  <a:close/>
                  <a:moveTo>
                    <a:pt x="30908" y="56242"/>
                  </a:moveTo>
                  <a:cubicBezTo>
                    <a:pt x="30982" y="56242"/>
                    <a:pt x="31093" y="56353"/>
                    <a:pt x="31130" y="56390"/>
                  </a:cubicBezTo>
                  <a:cubicBezTo>
                    <a:pt x="31028" y="56451"/>
                    <a:pt x="30915" y="56478"/>
                    <a:pt x="30791" y="56478"/>
                  </a:cubicBezTo>
                  <a:cubicBezTo>
                    <a:pt x="30690" y="56478"/>
                    <a:pt x="30581" y="56460"/>
                    <a:pt x="30464" y="56427"/>
                  </a:cubicBezTo>
                  <a:cubicBezTo>
                    <a:pt x="30612" y="56390"/>
                    <a:pt x="30760" y="56316"/>
                    <a:pt x="30908" y="56242"/>
                  </a:cubicBezTo>
                  <a:close/>
                  <a:moveTo>
                    <a:pt x="26582" y="54394"/>
                  </a:moveTo>
                  <a:cubicBezTo>
                    <a:pt x="26767" y="54652"/>
                    <a:pt x="26915" y="54948"/>
                    <a:pt x="27137" y="55207"/>
                  </a:cubicBezTo>
                  <a:cubicBezTo>
                    <a:pt x="27433" y="55466"/>
                    <a:pt x="27655" y="55724"/>
                    <a:pt x="27987" y="55946"/>
                  </a:cubicBezTo>
                  <a:cubicBezTo>
                    <a:pt x="28357" y="56205"/>
                    <a:pt x="28801" y="56390"/>
                    <a:pt x="29244" y="56575"/>
                  </a:cubicBezTo>
                  <a:cubicBezTo>
                    <a:pt x="29355" y="56612"/>
                    <a:pt x="29540" y="56649"/>
                    <a:pt x="29651" y="56760"/>
                  </a:cubicBezTo>
                  <a:cubicBezTo>
                    <a:pt x="29594" y="56767"/>
                    <a:pt x="29538" y="56770"/>
                    <a:pt x="29482" y="56770"/>
                  </a:cubicBezTo>
                  <a:cubicBezTo>
                    <a:pt x="29242" y="56770"/>
                    <a:pt x="29003" y="56716"/>
                    <a:pt x="28764" y="56686"/>
                  </a:cubicBezTo>
                  <a:cubicBezTo>
                    <a:pt x="28394" y="56575"/>
                    <a:pt x="28024" y="56501"/>
                    <a:pt x="27692" y="56427"/>
                  </a:cubicBezTo>
                  <a:cubicBezTo>
                    <a:pt x="27470" y="56390"/>
                    <a:pt x="27248" y="56353"/>
                    <a:pt x="27026" y="56353"/>
                  </a:cubicBezTo>
                  <a:cubicBezTo>
                    <a:pt x="26903" y="56353"/>
                    <a:pt x="26747" y="56369"/>
                    <a:pt x="26602" y="56369"/>
                  </a:cubicBezTo>
                  <a:cubicBezTo>
                    <a:pt x="26529" y="56369"/>
                    <a:pt x="26459" y="56365"/>
                    <a:pt x="26398" y="56353"/>
                  </a:cubicBezTo>
                  <a:cubicBezTo>
                    <a:pt x="26342" y="56348"/>
                    <a:pt x="26287" y="56346"/>
                    <a:pt x="26233" y="56346"/>
                  </a:cubicBezTo>
                  <a:cubicBezTo>
                    <a:pt x="25889" y="56346"/>
                    <a:pt x="25566" y="56437"/>
                    <a:pt x="25214" y="56501"/>
                  </a:cubicBezTo>
                  <a:cubicBezTo>
                    <a:pt x="24697" y="56612"/>
                    <a:pt x="24216" y="56723"/>
                    <a:pt x="23736" y="56797"/>
                  </a:cubicBezTo>
                  <a:cubicBezTo>
                    <a:pt x="23625" y="56797"/>
                    <a:pt x="23588" y="56797"/>
                    <a:pt x="23551" y="56760"/>
                  </a:cubicBezTo>
                  <a:cubicBezTo>
                    <a:pt x="24290" y="56538"/>
                    <a:pt x="25030" y="56242"/>
                    <a:pt x="25584" y="55687"/>
                  </a:cubicBezTo>
                  <a:cubicBezTo>
                    <a:pt x="25843" y="55429"/>
                    <a:pt x="26176" y="55133"/>
                    <a:pt x="26361" y="54837"/>
                  </a:cubicBezTo>
                  <a:cubicBezTo>
                    <a:pt x="26435" y="54689"/>
                    <a:pt x="26508" y="54541"/>
                    <a:pt x="26582" y="54394"/>
                  </a:cubicBezTo>
                  <a:close/>
                  <a:moveTo>
                    <a:pt x="35418" y="54726"/>
                  </a:moveTo>
                  <a:cubicBezTo>
                    <a:pt x="35936" y="54874"/>
                    <a:pt x="36306" y="55133"/>
                    <a:pt x="36638" y="55429"/>
                  </a:cubicBezTo>
                  <a:cubicBezTo>
                    <a:pt x="37082" y="55798"/>
                    <a:pt x="37452" y="56242"/>
                    <a:pt x="37748" y="56760"/>
                  </a:cubicBezTo>
                  <a:cubicBezTo>
                    <a:pt x="37895" y="57092"/>
                    <a:pt x="38006" y="57462"/>
                    <a:pt x="38117" y="57795"/>
                  </a:cubicBezTo>
                  <a:cubicBezTo>
                    <a:pt x="37674" y="57314"/>
                    <a:pt x="37230" y="56981"/>
                    <a:pt x="36675" y="56723"/>
                  </a:cubicBezTo>
                  <a:cubicBezTo>
                    <a:pt x="36158" y="56427"/>
                    <a:pt x="35603" y="56242"/>
                    <a:pt x="35012" y="56242"/>
                  </a:cubicBezTo>
                  <a:cubicBezTo>
                    <a:pt x="34161" y="56242"/>
                    <a:pt x="33348" y="56464"/>
                    <a:pt x="32535" y="56723"/>
                  </a:cubicBezTo>
                  <a:cubicBezTo>
                    <a:pt x="32239" y="56797"/>
                    <a:pt x="31943" y="56945"/>
                    <a:pt x="31610" y="56981"/>
                  </a:cubicBezTo>
                  <a:cubicBezTo>
                    <a:pt x="31463" y="56981"/>
                    <a:pt x="31315" y="56998"/>
                    <a:pt x="31167" y="56998"/>
                  </a:cubicBezTo>
                  <a:cubicBezTo>
                    <a:pt x="31093" y="56998"/>
                    <a:pt x="31019" y="56994"/>
                    <a:pt x="30945" y="56981"/>
                  </a:cubicBezTo>
                  <a:cubicBezTo>
                    <a:pt x="31906" y="56612"/>
                    <a:pt x="32830" y="56205"/>
                    <a:pt x="33718" y="55651"/>
                  </a:cubicBezTo>
                  <a:cubicBezTo>
                    <a:pt x="33921" y="55669"/>
                    <a:pt x="34124" y="55669"/>
                    <a:pt x="34323" y="55669"/>
                  </a:cubicBezTo>
                  <a:cubicBezTo>
                    <a:pt x="34522" y="55669"/>
                    <a:pt x="34716" y="55669"/>
                    <a:pt x="34901" y="55687"/>
                  </a:cubicBezTo>
                  <a:cubicBezTo>
                    <a:pt x="35307" y="55687"/>
                    <a:pt x="35677" y="55798"/>
                    <a:pt x="36121" y="55798"/>
                  </a:cubicBezTo>
                  <a:lnTo>
                    <a:pt x="36121" y="55724"/>
                  </a:lnTo>
                  <a:cubicBezTo>
                    <a:pt x="35455" y="55614"/>
                    <a:pt x="34864" y="55466"/>
                    <a:pt x="34198" y="55355"/>
                  </a:cubicBezTo>
                  <a:cubicBezTo>
                    <a:pt x="34605" y="55133"/>
                    <a:pt x="35012" y="54948"/>
                    <a:pt x="35418" y="54726"/>
                  </a:cubicBezTo>
                  <a:close/>
                  <a:moveTo>
                    <a:pt x="17672" y="54837"/>
                  </a:moveTo>
                  <a:cubicBezTo>
                    <a:pt x="18042" y="55059"/>
                    <a:pt x="18449" y="55244"/>
                    <a:pt x="18892" y="55466"/>
                  </a:cubicBezTo>
                  <a:cubicBezTo>
                    <a:pt x="18227" y="55577"/>
                    <a:pt x="17635" y="55687"/>
                    <a:pt x="16970" y="55835"/>
                  </a:cubicBezTo>
                  <a:lnTo>
                    <a:pt x="16970" y="55872"/>
                  </a:lnTo>
                  <a:cubicBezTo>
                    <a:pt x="17389" y="55842"/>
                    <a:pt x="17808" y="55788"/>
                    <a:pt x="18246" y="55788"/>
                  </a:cubicBezTo>
                  <a:cubicBezTo>
                    <a:pt x="18349" y="55788"/>
                    <a:pt x="18454" y="55791"/>
                    <a:pt x="18560" y="55798"/>
                  </a:cubicBezTo>
                  <a:lnTo>
                    <a:pt x="19410" y="55798"/>
                  </a:lnTo>
                  <a:cubicBezTo>
                    <a:pt x="20223" y="56242"/>
                    <a:pt x="21000" y="56612"/>
                    <a:pt x="21813" y="56945"/>
                  </a:cubicBezTo>
                  <a:lnTo>
                    <a:pt x="22257" y="57092"/>
                  </a:lnTo>
                  <a:cubicBezTo>
                    <a:pt x="21850" y="57092"/>
                    <a:pt x="21370" y="57055"/>
                    <a:pt x="21000" y="56908"/>
                  </a:cubicBezTo>
                  <a:cubicBezTo>
                    <a:pt x="20113" y="56575"/>
                    <a:pt x="19188" y="56316"/>
                    <a:pt x="18227" y="56316"/>
                  </a:cubicBezTo>
                  <a:cubicBezTo>
                    <a:pt x="17488" y="56316"/>
                    <a:pt x="16748" y="56575"/>
                    <a:pt x="16120" y="56981"/>
                  </a:cubicBezTo>
                  <a:cubicBezTo>
                    <a:pt x="15713" y="57240"/>
                    <a:pt x="15343" y="57499"/>
                    <a:pt x="15085" y="57869"/>
                  </a:cubicBezTo>
                  <a:cubicBezTo>
                    <a:pt x="15158" y="57499"/>
                    <a:pt x="15306" y="57129"/>
                    <a:pt x="15491" y="56797"/>
                  </a:cubicBezTo>
                  <a:cubicBezTo>
                    <a:pt x="15861" y="56131"/>
                    <a:pt x="16415" y="55577"/>
                    <a:pt x="17081" y="55096"/>
                  </a:cubicBezTo>
                  <a:cubicBezTo>
                    <a:pt x="17266" y="54948"/>
                    <a:pt x="17488" y="54874"/>
                    <a:pt x="17672" y="54837"/>
                  </a:cubicBezTo>
                  <a:close/>
                  <a:moveTo>
                    <a:pt x="26642" y="56713"/>
                  </a:moveTo>
                  <a:cubicBezTo>
                    <a:pt x="26721" y="56713"/>
                    <a:pt x="26801" y="56716"/>
                    <a:pt x="26878" y="56723"/>
                  </a:cubicBezTo>
                  <a:cubicBezTo>
                    <a:pt x="27100" y="56723"/>
                    <a:pt x="27322" y="56760"/>
                    <a:pt x="27507" y="56797"/>
                  </a:cubicBezTo>
                  <a:cubicBezTo>
                    <a:pt x="27507" y="57314"/>
                    <a:pt x="27322" y="57795"/>
                    <a:pt x="27285" y="58275"/>
                  </a:cubicBezTo>
                  <a:cubicBezTo>
                    <a:pt x="27396" y="58202"/>
                    <a:pt x="27433" y="58054"/>
                    <a:pt x="27470" y="57906"/>
                  </a:cubicBezTo>
                  <a:cubicBezTo>
                    <a:pt x="27618" y="57536"/>
                    <a:pt x="27692" y="57240"/>
                    <a:pt x="27802" y="56871"/>
                  </a:cubicBezTo>
                  <a:cubicBezTo>
                    <a:pt x="27876" y="56871"/>
                    <a:pt x="28024" y="56908"/>
                    <a:pt x="28135" y="56908"/>
                  </a:cubicBezTo>
                  <a:cubicBezTo>
                    <a:pt x="28061" y="57240"/>
                    <a:pt x="28024" y="57536"/>
                    <a:pt x="27950" y="57869"/>
                  </a:cubicBezTo>
                  <a:lnTo>
                    <a:pt x="27802" y="58423"/>
                  </a:lnTo>
                  <a:cubicBezTo>
                    <a:pt x="27950" y="58275"/>
                    <a:pt x="27987" y="58165"/>
                    <a:pt x="28024" y="58017"/>
                  </a:cubicBezTo>
                  <a:cubicBezTo>
                    <a:pt x="28172" y="57684"/>
                    <a:pt x="28320" y="57351"/>
                    <a:pt x="28431" y="56981"/>
                  </a:cubicBezTo>
                  <a:cubicBezTo>
                    <a:pt x="28542" y="57055"/>
                    <a:pt x="28690" y="57055"/>
                    <a:pt x="28764" y="57092"/>
                  </a:cubicBezTo>
                  <a:cubicBezTo>
                    <a:pt x="28727" y="57351"/>
                    <a:pt x="28616" y="57647"/>
                    <a:pt x="28542" y="57906"/>
                  </a:cubicBezTo>
                  <a:cubicBezTo>
                    <a:pt x="28357" y="58386"/>
                    <a:pt x="28172" y="58830"/>
                    <a:pt x="27950" y="59274"/>
                  </a:cubicBezTo>
                  <a:cubicBezTo>
                    <a:pt x="27876" y="59348"/>
                    <a:pt x="27839" y="59385"/>
                    <a:pt x="27839" y="59495"/>
                  </a:cubicBezTo>
                  <a:cubicBezTo>
                    <a:pt x="28061" y="59311"/>
                    <a:pt x="28246" y="59015"/>
                    <a:pt x="28431" y="58756"/>
                  </a:cubicBezTo>
                  <a:cubicBezTo>
                    <a:pt x="28764" y="58238"/>
                    <a:pt x="29096" y="57721"/>
                    <a:pt x="29244" y="57129"/>
                  </a:cubicBezTo>
                  <a:cubicBezTo>
                    <a:pt x="29466" y="57166"/>
                    <a:pt x="29688" y="57166"/>
                    <a:pt x="29873" y="57166"/>
                  </a:cubicBezTo>
                  <a:cubicBezTo>
                    <a:pt x="29873" y="57462"/>
                    <a:pt x="29725" y="57721"/>
                    <a:pt x="29577" y="58017"/>
                  </a:cubicBezTo>
                  <a:cubicBezTo>
                    <a:pt x="29355" y="58460"/>
                    <a:pt x="29059" y="58904"/>
                    <a:pt x="28727" y="59348"/>
                  </a:cubicBezTo>
                  <a:cubicBezTo>
                    <a:pt x="28542" y="59569"/>
                    <a:pt x="28357" y="59828"/>
                    <a:pt x="28172" y="60087"/>
                  </a:cubicBezTo>
                  <a:cubicBezTo>
                    <a:pt x="27987" y="60568"/>
                    <a:pt x="27692" y="60863"/>
                    <a:pt x="27470" y="61196"/>
                  </a:cubicBezTo>
                  <a:cubicBezTo>
                    <a:pt x="27211" y="61677"/>
                    <a:pt x="26841" y="62046"/>
                    <a:pt x="26582" y="62490"/>
                  </a:cubicBezTo>
                  <a:cubicBezTo>
                    <a:pt x="26398" y="62157"/>
                    <a:pt x="26176" y="61862"/>
                    <a:pt x="25954" y="61529"/>
                  </a:cubicBezTo>
                  <a:cubicBezTo>
                    <a:pt x="25658" y="61122"/>
                    <a:pt x="25399" y="60679"/>
                    <a:pt x="25067" y="60272"/>
                  </a:cubicBezTo>
                  <a:cubicBezTo>
                    <a:pt x="24882" y="60013"/>
                    <a:pt x="24623" y="59717"/>
                    <a:pt x="24438" y="59459"/>
                  </a:cubicBezTo>
                  <a:cubicBezTo>
                    <a:pt x="24142" y="59089"/>
                    <a:pt x="23884" y="58645"/>
                    <a:pt x="23625" y="58238"/>
                  </a:cubicBezTo>
                  <a:cubicBezTo>
                    <a:pt x="23440" y="57980"/>
                    <a:pt x="23329" y="57647"/>
                    <a:pt x="23329" y="57314"/>
                  </a:cubicBezTo>
                  <a:cubicBezTo>
                    <a:pt x="23551" y="57314"/>
                    <a:pt x="23773" y="57277"/>
                    <a:pt x="23957" y="57277"/>
                  </a:cubicBezTo>
                  <a:cubicBezTo>
                    <a:pt x="24179" y="58017"/>
                    <a:pt x="24660" y="58719"/>
                    <a:pt x="25104" y="59348"/>
                  </a:cubicBezTo>
                  <a:cubicBezTo>
                    <a:pt x="25178" y="59459"/>
                    <a:pt x="25251" y="59532"/>
                    <a:pt x="25362" y="59569"/>
                  </a:cubicBezTo>
                  <a:cubicBezTo>
                    <a:pt x="25288" y="59459"/>
                    <a:pt x="25251" y="59348"/>
                    <a:pt x="25178" y="59200"/>
                  </a:cubicBezTo>
                  <a:cubicBezTo>
                    <a:pt x="24919" y="58793"/>
                    <a:pt x="24734" y="58386"/>
                    <a:pt x="24623" y="57980"/>
                  </a:cubicBezTo>
                  <a:cubicBezTo>
                    <a:pt x="24512" y="57684"/>
                    <a:pt x="24438" y="57425"/>
                    <a:pt x="24364" y="57129"/>
                  </a:cubicBezTo>
                  <a:cubicBezTo>
                    <a:pt x="24475" y="57092"/>
                    <a:pt x="24623" y="57092"/>
                    <a:pt x="24697" y="57055"/>
                  </a:cubicBezTo>
                  <a:cubicBezTo>
                    <a:pt x="24845" y="57462"/>
                    <a:pt x="25030" y="57869"/>
                    <a:pt x="25214" y="58275"/>
                  </a:cubicBezTo>
                  <a:cubicBezTo>
                    <a:pt x="25251" y="58349"/>
                    <a:pt x="25251" y="58386"/>
                    <a:pt x="25288" y="58423"/>
                  </a:cubicBezTo>
                  <a:cubicBezTo>
                    <a:pt x="25288" y="58238"/>
                    <a:pt x="25214" y="58054"/>
                    <a:pt x="25178" y="57869"/>
                  </a:cubicBezTo>
                  <a:cubicBezTo>
                    <a:pt x="25067" y="57536"/>
                    <a:pt x="25030" y="57240"/>
                    <a:pt x="24993" y="56908"/>
                  </a:cubicBezTo>
                  <a:cubicBezTo>
                    <a:pt x="25067" y="56908"/>
                    <a:pt x="25214" y="56871"/>
                    <a:pt x="25288" y="56871"/>
                  </a:cubicBezTo>
                  <a:cubicBezTo>
                    <a:pt x="25399" y="57277"/>
                    <a:pt x="25547" y="57684"/>
                    <a:pt x="25732" y="58091"/>
                  </a:cubicBezTo>
                  <a:cubicBezTo>
                    <a:pt x="25769" y="58165"/>
                    <a:pt x="25806" y="58238"/>
                    <a:pt x="25843" y="58275"/>
                  </a:cubicBezTo>
                  <a:cubicBezTo>
                    <a:pt x="25806" y="57795"/>
                    <a:pt x="25621" y="57314"/>
                    <a:pt x="25621" y="56797"/>
                  </a:cubicBezTo>
                  <a:cubicBezTo>
                    <a:pt x="25950" y="56767"/>
                    <a:pt x="26303" y="56713"/>
                    <a:pt x="26642" y="56713"/>
                  </a:cubicBezTo>
                  <a:close/>
                  <a:moveTo>
                    <a:pt x="25727" y="0"/>
                  </a:moveTo>
                  <a:cubicBezTo>
                    <a:pt x="25556" y="0"/>
                    <a:pt x="25381" y="10"/>
                    <a:pt x="25214" y="10"/>
                  </a:cubicBezTo>
                  <a:cubicBezTo>
                    <a:pt x="24549" y="47"/>
                    <a:pt x="23957" y="305"/>
                    <a:pt x="23403" y="601"/>
                  </a:cubicBezTo>
                  <a:cubicBezTo>
                    <a:pt x="22774" y="971"/>
                    <a:pt x="22257" y="1636"/>
                    <a:pt x="22072" y="2339"/>
                  </a:cubicBezTo>
                  <a:cubicBezTo>
                    <a:pt x="21961" y="2819"/>
                    <a:pt x="22109" y="3337"/>
                    <a:pt x="22331" y="3818"/>
                  </a:cubicBezTo>
                  <a:cubicBezTo>
                    <a:pt x="21407" y="4224"/>
                    <a:pt x="20741" y="5038"/>
                    <a:pt x="20445" y="6036"/>
                  </a:cubicBezTo>
                  <a:cubicBezTo>
                    <a:pt x="20260" y="6664"/>
                    <a:pt x="20223" y="7367"/>
                    <a:pt x="20408" y="7995"/>
                  </a:cubicBezTo>
                  <a:cubicBezTo>
                    <a:pt x="20482" y="8365"/>
                    <a:pt x="20741" y="8661"/>
                    <a:pt x="20963" y="8920"/>
                  </a:cubicBezTo>
                  <a:cubicBezTo>
                    <a:pt x="20371" y="9400"/>
                    <a:pt x="19743" y="9955"/>
                    <a:pt x="19299" y="10546"/>
                  </a:cubicBezTo>
                  <a:cubicBezTo>
                    <a:pt x="18819" y="11101"/>
                    <a:pt x="18338" y="11655"/>
                    <a:pt x="17672" y="11988"/>
                  </a:cubicBezTo>
                  <a:cubicBezTo>
                    <a:pt x="17525" y="12062"/>
                    <a:pt x="17340" y="12173"/>
                    <a:pt x="17340" y="12284"/>
                  </a:cubicBezTo>
                  <a:cubicBezTo>
                    <a:pt x="17340" y="12478"/>
                    <a:pt x="17452" y="12587"/>
                    <a:pt x="17604" y="12587"/>
                  </a:cubicBezTo>
                  <a:cubicBezTo>
                    <a:pt x="17626" y="12587"/>
                    <a:pt x="17649" y="12584"/>
                    <a:pt x="17672" y="12580"/>
                  </a:cubicBezTo>
                  <a:cubicBezTo>
                    <a:pt x="18045" y="12494"/>
                    <a:pt x="18373" y="12408"/>
                    <a:pt x="18708" y="12408"/>
                  </a:cubicBezTo>
                  <a:cubicBezTo>
                    <a:pt x="18805" y="12408"/>
                    <a:pt x="18903" y="12415"/>
                    <a:pt x="19003" y="12432"/>
                  </a:cubicBezTo>
                  <a:cubicBezTo>
                    <a:pt x="18966" y="12580"/>
                    <a:pt x="18892" y="12728"/>
                    <a:pt x="18782" y="12801"/>
                  </a:cubicBezTo>
                  <a:cubicBezTo>
                    <a:pt x="18338" y="13356"/>
                    <a:pt x="17820" y="13837"/>
                    <a:pt x="17303" y="14317"/>
                  </a:cubicBezTo>
                  <a:cubicBezTo>
                    <a:pt x="16785" y="14798"/>
                    <a:pt x="16231" y="15205"/>
                    <a:pt x="15676" y="15611"/>
                  </a:cubicBezTo>
                  <a:cubicBezTo>
                    <a:pt x="14567" y="16462"/>
                    <a:pt x="13310" y="17201"/>
                    <a:pt x="12053" y="17645"/>
                  </a:cubicBezTo>
                  <a:cubicBezTo>
                    <a:pt x="11350" y="17903"/>
                    <a:pt x="10611" y="18162"/>
                    <a:pt x="9872" y="18273"/>
                  </a:cubicBezTo>
                  <a:cubicBezTo>
                    <a:pt x="9773" y="18283"/>
                    <a:pt x="9674" y="18288"/>
                    <a:pt x="9574" y="18288"/>
                  </a:cubicBezTo>
                  <a:cubicBezTo>
                    <a:pt x="9301" y="18288"/>
                    <a:pt x="9023" y="18253"/>
                    <a:pt x="8726" y="18199"/>
                  </a:cubicBezTo>
                  <a:cubicBezTo>
                    <a:pt x="8984" y="17940"/>
                    <a:pt x="9206" y="17571"/>
                    <a:pt x="9354" y="17201"/>
                  </a:cubicBezTo>
                  <a:cubicBezTo>
                    <a:pt x="9539" y="16646"/>
                    <a:pt x="9724" y="15981"/>
                    <a:pt x="9539" y="15389"/>
                  </a:cubicBezTo>
                  <a:cubicBezTo>
                    <a:pt x="9465" y="14835"/>
                    <a:pt x="8984" y="14280"/>
                    <a:pt x="8430" y="14132"/>
                  </a:cubicBezTo>
                  <a:cubicBezTo>
                    <a:pt x="8294" y="14108"/>
                    <a:pt x="8150" y="14095"/>
                    <a:pt x="8003" y="14095"/>
                  </a:cubicBezTo>
                  <a:cubicBezTo>
                    <a:pt x="7707" y="14095"/>
                    <a:pt x="7395" y="14145"/>
                    <a:pt x="7099" y="14243"/>
                  </a:cubicBezTo>
                  <a:cubicBezTo>
                    <a:pt x="6729" y="14317"/>
                    <a:pt x="6396" y="14502"/>
                    <a:pt x="6138" y="14761"/>
                  </a:cubicBezTo>
                  <a:cubicBezTo>
                    <a:pt x="5620" y="15168"/>
                    <a:pt x="5213" y="15611"/>
                    <a:pt x="4955" y="16277"/>
                  </a:cubicBezTo>
                  <a:cubicBezTo>
                    <a:pt x="4733" y="16979"/>
                    <a:pt x="4696" y="17645"/>
                    <a:pt x="4844" y="18384"/>
                  </a:cubicBezTo>
                  <a:cubicBezTo>
                    <a:pt x="4918" y="18865"/>
                    <a:pt x="5065" y="19382"/>
                    <a:pt x="5361" y="19752"/>
                  </a:cubicBezTo>
                  <a:cubicBezTo>
                    <a:pt x="5768" y="20233"/>
                    <a:pt x="6285" y="20602"/>
                    <a:pt x="6840" y="20935"/>
                  </a:cubicBezTo>
                  <a:cubicBezTo>
                    <a:pt x="6692" y="21637"/>
                    <a:pt x="6766" y="22377"/>
                    <a:pt x="6433" y="23079"/>
                  </a:cubicBezTo>
                  <a:cubicBezTo>
                    <a:pt x="5102" y="26407"/>
                    <a:pt x="3808" y="29771"/>
                    <a:pt x="2514" y="33098"/>
                  </a:cubicBezTo>
                  <a:cubicBezTo>
                    <a:pt x="1886" y="34725"/>
                    <a:pt x="1257" y="36278"/>
                    <a:pt x="666" y="37905"/>
                  </a:cubicBezTo>
                  <a:cubicBezTo>
                    <a:pt x="481" y="38311"/>
                    <a:pt x="333" y="38718"/>
                    <a:pt x="148" y="39162"/>
                  </a:cubicBezTo>
                  <a:cubicBezTo>
                    <a:pt x="0" y="39457"/>
                    <a:pt x="0" y="39827"/>
                    <a:pt x="148" y="40160"/>
                  </a:cubicBezTo>
                  <a:cubicBezTo>
                    <a:pt x="259" y="40345"/>
                    <a:pt x="370" y="40493"/>
                    <a:pt x="481" y="40677"/>
                  </a:cubicBezTo>
                  <a:cubicBezTo>
                    <a:pt x="851" y="41787"/>
                    <a:pt x="1368" y="42859"/>
                    <a:pt x="2034" y="43820"/>
                  </a:cubicBezTo>
                  <a:cubicBezTo>
                    <a:pt x="2219" y="44153"/>
                    <a:pt x="2551" y="44411"/>
                    <a:pt x="2773" y="44744"/>
                  </a:cubicBezTo>
                  <a:cubicBezTo>
                    <a:pt x="2884" y="44892"/>
                    <a:pt x="3032" y="44929"/>
                    <a:pt x="3106" y="45003"/>
                  </a:cubicBezTo>
                  <a:cubicBezTo>
                    <a:pt x="3402" y="45262"/>
                    <a:pt x="3624" y="45484"/>
                    <a:pt x="3882" y="45705"/>
                  </a:cubicBezTo>
                  <a:cubicBezTo>
                    <a:pt x="4178" y="45890"/>
                    <a:pt x="4437" y="46038"/>
                    <a:pt x="4733" y="46223"/>
                  </a:cubicBezTo>
                  <a:cubicBezTo>
                    <a:pt x="5250" y="46408"/>
                    <a:pt x="5694" y="46593"/>
                    <a:pt x="6249" y="46630"/>
                  </a:cubicBezTo>
                  <a:cubicBezTo>
                    <a:pt x="6523" y="46687"/>
                    <a:pt x="6798" y="46712"/>
                    <a:pt x="7071" y="46712"/>
                  </a:cubicBezTo>
                  <a:cubicBezTo>
                    <a:pt x="7678" y="46712"/>
                    <a:pt x="8275" y="46586"/>
                    <a:pt x="8836" y="46408"/>
                  </a:cubicBezTo>
                  <a:cubicBezTo>
                    <a:pt x="9502" y="46186"/>
                    <a:pt x="10056" y="45816"/>
                    <a:pt x="10611" y="45447"/>
                  </a:cubicBezTo>
                  <a:cubicBezTo>
                    <a:pt x="11240" y="44966"/>
                    <a:pt x="11757" y="44337"/>
                    <a:pt x="12238" y="43709"/>
                  </a:cubicBezTo>
                  <a:cubicBezTo>
                    <a:pt x="12681" y="43080"/>
                    <a:pt x="13088" y="42415"/>
                    <a:pt x="13421" y="41750"/>
                  </a:cubicBezTo>
                  <a:cubicBezTo>
                    <a:pt x="13569" y="41380"/>
                    <a:pt x="13975" y="41195"/>
                    <a:pt x="14086" y="40751"/>
                  </a:cubicBezTo>
                  <a:cubicBezTo>
                    <a:pt x="14123" y="40677"/>
                    <a:pt x="13975" y="40640"/>
                    <a:pt x="13938" y="40566"/>
                  </a:cubicBezTo>
                  <a:cubicBezTo>
                    <a:pt x="13938" y="40530"/>
                    <a:pt x="13975" y="40530"/>
                    <a:pt x="13975" y="40493"/>
                  </a:cubicBezTo>
                  <a:cubicBezTo>
                    <a:pt x="14086" y="40493"/>
                    <a:pt x="14160" y="40493"/>
                    <a:pt x="14271" y="40382"/>
                  </a:cubicBezTo>
                  <a:cubicBezTo>
                    <a:pt x="14345" y="40308"/>
                    <a:pt x="14382" y="40160"/>
                    <a:pt x="14345" y="40012"/>
                  </a:cubicBezTo>
                  <a:cubicBezTo>
                    <a:pt x="13606" y="37757"/>
                    <a:pt x="12829" y="35538"/>
                    <a:pt x="12053" y="33283"/>
                  </a:cubicBezTo>
                  <a:cubicBezTo>
                    <a:pt x="11498" y="31657"/>
                    <a:pt x="10944" y="30030"/>
                    <a:pt x="10315" y="28477"/>
                  </a:cubicBezTo>
                  <a:cubicBezTo>
                    <a:pt x="9909" y="27331"/>
                    <a:pt x="9539" y="26111"/>
                    <a:pt x="9095" y="24965"/>
                  </a:cubicBezTo>
                  <a:cubicBezTo>
                    <a:pt x="8652" y="23819"/>
                    <a:pt x="8245" y="22599"/>
                    <a:pt x="7801" y="21453"/>
                  </a:cubicBezTo>
                  <a:lnTo>
                    <a:pt x="7801" y="21453"/>
                  </a:lnTo>
                  <a:cubicBezTo>
                    <a:pt x="8459" y="21658"/>
                    <a:pt x="9161" y="21761"/>
                    <a:pt x="9866" y="21761"/>
                  </a:cubicBezTo>
                  <a:cubicBezTo>
                    <a:pt x="10429" y="21761"/>
                    <a:pt x="10993" y="21695"/>
                    <a:pt x="11535" y="21564"/>
                  </a:cubicBezTo>
                  <a:cubicBezTo>
                    <a:pt x="12681" y="21305"/>
                    <a:pt x="13754" y="20750"/>
                    <a:pt x="14826" y="20270"/>
                  </a:cubicBezTo>
                  <a:cubicBezTo>
                    <a:pt x="15639" y="19789"/>
                    <a:pt x="16378" y="19345"/>
                    <a:pt x="17155" y="18828"/>
                  </a:cubicBezTo>
                  <a:cubicBezTo>
                    <a:pt x="17783" y="18458"/>
                    <a:pt x="18338" y="17977"/>
                    <a:pt x="18929" y="17571"/>
                  </a:cubicBezTo>
                  <a:cubicBezTo>
                    <a:pt x="19299" y="17349"/>
                    <a:pt x="19632" y="17053"/>
                    <a:pt x="20002" y="16868"/>
                  </a:cubicBezTo>
                  <a:cubicBezTo>
                    <a:pt x="20041" y="16862"/>
                    <a:pt x="20081" y="16859"/>
                    <a:pt x="20123" y="16859"/>
                  </a:cubicBezTo>
                  <a:cubicBezTo>
                    <a:pt x="20315" y="16859"/>
                    <a:pt x="20528" y="16925"/>
                    <a:pt x="20741" y="17016"/>
                  </a:cubicBezTo>
                  <a:cubicBezTo>
                    <a:pt x="20445" y="17053"/>
                    <a:pt x="20186" y="17201"/>
                    <a:pt x="19928" y="17386"/>
                  </a:cubicBezTo>
                  <a:cubicBezTo>
                    <a:pt x="19706" y="17608"/>
                    <a:pt x="19521" y="17903"/>
                    <a:pt x="19558" y="18199"/>
                  </a:cubicBezTo>
                  <a:cubicBezTo>
                    <a:pt x="19558" y="18569"/>
                    <a:pt x="19891" y="18902"/>
                    <a:pt x="20223" y="19123"/>
                  </a:cubicBezTo>
                  <a:cubicBezTo>
                    <a:pt x="20558" y="19338"/>
                    <a:pt x="20923" y="19461"/>
                    <a:pt x="21289" y="19461"/>
                  </a:cubicBezTo>
                  <a:cubicBezTo>
                    <a:pt x="21490" y="19461"/>
                    <a:pt x="21691" y="19424"/>
                    <a:pt x="21887" y="19345"/>
                  </a:cubicBezTo>
                  <a:cubicBezTo>
                    <a:pt x="22257" y="19197"/>
                    <a:pt x="22590" y="18902"/>
                    <a:pt x="22848" y="18643"/>
                  </a:cubicBezTo>
                  <a:cubicBezTo>
                    <a:pt x="23070" y="18347"/>
                    <a:pt x="23218" y="17977"/>
                    <a:pt x="23366" y="17682"/>
                  </a:cubicBezTo>
                  <a:cubicBezTo>
                    <a:pt x="23699" y="17903"/>
                    <a:pt x="23994" y="18051"/>
                    <a:pt x="24327" y="18236"/>
                  </a:cubicBezTo>
                  <a:cubicBezTo>
                    <a:pt x="24068" y="18680"/>
                    <a:pt x="23699" y="19160"/>
                    <a:pt x="23329" y="19530"/>
                  </a:cubicBezTo>
                  <a:cubicBezTo>
                    <a:pt x="23070" y="19752"/>
                    <a:pt x="22848" y="19974"/>
                    <a:pt x="22627" y="20159"/>
                  </a:cubicBezTo>
                  <a:cubicBezTo>
                    <a:pt x="22516" y="20270"/>
                    <a:pt x="22479" y="20380"/>
                    <a:pt x="22516" y="20491"/>
                  </a:cubicBezTo>
                  <a:cubicBezTo>
                    <a:pt x="22590" y="20639"/>
                    <a:pt x="22700" y="20676"/>
                    <a:pt x="22848" y="20676"/>
                  </a:cubicBezTo>
                  <a:cubicBezTo>
                    <a:pt x="23255" y="20713"/>
                    <a:pt x="23736" y="20713"/>
                    <a:pt x="24142" y="20824"/>
                  </a:cubicBezTo>
                  <a:cubicBezTo>
                    <a:pt x="24105" y="21305"/>
                    <a:pt x="24142" y="21785"/>
                    <a:pt x="24142" y="22303"/>
                  </a:cubicBezTo>
                  <a:cubicBezTo>
                    <a:pt x="24179" y="25002"/>
                    <a:pt x="24290" y="27775"/>
                    <a:pt x="24438" y="30510"/>
                  </a:cubicBezTo>
                  <a:cubicBezTo>
                    <a:pt x="24438" y="30621"/>
                    <a:pt x="24475" y="30695"/>
                    <a:pt x="24475" y="30843"/>
                  </a:cubicBezTo>
                  <a:cubicBezTo>
                    <a:pt x="24475" y="31361"/>
                    <a:pt x="24512" y="31841"/>
                    <a:pt x="24438" y="32359"/>
                  </a:cubicBezTo>
                  <a:cubicBezTo>
                    <a:pt x="24475" y="32470"/>
                    <a:pt x="24475" y="32544"/>
                    <a:pt x="24475" y="32692"/>
                  </a:cubicBezTo>
                  <a:cubicBezTo>
                    <a:pt x="24512" y="34355"/>
                    <a:pt x="24549" y="36056"/>
                    <a:pt x="24623" y="37720"/>
                  </a:cubicBezTo>
                  <a:cubicBezTo>
                    <a:pt x="24512" y="37831"/>
                    <a:pt x="24364" y="37868"/>
                    <a:pt x="24290" y="37942"/>
                  </a:cubicBezTo>
                  <a:cubicBezTo>
                    <a:pt x="23957" y="38126"/>
                    <a:pt x="23551" y="38126"/>
                    <a:pt x="23181" y="38200"/>
                  </a:cubicBezTo>
                  <a:cubicBezTo>
                    <a:pt x="22959" y="38200"/>
                    <a:pt x="22774" y="38200"/>
                    <a:pt x="22516" y="38274"/>
                  </a:cubicBezTo>
                  <a:cubicBezTo>
                    <a:pt x="22331" y="38311"/>
                    <a:pt x="22294" y="38607"/>
                    <a:pt x="22442" y="38755"/>
                  </a:cubicBezTo>
                  <a:cubicBezTo>
                    <a:pt x="22664" y="38977"/>
                    <a:pt x="22996" y="39125"/>
                    <a:pt x="23255" y="39309"/>
                  </a:cubicBezTo>
                  <a:cubicBezTo>
                    <a:pt x="23588" y="39531"/>
                    <a:pt x="23957" y="39679"/>
                    <a:pt x="24327" y="39864"/>
                  </a:cubicBezTo>
                  <a:cubicBezTo>
                    <a:pt x="24142" y="40825"/>
                    <a:pt x="23957" y="41823"/>
                    <a:pt x="23736" y="42822"/>
                  </a:cubicBezTo>
                  <a:cubicBezTo>
                    <a:pt x="23551" y="43672"/>
                    <a:pt x="23255" y="44522"/>
                    <a:pt x="22959" y="45336"/>
                  </a:cubicBezTo>
                  <a:cubicBezTo>
                    <a:pt x="22664" y="46186"/>
                    <a:pt x="22331" y="46999"/>
                    <a:pt x="21887" y="47739"/>
                  </a:cubicBezTo>
                  <a:cubicBezTo>
                    <a:pt x="21554" y="48367"/>
                    <a:pt x="21148" y="48922"/>
                    <a:pt x="20741" y="49439"/>
                  </a:cubicBezTo>
                  <a:cubicBezTo>
                    <a:pt x="20593" y="49624"/>
                    <a:pt x="20445" y="49772"/>
                    <a:pt x="20371" y="49920"/>
                  </a:cubicBezTo>
                  <a:cubicBezTo>
                    <a:pt x="20260" y="50068"/>
                    <a:pt x="20371" y="50290"/>
                    <a:pt x="20556" y="50290"/>
                  </a:cubicBezTo>
                  <a:cubicBezTo>
                    <a:pt x="20642" y="50298"/>
                    <a:pt x="20726" y="50300"/>
                    <a:pt x="20810" y="50300"/>
                  </a:cubicBezTo>
                  <a:cubicBezTo>
                    <a:pt x="21037" y="50300"/>
                    <a:pt x="21258" y="50279"/>
                    <a:pt x="21486" y="50279"/>
                  </a:cubicBezTo>
                  <a:cubicBezTo>
                    <a:pt x="21569" y="50279"/>
                    <a:pt x="21653" y="50282"/>
                    <a:pt x="21739" y="50290"/>
                  </a:cubicBezTo>
                  <a:cubicBezTo>
                    <a:pt x="21887" y="50290"/>
                    <a:pt x="22035" y="50327"/>
                    <a:pt x="22146" y="50327"/>
                  </a:cubicBezTo>
                  <a:cubicBezTo>
                    <a:pt x="22405" y="50327"/>
                    <a:pt x="22590" y="50364"/>
                    <a:pt x="22774" y="50364"/>
                  </a:cubicBezTo>
                  <a:lnTo>
                    <a:pt x="22774" y="50438"/>
                  </a:lnTo>
                  <a:lnTo>
                    <a:pt x="22627" y="50438"/>
                  </a:lnTo>
                  <a:cubicBezTo>
                    <a:pt x="22590" y="50512"/>
                    <a:pt x="22590" y="50623"/>
                    <a:pt x="22590" y="50696"/>
                  </a:cubicBezTo>
                  <a:cubicBezTo>
                    <a:pt x="22479" y="50881"/>
                    <a:pt x="22331" y="51066"/>
                    <a:pt x="22220" y="51251"/>
                  </a:cubicBezTo>
                  <a:cubicBezTo>
                    <a:pt x="22035" y="51214"/>
                    <a:pt x="21887" y="51103"/>
                    <a:pt x="21739" y="51029"/>
                  </a:cubicBezTo>
                  <a:cubicBezTo>
                    <a:pt x="21370" y="50733"/>
                    <a:pt x="20926" y="50549"/>
                    <a:pt x="20482" y="50475"/>
                  </a:cubicBezTo>
                  <a:cubicBezTo>
                    <a:pt x="20039" y="50327"/>
                    <a:pt x="19521" y="50253"/>
                    <a:pt x="19003" y="50142"/>
                  </a:cubicBezTo>
                  <a:cubicBezTo>
                    <a:pt x="18264" y="49957"/>
                    <a:pt x="17525" y="49772"/>
                    <a:pt x="16970" y="49218"/>
                  </a:cubicBezTo>
                  <a:cubicBezTo>
                    <a:pt x="16904" y="49152"/>
                    <a:pt x="16809" y="49027"/>
                    <a:pt x="16710" y="49027"/>
                  </a:cubicBezTo>
                  <a:cubicBezTo>
                    <a:pt x="16698" y="49027"/>
                    <a:pt x="16686" y="49029"/>
                    <a:pt x="16674" y="49033"/>
                  </a:cubicBezTo>
                  <a:cubicBezTo>
                    <a:pt x="16526" y="49033"/>
                    <a:pt x="16415" y="49181"/>
                    <a:pt x="16415" y="49329"/>
                  </a:cubicBezTo>
                  <a:cubicBezTo>
                    <a:pt x="16378" y="49920"/>
                    <a:pt x="16415" y="50475"/>
                    <a:pt x="16489" y="51066"/>
                  </a:cubicBezTo>
                  <a:cubicBezTo>
                    <a:pt x="16526" y="51399"/>
                    <a:pt x="16600" y="51732"/>
                    <a:pt x="16748" y="51990"/>
                  </a:cubicBezTo>
                  <a:cubicBezTo>
                    <a:pt x="16342" y="52138"/>
                    <a:pt x="15972" y="52286"/>
                    <a:pt x="15565" y="52360"/>
                  </a:cubicBezTo>
                  <a:cubicBezTo>
                    <a:pt x="15269" y="52397"/>
                    <a:pt x="14937" y="52360"/>
                    <a:pt x="14678" y="52471"/>
                  </a:cubicBezTo>
                  <a:cubicBezTo>
                    <a:pt x="14493" y="52508"/>
                    <a:pt x="14382" y="52767"/>
                    <a:pt x="14530" y="52915"/>
                  </a:cubicBezTo>
                  <a:cubicBezTo>
                    <a:pt x="14900" y="53284"/>
                    <a:pt x="15380" y="53543"/>
                    <a:pt x="15787" y="53839"/>
                  </a:cubicBezTo>
                  <a:cubicBezTo>
                    <a:pt x="16194" y="54135"/>
                    <a:pt x="16674" y="54357"/>
                    <a:pt x="17081" y="54615"/>
                  </a:cubicBezTo>
                  <a:cubicBezTo>
                    <a:pt x="16157" y="54948"/>
                    <a:pt x="15417" y="55651"/>
                    <a:pt x="14937" y="56464"/>
                  </a:cubicBezTo>
                  <a:cubicBezTo>
                    <a:pt x="14567" y="57129"/>
                    <a:pt x="14382" y="57869"/>
                    <a:pt x="14197" y="58608"/>
                  </a:cubicBezTo>
                  <a:cubicBezTo>
                    <a:pt x="14160" y="58830"/>
                    <a:pt x="14086" y="59015"/>
                    <a:pt x="14086" y="59237"/>
                  </a:cubicBezTo>
                  <a:cubicBezTo>
                    <a:pt x="14118" y="59301"/>
                    <a:pt x="14178" y="59392"/>
                    <a:pt x="14265" y="59392"/>
                  </a:cubicBezTo>
                  <a:cubicBezTo>
                    <a:pt x="14279" y="59392"/>
                    <a:pt x="14293" y="59390"/>
                    <a:pt x="14308" y="59385"/>
                  </a:cubicBezTo>
                  <a:cubicBezTo>
                    <a:pt x="14456" y="59385"/>
                    <a:pt x="14530" y="59237"/>
                    <a:pt x="14567" y="59163"/>
                  </a:cubicBezTo>
                  <a:cubicBezTo>
                    <a:pt x="14715" y="58904"/>
                    <a:pt x="14900" y="58645"/>
                    <a:pt x="15121" y="58423"/>
                  </a:cubicBezTo>
                  <a:cubicBezTo>
                    <a:pt x="15639" y="57832"/>
                    <a:pt x="16342" y="57462"/>
                    <a:pt x="17044" y="57166"/>
                  </a:cubicBezTo>
                  <a:cubicBezTo>
                    <a:pt x="17310" y="57086"/>
                    <a:pt x="17596" y="57026"/>
                    <a:pt x="17887" y="57026"/>
                  </a:cubicBezTo>
                  <a:cubicBezTo>
                    <a:pt x="18000" y="57026"/>
                    <a:pt x="18113" y="57035"/>
                    <a:pt x="18227" y="57055"/>
                  </a:cubicBezTo>
                  <a:cubicBezTo>
                    <a:pt x="18892" y="57092"/>
                    <a:pt x="19484" y="57277"/>
                    <a:pt x="20113" y="57462"/>
                  </a:cubicBezTo>
                  <a:cubicBezTo>
                    <a:pt x="20445" y="57536"/>
                    <a:pt x="20778" y="57684"/>
                    <a:pt x="21111" y="57721"/>
                  </a:cubicBezTo>
                  <a:cubicBezTo>
                    <a:pt x="21337" y="57773"/>
                    <a:pt x="21581" y="57809"/>
                    <a:pt x="21829" y="57809"/>
                  </a:cubicBezTo>
                  <a:cubicBezTo>
                    <a:pt x="22106" y="57809"/>
                    <a:pt x="22390" y="57764"/>
                    <a:pt x="22664" y="57647"/>
                  </a:cubicBezTo>
                  <a:cubicBezTo>
                    <a:pt x="22700" y="57795"/>
                    <a:pt x="22700" y="57980"/>
                    <a:pt x="22811" y="58091"/>
                  </a:cubicBezTo>
                  <a:cubicBezTo>
                    <a:pt x="23070" y="58793"/>
                    <a:pt x="23551" y="59459"/>
                    <a:pt x="23994" y="60050"/>
                  </a:cubicBezTo>
                  <a:cubicBezTo>
                    <a:pt x="24475" y="60605"/>
                    <a:pt x="24882" y="61159"/>
                    <a:pt x="25288" y="61751"/>
                  </a:cubicBezTo>
                  <a:cubicBezTo>
                    <a:pt x="25584" y="62194"/>
                    <a:pt x="25954" y="62601"/>
                    <a:pt x="26139" y="63082"/>
                  </a:cubicBezTo>
                  <a:cubicBezTo>
                    <a:pt x="26176" y="63230"/>
                    <a:pt x="26213" y="63377"/>
                    <a:pt x="26324" y="63414"/>
                  </a:cubicBezTo>
                  <a:cubicBezTo>
                    <a:pt x="26370" y="63438"/>
                    <a:pt x="26425" y="63450"/>
                    <a:pt x="26478" y="63450"/>
                  </a:cubicBezTo>
                  <a:cubicBezTo>
                    <a:pt x="26593" y="63450"/>
                    <a:pt x="26705" y="63393"/>
                    <a:pt x="26730" y="63266"/>
                  </a:cubicBezTo>
                  <a:cubicBezTo>
                    <a:pt x="26841" y="63082"/>
                    <a:pt x="26878" y="62860"/>
                    <a:pt x="27026" y="62675"/>
                  </a:cubicBezTo>
                  <a:cubicBezTo>
                    <a:pt x="27248" y="62268"/>
                    <a:pt x="27507" y="61936"/>
                    <a:pt x="27765" y="61529"/>
                  </a:cubicBezTo>
                  <a:cubicBezTo>
                    <a:pt x="28024" y="61085"/>
                    <a:pt x="28357" y="60679"/>
                    <a:pt x="28690" y="60309"/>
                  </a:cubicBezTo>
                  <a:cubicBezTo>
                    <a:pt x="29059" y="59902"/>
                    <a:pt x="29355" y="59422"/>
                    <a:pt x="29688" y="58941"/>
                  </a:cubicBezTo>
                  <a:cubicBezTo>
                    <a:pt x="29910" y="58497"/>
                    <a:pt x="30169" y="58091"/>
                    <a:pt x="30243" y="57647"/>
                  </a:cubicBezTo>
                  <a:cubicBezTo>
                    <a:pt x="30492" y="57760"/>
                    <a:pt x="30755" y="57804"/>
                    <a:pt x="31023" y="57804"/>
                  </a:cubicBezTo>
                  <a:cubicBezTo>
                    <a:pt x="31193" y="57804"/>
                    <a:pt x="31365" y="57787"/>
                    <a:pt x="31536" y="57758"/>
                  </a:cubicBezTo>
                  <a:cubicBezTo>
                    <a:pt x="32017" y="57721"/>
                    <a:pt x="32424" y="57536"/>
                    <a:pt x="32830" y="57388"/>
                  </a:cubicBezTo>
                  <a:cubicBezTo>
                    <a:pt x="33514" y="57193"/>
                    <a:pt x="34227" y="56969"/>
                    <a:pt x="34943" y="56969"/>
                  </a:cubicBezTo>
                  <a:cubicBezTo>
                    <a:pt x="35040" y="56969"/>
                    <a:pt x="35137" y="56973"/>
                    <a:pt x="35234" y="56981"/>
                  </a:cubicBezTo>
                  <a:cubicBezTo>
                    <a:pt x="35788" y="57018"/>
                    <a:pt x="36269" y="57277"/>
                    <a:pt x="36712" y="57536"/>
                  </a:cubicBezTo>
                  <a:cubicBezTo>
                    <a:pt x="37304" y="57869"/>
                    <a:pt x="37785" y="58386"/>
                    <a:pt x="38191" y="58941"/>
                  </a:cubicBezTo>
                  <a:cubicBezTo>
                    <a:pt x="38302" y="59052"/>
                    <a:pt x="38339" y="59348"/>
                    <a:pt x="38561" y="59348"/>
                  </a:cubicBezTo>
                  <a:cubicBezTo>
                    <a:pt x="38672" y="59348"/>
                    <a:pt x="38746" y="59237"/>
                    <a:pt x="38783" y="59200"/>
                  </a:cubicBezTo>
                  <a:cubicBezTo>
                    <a:pt x="38746" y="58978"/>
                    <a:pt x="38709" y="58793"/>
                    <a:pt x="38672" y="58608"/>
                  </a:cubicBezTo>
                  <a:cubicBezTo>
                    <a:pt x="38598" y="58312"/>
                    <a:pt x="38524" y="58017"/>
                    <a:pt x="38413" y="57721"/>
                  </a:cubicBezTo>
                  <a:cubicBezTo>
                    <a:pt x="38228" y="56981"/>
                    <a:pt x="37858" y="56279"/>
                    <a:pt x="37415" y="55724"/>
                  </a:cubicBezTo>
                  <a:cubicBezTo>
                    <a:pt x="37008" y="55244"/>
                    <a:pt x="36454" y="54800"/>
                    <a:pt x="35788" y="54578"/>
                  </a:cubicBezTo>
                  <a:cubicBezTo>
                    <a:pt x="36306" y="54320"/>
                    <a:pt x="36823" y="54024"/>
                    <a:pt x="37267" y="53691"/>
                  </a:cubicBezTo>
                  <a:cubicBezTo>
                    <a:pt x="37637" y="53432"/>
                    <a:pt x="38006" y="53247"/>
                    <a:pt x="38339" y="52915"/>
                  </a:cubicBezTo>
                  <a:cubicBezTo>
                    <a:pt x="38487" y="52767"/>
                    <a:pt x="38413" y="52471"/>
                    <a:pt x="38191" y="52397"/>
                  </a:cubicBezTo>
                  <a:cubicBezTo>
                    <a:pt x="37932" y="52323"/>
                    <a:pt x="37600" y="52360"/>
                    <a:pt x="37304" y="52323"/>
                  </a:cubicBezTo>
                  <a:cubicBezTo>
                    <a:pt x="36897" y="52286"/>
                    <a:pt x="36491" y="52138"/>
                    <a:pt x="36121" y="51953"/>
                  </a:cubicBezTo>
                  <a:cubicBezTo>
                    <a:pt x="36269" y="51621"/>
                    <a:pt x="36380" y="51288"/>
                    <a:pt x="36454" y="50918"/>
                  </a:cubicBezTo>
                  <a:cubicBezTo>
                    <a:pt x="36528" y="50364"/>
                    <a:pt x="36565" y="49772"/>
                    <a:pt x="36491" y="49218"/>
                  </a:cubicBezTo>
                  <a:cubicBezTo>
                    <a:pt x="36491" y="49086"/>
                    <a:pt x="36340" y="48972"/>
                    <a:pt x="36226" y="48972"/>
                  </a:cubicBezTo>
                  <a:cubicBezTo>
                    <a:pt x="36181" y="48972"/>
                    <a:pt x="36142" y="48991"/>
                    <a:pt x="36121" y="49033"/>
                  </a:cubicBezTo>
                  <a:cubicBezTo>
                    <a:pt x="35899" y="49255"/>
                    <a:pt x="35603" y="49513"/>
                    <a:pt x="35344" y="49624"/>
                  </a:cubicBezTo>
                  <a:cubicBezTo>
                    <a:pt x="34642" y="49957"/>
                    <a:pt x="33903" y="50105"/>
                    <a:pt x="33126" y="50253"/>
                  </a:cubicBezTo>
                  <a:cubicBezTo>
                    <a:pt x="32609" y="50364"/>
                    <a:pt x="32054" y="50475"/>
                    <a:pt x="31573" y="50733"/>
                  </a:cubicBezTo>
                  <a:cubicBezTo>
                    <a:pt x="31315" y="50881"/>
                    <a:pt x="31093" y="51103"/>
                    <a:pt x="30760" y="51214"/>
                  </a:cubicBezTo>
                  <a:cubicBezTo>
                    <a:pt x="30612" y="51029"/>
                    <a:pt x="30464" y="50844"/>
                    <a:pt x="30390" y="50659"/>
                  </a:cubicBezTo>
                  <a:cubicBezTo>
                    <a:pt x="30390" y="50549"/>
                    <a:pt x="30390" y="50475"/>
                    <a:pt x="30353" y="50364"/>
                  </a:cubicBezTo>
                  <a:cubicBezTo>
                    <a:pt x="30279" y="50364"/>
                    <a:pt x="30206" y="50327"/>
                    <a:pt x="30169" y="50327"/>
                  </a:cubicBezTo>
                  <a:cubicBezTo>
                    <a:pt x="30390" y="50253"/>
                    <a:pt x="30649" y="50253"/>
                    <a:pt x="30945" y="50253"/>
                  </a:cubicBezTo>
                  <a:cubicBezTo>
                    <a:pt x="31086" y="50206"/>
                    <a:pt x="31234" y="50192"/>
                    <a:pt x="31387" y="50192"/>
                  </a:cubicBezTo>
                  <a:cubicBezTo>
                    <a:pt x="31592" y="50192"/>
                    <a:pt x="31806" y="50216"/>
                    <a:pt x="32024" y="50216"/>
                  </a:cubicBezTo>
                  <a:cubicBezTo>
                    <a:pt x="32156" y="50216"/>
                    <a:pt x="32290" y="50208"/>
                    <a:pt x="32424" y="50179"/>
                  </a:cubicBezTo>
                  <a:cubicBezTo>
                    <a:pt x="32572" y="50179"/>
                    <a:pt x="32683" y="50105"/>
                    <a:pt x="32646" y="49957"/>
                  </a:cubicBezTo>
                  <a:cubicBezTo>
                    <a:pt x="32646" y="49809"/>
                    <a:pt x="32572" y="49735"/>
                    <a:pt x="32461" y="49624"/>
                  </a:cubicBezTo>
                  <a:cubicBezTo>
                    <a:pt x="32202" y="49329"/>
                    <a:pt x="31943" y="48959"/>
                    <a:pt x="31684" y="48626"/>
                  </a:cubicBezTo>
                  <a:cubicBezTo>
                    <a:pt x="30982" y="47665"/>
                    <a:pt x="30464" y="46593"/>
                    <a:pt x="30058" y="45484"/>
                  </a:cubicBezTo>
                  <a:cubicBezTo>
                    <a:pt x="29725" y="44522"/>
                    <a:pt x="29429" y="43598"/>
                    <a:pt x="29170" y="42563"/>
                  </a:cubicBezTo>
                  <a:cubicBezTo>
                    <a:pt x="28986" y="41639"/>
                    <a:pt x="28801" y="40677"/>
                    <a:pt x="28616" y="39753"/>
                  </a:cubicBezTo>
                  <a:cubicBezTo>
                    <a:pt x="29170" y="39457"/>
                    <a:pt x="29688" y="39162"/>
                    <a:pt x="30206" y="38866"/>
                  </a:cubicBezTo>
                  <a:cubicBezTo>
                    <a:pt x="30353" y="38792"/>
                    <a:pt x="30575" y="38644"/>
                    <a:pt x="30575" y="38422"/>
                  </a:cubicBezTo>
                  <a:cubicBezTo>
                    <a:pt x="30575" y="38274"/>
                    <a:pt x="30427" y="38126"/>
                    <a:pt x="30279" y="38126"/>
                  </a:cubicBezTo>
                  <a:cubicBezTo>
                    <a:pt x="29799" y="38052"/>
                    <a:pt x="29281" y="38089"/>
                    <a:pt x="28801" y="37905"/>
                  </a:cubicBezTo>
                  <a:cubicBezTo>
                    <a:pt x="28616" y="37794"/>
                    <a:pt x="28505" y="37757"/>
                    <a:pt x="28357" y="37609"/>
                  </a:cubicBezTo>
                  <a:lnTo>
                    <a:pt x="28357" y="37535"/>
                  </a:lnTo>
                  <a:cubicBezTo>
                    <a:pt x="27987" y="37313"/>
                    <a:pt x="27618" y="37128"/>
                    <a:pt x="27248" y="36832"/>
                  </a:cubicBezTo>
                  <a:lnTo>
                    <a:pt x="27248" y="36832"/>
                  </a:lnTo>
                  <a:cubicBezTo>
                    <a:pt x="27285" y="36980"/>
                    <a:pt x="27433" y="37091"/>
                    <a:pt x="27507" y="37165"/>
                  </a:cubicBezTo>
                  <a:lnTo>
                    <a:pt x="28061" y="37720"/>
                  </a:lnTo>
                  <a:cubicBezTo>
                    <a:pt x="28172" y="37831"/>
                    <a:pt x="28246" y="37831"/>
                    <a:pt x="28357" y="37868"/>
                  </a:cubicBezTo>
                  <a:cubicBezTo>
                    <a:pt x="28061" y="38052"/>
                    <a:pt x="28061" y="38237"/>
                    <a:pt x="28061" y="38422"/>
                  </a:cubicBezTo>
                  <a:cubicBezTo>
                    <a:pt x="27839" y="38237"/>
                    <a:pt x="27618" y="38052"/>
                    <a:pt x="27322" y="37942"/>
                  </a:cubicBezTo>
                  <a:cubicBezTo>
                    <a:pt x="27267" y="37926"/>
                    <a:pt x="27209" y="37920"/>
                    <a:pt x="27149" y="37920"/>
                  </a:cubicBezTo>
                  <a:cubicBezTo>
                    <a:pt x="26983" y="37920"/>
                    <a:pt x="26798" y="37963"/>
                    <a:pt x="26608" y="37963"/>
                  </a:cubicBezTo>
                  <a:cubicBezTo>
                    <a:pt x="26538" y="37963"/>
                    <a:pt x="26468" y="37957"/>
                    <a:pt x="26398" y="37942"/>
                  </a:cubicBezTo>
                  <a:cubicBezTo>
                    <a:pt x="26340" y="37932"/>
                    <a:pt x="26281" y="37927"/>
                    <a:pt x="26223" y="37927"/>
                  </a:cubicBezTo>
                  <a:cubicBezTo>
                    <a:pt x="25832" y="37927"/>
                    <a:pt x="25435" y="38133"/>
                    <a:pt x="25178" y="38422"/>
                  </a:cubicBezTo>
                  <a:lnTo>
                    <a:pt x="25178" y="37831"/>
                  </a:lnTo>
                  <a:lnTo>
                    <a:pt x="25436" y="37683"/>
                  </a:lnTo>
                  <a:lnTo>
                    <a:pt x="26028" y="37091"/>
                  </a:lnTo>
                  <a:cubicBezTo>
                    <a:pt x="26139" y="36980"/>
                    <a:pt x="26213" y="36906"/>
                    <a:pt x="26287" y="36795"/>
                  </a:cubicBezTo>
                  <a:lnTo>
                    <a:pt x="26287" y="36795"/>
                  </a:lnTo>
                  <a:lnTo>
                    <a:pt x="25178" y="37498"/>
                  </a:lnTo>
                  <a:lnTo>
                    <a:pt x="25178" y="37091"/>
                  </a:lnTo>
                  <a:cubicBezTo>
                    <a:pt x="25473" y="36832"/>
                    <a:pt x="25769" y="36574"/>
                    <a:pt x="25991" y="36241"/>
                  </a:cubicBezTo>
                  <a:lnTo>
                    <a:pt x="25991" y="36241"/>
                  </a:lnTo>
                  <a:cubicBezTo>
                    <a:pt x="25769" y="36352"/>
                    <a:pt x="25584" y="36537"/>
                    <a:pt x="25362" y="36574"/>
                  </a:cubicBezTo>
                  <a:cubicBezTo>
                    <a:pt x="25288" y="36611"/>
                    <a:pt x="25214" y="36611"/>
                    <a:pt x="25178" y="36648"/>
                  </a:cubicBezTo>
                  <a:lnTo>
                    <a:pt x="25178" y="36389"/>
                  </a:lnTo>
                  <a:lnTo>
                    <a:pt x="25991" y="35686"/>
                  </a:lnTo>
                  <a:cubicBezTo>
                    <a:pt x="26102" y="35612"/>
                    <a:pt x="26176" y="35538"/>
                    <a:pt x="26213" y="35465"/>
                  </a:cubicBezTo>
                  <a:lnTo>
                    <a:pt x="26213" y="35465"/>
                  </a:lnTo>
                  <a:cubicBezTo>
                    <a:pt x="25843" y="35649"/>
                    <a:pt x="25547" y="35871"/>
                    <a:pt x="25178" y="36019"/>
                  </a:cubicBezTo>
                  <a:lnTo>
                    <a:pt x="25178" y="35723"/>
                  </a:lnTo>
                  <a:cubicBezTo>
                    <a:pt x="25399" y="35686"/>
                    <a:pt x="25547" y="35501"/>
                    <a:pt x="25732" y="35354"/>
                  </a:cubicBezTo>
                  <a:cubicBezTo>
                    <a:pt x="25954" y="35169"/>
                    <a:pt x="26176" y="34984"/>
                    <a:pt x="26361" y="34799"/>
                  </a:cubicBezTo>
                  <a:lnTo>
                    <a:pt x="26361" y="34799"/>
                  </a:lnTo>
                  <a:cubicBezTo>
                    <a:pt x="25954" y="34984"/>
                    <a:pt x="25584" y="35280"/>
                    <a:pt x="25178" y="35428"/>
                  </a:cubicBezTo>
                  <a:lnTo>
                    <a:pt x="25178" y="35280"/>
                  </a:lnTo>
                  <a:cubicBezTo>
                    <a:pt x="25436" y="35132"/>
                    <a:pt x="25732" y="34947"/>
                    <a:pt x="25991" y="34762"/>
                  </a:cubicBezTo>
                  <a:cubicBezTo>
                    <a:pt x="26176" y="34614"/>
                    <a:pt x="26361" y="34503"/>
                    <a:pt x="26508" y="34318"/>
                  </a:cubicBezTo>
                  <a:lnTo>
                    <a:pt x="26508" y="34318"/>
                  </a:lnTo>
                  <a:cubicBezTo>
                    <a:pt x="26287" y="34392"/>
                    <a:pt x="26028" y="34577"/>
                    <a:pt x="25806" y="34725"/>
                  </a:cubicBezTo>
                  <a:lnTo>
                    <a:pt x="25104" y="34984"/>
                  </a:lnTo>
                  <a:lnTo>
                    <a:pt x="25104" y="34429"/>
                  </a:lnTo>
                  <a:cubicBezTo>
                    <a:pt x="25436" y="34392"/>
                    <a:pt x="25732" y="34171"/>
                    <a:pt x="25991" y="34023"/>
                  </a:cubicBezTo>
                  <a:cubicBezTo>
                    <a:pt x="26213" y="33875"/>
                    <a:pt x="26471" y="33764"/>
                    <a:pt x="26730" y="33579"/>
                  </a:cubicBezTo>
                  <a:cubicBezTo>
                    <a:pt x="27026" y="33764"/>
                    <a:pt x="27322" y="33949"/>
                    <a:pt x="27655" y="34134"/>
                  </a:cubicBezTo>
                  <a:cubicBezTo>
                    <a:pt x="27876" y="34244"/>
                    <a:pt x="28061" y="34392"/>
                    <a:pt x="28357" y="34429"/>
                  </a:cubicBezTo>
                  <a:lnTo>
                    <a:pt x="28357" y="34984"/>
                  </a:lnTo>
                  <a:cubicBezTo>
                    <a:pt x="28024" y="34873"/>
                    <a:pt x="27655" y="34725"/>
                    <a:pt x="27396" y="34540"/>
                  </a:cubicBezTo>
                  <a:cubicBezTo>
                    <a:pt x="27248" y="34429"/>
                    <a:pt x="27137" y="34355"/>
                    <a:pt x="27026" y="34318"/>
                  </a:cubicBezTo>
                  <a:lnTo>
                    <a:pt x="27026" y="34318"/>
                  </a:lnTo>
                  <a:cubicBezTo>
                    <a:pt x="27211" y="34540"/>
                    <a:pt x="27433" y="34725"/>
                    <a:pt x="27655" y="34873"/>
                  </a:cubicBezTo>
                  <a:cubicBezTo>
                    <a:pt x="27876" y="34984"/>
                    <a:pt x="28135" y="35169"/>
                    <a:pt x="28357" y="35280"/>
                  </a:cubicBezTo>
                  <a:lnTo>
                    <a:pt x="28357" y="35428"/>
                  </a:lnTo>
                  <a:cubicBezTo>
                    <a:pt x="28024" y="35280"/>
                    <a:pt x="27692" y="35132"/>
                    <a:pt x="27433" y="34947"/>
                  </a:cubicBezTo>
                  <a:cubicBezTo>
                    <a:pt x="27322" y="34910"/>
                    <a:pt x="27285" y="34873"/>
                    <a:pt x="27211" y="34799"/>
                  </a:cubicBezTo>
                  <a:lnTo>
                    <a:pt x="27211" y="34799"/>
                  </a:lnTo>
                  <a:cubicBezTo>
                    <a:pt x="27396" y="35058"/>
                    <a:pt x="27655" y="35243"/>
                    <a:pt x="27876" y="35465"/>
                  </a:cubicBezTo>
                  <a:cubicBezTo>
                    <a:pt x="28024" y="35612"/>
                    <a:pt x="28172" y="35723"/>
                    <a:pt x="28357" y="35797"/>
                  </a:cubicBezTo>
                  <a:lnTo>
                    <a:pt x="28357" y="36056"/>
                  </a:lnTo>
                  <a:cubicBezTo>
                    <a:pt x="27987" y="35871"/>
                    <a:pt x="27618" y="35686"/>
                    <a:pt x="27285" y="35501"/>
                  </a:cubicBezTo>
                  <a:lnTo>
                    <a:pt x="27285" y="35501"/>
                  </a:lnTo>
                  <a:cubicBezTo>
                    <a:pt x="27433" y="35686"/>
                    <a:pt x="27618" y="35834"/>
                    <a:pt x="27765" y="35982"/>
                  </a:cubicBezTo>
                  <a:cubicBezTo>
                    <a:pt x="27950" y="36093"/>
                    <a:pt x="28135" y="36278"/>
                    <a:pt x="28357" y="36426"/>
                  </a:cubicBezTo>
                  <a:lnTo>
                    <a:pt x="28357" y="36685"/>
                  </a:lnTo>
                  <a:cubicBezTo>
                    <a:pt x="28357" y="35428"/>
                    <a:pt x="28431" y="34134"/>
                    <a:pt x="28431" y="32877"/>
                  </a:cubicBezTo>
                  <a:cubicBezTo>
                    <a:pt x="28431" y="32692"/>
                    <a:pt x="28431" y="32507"/>
                    <a:pt x="28505" y="32322"/>
                  </a:cubicBezTo>
                  <a:cubicBezTo>
                    <a:pt x="28431" y="31804"/>
                    <a:pt x="28505" y="31287"/>
                    <a:pt x="28431" y="30806"/>
                  </a:cubicBezTo>
                  <a:cubicBezTo>
                    <a:pt x="28431" y="30658"/>
                    <a:pt x="28505" y="30547"/>
                    <a:pt x="28505" y="30473"/>
                  </a:cubicBezTo>
                  <a:cubicBezTo>
                    <a:pt x="28542" y="28810"/>
                    <a:pt x="28616" y="27146"/>
                    <a:pt x="28690" y="25482"/>
                  </a:cubicBezTo>
                  <a:cubicBezTo>
                    <a:pt x="28727" y="25002"/>
                    <a:pt x="28690" y="24558"/>
                    <a:pt x="28727" y="24078"/>
                  </a:cubicBezTo>
                  <a:cubicBezTo>
                    <a:pt x="28727" y="23634"/>
                    <a:pt x="28764" y="23116"/>
                    <a:pt x="28727" y="22673"/>
                  </a:cubicBezTo>
                  <a:cubicBezTo>
                    <a:pt x="28727" y="22044"/>
                    <a:pt x="28764" y="21416"/>
                    <a:pt x="28727" y="20824"/>
                  </a:cubicBezTo>
                  <a:cubicBezTo>
                    <a:pt x="29133" y="20713"/>
                    <a:pt x="29614" y="20713"/>
                    <a:pt x="30021" y="20676"/>
                  </a:cubicBezTo>
                  <a:cubicBezTo>
                    <a:pt x="30169" y="20676"/>
                    <a:pt x="30353" y="20565"/>
                    <a:pt x="30390" y="20380"/>
                  </a:cubicBezTo>
                  <a:cubicBezTo>
                    <a:pt x="30427" y="20196"/>
                    <a:pt x="30243" y="20085"/>
                    <a:pt x="30169" y="19974"/>
                  </a:cubicBezTo>
                  <a:cubicBezTo>
                    <a:pt x="29836" y="19715"/>
                    <a:pt x="29540" y="19419"/>
                    <a:pt x="29281" y="19086"/>
                  </a:cubicBezTo>
                  <a:cubicBezTo>
                    <a:pt x="28986" y="18828"/>
                    <a:pt x="28764" y="18495"/>
                    <a:pt x="28579" y="18162"/>
                  </a:cubicBezTo>
                  <a:cubicBezTo>
                    <a:pt x="28912" y="17977"/>
                    <a:pt x="29281" y="17866"/>
                    <a:pt x="29540" y="17608"/>
                  </a:cubicBezTo>
                  <a:cubicBezTo>
                    <a:pt x="29651" y="17903"/>
                    <a:pt x="29799" y="18125"/>
                    <a:pt x="29910" y="18347"/>
                  </a:cubicBezTo>
                  <a:cubicBezTo>
                    <a:pt x="30095" y="18643"/>
                    <a:pt x="30390" y="18865"/>
                    <a:pt x="30649" y="19050"/>
                  </a:cubicBezTo>
                  <a:cubicBezTo>
                    <a:pt x="30948" y="19248"/>
                    <a:pt x="31305" y="19388"/>
                    <a:pt x="31696" y="19388"/>
                  </a:cubicBezTo>
                  <a:cubicBezTo>
                    <a:pt x="31741" y="19388"/>
                    <a:pt x="31786" y="19386"/>
                    <a:pt x="31832" y="19382"/>
                  </a:cubicBezTo>
                  <a:cubicBezTo>
                    <a:pt x="32239" y="19345"/>
                    <a:pt x="32646" y="19197"/>
                    <a:pt x="32978" y="18902"/>
                  </a:cubicBezTo>
                  <a:cubicBezTo>
                    <a:pt x="33200" y="18717"/>
                    <a:pt x="33385" y="18458"/>
                    <a:pt x="33385" y="18162"/>
                  </a:cubicBezTo>
                  <a:cubicBezTo>
                    <a:pt x="33422" y="17793"/>
                    <a:pt x="33200" y="17497"/>
                    <a:pt x="32978" y="17275"/>
                  </a:cubicBezTo>
                  <a:cubicBezTo>
                    <a:pt x="32757" y="17090"/>
                    <a:pt x="32498" y="17016"/>
                    <a:pt x="32239" y="16979"/>
                  </a:cubicBezTo>
                  <a:cubicBezTo>
                    <a:pt x="32399" y="16899"/>
                    <a:pt x="32597" y="16838"/>
                    <a:pt x="32778" y="16838"/>
                  </a:cubicBezTo>
                  <a:cubicBezTo>
                    <a:pt x="32849" y="16838"/>
                    <a:pt x="32916" y="16848"/>
                    <a:pt x="32978" y="16868"/>
                  </a:cubicBezTo>
                  <a:cubicBezTo>
                    <a:pt x="33681" y="17349"/>
                    <a:pt x="34346" y="17793"/>
                    <a:pt x="35012" y="18310"/>
                  </a:cubicBezTo>
                  <a:cubicBezTo>
                    <a:pt x="35529" y="18717"/>
                    <a:pt x="36121" y="19050"/>
                    <a:pt x="36675" y="19419"/>
                  </a:cubicBezTo>
                  <a:cubicBezTo>
                    <a:pt x="37378" y="19826"/>
                    <a:pt x="38043" y="20233"/>
                    <a:pt x="38746" y="20602"/>
                  </a:cubicBezTo>
                  <a:cubicBezTo>
                    <a:pt x="39485" y="20935"/>
                    <a:pt x="40225" y="21305"/>
                    <a:pt x="41001" y="21490"/>
                  </a:cubicBezTo>
                  <a:cubicBezTo>
                    <a:pt x="41519" y="21637"/>
                    <a:pt x="41999" y="21711"/>
                    <a:pt x="42480" y="21785"/>
                  </a:cubicBezTo>
                  <a:cubicBezTo>
                    <a:pt x="42698" y="21803"/>
                    <a:pt x="42916" y="21812"/>
                    <a:pt x="43134" y="21812"/>
                  </a:cubicBezTo>
                  <a:cubicBezTo>
                    <a:pt x="43838" y="21812"/>
                    <a:pt x="44538" y="21716"/>
                    <a:pt x="45216" y="21490"/>
                  </a:cubicBezTo>
                  <a:lnTo>
                    <a:pt x="45216" y="21490"/>
                  </a:lnTo>
                  <a:cubicBezTo>
                    <a:pt x="44809" y="22562"/>
                    <a:pt x="44439" y="23634"/>
                    <a:pt x="44070" y="24669"/>
                  </a:cubicBezTo>
                  <a:cubicBezTo>
                    <a:pt x="43478" y="26333"/>
                    <a:pt x="42923" y="28033"/>
                    <a:pt x="42295" y="29660"/>
                  </a:cubicBezTo>
                  <a:cubicBezTo>
                    <a:pt x="41740" y="31287"/>
                    <a:pt x="41149" y="32951"/>
                    <a:pt x="40594" y="34577"/>
                  </a:cubicBezTo>
                  <a:cubicBezTo>
                    <a:pt x="39966" y="36426"/>
                    <a:pt x="39300" y="38274"/>
                    <a:pt x="38709" y="40123"/>
                  </a:cubicBezTo>
                  <a:cubicBezTo>
                    <a:pt x="38672" y="40271"/>
                    <a:pt x="38709" y="40382"/>
                    <a:pt x="38783" y="40493"/>
                  </a:cubicBezTo>
                  <a:cubicBezTo>
                    <a:pt x="38857" y="40530"/>
                    <a:pt x="38968" y="40530"/>
                    <a:pt x="39079" y="40566"/>
                  </a:cubicBezTo>
                  <a:cubicBezTo>
                    <a:pt x="39079" y="40640"/>
                    <a:pt x="39115" y="40640"/>
                    <a:pt x="39115" y="40677"/>
                  </a:cubicBezTo>
                  <a:cubicBezTo>
                    <a:pt x="39079" y="40714"/>
                    <a:pt x="38931" y="40751"/>
                    <a:pt x="38968" y="40862"/>
                  </a:cubicBezTo>
                  <a:cubicBezTo>
                    <a:pt x="39079" y="41232"/>
                    <a:pt x="39485" y="41454"/>
                    <a:pt x="39633" y="41823"/>
                  </a:cubicBezTo>
                  <a:cubicBezTo>
                    <a:pt x="39855" y="42304"/>
                    <a:pt x="40077" y="42711"/>
                    <a:pt x="40372" y="43117"/>
                  </a:cubicBezTo>
                  <a:cubicBezTo>
                    <a:pt x="40742" y="43709"/>
                    <a:pt x="41149" y="44227"/>
                    <a:pt x="41629" y="44744"/>
                  </a:cubicBezTo>
                  <a:cubicBezTo>
                    <a:pt x="42110" y="45299"/>
                    <a:pt x="42665" y="45705"/>
                    <a:pt x="43330" y="46075"/>
                  </a:cubicBezTo>
                  <a:cubicBezTo>
                    <a:pt x="44033" y="46482"/>
                    <a:pt x="44809" y="46741"/>
                    <a:pt x="45585" y="46815"/>
                  </a:cubicBezTo>
                  <a:cubicBezTo>
                    <a:pt x="45726" y="46831"/>
                    <a:pt x="45865" y="46838"/>
                    <a:pt x="46004" y="46838"/>
                  </a:cubicBezTo>
                  <a:cubicBezTo>
                    <a:pt x="46816" y="46838"/>
                    <a:pt x="47600" y="46581"/>
                    <a:pt x="48358" y="46297"/>
                  </a:cubicBezTo>
                  <a:cubicBezTo>
                    <a:pt x="48691" y="46112"/>
                    <a:pt x="49024" y="45927"/>
                    <a:pt x="49319" y="45705"/>
                  </a:cubicBezTo>
                  <a:cubicBezTo>
                    <a:pt x="49652" y="45484"/>
                    <a:pt x="49948" y="45188"/>
                    <a:pt x="50244" y="44929"/>
                  </a:cubicBezTo>
                  <a:cubicBezTo>
                    <a:pt x="50429" y="44633"/>
                    <a:pt x="50687" y="44411"/>
                    <a:pt x="50909" y="44190"/>
                  </a:cubicBezTo>
                  <a:cubicBezTo>
                    <a:pt x="51131" y="43820"/>
                    <a:pt x="51427" y="43487"/>
                    <a:pt x="51649" y="43117"/>
                  </a:cubicBezTo>
                  <a:cubicBezTo>
                    <a:pt x="52055" y="42415"/>
                    <a:pt x="52388" y="41676"/>
                    <a:pt x="52647" y="40899"/>
                  </a:cubicBezTo>
                  <a:cubicBezTo>
                    <a:pt x="52721" y="40714"/>
                    <a:pt x="52906" y="40530"/>
                    <a:pt x="52979" y="40345"/>
                  </a:cubicBezTo>
                  <a:cubicBezTo>
                    <a:pt x="53127" y="40012"/>
                    <a:pt x="53164" y="39642"/>
                    <a:pt x="53016" y="39346"/>
                  </a:cubicBezTo>
                  <a:cubicBezTo>
                    <a:pt x="52795" y="38829"/>
                    <a:pt x="52647" y="38311"/>
                    <a:pt x="52425" y="37868"/>
                  </a:cubicBezTo>
                  <a:cubicBezTo>
                    <a:pt x="51981" y="36685"/>
                    <a:pt x="51501" y="35538"/>
                    <a:pt x="51094" y="34355"/>
                  </a:cubicBezTo>
                  <a:cubicBezTo>
                    <a:pt x="49689" y="30732"/>
                    <a:pt x="48321" y="27146"/>
                    <a:pt x="46879" y="23523"/>
                  </a:cubicBezTo>
                  <a:cubicBezTo>
                    <a:pt x="46805" y="23264"/>
                    <a:pt x="46658" y="22968"/>
                    <a:pt x="46547" y="22710"/>
                  </a:cubicBezTo>
                  <a:cubicBezTo>
                    <a:pt x="46436" y="22192"/>
                    <a:pt x="46436" y="21637"/>
                    <a:pt x="46325" y="21120"/>
                  </a:cubicBezTo>
                  <a:cubicBezTo>
                    <a:pt x="46694" y="20935"/>
                    <a:pt x="47064" y="20713"/>
                    <a:pt x="47397" y="20380"/>
                  </a:cubicBezTo>
                  <a:cubicBezTo>
                    <a:pt x="47730" y="20048"/>
                    <a:pt x="47988" y="19641"/>
                    <a:pt x="48136" y="19234"/>
                  </a:cubicBezTo>
                  <a:cubicBezTo>
                    <a:pt x="48284" y="18828"/>
                    <a:pt x="48358" y="18421"/>
                    <a:pt x="48358" y="17977"/>
                  </a:cubicBezTo>
                  <a:cubicBezTo>
                    <a:pt x="48395" y="17164"/>
                    <a:pt x="48173" y="16277"/>
                    <a:pt x="47619" y="15574"/>
                  </a:cubicBezTo>
                  <a:cubicBezTo>
                    <a:pt x="47212" y="15131"/>
                    <a:pt x="46694" y="14650"/>
                    <a:pt x="46066" y="14465"/>
                  </a:cubicBezTo>
                  <a:cubicBezTo>
                    <a:pt x="45769" y="14374"/>
                    <a:pt x="45458" y="14311"/>
                    <a:pt x="45159" y="14311"/>
                  </a:cubicBezTo>
                  <a:cubicBezTo>
                    <a:pt x="44974" y="14311"/>
                    <a:pt x="44794" y="14335"/>
                    <a:pt x="44624" y="14391"/>
                  </a:cubicBezTo>
                  <a:cubicBezTo>
                    <a:pt x="44328" y="14465"/>
                    <a:pt x="44107" y="14613"/>
                    <a:pt x="43922" y="14835"/>
                  </a:cubicBezTo>
                  <a:cubicBezTo>
                    <a:pt x="43552" y="15242"/>
                    <a:pt x="43478" y="15870"/>
                    <a:pt x="43552" y="16425"/>
                  </a:cubicBezTo>
                  <a:cubicBezTo>
                    <a:pt x="43700" y="17164"/>
                    <a:pt x="43885" y="17903"/>
                    <a:pt x="44439" y="18384"/>
                  </a:cubicBezTo>
                  <a:cubicBezTo>
                    <a:pt x="44155" y="18425"/>
                    <a:pt x="43894" y="18454"/>
                    <a:pt x="43630" y="18454"/>
                  </a:cubicBezTo>
                  <a:cubicBezTo>
                    <a:pt x="43413" y="18454"/>
                    <a:pt x="43194" y="18434"/>
                    <a:pt x="42960" y="18384"/>
                  </a:cubicBezTo>
                  <a:cubicBezTo>
                    <a:pt x="42554" y="18310"/>
                    <a:pt x="42184" y="18199"/>
                    <a:pt x="41740" y="18088"/>
                  </a:cubicBezTo>
                  <a:cubicBezTo>
                    <a:pt x="41371" y="17940"/>
                    <a:pt x="41001" y="17829"/>
                    <a:pt x="40631" y="17719"/>
                  </a:cubicBezTo>
                  <a:cubicBezTo>
                    <a:pt x="39966" y="17423"/>
                    <a:pt x="39300" y="17090"/>
                    <a:pt x="38709" y="16720"/>
                  </a:cubicBezTo>
                  <a:cubicBezTo>
                    <a:pt x="38006" y="16314"/>
                    <a:pt x="37378" y="15796"/>
                    <a:pt x="36712" y="15352"/>
                  </a:cubicBezTo>
                  <a:cubicBezTo>
                    <a:pt x="36084" y="14835"/>
                    <a:pt x="35418" y="14243"/>
                    <a:pt x="34864" y="13652"/>
                  </a:cubicBezTo>
                  <a:cubicBezTo>
                    <a:pt x="34605" y="13356"/>
                    <a:pt x="34309" y="13097"/>
                    <a:pt x="34124" y="12654"/>
                  </a:cubicBezTo>
                  <a:cubicBezTo>
                    <a:pt x="34216" y="12639"/>
                    <a:pt x="34307" y="12633"/>
                    <a:pt x="34396" y="12633"/>
                  </a:cubicBezTo>
                  <a:cubicBezTo>
                    <a:pt x="34773" y="12633"/>
                    <a:pt x="35126" y="12742"/>
                    <a:pt x="35455" y="12801"/>
                  </a:cubicBezTo>
                  <a:cubicBezTo>
                    <a:pt x="35479" y="12806"/>
                    <a:pt x="35503" y="12809"/>
                    <a:pt x="35525" y="12809"/>
                  </a:cubicBezTo>
                  <a:cubicBezTo>
                    <a:pt x="35676" y="12809"/>
                    <a:pt x="35788" y="12704"/>
                    <a:pt x="35788" y="12543"/>
                  </a:cubicBezTo>
                  <a:cubicBezTo>
                    <a:pt x="35788" y="12358"/>
                    <a:pt x="35603" y="12247"/>
                    <a:pt x="35455" y="12210"/>
                  </a:cubicBezTo>
                  <a:cubicBezTo>
                    <a:pt x="34827" y="11840"/>
                    <a:pt x="34309" y="11323"/>
                    <a:pt x="33866" y="10768"/>
                  </a:cubicBezTo>
                  <a:cubicBezTo>
                    <a:pt x="33348" y="10177"/>
                    <a:pt x="32793" y="9622"/>
                    <a:pt x="32128" y="9141"/>
                  </a:cubicBezTo>
                  <a:cubicBezTo>
                    <a:pt x="32387" y="8920"/>
                    <a:pt x="32609" y="8587"/>
                    <a:pt x="32683" y="8291"/>
                  </a:cubicBezTo>
                  <a:cubicBezTo>
                    <a:pt x="32978" y="7441"/>
                    <a:pt x="32830" y="6479"/>
                    <a:pt x="32461" y="5703"/>
                  </a:cubicBezTo>
                  <a:cubicBezTo>
                    <a:pt x="32091" y="4964"/>
                    <a:pt x="31500" y="4372"/>
                    <a:pt x="30760" y="4039"/>
                  </a:cubicBezTo>
                  <a:cubicBezTo>
                    <a:pt x="30982" y="3559"/>
                    <a:pt x="31130" y="3041"/>
                    <a:pt x="31019" y="2561"/>
                  </a:cubicBezTo>
                  <a:cubicBezTo>
                    <a:pt x="30834" y="1858"/>
                    <a:pt x="30390" y="1267"/>
                    <a:pt x="29799" y="897"/>
                  </a:cubicBezTo>
                  <a:cubicBezTo>
                    <a:pt x="29281" y="564"/>
                    <a:pt x="28727" y="342"/>
                    <a:pt x="28135" y="231"/>
                  </a:cubicBezTo>
                  <a:cubicBezTo>
                    <a:pt x="27913" y="98"/>
                    <a:pt x="27652" y="32"/>
                    <a:pt x="27390" y="32"/>
                  </a:cubicBezTo>
                  <a:cubicBezTo>
                    <a:pt x="27215" y="32"/>
                    <a:pt x="27041" y="61"/>
                    <a:pt x="26878" y="121"/>
                  </a:cubicBezTo>
                  <a:cubicBezTo>
                    <a:pt x="26797" y="134"/>
                    <a:pt x="26721" y="143"/>
                    <a:pt x="26644" y="143"/>
                  </a:cubicBezTo>
                  <a:cubicBezTo>
                    <a:pt x="26511" y="143"/>
                    <a:pt x="26377" y="117"/>
                    <a:pt x="26213" y="47"/>
                  </a:cubicBezTo>
                  <a:cubicBezTo>
                    <a:pt x="26065" y="10"/>
                    <a:pt x="25898" y="0"/>
                    <a:pt x="257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1" name="Google Shape;1451;p37"/>
            <p:cNvGrpSpPr/>
            <p:nvPr/>
          </p:nvGrpSpPr>
          <p:grpSpPr>
            <a:xfrm>
              <a:off x="7307557" y="2419380"/>
              <a:ext cx="817950" cy="804072"/>
              <a:chOff x="7307775" y="2306600"/>
              <a:chExt cx="932774" cy="916949"/>
            </a:xfrm>
          </p:grpSpPr>
          <p:sp>
            <p:nvSpPr>
              <p:cNvPr id="1452" name="Google Shape;1452;p37"/>
              <p:cNvSpPr/>
              <p:nvPr/>
            </p:nvSpPr>
            <p:spPr>
              <a:xfrm>
                <a:off x="7629173" y="3080834"/>
                <a:ext cx="49308" cy="55924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513" extrusionOk="0">
                    <a:moveTo>
                      <a:pt x="510" y="943"/>
                    </a:moveTo>
                    <a:cubicBezTo>
                      <a:pt x="555" y="951"/>
                      <a:pt x="517" y="997"/>
                      <a:pt x="501" y="997"/>
                    </a:cubicBezTo>
                    <a:cubicBezTo>
                      <a:pt x="492" y="997"/>
                      <a:pt x="489" y="984"/>
                      <a:pt x="510" y="943"/>
                    </a:cubicBezTo>
                    <a:close/>
                    <a:moveTo>
                      <a:pt x="658" y="1"/>
                    </a:moveTo>
                    <a:cubicBezTo>
                      <a:pt x="613" y="1"/>
                      <a:pt x="568" y="17"/>
                      <a:pt x="531" y="54"/>
                    </a:cubicBezTo>
                    <a:cubicBezTo>
                      <a:pt x="437" y="148"/>
                      <a:pt x="374" y="249"/>
                      <a:pt x="337" y="354"/>
                    </a:cubicBezTo>
                    <a:lnTo>
                      <a:pt x="337" y="354"/>
                    </a:lnTo>
                    <a:cubicBezTo>
                      <a:pt x="1" y="496"/>
                      <a:pt x="13" y="949"/>
                      <a:pt x="344" y="949"/>
                    </a:cubicBezTo>
                    <a:cubicBezTo>
                      <a:pt x="347" y="949"/>
                      <a:pt x="350" y="948"/>
                      <a:pt x="353" y="948"/>
                    </a:cubicBezTo>
                    <a:lnTo>
                      <a:pt x="353" y="948"/>
                    </a:lnTo>
                    <a:cubicBezTo>
                      <a:pt x="395" y="1072"/>
                      <a:pt x="457" y="1195"/>
                      <a:pt x="531" y="1311"/>
                    </a:cubicBezTo>
                    <a:cubicBezTo>
                      <a:pt x="613" y="1434"/>
                      <a:pt x="741" y="1512"/>
                      <a:pt x="871" y="1512"/>
                    </a:cubicBezTo>
                    <a:cubicBezTo>
                      <a:pt x="974" y="1512"/>
                      <a:pt x="1077" y="1463"/>
                      <a:pt x="1159" y="1348"/>
                    </a:cubicBezTo>
                    <a:cubicBezTo>
                      <a:pt x="1333" y="1088"/>
                      <a:pt x="1214" y="725"/>
                      <a:pt x="973" y="508"/>
                    </a:cubicBezTo>
                    <a:lnTo>
                      <a:pt x="973" y="508"/>
                    </a:lnTo>
                    <a:cubicBezTo>
                      <a:pt x="944" y="391"/>
                      <a:pt x="911" y="274"/>
                      <a:pt x="864" y="165"/>
                    </a:cubicBezTo>
                    <a:cubicBezTo>
                      <a:pt x="839" y="66"/>
                      <a:pt x="749" y="1"/>
                      <a:pt x="6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7"/>
              <p:cNvSpPr/>
              <p:nvPr/>
            </p:nvSpPr>
            <p:spPr>
              <a:xfrm>
                <a:off x="7695227" y="2306600"/>
                <a:ext cx="60175" cy="40917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07" extrusionOk="0">
                    <a:moveTo>
                      <a:pt x="408" y="1"/>
                    </a:moveTo>
                    <a:cubicBezTo>
                      <a:pt x="1" y="1"/>
                      <a:pt x="186" y="444"/>
                      <a:pt x="482" y="518"/>
                    </a:cubicBezTo>
                    <a:cubicBezTo>
                      <a:pt x="494" y="518"/>
                      <a:pt x="530" y="530"/>
                      <a:pt x="576" y="547"/>
                    </a:cubicBezTo>
                    <a:lnTo>
                      <a:pt x="576" y="547"/>
                    </a:lnTo>
                    <a:cubicBezTo>
                      <a:pt x="429" y="831"/>
                      <a:pt x="790" y="1107"/>
                      <a:pt x="1113" y="1107"/>
                    </a:cubicBezTo>
                    <a:cubicBezTo>
                      <a:pt x="1240" y="1107"/>
                      <a:pt x="1361" y="1064"/>
                      <a:pt x="1443" y="962"/>
                    </a:cubicBezTo>
                    <a:cubicBezTo>
                      <a:pt x="1628" y="740"/>
                      <a:pt x="1480" y="407"/>
                      <a:pt x="1295" y="223"/>
                    </a:cubicBezTo>
                    <a:cubicBezTo>
                      <a:pt x="1073" y="1"/>
                      <a:pt x="740" y="1"/>
                      <a:pt x="4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7"/>
              <p:cNvSpPr/>
              <p:nvPr/>
            </p:nvSpPr>
            <p:spPr>
              <a:xfrm>
                <a:off x="7307775" y="2701738"/>
                <a:ext cx="34227" cy="27796"/>
              </a:xfrm>
              <a:custGeom>
                <a:avLst/>
                <a:gdLst/>
                <a:ahLst/>
                <a:cxnLst/>
                <a:rect l="l" t="t" r="r" b="b"/>
                <a:pathLst>
                  <a:path w="926" h="752" extrusionOk="0">
                    <a:moveTo>
                      <a:pt x="529" y="1"/>
                    </a:moveTo>
                    <a:cubicBezTo>
                      <a:pt x="470" y="1"/>
                      <a:pt x="409" y="21"/>
                      <a:pt x="353" y="69"/>
                    </a:cubicBezTo>
                    <a:cubicBezTo>
                      <a:pt x="242" y="217"/>
                      <a:pt x="131" y="254"/>
                      <a:pt x="94" y="439"/>
                    </a:cubicBezTo>
                    <a:cubicBezTo>
                      <a:pt x="0" y="595"/>
                      <a:pt x="118" y="751"/>
                      <a:pt x="268" y="751"/>
                    </a:cubicBezTo>
                    <a:cubicBezTo>
                      <a:pt x="296" y="751"/>
                      <a:pt x="324" y="746"/>
                      <a:pt x="353" y="735"/>
                    </a:cubicBezTo>
                    <a:cubicBezTo>
                      <a:pt x="538" y="661"/>
                      <a:pt x="612" y="587"/>
                      <a:pt x="723" y="439"/>
                    </a:cubicBezTo>
                    <a:cubicBezTo>
                      <a:pt x="925" y="265"/>
                      <a:pt x="743" y="1"/>
                      <a:pt x="5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7"/>
              <p:cNvSpPr/>
              <p:nvPr/>
            </p:nvSpPr>
            <p:spPr>
              <a:xfrm>
                <a:off x="7448126" y="2588039"/>
                <a:ext cx="23028" cy="12493"/>
              </a:xfrm>
              <a:custGeom>
                <a:avLst/>
                <a:gdLst/>
                <a:ahLst/>
                <a:cxnLst/>
                <a:rect l="l" t="t" r="r" b="b"/>
                <a:pathLst>
                  <a:path w="623" h="338" extrusionOk="0">
                    <a:moveTo>
                      <a:pt x="124" y="0"/>
                    </a:moveTo>
                    <a:cubicBezTo>
                      <a:pt x="1" y="0"/>
                      <a:pt x="3" y="338"/>
                      <a:pt x="188" y="338"/>
                    </a:cubicBezTo>
                    <a:cubicBezTo>
                      <a:pt x="197" y="338"/>
                      <a:pt x="206" y="337"/>
                      <a:pt x="216" y="335"/>
                    </a:cubicBezTo>
                    <a:cubicBezTo>
                      <a:pt x="327" y="335"/>
                      <a:pt x="401" y="298"/>
                      <a:pt x="512" y="298"/>
                    </a:cubicBezTo>
                    <a:cubicBezTo>
                      <a:pt x="623" y="298"/>
                      <a:pt x="586" y="40"/>
                      <a:pt x="438" y="40"/>
                    </a:cubicBezTo>
                    <a:cubicBezTo>
                      <a:pt x="364" y="40"/>
                      <a:pt x="253" y="3"/>
                      <a:pt x="142" y="3"/>
                    </a:cubicBezTo>
                    <a:cubicBezTo>
                      <a:pt x="136" y="1"/>
                      <a:pt x="129" y="0"/>
                      <a:pt x="1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7"/>
              <p:cNvSpPr/>
              <p:nvPr/>
            </p:nvSpPr>
            <p:spPr>
              <a:xfrm>
                <a:off x="8064493" y="2625779"/>
                <a:ext cx="52191" cy="43616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180" extrusionOk="0">
                    <a:moveTo>
                      <a:pt x="507" y="0"/>
                    </a:moveTo>
                    <a:cubicBezTo>
                      <a:pt x="256" y="0"/>
                      <a:pt x="0" y="357"/>
                      <a:pt x="252" y="608"/>
                    </a:cubicBezTo>
                    <a:cubicBezTo>
                      <a:pt x="548" y="830"/>
                      <a:pt x="695" y="978"/>
                      <a:pt x="1028" y="1163"/>
                    </a:cubicBezTo>
                    <a:cubicBezTo>
                      <a:pt x="1051" y="1174"/>
                      <a:pt x="1077" y="1180"/>
                      <a:pt x="1103" y="1180"/>
                    </a:cubicBezTo>
                    <a:cubicBezTo>
                      <a:pt x="1246" y="1180"/>
                      <a:pt x="1412" y="1023"/>
                      <a:pt x="1287" y="867"/>
                    </a:cubicBezTo>
                    <a:cubicBezTo>
                      <a:pt x="1139" y="571"/>
                      <a:pt x="1028" y="350"/>
                      <a:pt x="732" y="128"/>
                    </a:cubicBezTo>
                    <a:cubicBezTo>
                      <a:pt x="669" y="37"/>
                      <a:pt x="588" y="0"/>
                      <a:pt x="5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7"/>
              <p:cNvSpPr/>
              <p:nvPr/>
            </p:nvSpPr>
            <p:spPr>
              <a:xfrm>
                <a:off x="7360448" y="2468019"/>
                <a:ext cx="1220" cy="1257"/>
              </a:xfrm>
              <a:custGeom>
                <a:avLst/>
                <a:gdLst/>
                <a:ahLst/>
                <a:cxnLst/>
                <a:rect l="l" t="t" r="r" b="b"/>
                <a:pathLst>
                  <a:path w="33" h="34" extrusionOk="0">
                    <a:moveTo>
                      <a:pt x="25" y="0"/>
                    </a:moveTo>
                    <a:lnTo>
                      <a:pt x="25" y="0"/>
                    </a:lnTo>
                    <a:cubicBezTo>
                      <a:pt x="21" y="0"/>
                      <a:pt x="12" y="9"/>
                      <a:pt x="0" y="33"/>
                    </a:cubicBezTo>
                    <a:cubicBezTo>
                      <a:pt x="25" y="33"/>
                      <a:pt x="33" y="0"/>
                      <a:pt x="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7"/>
              <p:cNvSpPr/>
              <p:nvPr/>
            </p:nvSpPr>
            <p:spPr>
              <a:xfrm>
                <a:off x="7997256" y="2323160"/>
                <a:ext cx="32823" cy="57662"/>
              </a:xfrm>
              <a:custGeom>
                <a:avLst/>
                <a:gdLst/>
                <a:ahLst/>
                <a:cxnLst/>
                <a:rect l="l" t="t" r="r" b="b"/>
                <a:pathLst>
                  <a:path w="888" h="1560" extrusionOk="0">
                    <a:moveTo>
                      <a:pt x="340" y="1"/>
                    </a:moveTo>
                    <a:cubicBezTo>
                      <a:pt x="221" y="1"/>
                      <a:pt x="126" y="71"/>
                      <a:pt x="111" y="255"/>
                    </a:cubicBezTo>
                    <a:cubicBezTo>
                      <a:pt x="74" y="625"/>
                      <a:pt x="0" y="1032"/>
                      <a:pt x="185" y="1401"/>
                    </a:cubicBezTo>
                    <a:cubicBezTo>
                      <a:pt x="246" y="1503"/>
                      <a:pt x="374" y="1560"/>
                      <a:pt x="495" y="1560"/>
                    </a:cubicBezTo>
                    <a:cubicBezTo>
                      <a:pt x="595" y="1560"/>
                      <a:pt x="690" y="1521"/>
                      <a:pt x="740" y="1438"/>
                    </a:cubicBezTo>
                    <a:cubicBezTo>
                      <a:pt x="888" y="1105"/>
                      <a:pt x="851" y="736"/>
                      <a:pt x="851" y="366"/>
                    </a:cubicBezTo>
                    <a:cubicBezTo>
                      <a:pt x="782" y="183"/>
                      <a:pt x="531" y="1"/>
                      <a:pt x="3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7"/>
              <p:cNvSpPr/>
              <p:nvPr/>
            </p:nvSpPr>
            <p:spPr>
              <a:xfrm>
                <a:off x="7326405" y="2378420"/>
                <a:ext cx="1257" cy="66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8" extrusionOk="0">
                    <a:moveTo>
                      <a:pt x="9" y="1"/>
                    </a:moveTo>
                    <a:cubicBezTo>
                      <a:pt x="1" y="1"/>
                      <a:pt x="9" y="17"/>
                      <a:pt x="34" y="17"/>
                    </a:cubicBezTo>
                    <a:cubicBezTo>
                      <a:pt x="21" y="5"/>
                      <a:pt x="13" y="1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7"/>
              <p:cNvSpPr/>
              <p:nvPr/>
            </p:nvSpPr>
            <p:spPr>
              <a:xfrm>
                <a:off x="7501981" y="2439335"/>
                <a:ext cx="33784" cy="33969"/>
              </a:xfrm>
              <a:custGeom>
                <a:avLst/>
                <a:gdLst/>
                <a:ahLst/>
                <a:cxnLst/>
                <a:rect l="l" t="t" r="r" b="b"/>
                <a:pathLst>
                  <a:path w="914" h="919" extrusionOk="0">
                    <a:moveTo>
                      <a:pt x="368" y="1"/>
                    </a:moveTo>
                    <a:cubicBezTo>
                      <a:pt x="175" y="1"/>
                      <a:pt x="0" y="112"/>
                      <a:pt x="16" y="366"/>
                    </a:cubicBezTo>
                    <a:lnTo>
                      <a:pt x="16" y="513"/>
                    </a:lnTo>
                    <a:cubicBezTo>
                      <a:pt x="16" y="755"/>
                      <a:pt x="238" y="918"/>
                      <a:pt x="448" y="918"/>
                    </a:cubicBezTo>
                    <a:cubicBezTo>
                      <a:pt x="593" y="918"/>
                      <a:pt x="732" y="842"/>
                      <a:pt x="792" y="661"/>
                    </a:cubicBezTo>
                    <a:cubicBezTo>
                      <a:pt x="792" y="624"/>
                      <a:pt x="829" y="550"/>
                      <a:pt x="829" y="513"/>
                    </a:cubicBezTo>
                    <a:cubicBezTo>
                      <a:pt x="914" y="197"/>
                      <a:pt x="625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7"/>
              <p:cNvSpPr/>
              <p:nvPr/>
            </p:nvSpPr>
            <p:spPr>
              <a:xfrm>
                <a:off x="7822677" y="2746538"/>
                <a:ext cx="24284" cy="12530"/>
              </a:xfrm>
              <a:custGeom>
                <a:avLst/>
                <a:gdLst/>
                <a:ahLst/>
                <a:cxnLst/>
                <a:rect l="l" t="t" r="r" b="b"/>
                <a:pathLst>
                  <a:path w="657" h="339" extrusionOk="0">
                    <a:moveTo>
                      <a:pt x="185" y="1"/>
                    </a:moveTo>
                    <a:cubicBezTo>
                      <a:pt x="1" y="1"/>
                      <a:pt x="2" y="338"/>
                      <a:pt x="218" y="338"/>
                    </a:cubicBezTo>
                    <a:cubicBezTo>
                      <a:pt x="228" y="338"/>
                      <a:pt x="239" y="338"/>
                      <a:pt x="250" y="336"/>
                    </a:cubicBezTo>
                    <a:cubicBezTo>
                      <a:pt x="361" y="336"/>
                      <a:pt x="435" y="299"/>
                      <a:pt x="546" y="299"/>
                    </a:cubicBezTo>
                    <a:cubicBezTo>
                      <a:pt x="657" y="299"/>
                      <a:pt x="620" y="77"/>
                      <a:pt x="472" y="77"/>
                    </a:cubicBezTo>
                    <a:cubicBezTo>
                      <a:pt x="398" y="77"/>
                      <a:pt x="287" y="3"/>
                      <a:pt x="213" y="3"/>
                    </a:cubicBezTo>
                    <a:cubicBezTo>
                      <a:pt x="203" y="2"/>
                      <a:pt x="194" y="1"/>
                      <a:pt x="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7"/>
              <p:cNvSpPr/>
              <p:nvPr/>
            </p:nvSpPr>
            <p:spPr>
              <a:xfrm>
                <a:off x="7735037" y="2627146"/>
                <a:ext cx="1257" cy="628"/>
              </a:xfrm>
              <a:custGeom>
                <a:avLst/>
                <a:gdLst/>
                <a:ahLst/>
                <a:cxnLst/>
                <a:rect l="l" t="t" r="r" b="b"/>
                <a:pathLst>
                  <a:path w="34" h="17" extrusionOk="0">
                    <a:moveTo>
                      <a:pt x="8" y="0"/>
                    </a:moveTo>
                    <a:cubicBezTo>
                      <a:pt x="0" y="0"/>
                      <a:pt x="8" y="17"/>
                      <a:pt x="33" y="17"/>
                    </a:cubicBezTo>
                    <a:cubicBezTo>
                      <a:pt x="21" y="4"/>
                      <a:pt x="13" y="0"/>
                      <a:pt x="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7"/>
              <p:cNvSpPr/>
              <p:nvPr/>
            </p:nvSpPr>
            <p:spPr>
              <a:xfrm>
                <a:off x="7702065" y="2538323"/>
                <a:ext cx="1257" cy="628"/>
              </a:xfrm>
              <a:custGeom>
                <a:avLst/>
                <a:gdLst/>
                <a:ahLst/>
                <a:cxnLst/>
                <a:rect l="l" t="t" r="r" b="b"/>
                <a:pathLst>
                  <a:path w="34" h="17" extrusionOk="0">
                    <a:moveTo>
                      <a:pt x="25" y="0"/>
                    </a:moveTo>
                    <a:cubicBezTo>
                      <a:pt x="21" y="0"/>
                      <a:pt x="13" y="4"/>
                      <a:pt x="1" y="17"/>
                    </a:cubicBezTo>
                    <a:cubicBezTo>
                      <a:pt x="25" y="17"/>
                      <a:pt x="34" y="0"/>
                      <a:pt x="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7"/>
              <p:cNvSpPr/>
              <p:nvPr/>
            </p:nvSpPr>
            <p:spPr>
              <a:xfrm>
                <a:off x="7877014" y="2597539"/>
                <a:ext cx="33192" cy="35262"/>
              </a:xfrm>
              <a:custGeom>
                <a:avLst/>
                <a:gdLst/>
                <a:ahLst/>
                <a:cxnLst/>
                <a:rect l="l" t="t" r="r" b="b"/>
                <a:pathLst>
                  <a:path w="898" h="954" extrusionOk="0">
                    <a:moveTo>
                      <a:pt x="374" y="1"/>
                    </a:moveTo>
                    <a:cubicBezTo>
                      <a:pt x="181" y="1"/>
                      <a:pt x="0" y="122"/>
                      <a:pt x="0" y="411"/>
                    </a:cubicBezTo>
                    <a:lnTo>
                      <a:pt x="0" y="522"/>
                    </a:lnTo>
                    <a:cubicBezTo>
                      <a:pt x="0" y="782"/>
                      <a:pt x="216" y="954"/>
                      <a:pt x="425" y="954"/>
                    </a:cubicBezTo>
                    <a:cubicBezTo>
                      <a:pt x="572" y="954"/>
                      <a:pt x="715" y="869"/>
                      <a:pt x="776" y="670"/>
                    </a:cubicBezTo>
                    <a:cubicBezTo>
                      <a:pt x="776" y="633"/>
                      <a:pt x="813" y="596"/>
                      <a:pt x="813" y="522"/>
                    </a:cubicBezTo>
                    <a:cubicBezTo>
                      <a:pt x="897" y="208"/>
                      <a:pt x="625" y="1"/>
                      <a:pt x="3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7"/>
              <p:cNvSpPr/>
              <p:nvPr/>
            </p:nvSpPr>
            <p:spPr>
              <a:xfrm>
                <a:off x="8209057" y="2413461"/>
                <a:ext cx="31492" cy="5270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1426" extrusionOk="0">
                    <a:moveTo>
                      <a:pt x="382" y="1"/>
                    </a:moveTo>
                    <a:cubicBezTo>
                      <a:pt x="203" y="1"/>
                      <a:pt x="38" y="104"/>
                      <a:pt x="38" y="326"/>
                    </a:cubicBezTo>
                    <a:cubicBezTo>
                      <a:pt x="38" y="696"/>
                      <a:pt x="1" y="1139"/>
                      <a:pt x="334" y="1398"/>
                    </a:cubicBezTo>
                    <a:cubicBezTo>
                      <a:pt x="352" y="1417"/>
                      <a:pt x="389" y="1426"/>
                      <a:pt x="426" y="1426"/>
                    </a:cubicBezTo>
                    <a:cubicBezTo>
                      <a:pt x="463" y="1426"/>
                      <a:pt x="500" y="1417"/>
                      <a:pt x="518" y="1398"/>
                    </a:cubicBezTo>
                    <a:cubicBezTo>
                      <a:pt x="851" y="1213"/>
                      <a:pt x="814" y="696"/>
                      <a:pt x="814" y="400"/>
                    </a:cubicBezTo>
                    <a:cubicBezTo>
                      <a:pt x="814" y="141"/>
                      <a:pt x="589" y="1"/>
                      <a:pt x="3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7"/>
              <p:cNvSpPr/>
              <p:nvPr/>
            </p:nvSpPr>
            <p:spPr>
              <a:xfrm>
                <a:off x="7473076" y="2832589"/>
                <a:ext cx="51378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1465" extrusionOk="0">
                    <a:moveTo>
                      <a:pt x="486" y="1"/>
                    </a:moveTo>
                    <a:cubicBezTo>
                      <a:pt x="242" y="1"/>
                      <a:pt x="0" y="186"/>
                      <a:pt x="96" y="448"/>
                    </a:cubicBezTo>
                    <a:cubicBezTo>
                      <a:pt x="197" y="754"/>
                      <a:pt x="362" y="1464"/>
                      <a:pt x="760" y="1464"/>
                    </a:cubicBezTo>
                    <a:cubicBezTo>
                      <a:pt x="795" y="1464"/>
                      <a:pt x="833" y="1458"/>
                      <a:pt x="872" y="1446"/>
                    </a:cubicBezTo>
                    <a:cubicBezTo>
                      <a:pt x="1390" y="1261"/>
                      <a:pt x="946" y="448"/>
                      <a:pt x="835" y="189"/>
                    </a:cubicBezTo>
                    <a:cubicBezTo>
                      <a:pt x="756" y="58"/>
                      <a:pt x="621" y="1"/>
                      <a:pt x="4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7"/>
              <p:cNvSpPr/>
              <p:nvPr/>
            </p:nvSpPr>
            <p:spPr>
              <a:xfrm>
                <a:off x="7975300" y="2864007"/>
                <a:ext cx="54594" cy="47571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1287" extrusionOk="0">
                    <a:moveTo>
                      <a:pt x="624" y="0"/>
                    </a:moveTo>
                    <a:cubicBezTo>
                      <a:pt x="299" y="0"/>
                      <a:pt x="0" y="428"/>
                      <a:pt x="336" y="707"/>
                    </a:cubicBezTo>
                    <a:cubicBezTo>
                      <a:pt x="594" y="966"/>
                      <a:pt x="853" y="1151"/>
                      <a:pt x="1149" y="1262"/>
                    </a:cubicBezTo>
                    <a:cubicBezTo>
                      <a:pt x="1189" y="1279"/>
                      <a:pt x="1224" y="1286"/>
                      <a:pt x="1255" y="1286"/>
                    </a:cubicBezTo>
                    <a:cubicBezTo>
                      <a:pt x="1428" y="1286"/>
                      <a:pt x="1476" y="1060"/>
                      <a:pt x="1445" y="966"/>
                    </a:cubicBezTo>
                    <a:cubicBezTo>
                      <a:pt x="1297" y="670"/>
                      <a:pt x="1112" y="448"/>
                      <a:pt x="927" y="153"/>
                    </a:cubicBezTo>
                    <a:cubicBezTo>
                      <a:pt x="837" y="44"/>
                      <a:pt x="729" y="0"/>
                      <a:pt x="6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7"/>
              <p:cNvSpPr/>
              <p:nvPr/>
            </p:nvSpPr>
            <p:spPr>
              <a:xfrm>
                <a:off x="8172167" y="3170877"/>
                <a:ext cx="40326" cy="52672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1425" extrusionOk="0">
                    <a:moveTo>
                      <a:pt x="549" y="1"/>
                    </a:moveTo>
                    <a:cubicBezTo>
                      <a:pt x="400" y="1"/>
                      <a:pt x="252" y="81"/>
                      <a:pt x="186" y="280"/>
                    </a:cubicBezTo>
                    <a:cubicBezTo>
                      <a:pt x="75" y="613"/>
                      <a:pt x="1" y="908"/>
                      <a:pt x="1" y="1241"/>
                    </a:cubicBezTo>
                    <a:cubicBezTo>
                      <a:pt x="1" y="1371"/>
                      <a:pt x="90" y="1425"/>
                      <a:pt x="193" y="1425"/>
                    </a:cubicBezTo>
                    <a:cubicBezTo>
                      <a:pt x="266" y="1425"/>
                      <a:pt x="346" y="1398"/>
                      <a:pt x="407" y="1352"/>
                    </a:cubicBezTo>
                    <a:cubicBezTo>
                      <a:pt x="629" y="1093"/>
                      <a:pt x="777" y="834"/>
                      <a:pt x="925" y="539"/>
                    </a:cubicBezTo>
                    <a:cubicBezTo>
                      <a:pt x="1091" y="255"/>
                      <a:pt x="817" y="1"/>
                      <a:pt x="5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" name="Google Shape;1469;p37"/>
            <p:cNvGrpSpPr/>
            <p:nvPr/>
          </p:nvGrpSpPr>
          <p:grpSpPr>
            <a:xfrm>
              <a:off x="5690800" y="4393225"/>
              <a:ext cx="568825" cy="480750"/>
              <a:chOff x="9351350" y="2228950"/>
              <a:chExt cx="568825" cy="480750"/>
            </a:xfrm>
          </p:grpSpPr>
          <p:sp>
            <p:nvSpPr>
              <p:cNvPr id="1470" name="Google Shape;1470;p37"/>
              <p:cNvSpPr/>
              <p:nvPr/>
            </p:nvSpPr>
            <p:spPr>
              <a:xfrm>
                <a:off x="9643050" y="2491475"/>
                <a:ext cx="32375" cy="180150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7206" extrusionOk="0">
                    <a:moveTo>
                      <a:pt x="1294" y="1"/>
                    </a:moveTo>
                    <a:lnTo>
                      <a:pt x="1294" y="1"/>
                    </a:lnTo>
                    <a:cubicBezTo>
                      <a:pt x="0" y="2034"/>
                      <a:pt x="481" y="4844"/>
                      <a:pt x="518" y="7136"/>
                    </a:cubicBezTo>
                    <a:cubicBezTo>
                      <a:pt x="518" y="7177"/>
                      <a:pt x="540" y="7206"/>
                      <a:pt x="560" y="7206"/>
                    </a:cubicBezTo>
                    <a:cubicBezTo>
                      <a:pt x="577" y="7206"/>
                      <a:pt x="592" y="7186"/>
                      <a:pt x="592" y="7136"/>
                    </a:cubicBezTo>
                    <a:cubicBezTo>
                      <a:pt x="592" y="4696"/>
                      <a:pt x="222" y="2219"/>
                      <a:pt x="12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7"/>
              <p:cNvSpPr/>
              <p:nvPr/>
            </p:nvSpPr>
            <p:spPr>
              <a:xfrm>
                <a:off x="9517350" y="2254175"/>
                <a:ext cx="219075" cy="230350"/>
              </a:xfrm>
              <a:custGeom>
                <a:avLst/>
                <a:gdLst/>
                <a:ahLst/>
                <a:cxnLst/>
                <a:rect l="l" t="t" r="r" b="b"/>
                <a:pathLst>
                  <a:path w="8763" h="9214" extrusionOk="0">
                    <a:moveTo>
                      <a:pt x="2292" y="7053"/>
                    </a:moveTo>
                    <a:cubicBezTo>
                      <a:pt x="2625" y="7533"/>
                      <a:pt x="2847" y="8051"/>
                      <a:pt x="3032" y="8531"/>
                    </a:cubicBezTo>
                    <a:cubicBezTo>
                      <a:pt x="2995" y="8420"/>
                      <a:pt x="2958" y="8310"/>
                      <a:pt x="2921" y="8162"/>
                    </a:cubicBezTo>
                    <a:cubicBezTo>
                      <a:pt x="2736" y="7792"/>
                      <a:pt x="2551" y="7422"/>
                      <a:pt x="2292" y="7053"/>
                    </a:cubicBezTo>
                    <a:close/>
                    <a:moveTo>
                      <a:pt x="3291" y="8494"/>
                    </a:moveTo>
                    <a:cubicBezTo>
                      <a:pt x="3314" y="8587"/>
                      <a:pt x="3322" y="8665"/>
                      <a:pt x="3298" y="8665"/>
                    </a:cubicBezTo>
                    <a:cubicBezTo>
                      <a:pt x="3284" y="8665"/>
                      <a:pt x="3258" y="8637"/>
                      <a:pt x="3217" y="8568"/>
                    </a:cubicBezTo>
                    <a:lnTo>
                      <a:pt x="3291" y="8494"/>
                    </a:lnTo>
                    <a:close/>
                    <a:moveTo>
                      <a:pt x="5010" y="0"/>
                    </a:moveTo>
                    <a:cubicBezTo>
                      <a:pt x="5000" y="0"/>
                      <a:pt x="4991" y="10"/>
                      <a:pt x="4991" y="28"/>
                    </a:cubicBezTo>
                    <a:cubicBezTo>
                      <a:pt x="4991" y="361"/>
                      <a:pt x="4991" y="731"/>
                      <a:pt x="4954" y="1063"/>
                    </a:cubicBezTo>
                    <a:lnTo>
                      <a:pt x="4954" y="1026"/>
                    </a:lnTo>
                    <a:cubicBezTo>
                      <a:pt x="4954" y="1026"/>
                      <a:pt x="4921" y="993"/>
                      <a:pt x="4899" y="993"/>
                    </a:cubicBezTo>
                    <a:cubicBezTo>
                      <a:pt x="4889" y="993"/>
                      <a:pt x="4880" y="1002"/>
                      <a:pt x="4880" y="1026"/>
                    </a:cubicBezTo>
                    <a:lnTo>
                      <a:pt x="4880" y="1840"/>
                    </a:lnTo>
                    <a:cubicBezTo>
                      <a:pt x="4769" y="3873"/>
                      <a:pt x="4474" y="5869"/>
                      <a:pt x="3845" y="7792"/>
                    </a:cubicBezTo>
                    <a:cubicBezTo>
                      <a:pt x="3811" y="7796"/>
                      <a:pt x="3778" y="7799"/>
                      <a:pt x="3744" y="7799"/>
                    </a:cubicBezTo>
                    <a:cubicBezTo>
                      <a:pt x="3640" y="7799"/>
                      <a:pt x="3539" y="7777"/>
                      <a:pt x="3443" y="7740"/>
                    </a:cubicBezTo>
                    <a:lnTo>
                      <a:pt x="3443" y="7740"/>
                    </a:lnTo>
                    <a:cubicBezTo>
                      <a:pt x="3585" y="7819"/>
                      <a:pt x="3732" y="7871"/>
                      <a:pt x="3879" y="7871"/>
                    </a:cubicBezTo>
                    <a:cubicBezTo>
                      <a:pt x="3905" y="7871"/>
                      <a:pt x="3930" y="7869"/>
                      <a:pt x="3956" y="7866"/>
                    </a:cubicBezTo>
                    <a:lnTo>
                      <a:pt x="3956" y="7866"/>
                    </a:lnTo>
                    <a:cubicBezTo>
                      <a:pt x="3882" y="7940"/>
                      <a:pt x="3845" y="8051"/>
                      <a:pt x="3734" y="8125"/>
                    </a:cubicBezTo>
                    <a:cubicBezTo>
                      <a:pt x="3586" y="8383"/>
                      <a:pt x="3401" y="8568"/>
                      <a:pt x="3328" y="8790"/>
                    </a:cubicBezTo>
                    <a:cubicBezTo>
                      <a:pt x="3512" y="8642"/>
                      <a:pt x="3586" y="8420"/>
                      <a:pt x="3734" y="8236"/>
                    </a:cubicBezTo>
                    <a:cubicBezTo>
                      <a:pt x="3845" y="8088"/>
                      <a:pt x="3919" y="7940"/>
                      <a:pt x="4067" y="7829"/>
                    </a:cubicBezTo>
                    <a:lnTo>
                      <a:pt x="4104" y="7829"/>
                    </a:lnTo>
                    <a:cubicBezTo>
                      <a:pt x="4141" y="7829"/>
                      <a:pt x="4141" y="7755"/>
                      <a:pt x="4104" y="7755"/>
                    </a:cubicBezTo>
                    <a:cubicBezTo>
                      <a:pt x="4141" y="7718"/>
                      <a:pt x="4141" y="7681"/>
                      <a:pt x="4215" y="7644"/>
                    </a:cubicBezTo>
                    <a:cubicBezTo>
                      <a:pt x="4215" y="7644"/>
                      <a:pt x="4215" y="7570"/>
                      <a:pt x="4141" y="7570"/>
                    </a:cubicBezTo>
                    <a:cubicBezTo>
                      <a:pt x="4104" y="7644"/>
                      <a:pt x="4067" y="7681"/>
                      <a:pt x="4030" y="7755"/>
                    </a:cubicBezTo>
                    <a:lnTo>
                      <a:pt x="3919" y="7755"/>
                    </a:lnTo>
                    <a:cubicBezTo>
                      <a:pt x="4437" y="6572"/>
                      <a:pt x="4695" y="5278"/>
                      <a:pt x="4843" y="3984"/>
                    </a:cubicBezTo>
                    <a:cubicBezTo>
                      <a:pt x="4880" y="3503"/>
                      <a:pt x="4954" y="3097"/>
                      <a:pt x="4954" y="2653"/>
                    </a:cubicBezTo>
                    <a:cubicBezTo>
                      <a:pt x="4991" y="4760"/>
                      <a:pt x="5250" y="6831"/>
                      <a:pt x="6322" y="8679"/>
                    </a:cubicBezTo>
                    <a:cubicBezTo>
                      <a:pt x="6334" y="8714"/>
                      <a:pt x="6353" y="8727"/>
                      <a:pt x="6373" y="8727"/>
                    </a:cubicBezTo>
                    <a:cubicBezTo>
                      <a:pt x="6415" y="8727"/>
                      <a:pt x="6458" y="8668"/>
                      <a:pt x="6433" y="8642"/>
                    </a:cubicBezTo>
                    <a:cubicBezTo>
                      <a:pt x="6248" y="8273"/>
                      <a:pt x="6063" y="7903"/>
                      <a:pt x="5915" y="7533"/>
                    </a:cubicBezTo>
                    <a:lnTo>
                      <a:pt x="5915" y="7533"/>
                    </a:lnTo>
                    <a:cubicBezTo>
                      <a:pt x="5983" y="7574"/>
                      <a:pt x="6056" y="7590"/>
                      <a:pt x="6132" y="7590"/>
                    </a:cubicBezTo>
                    <a:cubicBezTo>
                      <a:pt x="6263" y="7590"/>
                      <a:pt x="6404" y="7543"/>
                      <a:pt x="6544" y="7496"/>
                    </a:cubicBezTo>
                    <a:cubicBezTo>
                      <a:pt x="6914" y="7348"/>
                      <a:pt x="7246" y="7163"/>
                      <a:pt x="7616" y="6979"/>
                    </a:cubicBezTo>
                    <a:lnTo>
                      <a:pt x="7616" y="6979"/>
                    </a:lnTo>
                    <a:cubicBezTo>
                      <a:pt x="7357" y="7311"/>
                      <a:pt x="7099" y="7681"/>
                      <a:pt x="7025" y="8088"/>
                    </a:cubicBezTo>
                    <a:cubicBezTo>
                      <a:pt x="7025" y="8113"/>
                      <a:pt x="7060" y="8156"/>
                      <a:pt x="7082" y="8156"/>
                    </a:cubicBezTo>
                    <a:cubicBezTo>
                      <a:pt x="7091" y="8156"/>
                      <a:pt x="7099" y="8148"/>
                      <a:pt x="7099" y="8125"/>
                    </a:cubicBezTo>
                    <a:cubicBezTo>
                      <a:pt x="7394" y="7274"/>
                      <a:pt x="7986" y="6757"/>
                      <a:pt x="8725" y="6276"/>
                    </a:cubicBezTo>
                    <a:cubicBezTo>
                      <a:pt x="8762" y="6276"/>
                      <a:pt x="8725" y="6239"/>
                      <a:pt x="8725" y="6239"/>
                    </a:cubicBezTo>
                    <a:cubicBezTo>
                      <a:pt x="8688" y="6239"/>
                      <a:pt x="8651" y="6276"/>
                      <a:pt x="8577" y="6276"/>
                    </a:cubicBezTo>
                    <a:cubicBezTo>
                      <a:pt x="8577" y="6276"/>
                      <a:pt x="8561" y="6260"/>
                      <a:pt x="8550" y="6260"/>
                    </a:cubicBezTo>
                    <a:cubicBezTo>
                      <a:pt x="8545" y="6260"/>
                      <a:pt x="8540" y="6264"/>
                      <a:pt x="8540" y="6276"/>
                    </a:cubicBezTo>
                    <a:cubicBezTo>
                      <a:pt x="8503" y="6276"/>
                      <a:pt x="8466" y="6350"/>
                      <a:pt x="8393" y="6387"/>
                    </a:cubicBezTo>
                    <a:cubicBezTo>
                      <a:pt x="8208" y="6461"/>
                      <a:pt x="8097" y="6572"/>
                      <a:pt x="7912" y="6720"/>
                    </a:cubicBezTo>
                    <a:cubicBezTo>
                      <a:pt x="7337" y="7071"/>
                      <a:pt x="6569" y="7533"/>
                      <a:pt x="6085" y="7533"/>
                    </a:cubicBezTo>
                    <a:cubicBezTo>
                      <a:pt x="6008" y="7533"/>
                      <a:pt x="5939" y="7521"/>
                      <a:pt x="5879" y="7496"/>
                    </a:cubicBezTo>
                    <a:cubicBezTo>
                      <a:pt x="5139" y="5611"/>
                      <a:pt x="5028" y="3614"/>
                      <a:pt x="4991" y="1581"/>
                    </a:cubicBezTo>
                    <a:lnTo>
                      <a:pt x="4991" y="915"/>
                    </a:lnTo>
                    <a:cubicBezTo>
                      <a:pt x="4991" y="934"/>
                      <a:pt x="5000" y="943"/>
                      <a:pt x="5010" y="943"/>
                    </a:cubicBezTo>
                    <a:cubicBezTo>
                      <a:pt x="5019" y="943"/>
                      <a:pt x="5028" y="934"/>
                      <a:pt x="5028" y="915"/>
                    </a:cubicBezTo>
                    <a:lnTo>
                      <a:pt x="5028" y="28"/>
                    </a:lnTo>
                    <a:cubicBezTo>
                      <a:pt x="5028" y="10"/>
                      <a:pt x="5019" y="0"/>
                      <a:pt x="5010" y="0"/>
                    </a:cubicBezTo>
                    <a:close/>
                    <a:moveTo>
                      <a:pt x="1492" y="5854"/>
                    </a:moveTo>
                    <a:cubicBezTo>
                      <a:pt x="1479" y="5854"/>
                      <a:pt x="1479" y="5880"/>
                      <a:pt x="1479" y="5906"/>
                    </a:cubicBezTo>
                    <a:cubicBezTo>
                      <a:pt x="2034" y="6572"/>
                      <a:pt x="2773" y="7348"/>
                      <a:pt x="3032" y="8162"/>
                    </a:cubicBezTo>
                    <a:cubicBezTo>
                      <a:pt x="3106" y="8236"/>
                      <a:pt x="3106" y="8347"/>
                      <a:pt x="3143" y="8494"/>
                    </a:cubicBezTo>
                    <a:cubicBezTo>
                      <a:pt x="3106" y="8494"/>
                      <a:pt x="3106" y="8531"/>
                      <a:pt x="3032" y="8531"/>
                    </a:cubicBezTo>
                    <a:cubicBezTo>
                      <a:pt x="2384" y="8920"/>
                      <a:pt x="1700" y="9127"/>
                      <a:pt x="967" y="9127"/>
                    </a:cubicBezTo>
                    <a:cubicBezTo>
                      <a:pt x="654" y="9127"/>
                      <a:pt x="332" y="9089"/>
                      <a:pt x="0" y="9012"/>
                    </a:cubicBezTo>
                    <a:lnTo>
                      <a:pt x="0" y="9049"/>
                    </a:lnTo>
                    <a:cubicBezTo>
                      <a:pt x="370" y="9160"/>
                      <a:pt x="748" y="9213"/>
                      <a:pt x="1120" y="9213"/>
                    </a:cubicBezTo>
                    <a:cubicBezTo>
                      <a:pt x="1865" y="9213"/>
                      <a:pt x="2588" y="9000"/>
                      <a:pt x="3180" y="8605"/>
                    </a:cubicBezTo>
                    <a:cubicBezTo>
                      <a:pt x="3217" y="8679"/>
                      <a:pt x="3291" y="8827"/>
                      <a:pt x="3291" y="8938"/>
                    </a:cubicBezTo>
                    <a:cubicBezTo>
                      <a:pt x="3291" y="8938"/>
                      <a:pt x="3307" y="8954"/>
                      <a:pt x="3318" y="8954"/>
                    </a:cubicBezTo>
                    <a:cubicBezTo>
                      <a:pt x="3323" y="8954"/>
                      <a:pt x="3328" y="8950"/>
                      <a:pt x="3328" y="8938"/>
                    </a:cubicBezTo>
                    <a:lnTo>
                      <a:pt x="3328" y="8457"/>
                    </a:lnTo>
                    <a:cubicBezTo>
                      <a:pt x="3365" y="8420"/>
                      <a:pt x="3475" y="8383"/>
                      <a:pt x="3512" y="8310"/>
                    </a:cubicBezTo>
                    <a:cubicBezTo>
                      <a:pt x="3512" y="8310"/>
                      <a:pt x="3512" y="8273"/>
                      <a:pt x="3475" y="8273"/>
                    </a:cubicBezTo>
                    <a:cubicBezTo>
                      <a:pt x="3401" y="8310"/>
                      <a:pt x="3328" y="8347"/>
                      <a:pt x="3291" y="8420"/>
                    </a:cubicBezTo>
                    <a:cubicBezTo>
                      <a:pt x="3217" y="8088"/>
                      <a:pt x="3106" y="7792"/>
                      <a:pt x="2921" y="7533"/>
                    </a:cubicBezTo>
                    <a:cubicBezTo>
                      <a:pt x="2858" y="7502"/>
                      <a:pt x="2553" y="7014"/>
                      <a:pt x="2259" y="6619"/>
                    </a:cubicBezTo>
                    <a:lnTo>
                      <a:pt x="2259" y="6619"/>
                    </a:lnTo>
                    <a:cubicBezTo>
                      <a:pt x="2357" y="6726"/>
                      <a:pt x="2454" y="6834"/>
                      <a:pt x="2551" y="6942"/>
                    </a:cubicBezTo>
                    <a:cubicBezTo>
                      <a:pt x="2772" y="7217"/>
                      <a:pt x="3074" y="7595"/>
                      <a:pt x="3443" y="7740"/>
                    </a:cubicBezTo>
                    <a:lnTo>
                      <a:pt x="3443" y="7740"/>
                    </a:lnTo>
                    <a:cubicBezTo>
                      <a:pt x="3326" y="7673"/>
                      <a:pt x="3213" y="7588"/>
                      <a:pt x="3106" y="7496"/>
                    </a:cubicBezTo>
                    <a:cubicBezTo>
                      <a:pt x="2995" y="7385"/>
                      <a:pt x="2477" y="6831"/>
                      <a:pt x="2107" y="6424"/>
                    </a:cubicBezTo>
                    <a:lnTo>
                      <a:pt x="2107" y="6424"/>
                    </a:lnTo>
                    <a:cubicBezTo>
                      <a:pt x="2157" y="6484"/>
                      <a:pt x="2208" y="6550"/>
                      <a:pt x="2259" y="6619"/>
                    </a:cubicBezTo>
                    <a:lnTo>
                      <a:pt x="2259" y="6619"/>
                    </a:lnTo>
                    <a:cubicBezTo>
                      <a:pt x="2021" y="6359"/>
                      <a:pt x="1778" y="6105"/>
                      <a:pt x="1516" y="5869"/>
                    </a:cubicBezTo>
                    <a:cubicBezTo>
                      <a:pt x="1505" y="5859"/>
                      <a:pt x="1497" y="5854"/>
                      <a:pt x="1492" y="585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7"/>
              <p:cNvSpPr/>
              <p:nvPr/>
            </p:nvSpPr>
            <p:spPr>
              <a:xfrm>
                <a:off x="9667650" y="2469975"/>
                <a:ext cx="9310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24" h="3723" extrusionOk="0">
                    <a:moveTo>
                      <a:pt x="3674" y="787"/>
                    </a:moveTo>
                    <a:cubicBezTo>
                      <a:pt x="3674" y="811"/>
                      <a:pt x="3683" y="820"/>
                      <a:pt x="3691" y="820"/>
                    </a:cubicBezTo>
                    <a:cubicBezTo>
                      <a:pt x="3707" y="820"/>
                      <a:pt x="3724" y="787"/>
                      <a:pt x="3674" y="787"/>
                    </a:cubicBezTo>
                    <a:close/>
                    <a:moveTo>
                      <a:pt x="938" y="0"/>
                    </a:moveTo>
                    <a:cubicBezTo>
                      <a:pt x="890" y="0"/>
                      <a:pt x="872" y="54"/>
                      <a:pt x="902" y="84"/>
                    </a:cubicBezTo>
                    <a:cubicBezTo>
                      <a:pt x="1271" y="343"/>
                      <a:pt x="1715" y="565"/>
                      <a:pt x="2122" y="713"/>
                    </a:cubicBezTo>
                    <a:cubicBezTo>
                      <a:pt x="1308" y="861"/>
                      <a:pt x="532" y="1267"/>
                      <a:pt x="51" y="1711"/>
                    </a:cubicBezTo>
                    <a:cubicBezTo>
                      <a:pt x="0" y="1736"/>
                      <a:pt x="20" y="1780"/>
                      <a:pt x="49" y="1780"/>
                    </a:cubicBezTo>
                    <a:cubicBezTo>
                      <a:pt x="62" y="1780"/>
                      <a:pt x="77" y="1771"/>
                      <a:pt x="88" y="1748"/>
                    </a:cubicBezTo>
                    <a:cubicBezTo>
                      <a:pt x="259" y="1577"/>
                      <a:pt x="461" y="1469"/>
                      <a:pt x="666" y="1338"/>
                    </a:cubicBezTo>
                    <a:lnTo>
                      <a:pt x="666" y="1338"/>
                    </a:lnTo>
                    <a:cubicBezTo>
                      <a:pt x="651" y="1383"/>
                      <a:pt x="647" y="1434"/>
                      <a:pt x="653" y="1490"/>
                    </a:cubicBezTo>
                    <a:lnTo>
                      <a:pt x="653" y="1490"/>
                    </a:lnTo>
                    <a:cubicBezTo>
                      <a:pt x="658" y="1426"/>
                      <a:pt x="678" y="1363"/>
                      <a:pt x="717" y="1304"/>
                    </a:cubicBezTo>
                    <a:lnTo>
                      <a:pt x="717" y="1304"/>
                    </a:lnTo>
                    <a:cubicBezTo>
                      <a:pt x="700" y="1316"/>
                      <a:pt x="683" y="1327"/>
                      <a:pt x="666" y="1338"/>
                    </a:cubicBezTo>
                    <a:lnTo>
                      <a:pt x="666" y="1338"/>
                    </a:lnTo>
                    <a:cubicBezTo>
                      <a:pt x="670" y="1326"/>
                      <a:pt x="675" y="1315"/>
                      <a:pt x="680" y="1304"/>
                    </a:cubicBezTo>
                    <a:cubicBezTo>
                      <a:pt x="1197" y="1008"/>
                      <a:pt x="1752" y="824"/>
                      <a:pt x="2307" y="787"/>
                    </a:cubicBezTo>
                    <a:cubicBezTo>
                      <a:pt x="2611" y="878"/>
                      <a:pt x="2940" y="944"/>
                      <a:pt x="3253" y="944"/>
                    </a:cubicBezTo>
                    <a:cubicBezTo>
                      <a:pt x="3321" y="944"/>
                      <a:pt x="3387" y="941"/>
                      <a:pt x="3453" y="935"/>
                    </a:cubicBezTo>
                    <a:cubicBezTo>
                      <a:pt x="3490" y="935"/>
                      <a:pt x="3453" y="898"/>
                      <a:pt x="3453" y="898"/>
                    </a:cubicBezTo>
                    <a:cubicBezTo>
                      <a:pt x="3231" y="861"/>
                      <a:pt x="3009" y="861"/>
                      <a:pt x="2824" y="787"/>
                    </a:cubicBezTo>
                    <a:cubicBezTo>
                      <a:pt x="2972" y="768"/>
                      <a:pt x="3120" y="759"/>
                      <a:pt x="3263" y="759"/>
                    </a:cubicBezTo>
                    <a:cubicBezTo>
                      <a:pt x="3406" y="759"/>
                      <a:pt x="3545" y="768"/>
                      <a:pt x="3674" y="787"/>
                    </a:cubicBezTo>
                    <a:cubicBezTo>
                      <a:pt x="3408" y="707"/>
                      <a:pt x="3122" y="646"/>
                      <a:pt x="2817" y="646"/>
                    </a:cubicBezTo>
                    <a:cubicBezTo>
                      <a:pt x="2699" y="646"/>
                      <a:pt x="2578" y="655"/>
                      <a:pt x="2454" y="676"/>
                    </a:cubicBezTo>
                    <a:cubicBezTo>
                      <a:pt x="1937" y="528"/>
                      <a:pt x="1419" y="343"/>
                      <a:pt x="976" y="10"/>
                    </a:cubicBezTo>
                    <a:cubicBezTo>
                      <a:pt x="962" y="3"/>
                      <a:pt x="949" y="0"/>
                      <a:pt x="938" y="0"/>
                    </a:cubicBezTo>
                    <a:close/>
                    <a:moveTo>
                      <a:pt x="653" y="1490"/>
                    </a:moveTo>
                    <a:cubicBezTo>
                      <a:pt x="631" y="1787"/>
                      <a:pt x="928" y="2120"/>
                      <a:pt x="1050" y="2302"/>
                    </a:cubicBezTo>
                    <a:cubicBezTo>
                      <a:pt x="1197" y="2561"/>
                      <a:pt x="1382" y="2783"/>
                      <a:pt x="1567" y="3005"/>
                    </a:cubicBezTo>
                    <a:cubicBezTo>
                      <a:pt x="1234" y="2783"/>
                      <a:pt x="865" y="2598"/>
                      <a:pt x="532" y="2450"/>
                    </a:cubicBezTo>
                    <a:cubicBezTo>
                      <a:pt x="495" y="2450"/>
                      <a:pt x="458" y="2487"/>
                      <a:pt x="495" y="2487"/>
                    </a:cubicBezTo>
                    <a:cubicBezTo>
                      <a:pt x="791" y="2635"/>
                      <a:pt x="1050" y="2783"/>
                      <a:pt x="1271" y="2968"/>
                    </a:cubicBezTo>
                    <a:lnTo>
                      <a:pt x="1826" y="3375"/>
                    </a:lnTo>
                    <a:lnTo>
                      <a:pt x="2159" y="3707"/>
                    </a:lnTo>
                    <a:cubicBezTo>
                      <a:pt x="2170" y="3718"/>
                      <a:pt x="2177" y="3723"/>
                      <a:pt x="2183" y="3723"/>
                    </a:cubicBezTo>
                    <a:cubicBezTo>
                      <a:pt x="2196" y="3723"/>
                      <a:pt x="2196" y="3697"/>
                      <a:pt x="2196" y="3670"/>
                    </a:cubicBezTo>
                    <a:cubicBezTo>
                      <a:pt x="1974" y="3338"/>
                      <a:pt x="1641" y="3042"/>
                      <a:pt x="1419" y="2746"/>
                    </a:cubicBezTo>
                    <a:cubicBezTo>
                      <a:pt x="1261" y="2525"/>
                      <a:pt x="697" y="1898"/>
                      <a:pt x="653" y="149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7"/>
              <p:cNvSpPr/>
              <p:nvPr/>
            </p:nvSpPr>
            <p:spPr>
              <a:xfrm>
                <a:off x="9519200" y="2489625"/>
                <a:ext cx="133100" cy="182100"/>
              </a:xfrm>
              <a:custGeom>
                <a:avLst/>
                <a:gdLst/>
                <a:ahLst/>
                <a:cxnLst/>
                <a:rect l="l" t="t" r="r" b="b"/>
                <a:pathLst>
                  <a:path w="5324" h="7284" extrusionOk="0">
                    <a:moveTo>
                      <a:pt x="0" y="1"/>
                    </a:moveTo>
                    <a:cubicBezTo>
                      <a:pt x="1442" y="149"/>
                      <a:pt x="2699" y="481"/>
                      <a:pt x="4030" y="925"/>
                    </a:cubicBezTo>
                    <a:cubicBezTo>
                      <a:pt x="4049" y="963"/>
                      <a:pt x="4065" y="1001"/>
                      <a:pt x="4080" y="1040"/>
                    </a:cubicBezTo>
                    <a:lnTo>
                      <a:pt x="4080" y="1040"/>
                    </a:lnTo>
                    <a:lnTo>
                      <a:pt x="4067" y="1036"/>
                    </a:lnTo>
                    <a:lnTo>
                      <a:pt x="4067" y="1036"/>
                    </a:lnTo>
                    <a:cubicBezTo>
                      <a:pt x="4089" y="1092"/>
                      <a:pt x="4112" y="1152"/>
                      <a:pt x="4136" y="1214"/>
                    </a:cubicBezTo>
                    <a:lnTo>
                      <a:pt x="4136" y="1214"/>
                    </a:lnTo>
                    <a:cubicBezTo>
                      <a:pt x="4120" y="1156"/>
                      <a:pt x="4102" y="1098"/>
                      <a:pt x="4080" y="1040"/>
                    </a:cubicBezTo>
                    <a:lnTo>
                      <a:pt x="4080" y="1040"/>
                    </a:lnTo>
                    <a:lnTo>
                      <a:pt x="4511" y="1184"/>
                    </a:lnTo>
                    <a:cubicBezTo>
                      <a:pt x="4548" y="1184"/>
                      <a:pt x="4548" y="1110"/>
                      <a:pt x="4511" y="1110"/>
                    </a:cubicBezTo>
                    <a:cubicBezTo>
                      <a:pt x="4363" y="1036"/>
                      <a:pt x="4178" y="999"/>
                      <a:pt x="4030" y="888"/>
                    </a:cubicBezTo>
                    <a:cubicBezTo>
                      <a:pt x="3993" y="703"/>
                      <a:pt x="3882" y="518"/>
                      <a:pt x="3845" y="296"/>
                    </a:cubicBezTo>
                    <a:cubicBezTo>
                      <a:pt x="3845" y="278"/>
                      <a:pt x="3827" y="269"/>
                      <a:pt x="3813" y="269"/>
                    </a:cubicBezTo>
                    <a:cubicBezTo>
                      <a:pt x="3799" y="269"/>
                      <a:pt x="3790" y="278"/>
                      <a:pt x="3808" y="296"/>
                    </a:cubicBezTo>
                    <a:cubicBezTo>
                      <a:pt x="3845" y="481"/>
                      <a:pt x="3956" y="666"/>
                      <a:pt x="3993" y="851"/>
                    </a:cubicBezTo>
                    <a:cubicBezTo>
                      <a:pt x="2736" y="296"/>
                      <a:pt x="1368" y="1"/>
                      <a:pt x="0" y="1"/>
                    </a:cubicBezTo>
                    <a:close/>
                    <a:moveTo>
                      <a:pt x="4350" y="1648"/>
                    </a:moveTo>
                    <a:cubicBezTo>
                      <a:pt x="4346" y="1648"/>
                      <a:pt x="4338" y="1652"/>
                      <a:pt x="4326" y="1664"/>
                    </a:cubicBezTo>
                    <a:cubicBezTo>
                      <a:pt x="4350" y="1664"/>
                      <a:pt x="4359" y="1648"/>
                      <a:pt x="4350" y="1648"/>
                    </a:cubicBezTo>
                    <a:close/>
                    <a:moveTo>
                      <a:pt x="3286" y="1009"/>
                    </a:moveTo>
                    <a:cubicBezTo>
                      <a:pt x="3102" y="1412"/>
                      <a:pt x="2881" y="1815"/>
                      <a:pt x="2588" y="2219"/>
                    </a:cubicBezTo>
                    <a:cubicBezTo>
                      <a:pt x="2551" y="2293"/>
                      <a:pt x="2514" y="2367"/>
                      <a:pt x="2477" y="2404"/>
                    </a:cubicBezTo>
                    <a:cubicBezTo>
                      <a:pt x="2218" y="2663"/>
                      <a:pt x="2033" y="2958"/>
                      <a:pt x="1923" y="3254"/>
                    </a:cubicBezTo>
                    <a:cubicBezTo>
                      <a:pt x="1923" y="3254"/>
                      <a:pt x="1923" y="3291"/>
                      <a:pt x="1960" y="3291"/>
                    </a:cubicBezTo>
                    <a:cubicBezTo>
                      <a:pt x="1994" y="3251"/>
                      <a:pt x="2028" y="3209"/>
                      <a:pt x="2061" y="3165"/>
                    </a:cubicBezTo>
                    <a:lnTo>
                      <a:pt x="2061" y="3165"/>
                    </a:lnTo>
                    <a:cubicBezTo>
                      <a:pt x="2040" y="3210"/>
                      <a:pt x="2033" y="3229"/>
                      <a:pt x="2036" y="3229"/>
                    </a:cubicBezTo>
                    <a:cubicBezTo>
                      <a:pt x="2045" y="3229"/>
                      <a:pt x="2114" y="3113"/>
                      <a:pt x="2170" y="3013"/>
                    </a:cubicBezTo>
                    <a:lnTo>
                      <a:pt x="2170" y="3013"/>
                    </a:lnTo>
                    <a:cubicBezTo>
                      <a:pt x="2134" y="3065"/>
                      <a:pt x="2098" y="3116"/>
                      <a:pt x="2061" y="3165"/>
                    </a:cubicBezTo>
                    <a:lnTo>
                      <a:pt x="2061" y="3165"/>
                    </a:lnTo>
                    <a:cubicBezTo>
                      <a:pt x="2072" y="3141"/>
                      <a:pt x="2087" y="3110"/>
                      <a:pt x="2107" y="3069"/>
                    </a:cubicBezTo>
                    <a:cubicBezTo>
                      <a:pt x="2144" y="2958"/>
                      <a:pt x="2218" y="2847"/>
                      <a:pt x="2329" y="2737"/>
                    </a:cubicBezTo>
                    <a:lnTo>
                      <a:pt x="2329" y="2737"/>
                    </a:lnTo>
                    <a:cubicBezTo>
                      <a:pt x="2292" y="2774"/>
                      <a:pt x="2218" y="2884"/>
                      <a:pt x="2218" y="2921"/>
                    </a:cubicBezTo>
                    <a:cubicBezTo>
                      <a:pt x="2206" y="2947"/>
                      <a:pt x="2188" y="2979"/>
                      <a:pt x="2170" y="3013"/>
                    </a:cubicBezTo>
                    <a:lnTo>
                      <a:pt x="2170" y="3013"/>
                    </a:lnTo>
                    <a:cubicBezTo>
                      <a:pt x="2304" y="2815"/>
                      <a:pt x="2428" y="2601"/>
                      <a:pt x="2551" y="2404"/>
                    </a:cubicBezTo>
                    <a:cubicBezTo>
                      <a:pt x="3032" y="1997"/>
                      <a:pt x="3586" y="1738"/>
                      <a:pt x="4215" y="1627"/>
                    </a:cubicBezTo>
                    <a:cubicBezTo>
                      <a:pt x="4769" y="3476"/>
                      <a:pt x="5065" y="5324"/>
                      <a:pt x="5287" y="7284"/>
                    </a:cubicBezTo>
                    <a:lnTo>
                      <a:pt x="5324" y="7284"/>
                    </a:lnTo>
                    <a:cubicBezTo>
                      <a:pt x="5250" y="5435"/>
                      <a:pt x="4880" y="3513"/>
                      <a:pt x="4326" y="1664"/>
                    </a:cubicBezTo>
                    <a:cubicBezTo>
                      <a:pt x="4249" y="1510"/>
                      <a:pt x="4189" y="1356"/>
                      <a:pt x="4136" y="1214"/>
                    </a:cubicBezTo>
                    <a:lnTo>
                      <a:pt x="4136" y="1214"/>
                    </a:lnTo>
                    <a:cubicBezTo>
                      <a:pt x="4172" y="1350"/>
                      <a:pt x="4193" y="1483"/>
                      <a:pt x="4215" y="1590"/>
                    </a:cubicBezTo>
                    <a:cubicBezTo>
                      <a:pt x="3623" y="1627"/>
                      <a:pt x="3106" y="1849"/>
                      <a:pt x="2662" y="2219"/>
                    </a:cubicBezTo>
                    <a:cubicBezTo>
                      <a:pt x="2882" y="1815"/>
                      <a:pt x="3102" y="1412"/>
                      <a:pt x="3286" y="100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7"/>
              <p:cNvSpPr/>
              <p:nvPr/>
            </p:nvSpPr>
            <p:spPr>
              <a:xfrm>
                <a:off x="9724650" y="2228950"/>
                <a:ext cx="32675" cy="38550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1542" extrusionOk="0">
                    <a:moveTo>
                      <a:pt x="856" y="569"/>
                    </a:moveTo>
                    <a:cubicBezTo>
                      <a:pt x="865" y="569"/>
                      <a:pt x="866" y="575"/>
                      <a:pt x="848" y="594"/>
                    </a:cubicBezTo>
                    <a:lnTo>
                      <a:pt x="848" y="594"/>
                    </a:lnTo>
                    <a:cubicBezTo>
                      <a:pt x="845" y="593"/>
                      <a:pt x="843" y="593"/>
                      <a:pt x="840" y="593"/>
                    </a:cubicBezTo>
                    <a:cubicBezTo>
                      <a:pt x="798" y="593"/>
                      <a:pt x="840" y="569"/>
                      <a:pt x="856" y="569"/>
                    </a:cubicBezTo>
                    <a:close/>
                    <a:moveTo>
                      <a:pt x="510" y="0"/>
                    </a:moveTo>
                    <a:cubicBezTo>
                      <a:pt x="418" y="0"/>
                      <a:pt x="324" y="44"/>
                      <a:pt x="248" y="150"/>
                    </a:cubicBezTo>
                    <a:cubicBezTo>
                      <a:pt x="0" y="448"/>
                      <a:pt x="102" y="878"/>
                      <a:pt x="374" y="1107"/>
                    </a:cubicBezTo>
                    <a:lnTo>
                      <a:pt x="374" y="1107"/>
                    </a:lnTo>
                    <a:cubicBezTo>
                      <a:pt x="381" y="1179"/>
                      <a:pt x="388" y="1254"/>
                      <a:pt x="396" y="1333"/>
                    </a:cubicBezTo>
                    <a:cubicBezTo>
                      <a:pt x="422" y="1437"/>
                      <a:pt x="504" y="1542"/>
                      <a:pt x="602" y="1542"/>
                    </a:cubicBezTo>
                    <a:cubicBezTo>
                      <a:pt x="642" y="1542"/>
                      <a:pt x="686" y="1524"/>
                      <a:pt x="729" y="1481"/>
                    </a:cubicBezTo>
                    <a:cubicBezTo>
                      <a:pt x="816" y="1409"/>
                      <a:pt x="881" y="1329"/>
                      <a:pt x="928" y="1244"/>
                    </a:cubicBezTo>
                    <a:lnTo>
                      <a:pt x="928" y="1244"/>
                    </a:lnTo>
                    <a:cubicBezTo>
                      <a:pt x="1303" y="1114"/>
                      <a:pt x="1306" y="671"/>
                      <a:pt x="995" y="633"/>
                    </a:cubicBezTo>
                    <a:lnTo>
                      <a:pt x="995" y="633"/>
                    </a:lnTo>
                    <a:cubicBezTo>
                      <a:pt x="965" y="492"/>
                      <a:pt x="910" y="352"/>
                      <a:pt x="840" y="224"/>
                    </a:cubicBezTo>
                    <a:cubicBezTo>
                      <a:pt x="774" y="93"/>
                      <a:pt x="644" y="0"/>
                      <a:pt x="5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7"/>
              <p:cNvSpPr/>
              <p:nvPr/>
            </p:nvSpPr>
            <p:spPr>
              <a:xfrm>
                <a:off x="9629175" y="2683675"/>
                <a:ext cx="3120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041" extrusionOk="0">
                    <a:moveTo>
                      <a:pt x="481" y="483"/>
                    </a:moveTo>
                    <a:cubicBezTo>
                      <a:pt x="481" y="488"/>
                      <a:pt x="483" y="493"/>
                      <a:pt x="485" y="498"/>
                    </a:cubicBezTo>
                    <a:lnTo>
                      <a:pt x="485" y="498"/>
                    </a:lnTo>
                    <a:cubicBezTo>
                      <a:pt x="453" y="483"/>
                      <a:pt x="427" y="483"/>
                      <a:pt x="481" y="483"/>
                    </a:cubicBezTo>
                    <a:close/>
                    <a:moveTo>
                      <a:pt x="460" y="1"/>
                    </a:moveTo>
                    <a:cubicBezTo>
                      <a:pt x="362" y="1"/>
                      <a:pt x="265" y="34"/>
                      <a:pt x="185" y="113"/>
                    </a:cubicBezTo>
                    <a:cubicBezTo>
                      <a:pt x="1" y="298"/>
                      <a:pt x="75" y="557"/>
                      <a:pt x="222" y="742"/>
                    </a:cubicBezTo>
                    <a:cubicBezTo>
                      <a:pt x="407" y="1001"/>
                      <a:pt x="703" y="1038"/>
                      <a:pt x="962" y="1038"/>
                    </a:cubicBezTo>
                    <a:cubicBezTo>
                      <a:pt x="975" y="1039"/>
                      <a:pt x="987" y="1040"/>
                      <a:pt x="998" y="1040"/>
                    </a:cubicBezTo>
                    <a:cubicBezTo>
                      <a:pt x="1248" y="1040"/>
                      <a:pt x="1137" y="663"/>
                      <a:pt x="925" y="557"/>
                    </a:cubicBezTo>
                    <a:cubicBezTo>
                      <a:pt x="919" y="557"/>
                      <a:pt x="908" y="554"/>
                      <a:pt x="894" y="549"/>
                    </a:cubicBezTo>
                    <a:lnTo>
                      <a:pt x="894" y="549"/>
                    </a:lnTo>
                    <a:cubicBezTo>
                      <a:pt x="1078" y="325"/>
                      <a:pt x="765" y="1"/>
                      <a:pt x="4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7"/>
              <p:cNvSpPr/>
              <p:nvPr/>
            </p:nvSpPr>
            <p:spPr>
              <a:xfrm>
                <a:off x="9898125" y="2493200"/>
                <a:ext cx="22050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595" extrusionOk="0">
                    <a:moveTo>
                      <a:pt x="603" y="1"/>
                    </a:moveTo>
                    <a:cubicBezTo>
                      <a:pt x="588" y="1"/>
                      <a:pt x="572" y="2"/>
                      <a:pt x="556" y="6"/>
                    </a:cubicBezTo>
                    <a:cubicBezTo>
                      <a:pt x="445" y="43"/>
                      <a:pt x="334" y="116"/>
                      <a:pt x="186" y="227"/>
                    </a:cubicBezTo>
                    <a:cubicBezTo>
                      <a:pt x="0" y="320"/>
                      <a:pt x="177" y="595"/>
                      <a:pt x="370" y="595"/>
                    </a:cubicBezTo>
                    <a:cubicBezTo>
                      <a:pt x="408" y="595"/>
                      <a:pt x="446" y="584"/>
                      <a:pt x="482" y="560"/>
                    </a:cubicBezTo>
                    <a:cubicBezTo>
                      <a:pt x="630" y="486"/>
                      <a:pt x="704" y="412"/>
                      <a:pt x="814" y="301"/>
                    </a:cubicBezTo>
                    <a:cubicBezTo>
                      <a:pt x="882" y="166"/>
                      <a:pt x="765" y="1"/>
                      <a:pt x="6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7"/>
              <p:cNvSpPr/>
              <p:nvPr/>
            </p:nvSpPr>
            <p:spPr>
              <a:xfrm>
                <a:off x="9813100" y="2557100"/>
                <a:ext cx="14275" cy="67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71" extrusionOk="0">
                    <a:moveTo>
                      <a:pt x="149" y="1"/>
                    </a:moveTo>
                    <a:cubicBezTo>
                      <a:pt x="1" y="1"/>
                      <a:pt x="38" y="185"/>
                      <a:pt x="149" y="185"/>
                    </a:cubicBezTo>
                    <a:cubicBezTo>
                      <a:pt x="223" y="222"/>
                      <a:pt x="334" y="222"/>
                      <a:pt x="407" y="259"/>
                    </a:cubicBezTo>
                    <a:cubicBezTo>
                      <a:pt x="422" y="267"/>
                      <a:pt x="436" y="270"/>
                      <a:pt x="448" y="270"/>
                    </a:cubicBezTo>
                    <a:cubicBezTo>
                      <a:pt x="560" y="270"/>
                      <a:pt x="570" y="1"/>
                      <a:pt x="3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7"/>
              <p:cNvSpPr/>
              <p:nvPr/>
            </p:nvSpPr>
            <p:spPr>
              <a:xfrm>
                <a:off x="9441375" y="2467275"/>
                <a:ext cx="2902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1078" extrusionOk="0">
                    <a:moveTo>
                      <a:pt x="229" y="1"/>
                    </a:moveTo>
                    <a:cubicBezTo>
                      <a:pt x="117" y="1"/>
                      <a:pt x="0" y="104"/>
                      <a:pt x="82" y="266"/>
                    </a:cubicBezTo>
                    <a:cubicBezTo>
                      <a:pt x="155" y="525"/>
                      <a:pt x="266" y="710"/>
                      <a:pt x="451" y="969"/>
                    </a:cubicBezTo>
                    <a:cubicBezTo>
                      <a:pt x="518" y="1045"/>
                      <a:pt x="603" y="1077"/>
                      <a:pt x="687" y="1077"/>
                    </a:cubicBezTo>
                    <a:cubicBezTo>
                      <a:pt x="926" y="1077"/>
                      <a:pt x="1160" y="818"/>
                      <a:pt x="969" y="599"/>
                    </a:cubicBezTo>
                    <a:cubicBezTo>
                      <a:pt x="784" y="340"/>
                      <a:pt x="636" y="192"/>
                      <a:pt x="340" y="44"/>
                    </a:cubicBezTo>
                    <a:cubicBezTo>
                      <a:pt x="311" y="15"/>
                      <a:pt x="270" y="1"/>
                      <a:pt x="2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7"/>
              <p:cNvSpPr/>
              <p:nvPr/>
            </p:nvSpPr>
            <p:spPr>
              <a:xfrm>
                <a:off x="9868575" y="2641200"/>
                <a:ext cx="25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8" extrusionOk="0">
                    <a:moveTo>
                      <a:pt x="0" y="1"/>
                    </a:moveTo>
                    <a:cubicBezTo>
                      <a:pt x="0" y="1"/>
                      <a:pt x="0" y="38"/>
                      <a:pt x="0" y="1"/>
                    </a:cubicBezTo>
                    <a:cubicBezTo>
                      <a:pt x="0" y="38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7"/>
              <p:cNvSpPr/>
              <p:nvPr/>
            </p:nvSpPr>
            <p:spPr>
              <a:xfrm>
                <a:off x="9468350" y="2642225"/>
                <a:ext cx="20375" cy="34750"/>
              </a:xfrm>
              <a:custGeom>
                <a:avLst/>
                <a:gdLst/>
                <a:ahLst/>
                <a:cxnLst/>
                <a:rect l="l" t="t" r="r" b="b"/>
                <a:pathLst>
                  <a:path w="815" h="1390" extrusionOk="0">
                    <a:moveTo>
                      <a:pt x="394" y="1"/>
                    </a:moveTo>
                    <a:cubicBezTo>
                      <a:pt x="311" y="1"/>
                      <a:pt x="230" y="33"/>
                      <a:pt x="186" y="108"/>
                    </a:cubicBezTo>
                    <a:cubicBezTo>
                      <a:pt x="1" y="367"/>
                      <a:pt x="1" y="699"/>
                      <a:pt x="1" y="995"/>
                    </a:cubicBezTo>
                    <a:cubicBezTo>
                      <a:pt x="1" y="1192"/>
                      <a:pt x="231" y="1389"/>
                      <a:pt x="417" y="1389"/>
                    </a:cubicBezTo>
                    <a:cubicBezTo>
                      <a:pt x="510" y="1389"/>
                      <a:pt x="592" y="1340"/>
                      <a:pt x="629" y="1217"/>
                    </a:cubicBezTo>
                    <a:cubicBezTo>
                      <a:pt x="703" y="884"/>
                      <a:pt x="814" y="551"/>
                      <a:pt x="666" y="182"/>
                    </a:cubicBezTo>
                    <a:cubicBezTo>
                      <a:pt x="644" y="71"/>
                      <a:pt x="517" y="1"/>
                      <a:pt x="3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7"/>
              <p:cNvSpPr/>
              <p:nvPr/>
            </p:nvSpPr>
            <p:spPr>
              <a:xfrm>
                <a:off x="9879850" y="2695750"/>
                <a:ext cx="1675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67" h="17" extrusionOk="0">
                    <a:moveTo>
                      <a:pt x="67" y="0"/>
                    </a:moveTo>
                    <a:cubicBezTo>
                      <a:pt x="17" y="0"/>
                      <a:pt x="1" y="17"/>
                      <a:pt x="17" y="17"/>
                    </a:cubicBezTo>
                    <a:cubicBezTo>
                      <a:pt x="26" y="17"/>
                      <a:pt x="42" y="12"/>
                      <a:pt x="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7"/>
              <p:cNvSpPr/>
              <p:nvPr/>
            </p:nvSpPr>
            <p:spPr>
              <a:xfrm>
                <a:off x="9764375" y="2625375"/>
                <a:ext cx="21625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865" h="859" extrusionOk="0">
                    <a:moveTo>
                      <a:pt x="448" y="0"/>
                    </a:moveTo>
                    <a:cubicBezTo>
                      <a:pt x="335" y="0"/>
                      <a:pt x="229" y="57"/>
                      <a:pt x="175" y="190"/>
                    </a:cubicBezTo>
                    <a:cubicBezTo>
                      <a:pt x="175" y="227"/>
                      <a:pt x="138" y="264"/>
                      <a:pt x="138" y="301"/>
                    </a:cubicBezTo>
                    <a:cubicBezTo>
                      <a:pt x="1" y="622"/>
                      <a:pt x="262" y="858"/>
                      <a:pt x="506" y="858"/>
                    </a:cubicBezTo>
                    <a:cubicBezTo>
                      <a:pt x="656" y="858"/>
                      <a:pt x="799" y="770"/>
                      <a:pt x="841" y="560"/>
                    </a:cubicBezTo>
                    <a:lnTo>
                      <a:pt x="841" y="412"/>
                    </a:lnTo>
                    <a:cubicBezTo>
                      <a:pt x="864" y="176"/>
                      <a:pt x="647" y="0"/>
                      <a:pt x="4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7"/>
              <p:cNvSpPr/>
              <p:nvPr/>
            </p:nvSpPr>
            <p:spPr>
              <a:xfrm>
                <a:off x="9351350" y="2577425"/>
                <a:ext cx="199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799" h="1232" extrusionOk="0">
                    <a:moveTo>
                      <a:pt x="392" y="1"/>
                    </a:moveTo>
                    <a:cubicBezTo>
                      <a:pt x="59" y="149"/>
                      <a:pt x="59" y="555"/>
                      <a:pt x="22" y="888"/>
                    </a:cubicBezTo>
                    <a:cubicBezTo>
                      <a:pt x="0" y="1086"/>
                      <a:pt x="214" y="1232"/>
                      <a:pt x="406" y="1232"/>
                    </a:cubicBezTo>
                    <a:cubicBezTo>
                      <a:pt x="537" y="1232"/>
                      <a:pt x="658" y="1164"/>
                      <a:pt x="688" y="999"/>
                    </a:cubicBezTo>
                    <a:cubicBezTo>
                      <a:pt x="725" y="666"/>
                      <a:pt x="799" y="297"/>
                      <a:pt x="540" y="75"/>
                    </a:cubicBezTo>
                    <a:cubicBezTo>
                      <a:pt x="503" y="1"/>
                      <a:pt x="429" y="1"/>
                      <a:pt x="3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7"/>
              <p:cNvSpPr/>
              <p:nvPr/>
            </p:nvSpPr>
            <p:spPr>
              <a:xfrm>
                <a:off x="9804800" y="2385825"/>
                <a:ext cx="26425" cy="32750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1310" extrusionOk="0">
                    <a:moveTo>
                      <a:pt x="537" y="1"/>
                    </a:moveTo>
                    <a:cubicBezTo>
                      <a:pt x="508" y="1"/>
                      <a:pt x="477" y="4"/>
                      <a:pt x="444" y="12"/>
                    </a:cubicBezTo>
                    <a:cubicBezTo>
                      <a:pt x="0" y="86"/>
                      <a:pt x="333" y="825"/>
                      <a:pt x="370" y="1084"/>
                    </a:cubicBezTo>
                    <a:cubicBezTo>
                      <a:pt x="416" y="1239"/>
                      <a:pt x="547" y="1309"/>
                      <a:pt x="680" y="1309"/>
                    </a:cubicBezTo>
                    <a:cubicBezTo>
                      <a:pt x="866" y="1309"/>
                      <a:pt x="1057" y="1173"/>
                      <a:pt x="1035" y="936"/>
                    </a:cubicBezTo>
                    <a:cubicBezTo>
                      <a:pt x="966" y="661"/>
                      <a:pt x="930" y="1"/>
                      <a:pt x="5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7"/>
              <p:cNvSpPr/>
              <p:nvPr/>
            </p:nvSpPr>
            <p:spPr>
              <a:xfrm>
                <a:off x="9510225" y="2332075"/>
                <a:ext cx="30225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1186" extrusionOk="0">
                    <a:moveTo>
                      <a:pt x="240" y="1"/>
                    </a:moveTo>
                    <a:cubicBezTo>
                      <a:pt x="97" y="1"/>
                      <a:pt x="1" y="157"/>
                      <a:pt x="63" y="313"/>
                    </a:cubicBezTo>
                    <a:cubicBezTo>
                      <a:pt x="137" y="572"/>
                      <a:pt x="285" y="831"/>
                      <a:pt x="433" y="1053"/>
                    </a:cubicBezTo>
                    <a:cubicBezTo>
                      <a:pt x="489" y="1147"/>
                      <a:pt x="572" y="1186"/>
                      <a:pt x="659" y="1186"/>
                    </a:cubicBezTo>
                    <a:cubicBezTo>
                      <a:pt x="914" y="1186"/>
                      <a:pt x="1208" y="848"/>
                      <a:pt x="988" y="572"/>
                    </a:cubicBezTo>
                    <a:cubicBezTo>
                      <a:pt x="803" y="350"/>
                      <a:pt x="544" y="166"/>
                      <a:pt x="322" y="18"/>
                    </a:cubicBezTo>
                    <a:cubicBezTo>
                      <a:pt x="294" y="6"/>
                      <a:pt x="266" y="1"/>
                      <a:pt x="2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6" name="Google Shape;1486;p37"/>
          <p:cNvGrpSpPr/>
          <p:nvPr/>
        </p:nvGrpSpPr>
        <p:grpSpPr>
          <a:xfrm>
            <a:off x="258125" y="208118"/>
            <a:ext cx="392029" cy="596722"/>
            <a:chOff x="8318525" y="4370293"/>
            <a:chExt cx="392029" cy="596722"/>
          </a:xfrm>
        </p:grpSpPr>
        <p:sp>
          <p:nvSpPr>
            <p:cNvPr id="1487" name="Google Shape;1487;p37"/>
            <p:cNvSpPr/>
            <p:nvPr/>
          </p:nvSpPr>
          <p:spPr>
            <a:xfrm>
              <a:off x="8318525" y="4370293"/>
              <a:ext cx="216338" cy="354271"/>
            </a:xfrm>
            <a:custGeom>
              <a:avLst/>
              <a:gdLst/>
              <a:ahLst/>
              <a:cxnLst/>
              <a:rect l="l" t="t" r="r" b="b"/>
              <a:pathLst>
                <a:path w="5509" h="9022" extrusionOk="0">
                  <a:moveTo>
                    <a:pt x="1331" y="2662"/>
                  </a:moveTo>
                  <a:cubicBezTo>
                    <a:pt x="1350" y="2699"/>
                    <a:pt x="1387" y="2746"/>
                    <a:pt x="1424" y="2797"/>
                  </a:cubicBezTo>
                  <a:lnTo>
                    <a:pt x="1424" y="2797"/>
                  </a:lnTo>
                  <a:cubicBezTo>
                    <a:pt x="1393" y="2751"/>
                    <a:pt x="1362" y="2706"/>
                    <a:pt x="1331" y="2662"/>
                  </a:cubicBezTo>
                  <a:close/>
                  <a:moveTo>
                    <a:pt x="1424" y="2797"/>
                  </a:moveTo>
                  <a:cubicBezTo>
                    <a:pt x="1438" y="2817"/>
                    <a:pt x="1452" y="2837"/>
                    <a:pt x="1466" y="2858"/>
                  </a:cubicBezTo>
                  <a:lnTo>
                    <a:pt x="1466" y="2858"/>
                  </a:lnTo>
                  <a:cubicBezTo>
                    <a:pt x="1453" y="2837"/>
                    <a:pt x="1438" y="2817"/>
                    <a:pt x="1424" y="2797"/>
                  </a:cubicBezTo>
                  <a:close/>
                  <a:moveTo>
                    <a:pt x="185" y="4622"/>
                  </a:moveTo>
                  <a:cubicBezTo>
                    <a:pt x="262" y="4629"/>
                    <a:pt x="339" y="4636"/>
                    <a:pt x="416" y="4642"/>
                  </a:cubicBezTo>
                  <a:lnTo>
                    <a:pt x="416" y="4642"/>
                  </a:lnTo>
                  <a:cubicBezTo>
                    <a:pt x="340" y="4631"/>
                    <a:pt x="263" y="4622"/>
                    <a:pt x="185" y="4622"/>
                  </a:cubicBezTo>
                  <a:close/>
                  <a:moveTo>
                    <a:pt x="2625" y="4585"/>
                  </a:moveTo>
                  <a:lnTo>
                    <a:pt x="2625" y="4696"/>
                  </a:lnTo>
                  <a:cubicBezTo>
                    <a:pt x="2625" y="4622"/>
                    <a:pt x="2588" y="4622"/>
                    <a:pt x="2588" y="4585"/>
                  </a:cubicBezTo>
                  <a:close/>
                  <a:moveTo>
                    <a:pt x="2366" y="4880"/>
                  </a:moveTo>
                  <a:cubicBezTo>
                    <a:pt x="2241" y="5005"/>
                    <a:pt x="2116" y="5077"/>
                    <a:pt x="1991" y="5186"/>
                  </a:cubicBezTo>
                  <a:lnTo>
                    <a:pt x="1991" y="5186"/>
                  </a:lnTo>
                  <a:cubicBezTo>
                    <a:pt x="2024" y="5141"/>
                    <a:pt x="2047" y="5089"/>
                    <a:pt x="2070" y="5065"/>
                  </a:cubicBezTo>
                  <a:cubicBezTo>
                    <a:pt x="2181" y="5028"/>
                    <a:pt x="2218" y="4917"/>
                    <a:pt x="2255" y="4880"/>
                  </a:cubicBezTo>
                  <a:close/>
                  <a:moveTo>
                    <a:pt x="2773" y="0"/>
                  </a:moveTo>
                  <a:cubicBezTo>
                    <a:pt x="2588" y="1442"/>
                    <a:pt x="2477" y="2884"/>
                    <a:pt x="2477" y="4326"/>
                  </a:cubicBezTo>
                  <a:lnTo>
                    <a:pt x="2440" y="4326"/>
                  </a:lnTo>
                  <a:cubicBezTo>
                    <a:pt x="2440" y="4252"/>
                    <a:pt x="2403" y="4252"/>
                    <a:pt x="2403" y="4215"/>
                  </a:cubicBezTo>
                  <a:cubicBezTo>
                    <a:pt x="2083" y="3766"/>
                    <a:pt x="1762" y="3290"/>
                    <a:pt x="1466" y="2858"/>
                  </a:cubicBezTo>
                  <a:lnTo>
                    <a:pt x="1466" y="2858"/>
                  </a:lnTo>
                  <a:cubicBezTo>
                    <a:pt x="1487" y="2891"/>
                    <a:pt x="1505" y="2924"/>
                    <a:pt x="1516" y="2958"/>
                  </a:cubicBezTo>
                  <a:cubicBezTo>
                    <a:pt x="1738" y="3439"/>
                    <a:pt x="2033" y="3882"/>
                    <a:pt x="2292" y="4326"/>
                  </a:cubicBezTo>
                  <a:cubicBezTo>
                    <a:pt x="1516" y="4326"/>
                    <a:pt x="776" y="4252"/>
                    <a:pt x="0" y="4252"/>
                  </a:cubicBezTo>
                  <a:lnTo>
                    <a:pt x="0" y="4326"/>
                  </a:lnTo>
                  <a:cubicBezTo>
                    <a:pt x="296" y="4363"/>
                    <a:pt x="592" y="4363"/>
                    <a:pt x="924" y="4400"/>
                  </a:cubicBezTo>
                  <a:cubicBezTo>
                    <a:pt x="629" y="4400"/>
                    <a:pt x="370" y="4363"/>
                    <a:pt x="111" y="4363"/>
                  </a:cubicBezTo>
                  <a:cubicBezTo>
                    <a:pt x="924" y="4437"/>
                    <a:pt x="1701" y="4548"/>
                    <a:pt x="2477" y="4585"/>
                  </a:cubicBezTo>
                  <a:lnTo>
                    <a:pt x="2477" y="4622"/>
                  </a:lnTo>
                  <a:lnTo>
                    <a:pt x="2403" y="4733"/>
                  </a:lnTo>
                  <a:cubicBezTo>
                    <a:pt x="1741" y="4699"/>
                    <a:pt x="1079" y="4696"/>
                    <a:pt x="416" y="4642"/>
                  </a:cubicBezTo>
                  <a:lnTo>
                    <a:pt x="416" y="4642"/>
                  </a:lnTo>
                  <a:cubicBezTo>
                    <a:pt x="558" y="4664"/>
                    <a:pt x="693" y="4696"/>
                    <a:pt x="813" y="4696"/>
                  </a:cubicBezTo>
                  <a:lnTo>
                    <a:pt x="74" y="4696"/>
                  </a:lnTo>
                  <a:cubicBezTo>
                    <a:pt x="776" y="4733"/>
                    <a:pt x="1516" y="4770"/>
                    <a:pt x="2255" y="4806"/>
                  </a:cubicBezTo>
                  <a:cubicBezTo>
                    <a:pt x="1738" y="5361"/>
                    <a:pt x="1294" y="5990"/>
                    <a:pt x="776" y="6544"/>
                  </a:cubicBezTo>
                  <a:cubicBezTo>
                    <a:pt x="750" y="6570"/>
                    <a:pt x="761" y="6596"/>
                    <a:pt x="783" y="6596"/>
                  </a:cubicBezTo>
                  <a:cubicBezTo>
                    <a:pt x="792" y="6596"/>
                    <a:pt x="803" y="6592"/>
                    <a:pt x="813" y="6581"/>
                  </a:cubicBezTo>
                  <a:cubicBezTo>
                    <a:pt x="1331" y="5990"/>
                    <a:pt x="1886" y="5472"/>
                    <a:pt x="2477" y="4917"/>
                  </a:cubicBezTo>
                  <a:cubicBezTo>
                    <a:pt x="2477" y="6211"/>
                    <a:pt x="2477" y="7468"/>
                    <a:pt x="2551" y="8762"/>
                  </a:cubicBezTo>
                  <a:cubicBezTo>
                    <a:pt x="2551" y="8781"/>
                    <a:pt x="2560" y="8790"/>
                    <a:pt x="2570" y="8790"/>
                  </a:cubicBezTo>
                  <a:cubicBezTo>
                    <a:pt x="2579" y="8790"/>
                    <a:pt x="2588" y="8781"/>
                    <a:pt x="2588" y="8762"/>
                  </a:cubicBezTo>
                  <a:lnTo>
                    <a:pt x="2588" y="8319"/>
                  </a:lnTo>
                  <a:lnTo>
                    <a:pt x="2551" y="8319"/>
                  </a:lnTo>
                  <a:cubicBezTo>
                    <a:pt x="2625" y="7210"/>
                    <a:pt x="2551" y="6027"/>
                    <a:pt x="2551" y="4880"/>
                  </a:cubicBezTo>
                  <a:lnTo>
                    <a:pt x="2625" y="4880"/>
                  </a:lnTo>
                  <a:lnTo>
                    <a:pt x="2625" y="7357"/>
                  </a:lnTo>
                  <a:cubicBezTo>
                    <a:pt x="2625" y="7136"/>
                    <a:pt x="2662" y="6914"/>
                    <a:pt x="2662" y="6655"/>
                  </a:cubicBezTo>
                  <a:cubicBezTo>
                    <a:pt x="2662" y="7468"/>
                    <a:pt x="2662" y="8245"/>
                    <a:pt x="2773" y="9021"/>
                  </a:cubicBezTo>
                  <a:cubicBezTo>
                    <a:pt x="2810" y="7764"/>
                    <a:pt x="2847" y="6470"/>
                    <a:pt x="2847" y="5250"/>
                  </a:cubicBezTo>
                  <a:cubicBezTo>
                    <a:pt x="3143" y="5657"/>
                    <a:pt x="3475" y="6100"/>
                    <a:pt x="3734" y="6544"/>
                  </a:cubicBezTo>
                  <a:lnTo>
                    <a:pt x="3327" y="5842"/>
                  </a:lnTo>
                  <a:lnTo>
                    <a:pt x="3327" y="5842"/>
                  </a:lnTo>
                  <a:cubicBezTo>
                    <a:pt x="3586" y="6100"/>
                    <a:pt x="3845" y="6433"/>
                    <a:pt x="4104" y="6655"/>
                  </a:cubicBezTo>
                  <a:cubicBezTo>
                    <a:pt x="4104" y="6655"/>
                    <a:pt x="4141" y="6655"/>
                    <a:pt x="4141" y="6618"/>
                  </a:cubicBezTo>
                  <a:cubicBezTo>
                    <a:pt x="3697" y="6063"/>
                    <a:pt x="3290" y="5509"/>
                    <a:pt x="2847" y="4991"/>
                  </a:cubicBezTo>
                  <a:lnTo>
                    <a:pt x="2847" y="4917"/>
                  </a:lnTo>
                  <a:cubicBezTo>
                    <a:pt x="3734" y="4954"/>
                    <a:pt x="4621" y="5028"/>
                    <a:pt x="5509" y="5028"/>
                  </a:cubicBezTo>
                  <a:cubicBezTo>
                    <a:pt x="5361" y="5028"/>
                    <a:pt x="5176" y="4954"/>
                    <a:pt x="5028" y="4954"/>
                  </a:cubicBezTo>
                  <a:lnTo>
                    <a:pt x="5398" y="4954"/>
                  </a:lnTo>
                  <a:lnTo>
                    <a:pt x="5398" y="4917"/>
                  </a:lnTo>
                  <a:cubicBezTo>
                    <a:pt x="4584" y="4843"/>
                    <a:pt x="3734" y="4770"/>
                    <a:pt x="2921" y="4733"/>
                  </a:cubicBezTo>
                  <a:lnTo>
                    <a:pt x="2921" y="4585"/>
                  </a:lnTo>
                  <a:cubicBezTo>
                    <a:pt x="3586" y="4659"/>
                    <a:pt x="4289" y="4659"/>
                    <a:pt x="4991" y="4696"/>
                  </a:cubicBezTo>
                  <a:lnTo>
                    <a:pt x="4991" y="4622"/>
                  </a:lnTo>
                  <a:cubicBezTo>
                    <a:pt x="4326" y="4585"/>
                    <a:pt x="3660" y="4548"/>
                    <a:pt x="2995" y="4511"/>
                  </a:cubicBezTo>
                  <a:lnTo>
                    <a:pt x="4880" y="4511"/>
                  </a:lnTo>
                  <a:cubicBezTo>
                    <a:pt x="4954" y="4511"/>
                    <a:pt x="4954" y="4437"/>
                    <a:pt x="4880" y="4437"/>
                  </a:cubicBezTo>
                  <a:cubicBezTo>
                    <a:pt x="4289" y="4400"/>
                    <a:pt x="3734" y="4400"/>
                    <a:pt x="3143" y="4363"/>
                  </a:cubicBezTo>
                  <a:cubicBezTo>
                    <a:pt x="3512" y="4030"/>
                    <a:pt x="3882" y="3698"/>
                    <a:pt x="4288" y="3439"/>
                  </a:cubicBezTo>
                  <a:lnTo>
                    <a:pt x="4288" y="3439"/>
                  </a:lnTo>
                  <a:cubicBezTo>
                    <a:pt x="3882" y="3698"/>
                    <a:pt x="3475" y="4030"/>
                    <a:pt x="3032" y="4363"/>
                  </a:cubicBezTo>
                  <a:lnTo>
                    <a:pt x="2921" y="4363"/>
                  </a:lnTo>
                  <a:lnTo>
                    <a:pt x="2921" y="4215"/>
                  </a:lnTo>
                  <a:cubicBezTo>
                    <a:pt x="3216" y="3845"/>
                    <a:pt x="3549" y="3476"/>
                    <a:pt x="3882" y="3069"/>
                  </a:cubicBezTo>
                  <a:cubicBezTo>
                    <a:pt x="3882" y="3069"/>
                    <a:pt x="3882" y="3032"/>
                    <a:pt x="3845" y="3032"/>
                  </a:cubicBezTo>
                  <a:cubicBezTo>
                    <a:pt x="3512" y="3328"/>
                    <a:pt x="3216" y="3697"/>
                    <a:pt x="2921" y="4030"/>
                  </a:cubicBezTo>
                  <a:cubicBezTo>
                    <a:pt x="2921" y="2921"/>
                    <a:pt x="2958" y="1812"/>
                    <a:pt x="2995" y="703"/>
                  </a:cubicBezTo>
                  <a:lnTo>
                    <a:pt x="2995" y="703"/>
                  </a:lnTo>
                  <a:cubicBezTo>
                    <a:pt x="2958" y="1664"/>
                    <a:pt x="2847" y="2699"/>
                    <a:pt x="2810" y="3660"/>
                  </a:cubicBezTo>
                  <a:cubicBezTo>
                    <a:pt x="2810" y="3032"/>
                    <a:pt x="2773" y="2403"/>
                    <a:pt x="2736" y="1775"/>
                  </a:cubicBezTo>
                  <a:cubicBezTo>
                    <a:pt x="2662" y="2588"/>
                    <a:pt x="2662" y="3439"/>
                    <a:pt x="2662" y="4326"/>
                  </a:cubicBezTo>
                  <a:lnTo>
                    <a:pt x="2588" y="4326"/>
                  </a:lnTo>
                  <a:cubicBezTo>
                    <a:pt x="2625" y="2884"/>
                    <a:pt x="2736" y="1442"/>
                    <a:pt x="27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7"/>
            <p:cNvSpPr/>
            <p:nvPr/>
          </p:nvSpPr>
          <p:spPr>
            <a:xfrm>
              <a:off x="8484006" y="4484682"/>
              <a:ext cx="11663" cy="10484"/>
            </a:xfrm>
            <a:custGeom>
              <a:avLst/>
              <a:gdLst/>
              <a:ahLst/>
              <a:cxnLst/>
              <a:rect l="l" t="t" r="r" b="b"/>
              <a:pathLst>
                <a:path w="297" h="267" extrusionOk="0">
                  <a:moveTo>
                    <a:pt x="252" y="1"/>
                  </a:moveTo>
                  <a:cubicBezTo>
                    <a:pt x="149" y="1"/>
                    <a:pt x="33" y="106"/>
                    <a:pt x="1" y="267"/>
                  </a:cubicBezTo>
                  <a:cubicBezTo>
                    <a:pt x="75" y="119"/>
                    <a:pt x="186" y="8"/>
                    <a:pt x="296" y="8"/>
                  </a:cubicBezTo>
                  <a:cubicBezTo>
                    <a:pt x="282" y="3"/>
                    <a:pt x="267" y="1"/>
                    <a:pt x="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7"/>
            <p:cNvSpPr/>
            <p:nvPr/>
          </p:nvSpPr>
          <p:spPr>
            <a:xfrm>
              <a:off x="8362075" y="4441408"/>
              <a:ext cx="13430" cy="15864"/>
            </a:xfrm>
            <a:custGeom>
              <a:avLst/>
              <a:gdLst/>
              <a:ahLst/>
              <a:cxnLst/>
              <a:rect l="l" t="t" r="r" b="b"/>
              <a:pathLst>
                <a:path w="342" h="404" extrusionOk="0">
                  <a:moveTo>
                    <a:pt x="0" y="1"/>
                  </a:moveTo>
                  <a:cubicBezTo>
                    <a:pt x="148" y="186"/>
                    <a:pt x="222" y="297"/>
                    <a:pt x="259" y="371"/>
                  </a:cubicBezTo>
                  <a:cubicBezTo>
                    <a:pt x="222" y="260"/>
                    <a:pt x="148" y="149"/>
                    <a:pt x="37" y="1"/>
                  </a:cubicBezTo>
                  <a:close/>
                  <a:moveTo>
                    <a:pt x="259" y="371"/>
                  </a:moveTo>
                  <a:cubicBezTo>
                    <a:pt x="284" y="395"/>
                    <a:pt x="304" y="403"/>
                    <a:pt x="316" y="403"/>
                  </a:cubicBezTo>
                  <a:cubicBezTo>
                    <a:pt x="341" y="403"/>
                    <a:pt x="333" y="371"/>
                    <a:pt x="259" y="3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7"/>
            <p:cNvSpPr/>
            <p:nvPr/>
          </p:nvSpPr>
          <p:spPr>
            <a:xfrm>
              <a:off x="8346092" y="4469014"/>
              <a:ext cx="14569" cy="20341"/>
            </a:xfrm>
            <a:custGeom>
              <a:avLst/>
              <a:gdLst/>
              <a:ahLst/>
              <a:cxnLst/>
              <a:rect l="l" t="t" r="r" b="b"/>
              <a:pathLst>
                <a:path w="371" h="518" extrusionOk="0">
                  <a:moveTo>
                    <a:pt x="370" y="518"/>
                  </a:moveTo>
                  <a:lnTo>
                    <a:pt x="370" y="518"/>
                  </a:lnTo>
                  <a:cubicBezTo>
                    <a:pt x="259" y="333"/>
                    <a:pt x="111" y="148"/>
                    <a:pt x="0" y="0"/>
                  </a:cubicBezTo>
                  <a:lnTo>
                    <a:pt x="0" y="0"/>
                  </a:lnTo>
                  <a:cubicBezTo>
                    <a:pt x="111" y="148"/>
                    <a:pt x="259" y="333"/>
                    <a:pt x="370" y="5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7"/>
            <p:cNvSpPr/>
            <p:nvPr/>
          </p:nvSpPr>
          <p:spPr>
            <a:xfrm>
              <a:off x="8347545" y="4599661"/>
              <a:ext cx="42137" cy="50851"/>
            </a:xfrm>
            <a:custGeom>
              <a:avLst/>
              <a:gdLst/>
              <a:ahLst/>
              <a:cxnLst/>
              <a:rect l="l" t="t" r="r" b="b"/>
              <a:pathLst>
                <a:path w="1073" h="1295" extrusionOk="0">
                  <a:moveTo>
                    <a:pt x="1073" y="1"/>
                  </a:moveTo>
                  <a:cubicBezTo>
                    <a:pt x="629" y="370"/>
                    <a:pt x="333" y="851"/>
                    <a:pt x="0" y="1295"/>
                  </a:cubicBezTo>
                  <a:cubicBezTo>
                    <a:pt x="333" y="851"/>
                    <a:pt x="703" y="407"/>
                    <a:pt x="1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7"/>
            <p:cNvSpPr/>
            <p:nvPr/>
          </p:nvSpPr>
          <p:spPr>
            <a:xfrm>
              <a:off x="8443362" y="4615643"/>
              <a:ext cx="29060" cy="42134"/>
            </a:xfrm>
            <a:custGeom>
              <a:avLst/>
              <a:gdLst/>
              <a:ahLst/>
              <a:cxnLst/>
              <a:rect l="l" t="t" r="r" b="b"/>
              <a:pathLst>
                <a:path w="740" h="1073" extrusionOk="0">
                  <a:moveTo>
                    <a:pt x="1" y="0"/>
                  </a:moveTo>
                  <a:cubicBezTo>
                    <a:pt x="185" y="370"/>
                    <a:pt x="407" y="740"/>
                    <a:pt x="740" y="1072"/>
                  </a:cubicBezTo>
                  <a:cubicBezTo>
                    <a:pt x="481" y="740"/>
                    <a:pt x="222" y="37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7"/>
            <p:cNvSpPr/>
            <p:nvPr/>
          </p:nvSpPr>
          <p:spPr>
            <a:xfrm>
              <a:off x="8558067" y="4866137"/>
              <a:ext cx="45043" cy="100878"/>
            </a:xfrm>
            <a:custGeom>
              <a:avLst/>
              <a:gdLst/>
              <a:ahLst/>
              <a:cxnLst/>
              <a:rect l="l" t="t" r="r" b="b"/>
              <a:pathLst>
                <a:path w="1147" h="2569" extrusionOk="0">
                  <a:moveTo>
                    <a:pt x="110" y="1"/>
                  </a:moveTo>
                  <a:cubicBezTo>
                    <a:pt x="66" y="1"/>
                    <a:pt x="0" y="17"/>
                    <a:pt x="0" y="17"/>
                  </a:cubicBezTo>
                  <a:cubicBezTo>
                    <a:pt x="592" y="831"/>
                    <a:pt x="703" y="1681"/>
                    <a:pt x="777" y="2568"/>
                  </a:cubicBezTo>
                  <a:lnTo>
                    <a:pt x="814" y="2568"/>
                  </a:lnTo>
                  <a:cubicBezTo>
                    <a:pt x="1146" y="1718"/>
                    <a:pt x="740" y="794"/>
                    <a:pt x="148" y="17"/>
                  </a:cubicBezTo>
                  <a:cubicBezTo>
                    <a:pt x="148" y="5"/>
                    <a:pt x="132" y="1"/>
                    <a:pt x="1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7"/>
            <p:cNvSpPr/>
            <p:nvPr/>
          </p:nvSpPr>
          <p:spPr>
            <a:xfrm>
              <a:off x="8601617" y="4849526"/>
              <a:ext cx="57609" cy="62318"/>
            </a:xfrm>
            <a:custGeom>
              <a:avLst/>
              <a:gdLst/>
              <a:ahLst/>
              <a:cxnLst/>
              <a:rect l="l" t="t" r="r" b="b"/>
              <a:pathLst>
                <a:path w="1467" h="1587" extrusionOk="0">
                  <a:moveTo>
                    <a:pt x="1450" y="1"/>
                  </a:moveTo>
                  <a:cubicBezTo>
                    <a:pt x="1446" y="1"/>
                    <a:pt x="1442" y="9"/>
                    <a:pt x="1442" y="34"/>
                  </a:cubicBezTo>
                  <a:cubicBezTo>
                    <a:pt x="1467" y="34"/>
                    <a:pt x="1459" y="1"/>
                    <a:pt x="1450" y="1"/>
                  </a:cubicBezTo>
                  <a:close/>
                  <a:moveTo>
                    <a:pt x="1442" y="34"/>
                  </a:moveTo>
                  <a:cubicBezTo>
                    <a:pt x="1331" y="108"/>
                    <a:pt x="1183" y="218"/>
                    <a:pt x="1109" y="329"/>
                  </a:cubicBezTo>
                  <a:cubicBezTo>
                    <a:pt x="1109" y="255"/>
                    <a:pt x="1146" y="218"/>
                    <a:pt x="1146" y="108"/>
                  </a:cubicBezTo>
                  <a:lnTo>
                    <a:pt x="1146" y="108"/>
                  </a:lnTo>
                  <a:cubicBezTo>
                    <a:pt x="1036" y="255"/>
                    <a:pt x="999" y="403"/>
                    <a:pt x="925" y="514"/>
                  </a:cubicBezTo>
                  <a:cubicBezTo>
                    <a:pt x="555" y="847"/>
                    <a:pt x="222" y="1217"/>
                    <a:pt x="0" y="1586"/>
                  </a:cubicBezTo>
                  <a:cubicBezTo>
                    <a:pt x="222" y="1328"/>
                    <a:pt x="481" y="1032"/>
                    <a:pt x="740" y="773"/>
                  </a:cubicBezTo>
                  <a:lnTo>
                    <a:pt x="740" y="810"/>
                  </a:lnTo>
                  <a:cubicBezTo>
                    <a:pt x="629" y="958"/>
                    <a:pt x="481" y="1069"/>
                    <a:pt x="407" y="1217"/>
                  </a:cubicBezTo>
                  <a:cubicBezTo>
                    <a:pt x="407" y="1217"/>
                    <a:pt x="370" y="1254"/>
                    <a:pt x="370" y="1328"/>
                  </a:cubicBezTo>
                  <a:lnTo>
                    <a:pt x="259" y="1402"/>
                  </a:lnTo>
                  <a:lnTo>
                    <a:pt x="296" y="1402"/>
                  </a:lnTo>
                  <a:cubicBezTo>
                    <a:pt x="592" y="1143"/>
                    <a:pt x="925" y="736"/>
                    <a:pt x="1072" y="440"/>
                  </a:cubicBezTo>
                  <a:cubicBezTo>
                    <a:pt x="1146" y="292"/>
                    <a:pt x="1294" y="145"/>
                    <a:pt x="1442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7"/>
            <p:cNvSpPr/>
            <p:nvPr/>
          </p:nvSpPr>
          <p:spPr>
            <a:xfrm>
              <a:off x="8597258" y="4839199"/>
              <a:ext cx="49402" cy="58116"/>
            </a:xfrm>
            <a:custGeom>
              <a:avLst/>
              <a:gdLst/>
              <a:ahLst/>
              <a:cxnLst/>
              <a:rect l="l" t="t" r="r" b="b"/>
              <a:pathLst>
                <a:path w="1258" h="1480" extrusionOk="0">
                  <a:moveTo>
                    <a:pt x="1257" y="1"/>
                  </a:moveTo>
                  <a:lnTo>
                    <a:pt x="1257" y="1"/>
                  </a:lnTo>
                  <a:cubicBezTo>
                    <a:pt x="1073" y="223"/>
                    <a:pt x="851" y="518"/>
                    <a:pt x="666" y="740"/>
                  </a:cubicBezTo>
                  <a:cubicBezTo>
                    <a:pt x="555" y="851"/>
                    <a:pt x="481" y="962"/>
                    <a:pt x="370" y="1073"/>
                  </a:cubicBezTo>
                  <a:cubicBezTo>
                    <a:pt x="333" y="1147"/>
                    <a:pt x="259" y="1221"/>
                    <a:pt x="185" y="1295"/>
                  </a:cubicBezTo>
                  <a:cubicBezTo>
                    <a:pt x="135" y="1361"/>
                    <a:pt x="108" y="1398"/>
                    <a:pt x="103" y="1398"/>
                  </a:cubicBezTo>
                  <a:cubicBezTo>
                    <a:pt x="97" y="1398"/>
                    <a:pt x="124" y="1343"/>
                    <a:pt x="185" y="1221"/>
                  </a:cubicBezTo>
                  <a:lnTo>
                    <a:pt x="185" y="1221"/>
                  </a:lnTo>
                  <a:cubicBezTo>
                    <a:pt x="74" y="1295"/>
                    <a:pt x="0" y="1406"/>
                    <a:pt x="0" y="1480"/>
                  </a:cubicBezTo>
                  <a:lnTo>
                    <a:pt x="74" y="1480"/>
                  </a:lnTo>
                  <a:cubicBezTo>
                    <a:pt x="481" y="999"/>
                    <a:pt x="888" y="518"/>
                    <a:pt x="12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7"/>
            <p:cNvSpPr/>
            <p:nvPr/>
          </p:nvSpPr>
          <p:spPr>
            <a:xfrm>
              <a:off x="8592192" y="4839199"/>
              <a:ext cx="44297" cy="45040"/>
            </a:xfrm>
            <a:custGeom>
              <a:avLst/>
              <a:gdLst/>
              <a:ahLst/>
              <a:cxnLst/>
              <a:rect l="l" t="t" r="r" b="b"/>
              <a:pathLst>
                <a:path w="1128" h="1147" extrusionOk="0">
                  <a:moveTo>
                    <a:pt x="1128" y="1"/>
                  </a:moveTo>
                  <a:cubicBezTo>
                    <a:pt x="1110" y="19"/>
                    <a:pt x="1074" y="60"/>
                    <a:pt x="1026" y="117"/>
                  </a:cubicBezTo>
                  <a:lnTo>
                    <a:pt x="1026" y="117"/>
                  </a:lnTo>
                  <a:cubicBezTo>
                    <a:pt x="1059" y="79"/>
                    <a:pt x="1093" y="41"/>
                    <a:pt x="1128" y="1"/>
                  </a:cubicBezTo>
                  <a:close/>
                  <a:moveTo>
                    <a:pt x="1026" y="117"/>
                  </a:moveTo>
                  <a:lnTo>
                    <a:pt x="1026" y="117"/>
                  </a:lnTo>
                  <a:cubicBezTo>
                    <a:pt x="818" y="357"/>
                    <a:pt x="654" y="553"/>
                    <a:pt x="462" y="777"/>
                  </a:cubicBezTo>
                  <a:cubicBezTo>
                    <a:pt x="461" y="779"/>
                    <a:pt x="460" y="782"/>
                    <a:pt x="459" y="784"/>
                  </a:cubicBezTo>
                  <a:lnTo>
                    <a:pt x="459" y="784"/>
                  </a:lnTo>
                  <a:cubicBezTo>
                    <a:pt x="665" y="556"/>
                    <a:pt x="893" y="276"/>
                    <a:pt x="1026" y="117"/>
                  </a:cubicBezTo>
                  <a:close/>
                  <a:moveTo>
                    <a:pt x="459" y="784"/>
                  </a:moveTo>
                  <a:cubicBezTo>
                    <a:pt x="318" y="940"/>
                    <a:pt x="188" y="1071"/>
                    <a:pt x="106" y="1124"/>
                  </a:cubicBezTo>
                  <a:lnTo>
                    <a:pt x="106" y="1124"/>
                  </a:lnTo>
                  <a:cubicBezTo>
                    <a:pt x="110" y="1116"/>
                    <a:pt x="108" y="1110"/>
                    <a:pt x="92" y="1110"/>
                  </a:cubicBezTo>
                  <a:lnTo>
                    <a:pt x="55" y="1110"/>
                  </a:lnTo>
                  <a:cubicBezTo>
                    <a:pt x="19" y="1128"/>
                    <a:pt x="0" y="1128"/>
                    <a:pt x="0" y="1128"/>
                  </a:cubicBezTo>
                  <a:cubicBezTo>
                    <a:pt x="0" y="1128"/>
                    <a:pt x="19" y="1128"/>
                    <a:pt x="55" y="1147"/>
                  </a:cubicBezTo>
                  <a:cubicBezTo>
                    <a:pt x="310" y="1147"/>
                    <a:pt x="386" y="932"/>
                    <a:pt x="459" y="7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7"/>
            <p:cNvSpPr/>
            <p:nvPr/>
          </p:nvSpPr>
          <p:spPr>
            <a:xfrm>
              <a:off x="8595805" y="4831934"/>
              <a:ext cx="47949" cy="47946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296" y="851"/>
                  </a:moveTo>
                  <a:lnTo>
                    <a:pt x="296" y="851"/>
                  </a:lnTo>
                  <a:cubicBezTo>
                    <a:pt x="279" y="857"/>
                    <a:pt x="258" y="871"/>
                    <a:pt x="235" y="890"/>
                  </a:cubicBezTo>
                  <a:lnTo>
                    <a:pt x="235" y="890"/>
                  </a:lnTo>
                  <a:cubicBezTo>
                    <a:pt x="255" y="877"/>
                    <a:pt x="275" y="864"/>
                    <a:pt x="296" y="851"/>
                  </a:cubicBezTo>
                  <a:close/>
                  <a:moveTo>
                    <a:pt x="1220" y="1"/>
                  </a:moveTo>
                  <a:lnTo>
                    <a:pt x="1220" y="1"/>
                  </a:lnTo>
                  <a:cubicBezTo>
                    <a:pt x="925" y="223"/>
                    <a:pt x="703" y="482"/>
                    <a:pt x="518" y="666"/>
                  </a:cubicBezTo>
                  <a:lnTo>
                    <a:pt x="185" y="962"/>
                  </a:lnTo>
                  <a:cubicBezTo>
                    <a:pt x="112" y="1046"/>
                    <a:pt x="81" y="1076"/>
                    <a:pt x="75" y="1076"/>
                  </a:cubicBezTo>
                  <a:cubicBezTo>
                    <a:pt x="64" y="1076"/>
                    <a:pt x="156" y="955"/>
                    <a:pt x="235" y="890"/>
                  </a:cubicBezTo>
                  <a:lnTo>
                    <a:pt x="235" y="890"/>
                  </a:lnTo>
                  <a:cubicBezTo>
                    <a:pt x="87" y="988"/>
                    <a:pt x="0" y="1090"/>
                    <a:pt x="0" y="1221"/>
                  </a:cubicBezTo>
                  <a:lnTo>
                    <a:pt x="37" y="1221"/>
                  </a:lnTo>
                  <a:cubicBezTo>
                    <a:pt x="481" y="777"/>
                    <a:pt x="851" y="408"/>
                    <a:pt x="1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7"/>
            <p:cNvSpPr/>
            <p:nvPr/>
          </p:nvSpPr>
          <p:spPr>
            <a:xfrm>
              <a:off x="8592899" y="4831934"/>
              <a:ext cx="36325" cy="36362"/>
            </a:xfrm>
            <a:custGeom>
              <a:avLst/>
              <a:gdLst/>
              <a:ahLst/>
              <a:cxnLst/>
              <a:rect l="l" t="t" r="r" b="b"/>
              <a:pathLst>
                <a:path w="925" h="926" extrusionOk="0">
                  <a:moveTo>
                    <a:pt x="925" y="1"/>
                  </a:moveTo>
                  <a:cubicBezTo>
                    <a:pt x="672" y="218"/>
                    <a:pt x="454" y="399"/>
                    <a:pt x="237" y="684"/>
                  </a:cubicBezTo>
                  <a:lnTo>
                    <a:pt x="237" y="684"/>
                  </a:lnTo>
                  <a:cubicBezTo>
                    <a:pt x="260" y="644"/>
                    <a:pt x="265" y="587"/>
                    <a:pt x="296" y="556"/>
                  </a:cubicBezTo>
                  <a:lnTo>
                    <a:pt x="259" y="556"/>
                  </a:lnTo>
                  <a:cubicBezTo>
                    <a:pt x="185" y="666"/>
                    <a:pt x="74" y="777"/>
                    <a:pt x="1" y="925"/>
                  </a:cubicBezTo>
                  <a:lnTo>
                    <a:pt x="74" y="925"/>
                  </a:lnTo>
                  <a:cubicBezTo>
                    <a:pt x="370" y="593"/>
                    <a:pt x="629" y="334"/>
                    <a:pt x="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7"/>
            <p:cNvSpPr/>
            <p:nvPr/>
          </p:nvSpPr>
          <p:spPr>
            <a:xfrm>
              <a:off x="8595805" y="4794197"/>
              <a:ext cx="35854" cy="58116"/>
            </a:xfrm>
            <a:custGeom>
              <a:avLst/>
              <a:gdLst/>
              <a:ahLst/>
              <a:cxnLst/>
              <a:rect l="l" t="t" r="r" b="b"/>
              <a:pathLst>
                <a:path w="913" h="1480" extrusionOk="0">
                  <a:moveTo>
                    <a:pt x="592" y="1"/>
                  </a:moveTo>
                  <a:cubicBezTo>
                    <a:pt x="518" y="75"/>
                    <a:pt x="481" y="186"/>
                    <a:pt x="370" y="260"/>
                  </a:cubicBezTo>
                  <a:cubicBezTo>
                    <a:pt x="370" y="260"/>
                    <a:pt x="419" y="292"/>
                    <a:pt x="452" y="292"/>
                  </a:cubicBezTo>
                  <a:cubicBezTo>
                    <a:pt x="453" y="292"/>
                    <a:pt x="454" y="292"/>
                    <a:pt x="455" y="292"/>
                  </a:cubicBezTo>
                  <a:lnTo>
                    <a:pt x="455" y="292"/>
                  </a:lnTo>
                  <a:cubicBezTo>
                    <a:pt x="399" y="370"/>
                    <a:pt x="341" y="451"/>
                    <a:pt x="296" y="518"/>
                  </a:cubicBezTo>
                  <a:cubicBezTo>
                    <a:pt x="296" y="518"/>
                    <a:pt x="313" y="535"/>
                    <a:pt x="335" y="535"/>
                  </a:cubicBezTo>
                  <a:cubicBezTo>
                    <a:pt x="346" y="535"/>
                    <a:pt x="358" y="531"/>
                    <a:pt x="370" y="518"/>
                  </a:cubicBezTo>
                  <a:cubicBezTo>
                    <a:pt x="490" y="418"/>
                    <a:pt x="545" y="351"/>
                    <a:pt x="553" y="351"/>
                  </a:cubicBezTo>
                  <a:lnTo>
                    <a:pt x="553" y="351"/>
                  </a:lnTo>
                  <a:cubicBezTo>
                    <a:pt x="558" y="351"/>
                    <a:pt x="542" y="382"/>
                    <a:pt x="509" y="454"/>
                  </a:cubicBezTo>
                  <a:lnTo>
                    <a:pt x="509" y="454"/>
                  </a:lnTo>
                  <a:cubicBezTo>
                    <a:pt x="575" y="374"/>
                    <a:pt x="645" y="295"/>
                    <a:pt x="703" y="223"/>
                  </a:cubicBezTo>
                  <a:lnTo>
                    <a:pt x="666" y="223"/>
                  </a:lnTo>
                  <a:lnTo>
                    <a:pt x="518" y="370"/>
                  </a:lnTo>
                  <a:cubicBezTo>
                    <a:pt x="666" y="223"/>
                    <a:pt x="666" y="149"/>
                    <a:pt x="703" y="1"/>
                  </a:cubicBezTo>
                  <a:close/>
                  <a:moveTo>
                    <a:pt x="896" y="613"/>
                  </a:moveTo>
                  <a:cubicBezTo>
                    <a:pt x="892" y="613"/>
                    <a:pt x="888" y="617"/>
                    <a:pt x="888" y="629"/>
                  </a:cubicBezTo>
                  <a:cubicBezTo>
                    <a:pt x="912" y="629"/>
                    <a:pt x="904" y="613"/>
                    <a:pt x="896" y="613"/>
                  </a:cubicBezTo>
                  <a:close/>
                  <a:moveTo>
                    <a:pt x="509" y="454"/>
                  </a:moveTo>
                  <a:cubicBezTo>
                    <a:pt x="449" y="528"/>
                    <a:pt x="392" y="603"/>
                    <a:pt x="351" y="675"/>
                  </a:cubicBezTo>
                  <a:lnTo>
                    <a:pt x="351" y="675"/>
                  </a:lnTo>
                  <a:cubicBezTo>
                    <a:pt x="392" y="627"/>
                    <a:pt x="435" y="577"/>
                    <a:pt x="481" y="518"/>
                  </a:cubicBezTo>
                  <a:cubicBezTo>
                    <a:pt x="491" y="494"/>
                    <a:pt x="501" y="473"/>
                    <a:pt x="509" y="454"/>
                  </a:cubicBezTo>
                  <a:close/>
                  <a:moveTo>
                    <a:pt x="740" y="370"/>
                  </a:moveTo>
                  <a:cubicBezTo>
                    <a:pt x="666" y="518"/>
                    <a:pt x="555" y="629"/>
                    <a:pt x="407" y="740"/>
                  </a:cubicBezTo>
                  <a:cubicBezTo>
                    <a:pt x="381" y="792"/>
                    <a:pt x="338" y="861"/>
                    <a:pt x="314" y="861"/>
                  </a:cubicBezTo>
                  <a:cubicBezTo>
                    <a:pt x="303" y="861"/>
                    <a:pt x="296" y="848"/>
                    <a:pt x="296" y="814"/>
                  </a:cubicBezTo>
                  <a:cubicBezTo>
                    <a:pt x="305" y="770"/>
                    <a:pt x="325" y="723"/>
                    <a:pt x="351" y="676"/>
                  </a:cubicBezTo>
                  <a:lnTo>
                    <a:pt x="351" y="676"/>
                  </a:lnTo>
                  <a:cubicBezTo>
                    <a:pt x="263" y="780"/>
                    <a:pt x="187" y="872"/>
                    <a:pt x="111" y="999"/>
                  </a:cubicBezTo>
                  <a:lnTo>
                    <a:pt x="185" y="999"/>
                  </a:lnTo>
                  <a:cubicBezTo>
                    <a:pt x="370" y="925"/>
                    <a:pt x="444" y="777"/>
                    <a:pt x="592" y="629"/>
                  </a:cubicBezTo>
                  <a:lnTo>
                    <a:pt x="592" y="629"/>
                  </a:lnTo>
                  <a:cubicBezTo>
                    <a:pt x="370" y="925"/>
                    <a:pt x="222" y="1258"/>
                    <a:pt x="0" y="1480"/>
                  </a:cubicBezTo>
                  <a:lnTo>
                    <a:pt x="37" y="1480"/>
                  </a:lnTo>
                  <a:lnTo>
                    <a:pt x="888" y="629"/>
                  </a:lnTo>
                  <a:lnTo>
                    <a:pt x="888" y="629"/>
                  </a:lnTo>
                  <a:cubicBezTo>
                    <a:pt x="740" y="777"/>
                    <a:pt x="592" y="888"/>
                    <a:pt x="407" y="999"/>
                  </a:cubicBezTo>
                  <a:cubicBezTo>
                    <a:pt x="555" y="777"/>
                    <a:pt x="666" y="555"/>
                    <a:pt x="777" y="3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7"/>
            <p:cNvSpPr/>
            <p:nvPr/>
          </p:nvSpPr>
          <p:spPr>
            <a:xfrm>
              <a:off x="8510159" y="4860443"/>
              <a:ext cx="40684" cy="4948"/>
            </a:xfrm>
            <a:custGeom>
              <a:avLst/>
              <a:gdLst/>
              <a:ahLst/>
              <a:cxnLst/>
              <a:rect l="l" t="t" r="r" b="b"/>
              <a:pathLst>
                <a:path w="1036" h="126" extrusionOk="0">
                  <a:moveTo>
                    <a:pt x="261" y="1"/>
                  </a:moveTo>
                  <a:cubicBezTo>
                    <a:pt x="171" y="1"/>
                    <a:pt x="83" y="5"/>
                    <a:pt x="0" y="14"/>
                  </a:cubicBezTo>
                  <a:cubicBezTo>
                    <a:pt x="148" y="51"/>
                    <a:pt x="333" y="51"/>
                    <a:pt x="518" y="51"/>
                  </a:cubicBezTo>
                  <a:cubicBezTo>
                    <a:pt x="666" y="51"/>
                    <a:pt x="851" y="125"/>
                    <a:pt x="1035" y="125"/>
                  </a:cubicBezTo>
                  <a:cubicBezTo>
                    <a:pt x="814" y="42"/>
                    <a:pt x="529" y="1"/>
                    <a:pt x="2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7"/>
            <p:cNvSpPr/>
            <p:nvPr/>
          </p:nvSpPr>
          <p:spPr>
            <a:xfrm>
              <a:off x="8502894" y="4736511"/>
              <a:ext cx="207660" cy="127423"/>
            </a:xfrm>
            <a:custGeom>
              <a:avLst/>
              <a:gdLst/>
              <a:ahLst/>
              <a:cxnLst/>
              <a:rect l="l" t="t" r="r" b="b"/>
              <a:pathLst>
                <a:path w="5288" h="3245" extrusionOk="0">
                  <a:moveTo>
                    <a:pt x="2884" y="0"/>
                  </a:moveTo>
                  <a:cubicBezTo>
                    <a:pt x="2866" y="0"/>
                    <a:pt x="2847" y="9"/>
                    <a:pt x="2847" y="28"/>
                  </a:cubicBezTo>
                  <a:cubicBezTo>
                    <a:pt x="2736" y="1026"/>
                    <a:pt x="2256" y="1913"/>
                    <a:pt x="1405" y="2801"/>
                  </a:cubicBezTo>
                  <a:cubicBezTo>
                    <a:pt x="1183" y="2875"/>
                    <a:pt x="888" y="2949"/>
                    <a:pt x="666" y="3023"/>
                  </a:cubicBezTo>
                  <a:cubicBezTo>
                    <a:pt x="629" y="3023"/>
                    <a:pt x="555" y="3096"/>
                    <a:pt x="481" y="3096"/>
                  </a:cubicBezTo>
                  <a:cubicBezTo>
                    <a:pt x="333" y="3096"/>
                    <a:pt x="148" y="3096"/>
                    <a:pt x="0" y="3133"/>
                  </a:cubicBezTo>
                  <a:cubicBezTo>
                    <a:pt x="37" y="3138"/>
                    <a:pt x="75" y="3139"/>
                    <a:pt x="114" y="3139"/>
                  </a:cubicBezTo>
                  <a:cubicBezTo>
                    <a:pt x="421" y="3139"/>
                    <a:pt x="760" y="3023"/>
                    <a:pt x="925" y="3023"/>
                  </a:cubicBezTo>
                  <a:lnTo>
                    <a:pt x="925" y="2986"/>
                  </a:lnTo>
                  <a:lnTo>
                    <a:pt x="1331" y="2838"/>
                  </a:lnTo>
                  <a:cubicBezTo>
                    <a:pt x="1368" y="2875"/>
                    <a:pt x="1396" y="2893"/>
                    <a:pt x="1419" y="2893"/>
                  </a:cubicBezTo>
                  <a:cubicBezTo>
                    <a:pt x="1442" y="2893"/>
                    <a:pt x="1461" y="2875"/>
                    <a:pt x="1479" y="2838"/>
                  </a:cubicBezTo>
                  <a:lnTo>
                    <a:pt x="1590" y="2764"/>
                  </a:lnTo>
                  <a:cubicBezTo>
                    <a:pt x="1590" y="2690"/>
                    <a:pt x="1627" y="2690"/>
                    <a:pt x="1627" y="2690"/>
                  </a:cubicBezTo>
                  <a:cubicBezTo>
                    <a:pt x="2293" y="2098"/>
                    <a:pt x="2699" y="1396"/>
                    <a:pt x="2847" y="730"/>
                  </a:cubicBezTo>
                  <a:cubicBezTo>
                    <a:pt x="2847" y="841"/>
                    <a:pt x="2884" y="989"/>
                    <a:pt x="2921" y="1100"/>
                  </a:cubicBezTo>
                  <a:cubicBezTo>
                    <a:pt x="2958" y="1396"/>
                    <a:pt x="3106" y="1692"/>
                    <a:pt x="3291" y="2024"/>
                  </a:cubicBezTo>
                  <a:cubicBezTo>
                    <a:pt x="3439" y="2431"/>
                    <a:pt x="3845" y="2838"/>
                    <a:pt x="4326" y="3170"/>
                  </a:cubicBezTo>
                  <a:cubicBezTo>
                    <a:pt x="4326" y="3183"/>
                    <a:pt x="4330" y="3187"/>
                    <a:pt x="4335" y="3187"/>
                  </a:cubicBezTo>
                  <a:cubicBezTo>
                    <a:pt x="4346" y="3187"/>
                    <a:pt x="4363" y="3170"/>
                    <a:pt x="4363" y="3170"/>
                  </a:cubicBezTo>
                  <a:lnTo>
                    <a:pt x="4030" y="2838"/>
                  </a:lnTo>
                  <a:lnTo>
                    <a:pt x="4030" y="2838"/>
                  </a:lnTo>
                  <a:cubicBezTo>
                    <a:pt x="4326" y="3023"/>
                    <a:pt x="4770" y="3170"/>
                    <a:pt x="5176" y="3244"/>
                  </a:cubicBezTo>
                  <a:cubicBezTo>
                    <a:pt x="5250" y="3244"/>
                    <a:pt x="5287" y="3207"/>
                    <a:pt x="5250" y="3207"/>
                  </a:cubicBezTo>
                  <a:cubicBezTo>
                    <a:pt x="5176" y="3207"/>
                    <a:pt x="5139" y="3170"/>
                    <a:pt x="5102" y="3170"/>
                  </a:cubicBezTo>
                  <a:cubicBezTo>
                    <a:pt x="4880" y="3023"/>
                    <a:pt x="4585" y="2949"/>
                    <a:pt x="4252" y="2838"/>
                  </a:cubicBezTo>
                  <a:cubicBezTo>
                    <a:pt x="4141" y="2801"/>
                    <a:pt x="4030" y="2690"/>
                    <a:pt x="3882" y="2653"/>
                  </a:cubicBezTo>
                  <a:cubicBezTo>
                    <a:pt x="3808" y="2579"/>
                    <a:pt x="3771" y="2431"/>
                    <a:pt x="3660" y="2320"/>
                  </a:cubicBezTo>
                  <a:cubicBezTo>
                    <a:pt x="3217" y="1581"/>
                    <a:pt x="2921" y="804"/>
                    <a:pt x="2921" y="28"/>
                  </a:cubicBezTo>
                  <a:cubicBezTo>
                    <a:pt x="2921" y="9"/>
                    <a:pt x="2903" y="0"/>
                    <a:pt x="2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7"/>
            <p:cNvSpPr/>
            <p:nvPr/>
          </p:nvSpPr>
          <p:spPr>
            <a:xfrm>
              <a:off x="8595805" y="4859540"/>
              <a:ext cx="101670" cy="90040"/>
            </a:xfrm>
            <a:custGeom>
              <a:avLst/>
              <a:gdLst/>
              <a:ahLst/>
              <a:cxnLst/>
              <a:rect l="l" t="t" r="r" b="b"/>
              <a:pathLst>
                <a:path w="2589" h="2293" extrusionOk="0">
                  <a:moveTo>
                    <a:pt x="1849" y="0"/>
                  </a:moveTo>
                  <a:cubicBezTo>
                    <a:pt x="2034" y="37"/>
                    <a:pt x="2219" y="74"/>
                    <a:pt x="2404" y="74"/>
                  </a:cubicBezTo>
                  <a:cubicBezTo>
                    <a:pt x="2182" y="148"/>
                    <a:pt x="1997" y="148"/>
                    <a:pt x="1775" y="185"/>
                  </a:cubicBezTo>
                  <a:cubicBezTo>
                    <a:pt x="1627" y="185"/>
                    <a:pt x="1516" y="222"/>
                    <a:pt x="1442" y="259"/>
                  </a:cubicBezTo>
                  <a:cubicBezTo>
                    <a:pt x="1477" y="259"/>
                    <a:pt x="1511" y="259"/>
                    <a:pt x="1538" y="256"/>
                  </a:cubicBezTo>
                  <a:lnTo>
                    <a:pt x="1538" y="256"/>
                  </a:lnTo>
                  <a:cubicBezTo>
                    <a:pt x="675" y="810"/>
                    <a:pt x="0" y="1640"/>
                    <a:pt x="0" y="2293"/>
                  </a:cubicBezTo>
                  <a:lnTo>
                    <a:pt x="37" y="2293"/>
                  </a:lnTo>
                  <a:cubicBezTo>
                    <a:pt x="222" y="1997"/>
                    <a:pt x="333" y="1627"/>
                    <a:pt x="592" y="1257"/>
                  </a:cubicBezTo>
                  <a:cubicBezTo>
                    <a:pt x="888" y="888"/>
                    <a:pt x="1257" y="555"/>
                    <a:pt x="1627" y="222"/>
                  </a:cubicBezTo>
                  <a:lnTo>
                    <a:pt x="2588" y="74"/>
                  </a:lnTo>
                  <a:lnTo>
                    <a:pt x="2441" y="74"/>
                  </a:lnTo>
                  <a:cubicBezTo>
                    <a:pt x="2219" y="37"/>
                    <a:pt x="2034" y="0"/>
                    <a:pt x="18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02812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3200" dirty="0" smtClean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#.How 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to improve </a:t>
            </a:r>
            <a:r>
              <a:rPr lang="en-US" sz="3200" dirty="0" smtClean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agreeableness</a:t>
            </a:r>
          </a:p>
          <a:p>
            <a:pPr marL="139700" indent="0">
              <a:buNone/>
            </a:pPr>
            <a:endParaRPr lang="en-US" sz="3200" dirty="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marL="139700" indent="0">
              <a:buNone/>
            </a:pPr>
            <a:r>
              <a:rPr lang="en-US" sz="1600" dirty="0" smtClean="0">
                <a:latin typeface="Arial Narrow" panose="020B0606020202030204" pitchFamily="34" charset="0"/>
              </a:rPr>
              <a:t>1.Practice </a:t>
            </a:r>
            <a:r>
              <a:rPr lang="en-US" sz="1600" dirty="0">
                <a:latin typeface="Arial Narrow" panose="020B0606020202030204" pitchFamily="34" charset="0"/>
              </a:rPr>
              <a:t>active </a:t>
            </a:r>
            <a:r>
              <a:rPr lang="en-US" sz="1600" dirty="0" smtClean="0">
                <a:latin typeface="Arial Narrow" panose="020B0606020202030204" pitchFamily="34" charset="0"/>
              </a:rPr>
              <a:t>listening</a:t>
            </a:r>
          </a:p>
          <a:p>
            <a:pPr marL="139700" indent="0">
              <a:buNone/>
            </a:pPr>
            <a:endParaRPr lang="en-US" sz="1600" dirty="0">
              <a:latin typeface="Arial Narrow" panose="020B0606020202030204" pitchFamily="34" charset="0"/>
            </a:endParaRPr>
          </a:p>
          <a:p>
            <a:pPr marL="139700" indent="0">
              <a:buNone/>
            </a:pPr>
            <a:r>
              <a:rPr lang="en-US" sz="1600" dirty="0" smtClean="0">
                <a:latin typeface="Arial Narrow" panose="020B0606020202030204" pitchFamily="34" charset="0"/>
              </a:rPr>
              <a:t>2.Offer </a:t>
            </a:r>
            <a:r>
              <a:rPr lang="en-US" sz="1600" dirty="0">
                <a:latin typeface="Arial Narrow" panose="020B0606020202030204" pitchFamily="34" charset="0"/>
              </a:rPr>
              <a:t>help when </a:t>
            </a:r>
            <a:r>
              <a:rPr lang="en-US" sz="1600" dirty="0" smtClean="0">
                <a:latin typeface="Arial Narrow" panose="020B0606020202030204" pitchFamily="34" charset="0"/>
              </a:rPr>
              <a:t>needed</a:t>
            </a:r>
          </a:p>
          <a:p>
            <a:pPr marL="139700" indent="0">
              <a:buNone/>
            </a:pPr>
            <a:endParaRPr lang="en-US" sz="1600" dirty="0">
              <a:latin typeface="Arial Narrow" panose="020B0606020202030204" pitchFamily="34" charset="0"/>
            </a:endParaRPr>
          </a:p>
          <a:p>
            <a:pPr marL="139700" indent="0">
              <a:buNone/>
            </a:pPr>
            <a:r>
              <a:rPr lang="en-US" sz="1600" dirty="0" smtClean="0">
                <a:latin typeface="Arial Narrow" panose="020B0606020202030204" pitchFamily="34" charset="0"/>
              </a:rPr>
              <a:t>3.Appreciate </a:t>
            </a:r>
            <a:r>
              <a:rPr lang="en-US" sz="1600" dirty="0">
                <a:latin typeface="Arial Narrow" panose="020B0606020202030204" pitchFamily="34" charset="0"/>
              </a:rPr>
              <a:t>others </a:t>
            </a:r>
            <a:endParaRPr lang="en-US" sz="1600" dirty="0" smtClean="0">
              <a:latin typeface="Arial Narrow" panose="020B0606020202030204" pitchFamily="34" charset="0"/>
            </a:endParaRPr>
          </a:p>
          <a:p>
            <a:pPr marL="139700" indent="0">
              <a:buNone/>
            </a:pPr>
            <a:endParaRPr lang="en-US" sz="1600" dirty="0">
              <a:latin typeface="Arial Narrow" panose="020B0606020202030204" pitchFamily="34" charset="0"/>
            </a:endParaRPr>
          </a:p>
          <a:p>
            <a:pPr marL="139700" indent="0">
              <a:buNone/>
            </a:pPr>
            <a:r>
              <a:rPr lang="en-US" sz="1600" dirty="0" smtClean="0">
                <a:latin typeface="Arial Narrow" panose="020B0606020202030204" pitchFamily="34" charset="0"/>
              </a:rPr>
              <a:t>4.Avoid </a:t>
            </a:r>
            <a:r>
              <a:rPr lang="en-US" sz="1600" dirty="0">
                <a:latin typeface="Arial Narrow" panose="020B0606020202030204" pitchFamily="34" charset="0"/>
              </a:rPr>
              <a:t>unnecessary criticism and </a:t>
            </a:r>
            <a:r>
              <a:rPr lang="en-US" sz="1600" dirty="0" smtClean="0">
                <a:latin typeface="Arial Narrow" panose="020B0606020202030204" pitchFamily="34" charset="0"/>
              </a:rPr>
              <a:t>conflict</a:t>
            </a:r>
          </a:p>
          <a:p>
            <a:pPr marL="139700" indent="0">
              <a:buNone/>
            </a:pPr>
            <a:endParaRPr lang="en-US" sz="1600" dirty="0">
              <a:latin typeface="Arial Narrow" panose="020B0606020202030204" pitchFamily="34" charset="0"/>
            </a:endParaRPr>
          </a:p>
          <a:p>
            <a:pPr marL="139700" indent="0">
              <a:buNone/>
            </a:pPr>
            <a:r>
              <a:rPr lang="en-US" sz="1600" dirty="0" smtClean="0">
                <a:latin typeface="Arial Narrow" panose="020B0606020202030204" pitchFamily="34" charset="0"/>
              </a:rPr>
              <a:t>5.Show </a:t>
            </a:r>
            <a:r>
              <a:rPr lang="en-US" sz="1600" dirty="0">
                <a:latin typeface="Arial Narrow" panose="020B0606020202030204" pitchFamily="34" charset="0"/>
              </a:rPr>
              <a:t>empathy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561"/>
      </p:ext>
    </p:extLst>
  </p:cSld>
  <p:clrMapOvr>
    <a:masterClrMapping/>
  </p:clrMapOvr>
</p:sld>
</file>

<file path=ppt/theme/theme1.xml><?xml version="1.0" encoding="utf-8"?>
<a:theme xmlns:a="http://schemas.openxmlformats.org/drawingml/2006/main" name="Libra: Traits and Personality by Slidesgo">
  <a:themeElements>
    <a:clrScheme name="Simple Light">
      <a:dk1>
        <a:srgbClr val="783F04"/>
      </a:dk1>
      <a:lt1>
        <a:srgbClr val="F6EDD9"/>
      </a:lt1>
      <a:dk2>
        <a:srgbClr val="85200C"/>
      </a:dk2>
      <a:lt2>
        <a:srgbClr val="EDE3C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277</Words>
  <Application>Microsoft Office PowerPoint</Application>
  <PresentationFormat>On-screen Show (16:9)</PresentationFormat>
  <Paragraphs>63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Assistant</vt:lpstr>
      <vt:lpstr>Arial Narrow</vt:lpstr>
      <vt:lpstr>Nunito Light</vt:lpstr>
      <vt:lpstr>Arial</vt:lpstr>
      <vt:lpstr>Crimson Text</vt:lpstr>
      <vt:lpstr>Arial Rounded MT Bold</vt:lpstr>
      <vt:lpstr>Arial Black</vt:lpstr>
      <vt:lpstr>Libra: Traits and Personality by Slidesgo</vt:lpstr>
      <vt:lpstr>Traits of Personality</vt:lpstr>
      <vt:lpstr>Team member of Group A:</vt:lpstr>
      <vt:lpstr>                  Table of Contents :</vt:lpstr>
      <vt:lpstr>             Introduction</vt:lpstr>
      <vt:lpstr>1.Extraversion</vt:lpstr>
      <vt:lpstr>2.Neuroticism</vt:lpstr>
      <vt:lpstr>3. AGREEABLENESS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Traits and Personality</dc:title>
  <cp:lastModifiedBy>Nitro</cp:lastModifiedBy>
  <cp:revision>6</cp:revision>
  <dcterms:modified xsi:type="dcterms:W3CDTF">2025-01-01T13:15:10Z</dcterms:modified>
</cp:coreProperties>
</file>