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3" r:id="rId5"/>
    <p:sldId id="265" r:id="rId6"/>
    <p:sldId id="266" r:id="rId7"/>
    <p:sldId id="269" r:id="rId8"/>
    <p:sldId id="270" r:id="rId9"/>
    <p:sldId id="262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>
        <p:scale>
          <a:sx n="77" d="100"/>
          <a:sy n="77" d="100"/>
        </p:scale>
        <p:origin x="-11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C9D048-20A2-4306-B4F6-C1465D3A4A59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405CD4-C8F5-4AC1-A4F9-46EC434DE21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4744"/>
            <a:ext cx="9144000" cy="1715616"/>
          </a:xfrm>
        </p:spPr>
        <p:txBody>
          <a:bodyPr>
            <a:normAutofit/>
          </a:bodyPr>
          <a:lstStyle/>
          <a:p>
            <a:pPr algn="ctr"/>
            <a:r>
              <a:rPr lang="en-GB" sz="3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Introduction to Dress Ethics</a:t>
            </a:r>
            <a:endParaRPr lang="en-GB" sz="3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8064" y="3573016"/>
            <a:ext cx="6904856" cy="2472680"/>
          </a:xfrm>
        </p:spPr>
        <p:txBody>
          <a:bodyPr>
            <a:noAutofit/>
          </a:bodyPr>
          <a:lstStyle/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Prepared By:</a:t>
            </a: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Anil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Adhikari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Aashish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Raj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Nakarmi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Ankit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Shahi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Aman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Wagle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Akriti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Gurung</a:t>
            </a:r>
            <a:endParaRPr lang="en-GB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Anupam</a:t>
            </a:r>
            <a:r>
              <a:rPr lang="en-GB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Tripathi</a:t>
            </a:r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GB" sz="20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676456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IMPROPER DRESSING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/>
          </a:bodyPr>
          <a:lstStyle/>
          <a:p>
            <a:pPr marL="651510" indent="-514350" fontAlgn="base">
              <a:buFont typeface="+mj-lt"/>
              <a:buAutoNum type="arabicPeriod" startAt="4"/>
            </a:pPr>
            <a:r>
              <a:rPr lang="en-US" sz="3000" dirty="0" smtClean="0"/>
              <a:t>Lost opportunity​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1900" dirty="0" smtClean="0"/>
              <a:t>In </a:t>
            </a:r>
            <a:r>
              <a:rPr lang="en-US" sz="1900" dirty="0"/>
              <a:t>a business life improper dress may affect your opportunities </a:t>
            </a:r>
            <a:r>
              <a:rPr lang="en-US" sz="1900" dirty="0" smtClean="0"/>
              <a:t>deals </a:t>
            </a:r>
            <a:r>
              <a:rPr lang="en-US" sz="1900" dirty="0"/>
              <a:t>and promotions.</a:t>
            </a:r>
            <a:r>
              <a:rPr lang="en-US" sz="1900" dirty="0" smtClean="0"/>
              <a:t>​</a:t>
            </a:r>
          </a:p>
          <a:p>
            <a:pPr marL="651510" indent="-514350" fontAlgn="base">
              <a:buFont typeface="+mj-lt"/>
              <a:buAutoNum type="arabicPeriod" startAt="4"/>
            </a:pPr>
            <a:r>
              <a:rPr lang="en-US" sz="3000" dirty="0" smtClean="0"/>
              <a:t>Negative </a:t>
            </a:r>
            <a:r>
              <a:rPr lang="en-US" sz="3000" dirty="0"/>
              <a:t>impact on </a:t>
            </a:r>
            <a:r>
              <a:rPr lang="en-US" sz="3000" dirty="0" smtClean="0"/>
              <a:t>workplace</a:t>
            </a:r>
            <a:r>
              <a:rPr lang="en-US" sz="3000" dirty="0" smtClean="0"/>
              <a:t>​</a:t>
            </a:r>
          </a:p>
          <a:p>
            <a:pPr marL="1017270" lvl="1" indent="-514350" fontAlgn="base">
              <a:buFont typeface="Wingdings" panose="05000000000000000000" pitchFamily="2" charset="2"/>
              <a:buChar char="Ø"/>
            </a:pPr>
            <a:r>
              <a:rPr lang="en-US" sz="1900" dirty="0" smtClean="0"/>
              <a:t>It </a:t>
            </a:r>
            <a:r>
              <a:rPr lang="en-US" sz="1900" dirty="0"/>
              <a:t>may cause overall work environment of the team.​</a:t>
            </a:r>
          </a:p>
          <a:p>
            <a:pPr marL="457200" indent="-457200">
              <a:buFont typeface="+mj-lt"/>
              <a:buAutoNum type="arabicPeriod" startAt="4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05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7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</a:t>
            </a:r>
            <a:r>
              <a:rPr lang="en-GB" dirty="0" smtClean="0"/>
              <a:t>Topics: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51510" indent="-514350">
              <a:buAutoNum type="arabicPeriod"/>
            </a:pPr>
            <a:r>
              <a:rPr lang="en-GB" dirty="0" smtClean="0"/>
              <a:t>Introduction to Dress Ethics</a:t>
            </a:r>
          </a:p>
          <a:p>
            <a:pPr marL="651510" indent="-514350">
              <a:buAutoNum type="arabicPeriod"/>
            </a:pPr>
            <a:r>
              <a:rPr lang="en-GB" dirty="0" smtClean="0"/>
              <a:t>Important of Dress Ethics in Business</a:t>
            </a:r>
          </a:p>
          <a:p>
            <a:pPr marL="651510" indent="-514350">
              <a:buAutoNum type="arabicPeriod"/>
            </a:pPr>
            <a:r>
              <a:rPr lang="en-GB" dirty="0"/>
              <a:t>Dress Ethics Etiquette 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/>
              <a:t>Men's Formal Dress Code</a:t>
            </a:r>
            <a:endParaRPr lang="en-GB" dirty="0" smtClean="0"/>
          </a:p>
          <a:p>
            <a:pPr marL="651510" indent="-514350">
              <a:buAutoNum type="arabicPeriod"/>
            </a:pPr>
            <a:r>
              <a:rPr lang="en-GB" dirty="0" smtClean="0"/>
              <a:t>Women's Formal </a:t>
            </a:r>
            <a:r>
              <a:rPr lang="en-GB" dirty="0"/>
              <a:t>Dress </a:t>
            </a:r>
            <a:r>
              <a:rPr lang="en-GB" dirty="0" smtClean="0"/>
              <a:t>Code</a:t>
            </a:r>
          </a:p>
          <a:p>
            <a:pPr marL="651510" indent="-514350">
              <a:buAutoNum type="arabicPeriod"/>
            </a:pPr>
            <a:r>
              <a:rPr lang="en-GB" dirty="0"/>
              <a:t>Impact of Improper Dressing</a:t>
            </a:r>
          </a:p>
        </p:txBody>
      </p:sp>
    </p:spTree>
    <p:extLst>
      <p:ext uri="{BB962C8B-B14F-4D97-AF65-F5344CB8AC3E}">
        <p14:creationId xmlns:p14="http://schemas.microsoft.com/office/powerpoint/2010/main" val="212235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Introduction to Dress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Dress </a:t>
            </a:r>
            <a:r>
              <a:rPr lang="en-GB" dirty="0"/>
              <a:t>ethics is about wearing appropriate and professional clothing at work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focuses on wearing clothes that reflect professionalism and respect for the </a:t>
            </a:r>
            <a:r>
              <a:rPr lang="en-GB" dirty="0" smtClean="0"/>
              <a:t>workplace.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helps create a consistent and polished image that builds trust with colleagues and clients</a:t>
            </a:r>
            <a:r>
              <a:rPr lang="en-GB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includes wearing clean, neat, and properly fitting clothes suitable for your role and responsibilities.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03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Importance of Dress Ethics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First Impression and Confidence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Professionalism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Legal and Safety Considerations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Customer </a:t>
            </a:r>
            <a:r>
              <a:rPr lang="en-GB" dirty="0" smtClean="0"/>
              <a:t>Perception </a:t>
            </a:r>
            <a:r>
              <a:rPr lang="en-GB" dirty="0"/>
              <a:t>and T</a:t>
            </a:r>
            <a:r>
              <a:rPr lang="en-GB" dirty="0" smtClean="0"/>
              <a:t>rust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Company and </a:t>
            </a:r>
            <a:r>
              <a:rPr lang="en-GB" dirty="0" smtClean="0"/>
              <a:t>Identity </a:t>
            </a:r>
            <a:r>
              <a:rPr lang="en-GB" dirty="0" smtClean="0"/>
              <a:t>Brand </a:t>
            </a:r>
            <a:r>
              <a:rPr lang="en-GB" dirty="0" smtClean="0"/>
              <a:t>Image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Respect/Admiration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events</a:t>
            </a:r>
            <a:r>
              <a:rPr lang="en-GB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Black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Weddings, galas, formal </a:t>
            </a:r>
            <a:r>
              <a:rPr lang="en-GB" sz="2000" dirty="0" smtClean="0"/>
              <a:t>dinners.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Tuxedo (black/midnight blue), white dress shirt, satin bow tie, single-breasted jacket, and satin-striped trousers</a:t>
            </a:r>
            <a:r>
              <a:rPr lang="en-GB" sz="2000" dirty="0" smtClean="0"/>
              <a:t>.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/>
              <a:t>White </a:t>
            </a:r>
            <a:r>
              <a:rPr lang="en-GB" dirty="0" smtClean="0"/>
              <a:t>Tie: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Exclusive and ultra-formal events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Outfit: </a:t>
            </a:r>
            <a:r>
              <a:rPr lang="en-GB" sz="2000" dirty="0"/>
              <a:t>Black tailcoat, white stiff-front shirt, high wing collar, and white bow tie.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807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651510" indent="-514350">
              <a:buAutoNum type="arabicPeriod" startAt="3"/>
            </a:pPr>
            <a:r>
              <a:rPr lang="en-GB" dirty="0" smtClean="0"/>
              <a:t>Semi-Formal </a:t>
            </a:r>
            <a:r>
              <a:rPr lang="en-GB" dirty="0"/>
              <a:t>(Cocktail</a:t>
            </a:r>
            <a:r>
              <a:rPr lang="en-GB" dirty="0" smtClean="0"/>
              <a:t>)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Evening parties or semi-formal gatherings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suit (navy/charcoal), </a:t>
            </a:r>
            <a:r>
              <a:rPr lang="en-GB" sz="2000" dirty="0" err="1"/>
              <a:t>light-colored</a:t>
            </a:r>
            <a:r>
              <a:rPr lang="en-GB" sz="2000" dirty="0"/>
              <a:t> dress shirt, and tie.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 smtClean="0"/>
              <a:t>Business Formal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/>
              <a:t>Occasions: </a:t>
            </a:r>
            <a:r>
              <a:rPr lang="en-GB" sz="2000" dirty="0"/>
              <a:t>Office settings or formal business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Dark business suit, light shirt, matching belt and leather shoes.</a:t>
            </a:r>
            <a:endParaRPr lang="en-GB" sz="2000" dirty="0" smtClean="0"/>
          </a:p>
          <a:p>
            <a:pPr marL="651510" indent="-514350">
              <a:buAutoNum type="arabicPeriod" startAt="3"/>
            </a:pPr>
            <a:r>
              <a:rPr lang="en-GB" dirty="0"/>
              <a:t>Business </a:t>
            </a:r>
            <a:r>
              <a:rPr lang="en-GB" dirty="0" smtClean="0"/>
              <a:t>Casual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Occasions</a:t>
            </a:r>
            <a:r>
              <a:rPr lang="en-GB" dirty="0"/>
              <a:t>: </a:t>
            </a:r>
            <a:r>
              <a:rPr lang="en-GB" sz="2000" dirty="0"/>
              <a:t>Less formal work settings or casual meetings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dirty="0" smtClean="0"/>
              <a:t>Outfit</a:t>
            </a:r>
            <a:r>
              <a:rPr lang="en-GB" dirty="0"/>
              <a:t>: </a:t>
            </a:r>
            <a:r>
              <a:rPr lang="en-GB" sz="2000" dirty="0"/>
              <a:t>Blazer, chinos or trousers, dress shirt or polo, optional tie, and loafers.</a:t>
            </a:r>
          </a:p>
        </p:txBody>
      </p:sp>
    </p:spTree>
    <p:extLst>
      <p:ext uri="{BB962C8B-B14F-4D97-AF65-F5344CB8AC3E}">
        <p14:creationId xmlns:p14="http://schemas.microsoft.com/office/powerpoint/2010/main" val="304919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Women's </a:t>
            </a:r>
            <a:r>
              <a:rPr lang="en-GB" dirty="0"/>
              <a:t>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930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Polished and sophisticated attire for formal </a:t>
            </a:r>
            <a:r>
              <a:rPr lang="en-GB" dirty="0" smtClean="0"/>
              <a:t>events for women are:</a:t>
            </a:r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Suits: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fit in neutral </a:t>
            </a:r>
            <a:r>
              <a:rPr lang="en-GB" sz="2000" dirty="0" err="1"/>
              <a:t>colors</a:t>
            </a:r>
            <a:r>
              <a:rPr lang="en-GB" sz="2000" dirty="0"/>
              <a:t> (navy, black, </a:t>
            </a:r>
            <a:r>
              <a:rPr lang="en-GB" sz="2000" dirty="0" err="1"/>
              <a:t>gray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Versatile </a:t>
            </a:r>
            <a:r>
              <a:rPr lang="en-GB" sz="2000" dirty="0"/>
              <a:t>pieces for mix-and-match options.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Skirts: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Knee-length or longer for professional settings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Pencil </a:t>
            </a:r>
            <a:r>
              <a:rPr lang="en-GB" sz="2000" dirty="0"/>
              <a:t>or A-line skirts for elegance and comfort.</a:t>
            </a:r>
            <a:endParaRPr lang="en-GB" sz="2000" dirty="0" smtClean="0"/>
          </a:p>
          <a:p>
            <a:pPr marL="651510" indent="-514350">
              <a:buFont typeface="+mj-lt"/>
              <a:buAutoNum type="arabicPeriod"/>
            </a:pPr>
            <a:r>
              <a:rPr lang="en-GB" dirty="0" smtClean="0"/>
              <a:t>Pants: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Tailored dress pants in classic </a:t>
            </a:r>
            <a:r>
              <a:rPr lang="en-GB" sz="2000" dirty="0" err="1"/>
              <a:t>colors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Trouser </a:t>
            </a:r>
            <a:r>
              <a:rPr lang="en-GB" sz="2000" dirty="0"/>
              <a:t>suits for a modern, comfortable look</a:t>
            </a:r>
            <a:r>
              <a:rPr lang="en-GB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959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Women's Formal 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51510" indent="-514350">
              <a:buAutoNum type="arabicPeriod" startAt="4"/>
            </a:pPr>
            <a:r>
              <a:rPr lang="en-GB" dirty="0" smtClean="0"/>
              <a:t>Accessories: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Belts for polish, scarves for a pop of </a:t>
            </a:r>
            <a:r>
              <a:rPr lang="en-GB" sz="2000" dirty="0" err="1"/>
              <a:t>color</a:t>
            </a:r>
            <a:r>
              <a:rPr lang="en-GB" sz="2000" dirty="0" smtClean="0"/>
              <a:t>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Structured</a:t>
            </a:r>
            <a:r>
              <a:rPr lang="en-GB" sz="2000" dirty="0"/>
              <a:t>, neutral handbags for functionality.</a:t>
            </a:r>
            <a:endParaRPr lang="en-GB" sz="2000" dirty="0" smtClean="0"/>
          </a:p>
          <a:p>
            <a:pPr marL="651510" indent="-514350">
              <a:buAutoNum type="arabicPeriod" startAt="4"/>
            </a:pPr>
            <a:r>
              <a:rPr lang="en-GB" dirty="0"/>
              <a:t>Hair &amp; </a:t>
            </a:r>
            <a:r>
              <a:rPr lang="en-GB" dirty="0" err="1"/>
              <a:t>Jewelry</a:t>
            </a:r>
            <a:r>
              <a:rPr lang="en-GB" dirty="0" smtClean="0"/>
              <a:t>: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/>
              <a:t>Neat hairstyles (buns, ponytails</a:t>
            </a:r>
            <a:r>
              <a:rPr lang="en-GB" sz="2000" dirty="0" smtClean="0"/>
              <a:t>).</a:t>
            </a: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GB" sz="2000" dirty="0" smtClean="0"/>
              <a:t>Minimalist </a:t>
            </a:r>
            <a:r>
              <a:rPr lang="en-GB" sz="2000" dirty="0" err="1"/>
              <a:t>jewelry</a:t>
            </a:r>
            <a:r>
              <a:rPr lang="en-GB" sz="2000" dirty="0"/>
              <a:t>: </a:t>
            </a:r>
            <a:r>
              <a:rPr lang="en-GB" sz="2000" dirty="0" smtClean="0"/>
              <a:t>delicate </a:t>
            </a:r>
            <a:r>
              <a:rPr lang="en-GB" sz="2000" dirty="0"/>
              <a:t>necklaces, earrings, or bracelets</a:t>
            </a:r>
            <a:r>
              <a:rPr lang="en-GB" sz="2000" dirty="0" smtClean="0"/>
              <a:t>.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# </a:t>
            </a:r>
            <a:r>
              <a:rPr lang="en-GB" dirty="0"/>
              <a:t>Additional Tips: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Prioritize comfort and confidence.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Dress appropriately for the occasion.</a:t>
            </a:r>
          </a:p>
          <a:p>
            <a:pPr marL="13716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07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877887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IMPROPER DRESSING 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032448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/>
              <a:t>The topic emphasizes that in a business dress is one of the most important key factor for better success </a:t>
            </a:r>
            <a:r>
              <a:rPr lang="en-US" sz="28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Negative </a:t>
            </a:r>
            <a:r>
              <a:rPr lang="en-US" sz="2800" dirty="0"/>
              <a:t>first impression</a:t>
            </a:r>
            <a:r>
              <a:rPr lang="en-US" sz="2800" dirty="0" smtClean="0"/>
              <a:t>​</a:t>
            </a:r>
          </a:p>
          <a:p>
            <a:pPr marL="1179576" lvl="2" indent="-4572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First </a:t>
            </a:r>
            <a:r>
              <a:rPr lang="en-US" sz="2400" dirty="0"/>
              <a:t>impression is crucial in professional life. So dressing  poorly </a:t>
            </a:r>
            <a:r>
              <a:rPr lang="en-US" sz="2400" dirty="0" smtClean="0"/>
              <a:t>makes you </a:t>
            </a:r>
            <a:r>
              <a:rPr lang="en-US" sz="2400" dirty="0"/>
              <a:t>look </a:t>
            </a:r>
            <a:r>
              <a:rPr lang="en-US" sz="2400" dirty="0" smtClean="0"/>
              <a:t>unprofessional</a:t>
            </a:r>
            <a:r>
              <a:rPr lang="en-US" sz="2400" dirty="0"/>
              <a:t>.</a:t>
            </a:r>
            <a:r>
              <a:rPr lang="en-US" sz="2400" dirty="0" smtClean="0"/>
              <a:t>​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Lack </a:t>
            </a:r>
            <a:r>
              <a:rPr lang="en-US" sz="2800" dirty="0"/>
              <a:t>of credibility</a:t>
            </a:r>
            <a:r>
              <a:rPr lang="en-US" sz="2800" dirty="0" smtClean="0"/>
              <a:t>​</a:t>
            </a:r>
          </a:p>
          <a:p>
            <a:pPr marL="1236726" lvl="2" indent="-51435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If </a:t>
            </a:r>
            <a:r>
              <a:rPr lang="en-US" sz="2400" dirty="0"/>
              <a:t>you looks unprofessional people may doubt on your skill or reliability </a:t>
            </a:r>
            <a:r>
              <a:rPr lang="en-US" sz="2400" dirty="0" smtClean="0"/>
              <a:t>and </a:t>
            </a:r>
            <a:r>
              <a:rPr lang="en-US" sz="2400" dirty="0"/>
              <a:t>starts to lose trust on you</a:t>
            </a:r>
            <a:r>
              <a:rPr lang="en-US" sz="2400" dirty="0" smtClean="0"/>
              <a:t>.</a:t>
            </a:r>
          </a:p>
          <a:p>
            <a:pPr marL="651510" indent="-514350" fontAlgn="base">
              <a:buFont typeface="+mj-lt"/>
              <a:buAutoNum type="arabicPeriod"/>
            </a:pPr>
            <a:r>
              <a:rPr lang="en-US" sz="2800" dirty="0" smtClean="0"/>
              <a:t>​Lower </a:t>
            </a:r>
            <a:r>
              <a:rPr lang="en-US" sz="2800" dirty="0"/>
              <a:t>confidence </a:t>
            </a:r>
          </a:p>
          <a:p>
            <a:pPr marL="1065276" lvl="2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​Improper dress makes you nervous ,and uncomfortable , and make cause you doubt on your own skill.​</a:t>
            </a:r>
          </a:p>
          <a:p>
            <a:pPr marL="722376" lvl="2" indent="0" fontAlgn="base">
              <a:buNone/>
            </a:pPr>
            <a:endParaRPr lang="en-US" sz="2400" dirty="0"/>
          </a:p>
          <a:p>
            <a:pPr marL="722376" lvl="2" indent="0" fontAlgn="base">
              <a:buNone/>
            </a:pPr>
            <a:endParaRPr lang="en-US" sz="2400" dirty="0" smtClean="0"/>
          </a:p>
        </p:txBody>
      </p:sp>
      <p:sp>
        <p:nvSpPr>
          <p:cNvPr id="4" name="AutoShape 2" descr="up close image of waves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up close image of waves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41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</TotalTime>
  <Words>549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Introduction to Dress Ethics</vt:lpstr>
      <vt:lpstr>Overview of Topics:</vt:lpstr>
      <vt:lpstr>Introduction to Dress Ethics</vt:lpstr>
      <vt:lpstr>Importance of Dress Ethics</vt:lpstr>
      <vt:lpstr>Men's Formal Dress Codes</vt:lpstr>
      <vt:lpstr>Men's Formal Dress Codes</vt:lpstr>
      <vt:lpstr>Women's Formal Dress Codes</vt:lpstr>
      <vt:lpstr>Women's Formal Dress Codes</vt:lpstr>
      <vt:lpstr>IMPACT OF IMPROPER DRESSING </vt:lpstr>
      <vt:lpstr>IMPACT OF IMPROPER DRESSING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Dress Ethics</dc:title>
  <dc:creator>Ankit</dc:creator>
  <cp:lastModifiedBy>Ankit</cp:lastModifiedBy>
  <cp:revision>28</cp:revision>
  <dcterms:created xsi:type="dcterms:W3CDTF">2024-12-09T13:15:20Z</dcterms:created>
  <dcterms:modified xsi:type="dcterms:W3CDTF">2024-12-10T14:39:16Z</dcterms:modified>
</cp:coreProperties>
</file>