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4" r:id="rId4"/>
  </p:sldMasterIdLst>
  <p:notesMasterIdLst>
    <p:notesMasterId r:id="rId17"/>
  </p:notesMasterIdLst>
  <p:sldIdLst>
    <p:sldId id="256" r:id="rId5"/>
    <p:sldId id="257" r:id="rId6"/>
    <p:sldId id="258" r:id="rId7"/>
    <p:sldId id="267" r:id="rId8"/>
    <p:sldId id="259" r:id="rId9"/>
    <p:sldId id="260" r:id="rId10"/>
    <p:sldId id="261" r:id="rId11"/>
    <p:sldId id="268" r:id="rId12"/>
    <p:sldId id="262" r:id="rId13"/>
    <p:sldId id="263" r:id="rId14"/>
    <p:sldId id="265" r:id="rId15"/>
    <p:sldId id="26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AF60B-EFBF-4647-A2A4-15665AE721DF}" v="3" dt="2024-10-16T16:38:31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Ravi" userId="8ae097b6-1279-41cd-a2af-60dba9ec0933" providerId="ADAL" clId="{C17AF60B-EFBF-4647-A2A4-15665AE721DF}"/>
    <pc:docChg chg="undo custSel delSld modSld">
      <pc:chgData name="Arun Ravi" userId="8ae097b6-1279-41cd-a2af-60dba9ec0933" providerId="ADAL" clId="{C17AF60B-EFBF-4647-A2A4-15665AE721DF}" dt="2024-10-16T16:39:01.133" v="35" actId="2696"/>
      <pc:docMkLst>
        <pc:docMk/>
      </pc:docMkLst>
      <pc:sldChg chg="modSp mod">
        <pc:chgData name="Arun Ravi" userId="8ae097b6-1279-41cd-a2af-60dba9ec0933" providerId="ADAL" clId="{C17AF60B-EFBF-4647-A2A4-15665AE721DF}" dt="2024-10-16T16:38:55.989" v="34" actId="20577"/>
        <pc:sldMkLst>
          <pc:docMk/>
          <pc:sldMk cId="0" sldId="263"/>
        </pc:sldMkLst>
        <pc:spChg chg="mod">
          <ac:chgData name="Arun Ravi" userId="8ae097b6-1279-41cd-a2af-60dba9ec0933" providerId="ADAL" clId="{C17AF60B-EFBF-4647-A2A4-15665AE721DF}" dt="2024-10-16T16:38:55.989" v="34" actId="20577"/>
          <ac:spMkLst>
            <pc:docMk/>
            <pc:sldMk cId="0" sldId="263"/>
            <ac:spMk id="115" creationId="{00000000-0000-0000-0000-000000000000}"/>
          </ac:spMkLst>
        </pc:spChg>
      </pc:sldChg>
      <pc:sldChg chg="modSp del mod">
        <pc:chgData name="Arun Ravi" userId="8ae097b6-1279-41cd-a2af-60dba9ec0933" providerId="ADAL" clId="{C17AF60B-EFBF-4647-A2A4-15665AE721DF}" dt="2024-10-16T16:39:01.133" v="35" actId="2696"/>
        <pc:sldMkLst>
          <pc:docMk/>
          <pc:sldMk cId="0" sldId="264"/>
        </pc:sldMkLst>
        <pc:spChg chg="mod">
          <ac:chgData name="Arun Ravi" userId="8ae097b6-1279-41cd-a2af-60dba9ec0933" providerId="ADAL" clId="{C17AF60B-EFBF-4647-A2A4-15665AE721DF}" dt="2024-10-16T16:38:43.241" v="28" actId="21"/>
          <ac:spMkLst>
            <pc:docMk/>
            <pc:sldMk cId="0" sldId="264"/>
            <ac:spMk id="1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0de2cea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0de2cea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7d47c31c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7d47c31c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a0de2cea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a0de2cea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a0de2cea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a0de2cea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0de2cea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0de2cea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a0de2cea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a0de2cea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6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a0de2cea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a0de2cea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a0de2cea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a0de2cea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7d47c31cd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7d47c31cd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7d47c31cd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7d47c31cd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65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a0de2cea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a0de2cea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1A6A-18B0-BE5B-208C-E0A30D977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75A1B-E0F8-9252-D288-E1E9B3C8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87C6-18C4-C76F-EF01-129001E2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FD43-ADF7-6A42-FFB7-4E1B5565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E534-B154-2DE8-77F8-B3BF4DC6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9028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CE0B-89CC-6E38-20E6-B345719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C4C2-BA50-AD99-4B50-D0DB7E10C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D269-5921-CBAB-1F4A-2E86BED2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599C-A86C-FC53-06EE-9E272BED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15B1-8B93-DCD1-84EE-2BDCD479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6340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BD553-79D7-F19F-A96F-2D53C2036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68CB-66AF-D6BF-5E30-08A565F4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D175-7BCC-D6F9-3EC6-46F83E50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B39A-C026-0E3E-5292-D44179B5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C12A-8A09-DAB0-E90B-8A16DB6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495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627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53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B9C-437D-112E-0003-10806BF3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7E70-BD31-1312-9537-917EA11B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0770-1917-8663-CB0F-B03E0822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0623-F6AC-E3D3-3303-153AB201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25E1-4711-D041-3B14-A14E69DA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0560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620D-44E6-F5A0-D132-C832DB70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4827B-01F1-793F-A33D-EAB87E6D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5E3B-38EC-F3EE-53C0-497495F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94DF-4137-4FF2-35D3-6FF609E5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B95D-D30D-7B55-A5FE-D3957912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74131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C4BB-406F-982F-5B0C-1FCF3661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AFA2-AEF7-48C2-0646-C0C5C3C85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E72B5-850E-B681-E373-E8B603BD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B10EA-9E89-28AC-D2C9-1B493AE6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62A4-9462-BB2D-07BF-442A0DCF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01E3-D16C-DF58-F777-1BD3072C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4564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6980-7E91-C580-F77A-E74BDB4B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4C86-47B8-4F61-7BBF-AA62EA7E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0B805-9D8E-823A-B35C-44C8DC4C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51D77-4369-C07A-6E72-D021820D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54734-7ED6-5CC1-F45D-EA953F3BA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7B032-6CBA-4446-265B-4CB33C13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F9D87-FCBA-B639-B961-BF1252AC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A77B1-F668-14AD-6D44-D9347787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7761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9AE-57DF-0D2A-C752-C3FDE169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A9CB7-C5C7-7223-A055-DFAE2091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3597F-4BEB-261B-18E4-DE2EFF1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0D352-1EBB-E46B-AAE1-452EB977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020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4AB05-E5E9-26E8-4913-CF328DEC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E08B1-C089-D9F1-89C5-697A146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898B7-4479-5667-4BB8-74AFFF5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098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7DA3-5BB7-5A9E-BB5C-1F9AC672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F09F-9CEB-BA3A-A245-A9CF1F72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A6F79-037B-3A6C-D143-AAD111F07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A9E92-7C10-278C-C527-B570FC7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6B74-D2C6-4BE1-44F6-042BCCD0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E6E1-4464-512E-8458-381BF275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5794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9E81-54DB-D6DF-D45B-83A810D2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2BEA0-E812-2B8E-C1A3-B9F6D5751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0603-DB67-BE5E-BF44-20BE66DC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50B7-28BF-C1BD-82AE-80C10BCB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3766-0B6C-8B2B-41A0-596C6852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18A5-B1CE-B7A6-EE33-C0C92FB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0499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EAE3B-D554-1F57-D9F2-C8BE8F62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780A5-64B9-385B-3879-AB0386B14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FB8D-A7CB-EF1B-2F29-4CC6E179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4552-F9F2-7AB1-677E-015FB8013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4CED-BEF5-E693-804D-1386D2954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RIDsop7xCjqGNlOj4HBtvWtLlKfcs3MS?usp=drive_li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cscognixguvi.my.canva.sit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peed.web.dev/analysis/https-www-tcs-com/ypnqxiqxfk?form_factor=mobile&amp;category=performance&amp;category=accessibility&amp;category=best-practices&amp;category=seo&amp;hl=en-US&amp;utm_source=lh-chrome-e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peedtest.cloudinary.com/results/240912_AiDcYG_7W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2988"/>
            <a:ext cx="7032474" cy="51435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2988"/>
            <a:ext cx="7329573" cy="51435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35456" y="739763"/>
            <a:ext cx="4654672" cy="2216220"/>
          </a:xfrm>
          <a:prstGeom prst="rect">
            <a:avLst/>
          </a:prstGeom>
        </p:spPr>
        <p:txBody>
          <a:bodyPr spcFirstLastPara="1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Guvi</a:t>
            </a:r>
            <a:r>
              <a:rPr lang="en-IN" sz="3200" b="1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Cap Stone Project – 2	</a:t>
            </a:r>
          </a:p>
          <a:p>
            <a:pPr marL="0" lvl="0" indent="0" rtl="0">
              <a:spcBef>
                <a:spcPts val="2000"/>
              </a:spcBef>
              <a:spcAft>
                <a:spcPts val="600"/>
              </a:spcAft>
              <a:buNone/>
            </a:pPr>
            <a:r>
              <a:rPr lang="en-IN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Crafting &amp; Compelling Website Analysis, Audit and Recommendations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626601" y="3001190"/>
            <a:ext cx="3891025" cy="51155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b="1" dirty="0">
                <a:solidFill>
                  <a:schemeClr val="tx2"/>
                </a:solidFill>
              </a:rPr>
              <a:t>Arun R | </a:t>
            </a:r>
            <a:r>
              <a:rPr lang="en-IN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/>
              </a:rPr>
              <a:t>MBT11</a:t>
            </a:r>
            <a:endParaRPr lang="en-IN" b="1" dirty="0">
              <a:solidFill>
                <a:schemeClr val="tx2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3116"/>
            <a:ext cx="1886210" cy="1630749"/>
            <a:chOff x="-305" y="-4155"/>
            <a:chExt cx="2514948" cy="217433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3512749"/>
            <a:ext cx="1886211" cy="1630750"/>
            <a:chOff x="-305" y="-4155"/>
            <a:chExt cx="2514948" cy="217433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19150" y="58147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7 -  Landing Page Design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819150" y="1150575"/>
            <a:ext cx="79809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Increase brand awareness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TCS Cognix service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dirty="0">
                <a:latin typeface="Arial"/>
                <a:ea typeface="Arial"/>
                <a:cs typeface="Arial"/>
                <a:sym typeface="Arial"/>
              </a:rPr>
              <a:t>Landing page design - </a:t>
            </a:r>
            <a:r>
              <a:rPr lang="en-IN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click here to view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dirty="0">
                <a:latin typeface="Arial"/>
                <a:ea typeface="Arial"/>
                <a:cs typeface="Arial"/>
                <a:sym typeface="Arial"/>
                <a:hlinkClick r:id="rId4"/>
              </a:rPr>
              <a:t>https://tcscognixguvi.my.canva.site/</a:t>
            </a:r>
            <a:r>
              <a:rPr lang="en-IN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819149" y="241757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5098" y="967696"/>
            <a:ext cx="8513803" cy="3826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project has effectively demonstrated key principles of digital marketing and website optimization, with a specific focus on enhancing TCS's web presence. Through detailed analysis, tools like </a:t>
            </a:r>
            <a:r>
              <a:rPr lang="en-IN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Wappalyzer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Google Mobile-Friendly Test, and </a:t>
            </a:r>
            <a:r>
              <a:rPr lang="en-IN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GTmetrix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were utilized to assess and provide actionable insights for improving the TCS website's performance. 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Critical issues, such as large resource sizes, slow initial load times, and render-blocking elements, were identified and addressed with tailored recommendations to optimize the site.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Additionally, by crafting a targeted landing page for TCS </a:t>
            </a:r>
            <a:r>
              <a:rPr lang="en-IN" sz="1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Cognix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this project highlighted essential strategies to increase brand visibility and improve lead generation. 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recommendations and best practices provided, including responsive design, image optimization, and reducing HTTP requests, serve as a foundation for continuous enhancement of the TCS digital platform.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insights gained from this project will contribute significantly to improving TCS’s online presence, driving greater user engagement, and supporting their brand's growth in the digital space.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19150" y="58147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1: Company Selection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819150" y="1320550"/>
            <a:ext cx="7505700" cy="3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397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I selected the company “</a:t>
            </a: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TCS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(Tata Consultancy Services)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for this Web Presence Project.</a:t>
            </a:r>
          </a:p>
          <a:p>
            <a:pPr marL="139700" indent="0">
              <a:lnSpc>
                <a:spcPct val="160000"/>
              </a:lnSpc>
              <a:buSzPts val="1400"/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About:</a:t>
            </a:r>
          </a:p>
          <a:p>
            <a:pPr marL="425450" indent="-285750">
              <a:lnSpc>
                <a:spcPct val="160000"/>
              </a:lnSpc>
              <a:buSzPts val="1400"/>
            </a:pPr>
            <a:r>
              <a:rPr lang="en" sz="1400" dirty="0">
                <a:latin typeface="Arial"/>
                <a:cs typeface="Arial"/>
                <a:sym typeface="Arial"/>
              </a:rPr>
              <a:t> </a:t>
            </a:r>
            <a:r>
              <a:rPr lang="en-IN" sz="1400" dirty="0">
                <a:latin typeface="Arial"/>
                <a:cs typeface="Arial"/>
                <a:sym typeface="Arial"/>
              </a:rPr>
              <a:t>TCS (Tata Consultancy Services) is a global leader in IT services and consulting.</a:t>
            </a:r>
          </a:p>
          <a:p>
            <a:pPr marL="425450" indent="-285750">
              <a:lnSpc>
                <a:spcPct val="160000"/>
              </a:lnSpc>
              <a:buSzPts val="1400"/>
            </a:pPr>
            <a:r>
              <a:rPr lang="en-IN" sz="1400" dirty="0">
                <a:latin typeface="Arial"/>
                <a:cs typeface="Arial"/>
                <a:sym typeface="Arial"/>
              </a:rPr>
              <a:t>It offers a wide range of services including software development, business solutions, and IT infrastructure management.</a:t>
            </a:r>
          </a:p>
          <a:p>
            <a:pPr marL="425450" indent="-285750">
              <a:lnSpc>
                <a:spcPct val="160000"/>
              </a:lnSpc>
              <a:buSzPts val="1400"/>
            </a:pPr>
            <a:r>
              <a:rPr lang="en-IN" sz="1400" dirty="0">
                <a:latin typeface="Arial"/>
                <a:cs typeface="Arial"/>
                <a:sym typeface="Arial"/>
              </a:rPr>
              <a:t>The company is known for its innovation in technology and dedication to delivering high-quality solutions.</a:t>
            </a:r>
          </a:p>
          <a:p>
            <a:pPr marL="425450" indent="-285750">
              <a:lnSpc>
                <a:spcPct val="160000"/>
              </a:lnSpc>
              <a:buSzPts val="1400"/>
            </a:pPr>
            <a:r>
              <a:rPr lang="en-IN" sz="1400" dirty="0">
                <a:latin typeface="Arial"/>
                <a:cs typeface="Arial"/>
                <a:sym typeface="Arial"/>
              </a:rPr>
              <a:t>TCS serves various industries such as banking, healthcare, and retail, among others.</a:t>
            </a:r>
          </a:p>
          <a:p>
            <a:pPr indent="-317500">
              <a:lnSpc>
                <a:spcPct val="160000"/>
              </a:lnSpc>
              <a:buSzPts val="1400"/>
              <a:buFont typeface="Arial"/>
              <a:buChar char="●"/>
            </a:pPr>
            <a:r>
              <a:rPr lang="en-IN" sz="1400" dirty="0">
                <a:latin typeface="Arial"/>
                <a:cs typeface="Arial"/>
                <a:sym typeface="Arial"/>
              </a:rPr>
              <a:t>Headquartered in Mumbai, India, TCS operates in over 46 countries worldwide.</a:t>
            </a:r>
            <a:endParaRPr lang="en" sz="1400" dirty="0">
              <a:latin typeface="Arial"/>
              <a:cs typeface="Arial"/>
              <a:sym typeface="Arial"/>
            </a:endParaRPr>
          </a:p>
          <a:p>
            <a:pPr marL="139700" indent="0">
              <a:buSzPts val="1400"/>
              <a:buNone/>
            </a:pPr>
            <a:br>
              <a:rPr lang="en" sz="1400" b="1" dirty="0">
                <a:latin typeface="Arial"/>
                <a:ea typeface="Arial"/>
                <a:cs typeface="Arial"/>
                <a:sym typeface="Arial"/>
              </a:rPr>
            </a:br>
            <a:br>
              <a:rPr lang="en" sz="1400" dirty="0">
                <a:latin typeface="Arial"/>
                <a:cs typeface="Arial"/>
                <a:sym typeface="Arial"/>
              </a:rPr>
            </a:br>
            <a:endParaRPr lang="en" sz="1400" dirty="0"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19150" y="2174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2: Product and Service Descriptions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0" y="786524"/>
            <a:ext cx="9144000" cy="435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1. TCS </a:t>
            </a:r>
            <a:r>
              <a:rPr lang="en-IN" sz="1400" b="1" dirty="0" err="1">
                <a:latin typeface="Arial"/>
                <a:ea typeface="Arial"/>
                <a:cs typeface="Arial"/>
                <a:sym typeface="Arial"/>
              </a:rPr>
              <a:t>BaNCS</a:t>
            </a: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TCS </a:t>
            </a:r>
            <a:r>
              <a:rPr lang="en-IN" sz="1400" dirty="0" err="1">
                <a:latin typeface="Arial"/>
                <a:ea typeface="Arial"/>
                <a:cs typeface="Arial"/>
                <a:sym typeface="Arial"/>
              </a:rPr>
              <a:t>BaNCS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is a comprehensive suite of banking and financial services solutions. It provides modular software for core banking, payments, wealth management, and insurance, designed to enhance operational efficiency and customer engagement.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2. TCS Cognix: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  - Description: TCS Cognix is an AI-driven cognitive automation platform that combines data, AI, and human expertise. It enables businesses to streamline operations, improve decision-making, and drive innovation through advanced analytics and automation.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3. TCS </a:t>
            </a:r>
            <a:r>
              <a:rPr lang="en-IN" sz="1400" b="1" dirty="0" err="1">
                <a:latin typeface="Arial"/>
                <a:ea typeface="Arial"/>
                <a:cs typeface="Arial"/>
                <a:sym typeface="Arial"/>
              </a:rPr>
              <a:t>Ignio</a:t>
            </a: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  - Description: TCS </a:t>
            </a:r>
            <a:r>
              <a:rPr lang="en-IN" sz="1400" dirty="0" err="1">
                <a:latin typeface="Arial"/>
                <a:ea typeface="Arial"/>
                <a:cs typeface="Arial"/>
                <a:sym typeface="Arial"/>
              </a:rPr>
              <a:t>Ignio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is an intelligent automation and cognitive enterprise software solution. It focuses on automating IT operations, reducing downtime, and optimizing performance through machine learning and data-driven insights.</a:t>
            </a:r>
            <a:br>
              <a:rPr lang="en-IN" sz="1400" dirty="0">
                <a:latin typeface="Arial"/>
                <a:ea typeface="Arial"/>
                <a:cs typeface="Arial"/>
                <a:sym typeface="Arial"/>
              </a:rPr>
            </a:br>
            <a:endParaRPr lang="en-IN"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0" y="558800"/>
            <a:ext cx="9144000" cy="458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4. TCS Customer Intelligence &amp; Insights: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  - Description: This service leverages advanced analytics and AI to provide businesses with deep insights into customer behaviour and preferences. It helps companies enhance customer experiences, personalize interactions, and drive strategic growth.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5. TCS Enterprise Cloud: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  - Description: TCS Enterprise Cloud offers a scalable and secure cloud computing solution that supports business transformation. It provides services for cloud migration, management, and optimization, enabling organizations to achieve greater agility and efficiency.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lang="en-IN"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64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819150" y="4297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3 - Website Platform Identification: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679450" y="612075"/>
            <a:ext cx="79809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Website Link: 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https://www.tcs.com/</a:t>
            </a: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 b="1" dirty="0">
                <a:latin typeface="Arial"/>
                <a:ea typeface="Arial"/>
                <a:cs typeface="Arial"/>
                <a:sym typeface="Arial"/>
              </a:rPr>
            </a:br>
            <a:br>
              <a:rPr lang="en" sz="1400" b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Platform: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 The website is developed on </a:t>
            </a:r>
            <a:r>
              <a:rPr lang="en-IN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Adobe Experience Manager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as identified using </a:t>
            </a:r>
            <a:r>
              <a:rPr lang="en-IN" sz="14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Wappalyzer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- Google Extension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600" dirty="0"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latin typeface="Arial"/>
                <a:ea typeface="Arial"/>
                <a:cs typeface="Arial"/>
                <a:sym typeface="Arial"/>
              </a:rPr>
            </a:b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93F57-B09F-C28D-84F0-DD06984DF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1854439"/>
            <a:ext cx="7505700" cy="28127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819150" y="925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4 - Responsive Design Testing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581550" y="656500"/>
            <a:ext cx="8022700" cy="388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Tools Used: </a:t>
            </a: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Google Mobile-Friendly Test, GTmetrix, and 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Light House</a:t>
            </a: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Report: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IN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Homepage: 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Improve performance by reducing unused JavaScript and optimizing large images.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IN" sz="1300" b="1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Services Page: 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Enable text compression and remove render-blocking resources for faster mobile loads.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IN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Careers Page: 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Prioritize visible content for quicker initial rendering on mobile.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IN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About Us Page: 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Implement lazy loading for better performance.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IN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Contact Us Page: 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Ensure that mobile accessibility features like contrast and labels are optimized.</a:t>
            </a:r>
            <a:br>
              <a:rPr lang="en-IN" sz="1300" dirty="0">
                <a:latin typeface="Arial"/>
                <a:ea typeface="Arial"/>
                <a:cs typeface="Arial"/>
                <a:sym typeface="Arial"/>
              </a:rPr>
            </a:br>
            <a:endParaRPr lang="en-IN"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For more details, view the full report [here](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  <a:hlinkClick r:id="rId3"/>
              </a:rPr>
              <a:t>https://pagespeed.web.dev/analysis/https-www-tcs-com/ypnqxiqxfk?form_factor=mobile&amp;category=performance&amp;category=accessibility&amp;category=best-practices&amp;category=seo&amp;hl=en-US&amp;utm_source=lh-chrome-ext</a:t>
            </a:r>
            <a:r>
              <a:rPr lang="en-IN" sz="1300" dirty="0">
                <a:latin typeface="Arial"/>
                <a:ea typeface="Arial"/>
                <a:cs typeface="Arial"/>
                <a:sym typeface="Arial"/>
              </a:rPr>
              <a:t>).</a:t>
            </a:r>
            <a:endParaRPr lang="en"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19150" y="671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5 - Website Mistakes Identification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60350" y="521924"/>
            <a:ext cx="8562450" cy="455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28600">
              <a:spcBef>
                <a:spcPts val="1200"/>
              </a:spcBef>
              <a:buNone/>
            </a:pPr>
            <a:r>
              <a:rPr lang="en-IN" sz="1300" dirty="0"/>
              <a:t>Based on the </a:t>
            </a:r>
            <a:r>
              <a:rPr lang="en-IN" sz="1300" dirty="0" err="1">
                <a:solidFill>
                  <a:schemeClr val="accent4"/>
                </a:solidFill>
              </a:rPr>
              <a:t>Cloudinary</a:t>
            </a:r>
            <a:r>
              <a:rPr lang="en-IN" sz="1300" dirty="0"/>
              <a:t> Web Speed Test results: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Identified Website Design Mistakes: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Slow Initial Load Time: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 website has a slow initial load time, which can affect user experience.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Large Resource Sizes: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Some resources, such as images and scripts, are large and contribute to slower loading times.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Too Many HTTP Requests: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 site makes a high number of HTTP requests, which can impact performance.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Render-Blocking Resources: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Certain CSS and JavaScript files are blocking the page from rendering quickly.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Unoptimized Images: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Some images are not optimized for web use, increasing load times.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endParaRPr lang="en-IN"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21200" y="0"/>
            <a:ext cx="8501600" cy="50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Suggestions for Improvement: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Reduce Initial Load Time: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Optimize the website's server response times and implement lazy loading for non-critical resources to speed up the initial load.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Optimize Resource Sizes: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Compress images and scripts and use modern formats like WebP for images to reduce their file sizes.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Minimize HTTP Requests: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Combine multiple CSS and JavaScript files into single files to reduce the number of HTTP requests. Use CSS sprites for images when possible.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Eliminate Render-Blocking Resources: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Move critical CSS inline and defer non-essential JavaScript to avoid blocking the rendering of the page.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Implement Efficient Image Optimization: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Use responsive images and modern formats to ensure images are appropriately sized for different devices and screen resolutions.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these suggestions can help improve your website’s performance and user experience significantly.</a:t>
            </a:r>
          </a:p>
          <a:p>
            <a:pPr marL="457200" lvl="0" indent="-2286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Report link:</a:t>
            </a:r>
            <a:r>
              <a:rPr lang="en-I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https://webspeedtest.cloudinary.com/results/240912_AiDcYG_7WC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2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87350" y="0"/>
            <a:ext cx="83693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6 - Website Best Practices List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8000" y="569100"/>
            <a:ext cx="8128000" cy="3821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 easy-to-navigate menu and add a search function if needed.</a:t>
            </a:r>
          </a:p>
          <a:p>
            <a:pPr marL="7429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a consistent look with matching colours, fonts, and logos.</a:t>
            </a:r>
          </a:p>
          <a:p>
            <a:pPr marL="7429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the website works well and looks good on all devices.</a:t>
            </a:r>
          </a:p>
          <a:p>
            <a:pPr marL="7429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images and files and combine scripts to cut down on loading time.</a:t>
            </a:r>
          </a:p>
          <a:p>
            <a:pPr marL="7429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readable fonts and use space wisely to avoid clutter.</a:t>
            </a:r>
          </a:p>
          <a:p>
            <a:pPr marL="7429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the site is accessible to everyone and design clear, noticeable buttons.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53229C0A47847AFECDE222424B70E" ma:contentTypeVersion="16" ma:contentTypeDescription="Create a new document." ma:contentTypeScope="" ma:versionID="e0d4f25eed655b0eb993b7f7505282c1">
  <xsd:schema xmlns:xsd="http://www.w3.org/2001/XMLSchema" xmlns:xs="http://www.w3.org/2001/XMLSchema" xmlns:p="http://schemas.microsoft.com/office/2006/metadata/properties" xmlns:ns3="07cb769a-3b08-49f5-a6e5-748ab68e404a" xmlns:ns4="ea84cf1b-6152-4922-acb2-0fab2b84b3c3" targetNamespace="http://schemas.microsoft.com/office/2006/metadata/properties" ma:root="true" ma:fieldsID="2f776de95b6b2711d0464b620dfe1814" ns3:_="" ns4:_="">
    <xsd:import namespace="07cb769a-3b08-49f5-a6e5-748ab68e404a"/>
    <xsd:import namespace="ea84cf1b-6152-4922-acb2-0fab2b84b3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b769a-3b08-49f5-a6e5-748ab68e40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4cf1b-6152-4922-acb2-0fab2b84b3c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cb769a-3b08-49f5-a6e5-748ab68e404a" xsi:nil="true"/>
  </documentManagement>
</p:properties>
</file>

<file path=customXml/itemProps1.xml><?xml version="1.0" encoding="utf-8"?>
<ds:datastoreItem xmlns:ds="http://schemas.openxmlformats.org/officeDocument/2006/customXml" ds:itemID="{7884FAB5-DA3F-4D60-B42D-3732E5120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b769a-3b08-49f5-a6e5-748ab68e404a"/>
    <ds:schemaRef ds:uri="ea84cf1b-6152-4922-acb2-0fab2b84b3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C90107-C499-461A-B734-19CDDDE9A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49520-1C69-499A-B040-D83482988047}">
  <ds:schemaRefs>
    <ds:schemaRef ds:uri="http://schemas.microsoft.com/office/2006/metadata/properties"/>
    <ds:schemaRef ds:uri="http://schemas.microsoft.com/office/infopath/2007/PartnerControls"/>
    <ds:schemaRef ds:uri="07cb769a-3b08-49f5-a6e5-748ab68e404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1164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Aptos Display</vt:lpstr>
      <vt:lpstr>Calibri</vt:lpstr>
      <vt:lpstr>Aptos</vt:lpstr>
      <vt:lpstr>Office Theme</vt:lpstr>
      <vt:lpstr>Guvi Cap Stone Project – 2  Crafting &amp; Compelling Website Analysis, Audit and Recommendations</vt:lpstr>
      <vt:lpstr>Task 1: Company Selection</vt:lpstr>
      <vt:lpstr>Task 2: Product and Service Descriptions</vt:lpstr>
      <vt:lpstr>PowerPoint Presentation</vt:lpstr>
      <vt:lpstr>Task 3 - Website Platform Identification:</vt:lpstr>
      <vt:lpstr>Task 4 - Responsive Design Testing</vt:lpstr>
      <vt:lpstr>Task 5 - Website Mistakes Identification</vt:lpstr>
      <vt:lpstr>PowerPoint Presentation</vt:lpstr>
      <vt:lpstr>Task 6 - Website Best Practices List</vt:lpstr>
      <vt:lpstr>Task 7 -  Landing Page Design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Arun Ravi</cp:lastModifiedBy>
  <cp:revision>6</cp:revision>
  <dcterms:modified xsi:type="dcterms:W3CDTF">2024-10-21T13:24:25Z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0x0101006E153229C0A47847AFECDE222424B70E</vt:lpwstr>
  </property>
</Properties>
</file>