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73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70" r:id="rId9"/>
    <p:sldId id="261" r:id="rId10"/>
    <p:sldId id="271" r:id="rId11"/>
    <p:sldId id="262" r:id="rId12"/>
    <p:sldId id="272" r:id="rId13"/>
    <p:sldId id="263" r:id="rId14"/>
    <p:sldId id="264" r:id="rId15"/>
    <p:sldId id="273" r:id="rId16"/>
    <p:sldId id="265" r:id="rId17"/>
    <p:sldId id="274" r:id="rId18"/>
    <p:sldId id="266" r:id="rId19"/>
    <p:sldId id="275" r:id="rId20"/>
    <p:sldId id="267" r:id="rId21"/>
    <p:sldId id="268" r:id="rId22"/>
    <p:sldId id="269" r:id="rId23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25"/>
      <p:bold r:id="rId26"/>
      <p:italic r:id="rId27"/>
    </p:embeddedFont>
    <p:embeddedFont>
      <p:font typeface="Gill Sans MT" panose="020B0502020104020203" pitchFamily="34" charset="0"/>
      <p:regular r:id="rId28"/>
      <p:bold r:id="rId29"/>
      <p:italic r:id="rId30"/>
      <p:boldItalic r:id="rId31"/>
    </p:embeddedFont>
    <p:embeddedFont>
      <p:font typeface="Nunito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563CAF-AB5C-4E61-8A59-079FA54CDED6}" v="38" dt="2024-12-02T16:30:58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font" Target="fonts/font10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Ravi" userId="8ae097b6-1279-41cd-a2af-60dba9ec0933" providerId="ADAL" clId="{7F563CAF-AB5C-4E61-8A59-079FA54CDED6}"/>
    <pc:docChg chg="undo redo custSel addSld delSld modSld modMainMaster">
      <pc:chgData name="Arun Ravi" userId="8ae097b6-1279-41cd-a2af-60dba9ec0933" providerId="ADAL" clId="{7F563CAF-AB5C-4E61-8A59-079FA54CDED6}" dt="2024-12-02T16:39:46.746" v="727" actId="207"/>
      <pc:docMkLst>
        <pc:docMk/>
      </pc:docMkLst>
      <pc:sldChg chg="addSp delSp modSp mod setBg">
        <pc:chgData name="Arun Ravi" userId="8ae097b6-1279-41cd-a2af-60dba9ec0933" providerId="ADAL" clId="{7F563CAF-AB5C-4E61-8A59-079FA54CDED6}" dt="2024-12-02T16:31:40.093" v="693" actId="27614"/>
        <pc:sldMkLst>
          <pc:docMk/>
          <pc:sldMk cId="0" sldId="256"/>
        </pc:sldMkLst>
        <pc:spChg chg="mod">
          <ac:chgData name="Arun Ravi" userId="8ae097b6-1279-41cd-a2af-60dba9ec0933" providerId="ADAL" clId="{7F563CAF-AB5C-4E61-8A59-079FA54CDED6}" dt="2024-12-02T16:31:37.569" v="692" actId="26606"/>
          <ac:spMkLst>
            <pc:docMk/>
            <pc:sldMk cId="0" sldId="256"/>
            <ac:spMk id="128" creationId="{00000000-0000-0000-0000-000000000000}"/>
          </ac:spMkLst>
        </pc:spChg>
        <pc:spChg chg="mod">
          <ac:chgData name="Arun Ravi" userId="8ae097b6-1279-41cd-a2af-60dba9ec0933" providerId="ADAL" clId="{7F563CAF-AB5C-4E61-8A59-079FA54CDED6}" dt="2024-12-02T16:31:37.569" v="692" actId="26606"/>
          <ac:spMkLst>
            <pc:docMk/>
            <pc:sldMk cId="0" sldId="256"/>
            <ac:spMk id="129" creationId="{00000000-0000-0000-0000-000000000000}"/>
          </ac:spMkLst>
        </pc:spChg>
        <pc:spChg chg="add">
          <ac:chgData name="Arun Ravi" userId="8ae097b6-1279-41cd-a2af-60dba9ec0933" providerId="ADAL" clId="{7F563CAF-AB5C-4E61-8A59-079FA54CDED6}" dt="2024-12-02T16:31:37.569" v="692" actId="26606"/>
          <ac:spMkLst>
            <pc:docMk/>
            <pc:sldMk cId="0" sldId="256"/>
            <ac:spMk id="1033" creationId="{BC004D7F-4B2C-49DD-84E7-6685948CA69C}"/>
          </ac:spMkLst>
        </pc:spChg>
        <pc:spChg chg="add">
          <ac:chgData name="Arun Ravi" userId="8ae097b6-1279-41cd-a2af-60dba9ec0933" providerId="ADAL" clId="{7F563CAF-AB5C-4E61-8A59-079FA54CDED6}" dt="2024-12-02T16:31:37.569" v="692" actId="26606"/>
          <ac:spMkLst>
            <pc:docMk/>
            <pc:sldMk cId="0" sldId="256"/>
            <ac:spMk id="1043" creationId="{D98D9C15-E7B4-462B-9B16-D45AA97C11DF}"/>
          </ac:spMkLst>
        </pc:spChg>
        <pc:grpChg chg="add">
          <ac:chgData name="Arun Ravi" userId="8ae097b6-1279-41cd-a2af-60dba9ec0933" providerId="ADAL" clId="{7F563CAF-AB5C-4E61-8A59-079FA54CDED6}" dt="2024-12-02T16:31:37.569" v="692" actId="26606"/>
          <ac:grpSpMkLst>
            <pc:docMk/>
            <pc:sldMk cId="0" sldId="256"/>
            <ac:grpSpMk id="1035" creationId="{E4929BB6-2614-469C-B2DC-14288A41EE26}"/>
          </ac:grpSpMkLst>
        </pc:grpChg>
        <pc:picChg chg="add del mod ord">
          <ac:chgData name="Arun Ravi" userId="8ae097b6-1279-41cd-a2af-60dba9ec0933" providerId="ADAL" clId="{7F563CAF-AB5C-4E61-8A59-079FA54CDED6}" dt="2024-11-29T03:40:20.998" v="19" actId="478"/>
          <ac:picMkLst>
            <pc:docMk/>
            <pc:sldMk cId="0" sldId="256"/>
            <ac:picMk id="3" creationId="{A127628B-CF5A-7CB3-ACC6-E5FD736763C8}"/>
          </ac:picMkLst>
        </pc:picChg>
        <pc:picChg chg="mod ord">
          <ac:chgData name="Arun Ravi" userId="8ae097b6-1279-41cd-a2af-60dba9ec0933" providerId="ADAL" clId="{7F563CAF-AB5C-4E61-8A59-079FA54CDED6}" dt="2024-12-02T16:31:40.093" v="693" actId="27614"/>
          <ac:picMkLst>
            <pc:docMk/>
            <pc:sldMk cId="0" sldId="256"/>
            <ac:picMk id="130" creationId="{00000000-0000-0000-0000-000000000000}"/>
          </ac:picMkLst>
        </pc:picChg>
        <pc:picChg chg="add del mod">
          <ac:chgData name="Arun Ravi" userId="8ae097b6-1279-41cd-a2af-60dba9ec0933" providerId="ADAL" clId="{7F563CAF-AB5C-4E61-8A59-079FA54CDED6}" dt="2024-11-29T03:37:18.510" v="9" actId="478"/>
          <ac:picMkLst>
            <pc:docMk/>
            <pc:sldMk cId="0" sldId="256"/>
            <ac:picMk id="1026" creationId="{133A3F5F-607F-84D6-3959-B89A8C3A714E}"/>
          </ac:picMkLst>
        </pc:picChg>
        <pc:picChg chg="add mod">
          <ac:chgData name="Arun Ravi" userId="8ae097b6-1279-41cd-a2af-60dba9ec0933" providerId="ADAL" clId="{7F563CAF-AB5C-4E61-8A59-079FA54CDED6}" dt="2024-12-02T16:31:37.569" v="692" actId="26606"/>
          <ac:picMkLst>
            <pc:docMk/>
            <pc:sldMk cId="0" sldId="256"/>
            <ac:picMk id="1028" creationId="{0913B9D7-74E4-DB4D-6813-0D356CE508D1}"/>
          </ac:picMkLst>
        </pc:picChg>
        <pc:cxnChg chg="add">
          <ac:chgData name="Arun Ravi" userId="8ae097b6-1279-41cd-a2af-60dba9ec0933" providerId="ADAL" clId="{7F563CAF-AB5C-4E61-8A59-079FA54CDED6}" dt="2024-12-02T16:31:37.569" v="692" actId="26606"/>
          <ac:cxnSpMkLst>
            <pc:docMk/>
            <pc:sldMk cId="0" sldId="256"/>
            <ac:cxnSpMk id="1041" creationId="{0EE67EC5-3FEB-443B-8CD7-446D2BBA8D9C}"/>
          </ac:cxnSpMkLst>
        </pc:cxnChg>
      </pc:sldChg>
      <pc:sldChg chg="modSp mod">
        <pc:chgData name="Arun Ravi" userId="8ae097b6-1279-41cd-a2af-60dba9ec0933" providerId="ADAL" clId="{7F563CAF-AB5C-4E61-8A59-079FA54CDED6}" dt="2024-12-02T15:53:26.871" v="686"/>
        <pc:sldMkLst>
          <pc:docMk/>
          <pc:sldMk cId="0" sldId="258"/>
        </pc:sldMkLst>
        <pc:spChg chg="mod">
          <ac:chgData name="Arun Ravi" userId="8ae097b6-1279-41cd-a2af-60dba9ec0933" providerId="ADAL" clId="{7F563CAF-AB5C-4E61-8A59-079FA54CDED6}" dt="2024-12-02T15:53:26.871" v="686"/>
          <ac:spMkLst>
            <pc:docMk/>
            <pc:sldMk cId="0" sldId="258"/>
            <ac:spMk id="142" creationId="{00000000-0000-0000-0000-000000000000}"/>
          </ac:spMkLst>
        </pc:spChg>
      </pc:sldChg>
      <pc:sldChg chg="modSp mod">
        <pc:chgData name="Arun Ravi" userId="8ae097b6-1279-41cd-a2af-60dba9ec0933" providerId="ADAL" clId="{7F563CAF-AB5C-4E61-8A59-079FA54CDED6}" dt="2024-12-01T09:06:23.958" v="221" actId="14100"/>
        <pc:sldMkLst>
          <pc:docMk/>
          <pc:sldMk cId="0" sldId="260"/>
        </pc:sldMkLst>
        <pc:spChg chg="mod">
          <ac:chgData name="Arun Ravi" userId="8ae097b6-1279-41cd-a2af-60dba9ec0933" providerId="ADAL" clId="{7F563CAF-AB5C-4E61-8A59-079FA54CDED6}" dt="2024-12-01T09:00:41.578" v="139" actId="14100"/>
          <ac:spMkLst>
            <pc:docMk/>
            <pc:sldMk cId="0" sldId="260"/>
            <ac:spMk id="153" creationId="{00000000-0000-0000-0000-000000000000}"/>
          </ac:spMkLst>
        </pc:spChg>
        <pc:spChg chg="mod">
          <ac:chgData name="Arun Ravi" userId="8ae097b6-1279-41cd-a2af-60dba9ec0933" providerId="ADAL" clId="{7F563CAF-AB5C-4E61-8A59-079FA54CDED6}" dt="2024-12-01T09:06:23.958" v="221" actId="14100"/>
          <ac:spMkLst>
            <pc:docMk/>
            <pc:sldMk cId="0" sldId="260"/>
            <ac:spMk id="154" creationId="{00000000-0000-0000-0000-000000000000}"/>
          </ac:spMkLst>
        </pc:spChg>
      </pc:sldChg>
      <pc:sldChg chg="modSp mod">
        <pc:chgData name="Arun Ravi" userId="8ae097b6-1279-41cd-a2af-60dba9ec0933" providerId="ADAL" clId="{7F563CAF-AB5C-4E61-8A59-079FA54CDED6}" dt="2024-12-02T16:39:15.919" v="724" actId="207"/>
        <pc:sldMkLst>
          <pc:docMk/>
          <pc:sldMk cId="0" sldId="261"/>
        </pc:sldMkLst>
        <pc:spChg chg="mod">
          <ac:chgData name="Arun Ravi" userId="8ae097b6-1279-41cd-a2af-60dba9ec0933" providerId="ADAL" clId="{7F563CAF-AB5C-4E61-8A59-079FA54CDED6}" dt="2024-12-01T09:13:31.278" v="278" actId="1076"/>
          <ac:spMkLst>
            <pc:docMk/>
            <pc:sldMk cId="0" sldId="261"/>
            <ac:spMk id="159" creationId="{00000000-0000-0000-0000-000000000000}"/>
          </ac:spMkLst>
        </pc:spChg>
        <pc:spChg chg="mod">
          <ac:chgData name="Arun Ravi" userId="8ae097b6-1279-41cd-a2af-60dba9ec0933" providerId="ADAL" clId="{7F563CAF-AB5C-4E61-8A59-079FA54CDED6}" dt="2024-12-02T16:39:15.919" v="724" actId="207"/>
          <ac:spMkLst>
            <pc:docMk/>
            <pc:sldMk cId="0" sldId="261"/>
            <ac:spMk id="160" creationId="{00000000-0000-0000-0000-000000000000}"/>
          </ac:spMkLst>
        </pc:spChg>
      </pc:sldChg>
      <pc:sldChg chg="modSp mod">
        <pc:chgData name="Arun Ravi" userId="8ae097b6-1279-41cd-a2af-60dba9ec0933" providerId="ADAL" clId="{7F563CAF-AB5C-4E61-8A59-079FA54CDED6}" dt="2024-12-02T16:34:13.082" v="704" actId="207"/>
        <pc:sldMkLst>
          <pc:docMk/>
          <pc:sldMk cId="0" sldId="262"/>
        </pc:sldMkLst>
        <pc:spChg chg="mod">
          <ac:chgData name="Arun Ravi" userId="8ae097b6-1279-41cd-a2af-60dba9ec0933" providerId="ADAL" clId="{7F563CAF-AB5C-4E61-8A59-079FA54CDED6}" dt="2024-12-01T09:21:54.901" v="319" actId="1076"/>
          <ac:spMkLst>
            <pc:docMk/>
            <pc:sldMk cId="0" sldId="262"/>
            <ac:spMk id="165" creationId="{00000000-0000-0000-0000-000000000000}"/>
          </ac:spMkLst>
        </pc:spChg>
        <pc:spChg chg="mod">
          <ac:chgData name="Arun Ravi" userId="8ae097b6-1279-41cd-a2af-60dba9ec0933" providerId="ADAL" clId="{7F563CAF-AB5C-4E61-8A59-079FA54CDED6}" dt="2024-12-02T16:34:13.082" v="704" actId="207"/>
          <ac:spMkLst>
            <pc:docMk/>
            <pc:sldMk cId="0" sldId="262"/>
            <ac:spMk id="166" creationId="{00000000-0000-0000-0000-000000000000}"/>
          </ac:spMkLst>
        </pc:spChg>
      </pc:sldChg>
      <pc:sldChg chg="modSp mod">
        <pc:chgData name="Arun Ravi" userId="8ae097b6-1279-41cd-a2af-60dba9ec0933" providerId="ADAL" clId="{7F563CAF-AB5C-4E61-8A59-079FA54CDED6}" dt="2024-12-02T16:34:27.933" v="706" actId="207"/>
        <pc:sldMkLst>
          <pc:docMk/>
          <pc:sldMk cId="0" sldId="263"/>
        </pc:sldMkLst>
        <pc:spChg chg="mod">
          <ac:chgData name="Arun Ravi" userId="8ae097b6-1279-41cd-a2af-60dba9ec0933" providerId="ADAL" clId="{7F563CAF-AB5C-4E61-8A59-079FA54CDED6}" dt="2024-12-02T16:34:27.933" v="706" actId="207"/>
          <ac:spMkLst>
            <pc:docMk/>
            <pc:sldMk cId="0" sldId="263"/>
            <ac:spMk id="172" creationId="{00000000-0000-0000-0000-000000000000}"/>
          </ac:spMkLst>
        </pc:spChg>
      </pc:sldChg>
      <pc:sldChg chg="modSp mod">
        <pc:chgData name="Arun Ravi" userId="8ae097b6-1279-41cd-a2af-60dba9ec0933" providerId="ADAL" clId="{7F563CAF-AB5C-4E61-8A59-079FA54CDED6}" dt="2024-12-02T16:35:03.411" v="714" actId="120"/>
        <pc:sldMkLst>
          <pc:docMk/>
          <pc:sldMk cId="0" sldId="264"/>
        </pc:sldMkLst>
        <pc:spChg chg="mod">
          <ac:chgData name="Arun Ravi" userId="8ae097b6-1279-41cd-a2af-60dba9ec0933" providerId="ADAL" clId="{7F563CAF-AB5C-4E61-8A59-079FA54CDED6}" dt="2024-12-02T13:37:39.066" v="491" actId="1076"/>
          <ac:spMkLst>
            <pc:docMk/>
            <pc:sldMk cId="0" sldId="264"/>
            <ac:spMk id="177" creationId="{00000000-0000-0000-0000-000000000000}"/>
          </ac:spMkLst>
        </pc:spChg>
        <pc:spChg chg="mod">
          <ac:chgData name="Arun Ravi" userId="8ae097b6-1279-41cd-a2af-60dba9ec0933" providerId="ADAL" clId="{7F563CAF-AB5C-4E61-8A59-079FA54CDED6}" dt="2024-12-02T16:35:03.411" v="714" actId="120"/>
          <ac:spMkLst>
            <pc:docMk/>
            <pc:sldMk cId="0" sldId="264"/>
            <ac:spMk id="178" creationId="{00000000-0000-0000-0000-000000000000}"/>
          </ac:spMkLst>
        </pc:spChg>
      </pc:sldChg>
      <pc:sldChg chg="modSp mod">
        <pc:chgData name="Arun Ravi" userId="8ae097b6-1279-41cd-a2af-60dba9ec0933" providerId="ADAL" clId="{7F563CAF-AB5C-4E61-8A59-079FA54CDED6}" dt="2024-12-02T16:35:31.986" v="716" actId="207"/>
        <pc:sldMkLst>
          <pc:docMk/>
          <pc:sldMk cId="0" sldId="265"/>
        </pc:sldMkLst>
        <pc:spChg chg="mod">
          <ac:chgData name="Arun Ravi" userId="8ae097b6-1279-41cd-a2af-60dba9ec0933" providerId="ADAL" clId="{7F563CAF-AB5C-4E61-8A59-079FA54CDED6}" dt="2024-12-02T13:46:15.248" v="525" actId="1076"/>
          <ac:spMkLst>
            <pc:docMk/>
            <pc:sldMk cId="0" sldId="265"/>
            <ac:spMk id="183" creationId="{00000000-0000-0000-0000-000000000000}"/>
          </ac:spMkLst>
        </pc:spChg>
        <pc:spChg chg="mod">
          <ac:chgData name="Arun Ravi" userId="8ae097b6-1279-41cd-a2af-60dba9ec0933" providerId="ADAL" clId="{7F563CAF-AB5C-4E61-8A59-079FA54CDED6}" dt="2024-12-02T16:35:31.986" v="716" actId="207"/>
          <ac:spMkLst>
            <pc:docMk/>
            <pc:sldMk cId="0" sldId="265"/>
            <ac:spMk id="184" creationId="{00000000-0000-0000-0000-000000000000}"/>
          </ac:spMkLst>
        </pc:spChg>
      </pc:sldChg>
      <pc:sldChg chg="modSp mod">
        <pc:chgData name="Arun Ravi" userId="8ae097b6-1279-41cd-a2af-60dba9ec0933" providerId="ADAL" clId="{7F563CAF-AB5C-4E61-8A59-079FA54CDED6}" dt="2024-12-02T16:35:55.849" v="718" actId="2711"/>
        <pc:sldMkLst>
          <pc:docMk/>
          <pc:sldMk cId="0" sldId="266"/>
        </pc:sldMkLst>
        <pc:spChg chg="mod">
          <ac:chgData name="Arun Ravi" userId="8ae097b6-1279-41cd-a2af-60dba9ec0933" providerId="ADAL" clId="{7F563CAF-AB5C-4E61-8A59-079FA54CDED6}" dt="2024-12-02T15:39:37.106" v="574" actId="1076"/>
          <ac:spMkLst>
            <pc:docMk/>
            <pc:sldMk cId="0" sldId="266"/>
            <ac:spMk id="189" creationId="{00000000-0000-0000-0000-000000000000}"/>
          </ac:spMkLst>
        </pc:spChg>
        <pc:spChg chg="mod">
          <ac:chgData name="Arun Ravi" userId="8ae097b6-1279-41cd-a2af-60dba9ec0933" providerId="ADAL" clId="{7F563CAF-AB5C-4E61-8A59-079FA54CDED6}" dt="2024-12-02T16:35:55.849" v="718" actId="2711"/>
          <ac:spMkLst>
            <pc:docMk/>
            <pc:sldMk cId="0" sldId="266"/>
            <ac:spMk id="190" creationId="{00000000-0000-0000-0000-000000000000}"/>
          </ac:spMkLst>
        </pc:spChg>
      </pc:sldChg>
      <pc:sldChg chg="addSp modSp mod modNotes">
        <pc:chgData name="Arun Ravi" userId="8ae097b6-1279-41cd-a2af-60dba9ec0933" providerId="ADAL" clId="{7F563CAF-AB5C-4E61-8A59-079FA54CDED6}" dt="2024-12-02T15:50:35.604" v="663" actId="14100"/>
        <pc:sldMkLst>
          <pc:docMk/>
          <pc:sldMk cId="0" sldId="267"/>
        </pc:sldMkLst>
        <pc:spChg chg="add">
          <ac:chgData name="Arun Ravi" userId="8ae097b6-1279-41cd-a2af-60dba9ec0933" providerId="ADAL" clId="{7F563CAF-AB5C-4E61-8A59-079FA54CDED6}" dt="2024-12-02T15:43:49.838" v="626"/>
          <ac:spMkLst>
            <pc:docMk/>
            <pc:sldMk cId="0" sldId="267"/>
            <ac:spMk id="2" creationId="{8D2E962E-1388-8632-91E9-071B25C19B22}"/>
          </ac:spMkLst>
        </pc:spChg>
        <pc:spChg chg="mod">
          <ac:chgData name="Arun Ravi" userId="8ae097b6-1279-41cd-a2af-60dba9ec0933" providerId="ADAL" clId="{7F563CAF-AB5C-4E61-8A59-079FA54CDED6}" dt="2024-12-02T15:50:29.206" v="661" actId="1076"/>
          <ac:spMkLst>
            <pc:docMk/>
            <pc:sldMk cId="0" sldId="267"/>
            <ac:spMk id="195" creationId="{00000000-0000-0000-0000-000000000000}"/>
          </ac:spMkLst>
        </pc:spChg>
        <pc:spChg chg="mod">
          <ac:chgData name="Arun Ravi" userId="8ae097b6-1279-41cd-a2af-60dba9ec0933" providerId="ADAL" clId="{7F563CAF-AB5C-4E61-8A59-079FA54CDED6}" dt="2024-12-02T15:50:35.604" v="663" actId="14100"/>
          <ac:spMkLst>
            <pc:docMk/>
            <pc:sldMk cId="0" sldId="267"/>
            <ac:spMk id="196" creationId="{00000000-0000-0000-0000-000000000000}"/>
          </ac:spMkLst>
        </pc:spChg>
      </pc:sldChg>
      <pc:sldChg chg="modSp mod">
        <pc:chgData name="Arun Ravi" userId="8ae097b6-1279-41cd-a2af-60dba9ec0933" providerId="ADAL" clId="{7F563CAF-AB5C-4E61-8A59-079FA54CDED6}" dt="2024-12-02T15:52:45.863" v="677" actId="20577"/>
        <pc:sldMkLst>
          <pc:docMk/>
          <pc:sldMk cId="0" sldId="268"/>
        </pc:sldMkLst>
        <pc:spChg chg="mod">
          <ac:chgData name="Arun Ravi" userId="8ae097b6-1279-41cd-a2af-60dba9ec0933" providerId="ADAL" clId="{7F563CAF-AB5C-4E61-8A59-079FA54CDED6}" dt="2024-12-02T15:48:58.368" v="642" actId="1076"/>
          <ac:spMkLst>
            <pc:docMk/>
            <pc:sldMk cId="0" sldId="268"/>
            <ac:spMk id="201" creationId="{00000000-0000-0000-0000-000000000000}"/>
          </ac:spMkLst>
        </pc:spChg>
        <pc:spChg chg="mod">
          <ac:chgData name="Arun Ravi" userId="8ae097b6-1279-41cd-a2af-60dba9ec0933" providerId="ADAL" clId="{7F563CAF-AB5C-4E61-8A59-079FA54CDED6}" dt="2024-12-02T15:52:45.863" v="677" actId="20577"/>
          <ac:spMkLst>
            <pc:docMk/>
            <pc:sldMk cId="0" sldId="268"/>
            <ac:spMk id="202" creationId="{00000000-0000-0000-0000-000000000000}"/>
          </ac:spMkLst>
        </pc:spChg>
      </pc:sldChg>
      <pc:sldChg chg="addSp modSp mod setBg modNotes">
        <pc:chgData name="Arun Ravi" userId="8ae097b6-1279-41cd-a2af-60dba9ec0933" providerId="ADAL" clId="{7F563CAF-AB5C-4E61-8A59-079FA54CDED6}" dt="2024-12-02T15:53:46.739" v="688" actId="26606"/>
        <pc:sldMkLst>
          <pc:docMk/>
          <pc:sldMk cId="0" sldId="269"/>
        </pc:sldMkLst>
        <pc:spChg chg="mod">
          <ac:chgData name="Arun Ravi" userId="8ae097b6-1279-41cd-a2af-60dba9ec0933" providerId="ADAL" clId="{7F563CAF-AB5C-4E61-8A59-079FA54CDED6}" dt="2024-12-02T15:53:46.739" v="688" actId="26606"/>
          <ac:spMkLst>
            <pc:docMk/>
            <pc:sldMk cId="0" sldId="269"/>
            <ac:spMk id="207" creationId="{00000000-0000-0000-0000-000000000000}"/>
          </ac:spMkLst>
        </pc:spChg>
        <pc:spChg chg="add">
          <ac:chgData name="Arun Ravi" userId="8ae097b6-1279-41cd-a2af-60dba9ec0933" providerId="ADAL" clId="{7F563CAF-AB5C-4E61-8A59-079FA54CDED6}" dt="2024-12-02T15:53:46.739" v="688" actId="26606"/>
          <ac:spMkLst>
            <pc:docMk/>
            <pc:sldMk cId="0" sldId="269"/>
            <ac:spMk id="214" creationId="{0CABCAE3-64FC-4149-819F-2C1812824154}"/>
          </ac:spMkLst>
        </pc:spChg>
        <pc:spChg chg="add">
          <ac:chgData name="Arun Ravi" userId="8ae097b6-1279-41cd-a2af-60dba9ec0933" providerId="ADAL" clId="{7F563CAF-AB5C-4E61-8A59-079FA54CDED6}" dt="2024-12-02T15:53:46.739" v="688" actId="26606"/>
          <ac:spMkLst>
            <pc:docMk/>
            <pc:sldMk cId="0" sldId="269"/>
            <ac:spMk id="222" creationId="{8BC298DB-2D5C-40A1-9A78-6B4A12198A9B}"/>
          </ac:spMkLst>
        </pc:spChg>
        <pc:spChg chg="add">
          <ac:chgData name="Arun Ravi" userId="8ae097b6-1279-41cd-a2af-60dba9ec0933" providerId="ADAL" clId="{7F563CAF-AB5C-4E61-8A59-079FA54CDED6}" dt="2024-12-02T15:53:46.739" v="688" actId="26606"/>
          <ac:spMkLst>
            <pc:docMk/>
            <pc:sldMk cId="0" sldId="269"/>
            <ac:spMk id="224" creationId="{35C2355B-7CE9-4192-9142-A41CA0A0C08B}"/>
          </ac:spMkLst>
        </pc:spChg>
        <pc:picChg chg="add">
          <ac:chgData name="Arun Ravi" userId="8ae097b6-1279-41cd-a2af-60dba9ec0933" providerId="ADAL" clId="{7F563CAF-AB5C-4E61-8A59-079FA54CDED6}" dt="2024-12-02T15:53:46.739" v="688" actId="26606"/>
          <ac:picMkLst>
            <pc:docMk/>
            <pc:sldMk cId="0" sldId="269"/>
            <ac:picMk id="211" creationId="{A568831C-DFA6-6EBB-DA85-D5528CBA9C24}"/>
          </ac:picMkLst>
        </pc:picChg>
        <pc:picChg chg="add">
          <ac:chgData name="Arun Ravi" userId="8ae097b6-1279-41cd-a2af-60dba9ec0933" providerId="ADAL" clId="{7F563CAF-AB5C-4E61-8A59-079FA54CDED6}" dt="2024-12-02T15:53:46.739" v="688" actId="26606"/>
          <ac:picMkLst>
            <pc:docMk/>
            <pc:sldMk cId="0" sldId="269"/>
            <ac:picMk id="216" creationId="{012FDCFE-9AD2-4D8A-8CBF-B3AA37EBF6DD}"/>
          </ac:picMkLst>
        </pc:picChg>
        <pc:picChg chg="add">
          <ac:chgData name="Arun Ravi" userId="8ae097b6-1279-41cd-a2af-60dba9ec0933" providerId="ADAL" clId="{7F563CAF-AB5C-4E61-8A59-079FA54CDED6}" dt="2024-12-02T15:53:46.739" v="688" actId="26606"/>
          <ac:picMkLst>
            <pc:docMk/>
            <pc:sldMk cId="0" sldId="269"/>
            <ac:picMk id="228" creationId="{45CE2E7C-6AA3-4710-825D-4CDDF788C7BC}"/>
          </ac:picMkLst>
        </pc:picChg>
        <pc:cxnChg chg="add">
          <ac:chgData name="Arun Ravi" userId="8ae097b6-1279-41cd-a2af-60dba9ec0933" providerId="ADAL" clId="{7F563CAF-AB5C-4E61-8A59-079FA54CDED6}" dt="2024-12-02T15:53:46.739" v="688" actId="26606"/>
          <ac:cxnSpMkLst>
            <pc:docMk/>
            <pc:sldMk cId="0" sldId="269"/>
            <ac:cxnSpMk id="218" creationId="{FBD463FC-4CA8-4FF4-85A3-AF9F4B98D210}"/>
          </ac:cxnSpMkLst>
        </pc:cxnChg>
        <pc:cxnChg chg="add">
          <ac:chgData name="Arun Ravi" userId="8ae097b6-1279-41cd-a2af-60dba9ec0933" providerId="ADAL" clId="{7F563CAF-AB5C-4E61-8A59-079FA54CDED6}" dt="2024-12-02T15:53:46.739" v="688" actId="26606"/>
          <ac:cxnSpMkLst>
            <pc:docMk/>
            <pc:sldMk cId="0" sldId="269"/>
            <ac:cxnSpMk id="220" creationId="{BECF35C3-8B44-4F4B-BD25-4C01823DB22A}"/>
          </ac:cxnSpMkLst>
        </pc:cxnChg>
        <pc:cxnChg chg="add">
          <ac:chgData name="Arun Ravi" userId="8ae097b6-1279-41cd-a2af-60dba9ec0933" providerId="ADAL" clId="{7F563CAF-AB5C-4E61-8A59-079FA54CDED6}" dt="2024-12-02T15:53:46.739" v="688" actId="26606"/>
          <ac:cxnSpMkLst>
            <pc:docMk/>
            <pc:sldMk cId="0" sldId="269"/>
            <ac:cxnSpMk id="226" creationId="{06D05ED8-39E4-42F8-92CB-704C2BD0D215}"/>
          </ac:cxnSpMkLst>
        </pc:cxnChg>
        <pc:cxnChg chg="add">
          <ac:chgData name="Arun Ravi" userId="8ae097b6-1279-41cd-a2af-60dba9ec0933" providerId="ADAL" clId="{7F563CAF-AB5C-4E61-8A59-079FA54CDED6}" dt="2024-12-02T15:53:46.739" v="688" actId="26606"/>
          <ac:cxnSpMkLst>
            <pc:docMk/>
            <pc:sldMk cId="0" sldId="269"/>
            <ac:cxnSpMk id="230" creationId="{3256C6C3-0EDC-4651-AB37-9F26CFAA6C86}"/>
          </ac:cxnSpMkLst>
        </pc:cxnChg>
      </pc:sldChg>
      <pc:sldChg chg="new del">
        <pc:chgData name="Arun Ravi" userId="8ae097b6-1279-41cd-a2af-60dba9ec0933" providerId="ADAL" clId="{7F563CAF-AB5C-4E61-8A59-079FA54CDED6}" dt="2024-12-01T08:58:06.517" v="91" actId="680"/>
        <pc:sldMkLst>
          <pc:docMk/>
          <pc:sldMk cId="3231916279" sldId="270"/>
        </pc:sldMkLst>
      </pc:sldChg>
      <pc:sldChg chg="addSp delSp modSp add mod">
        <pc:chgData name="Arun Ravi" userId="8ae097b6-1279-41cd-a2af-60dba9ec0933" providerId="ADAL" clId="{7F563CAF-AB5C-4E61-8A59-079FA54CDED6}" dt="2024-12-01T09:09:20.595" v="234" actId="20577"/>
        <pc:sldMkLst>
          <pc:docMk/>
          <pc:sldMk cId="4034223299" sldId="270"/>
        </pc:sldMkLst>
        <pc:spChg chg="add del mod">
          <ac:chgData name="Arun Ravi" userId="8ae097b6-1279-41cd-a2af-60dba9ec0933" providerId="ADAL" clId="{7F563CAF-AB5C-4E61-8A59-079FA54CDED6}" dt="2024-12-01T08:58:33.218" v="98" actId="478"/>
          <ac:spMkLst>
            <pc:docMk/>
            <pc:sldMk cId="4034223299" sldId="270"/>
            <ac:spMk id="3" creationId="{DB9FC910-B88A-F14C-ED6B-B84498A158C2}"/>
          </ac:spMkLst>
        </pc:spChg>
        <pc:spChg chg="add del mod">
          <ac:chgData name="Arun Ravi" userId="8ae097b6-1279-41cd-a2af-60dba9ec0933" providerId="ADAL" clId="{7F563CAF-AB5C-4E61-8A59-079FA54CDED6}" dt="2024-12-01T08:58:28.512" v="96" actId="478"/>
          <ac:spMkLst>
            <pc:docMk/>
            <pc:sldMk cId="4034223299" sldId="270"/>
            <ac:spMk id="5" creationId="{8DFA99A2-D87C-A2E0-606C-1C356EEF4D1C}"/>
          </ac:spMkLst>
        </pc:spChg>
        <pc:spChg chg="del">
          <ac:chgData name="Arun Ravi" userId="8ae097b6-1279-41cd-a2af-60dba9ec0933" providerId="ADAL" clId="{7F563CAF-AB5C-4E61-8A59-079FA54CDED6}" dt="2024-12-01T08:58:23.500" v="94" actId="478"/>
          <ac:spMkLst>
            <pc:docMk/>
            <pc:sldMk cId="4034223299" sldId="270"/>
            <ac:spMk id="153" creationId="{00000000-0000-0000-0000-000000000000}"/>
          </ac:spMkLst>
        </pc:spChg>
        <pc:spChg chg="add del mod">
          <ac:chgData name="Arun Ravi" userId="8ae097b6-1279-41cd-a2af-60dba9ec0933" providerId="ADAL" clId="{7F563CAF-AB5C-4E61-8A59-079FA54CDED6}" dt="2024-12-01T09:09:20.595" v="234" actId="20577"/>
          <ac:spMkLst>
            <pc:docMk/>
            <pc:sldMk cId="4034223299" sldId="270"/>
            <ac:spMk id="154" creationId="{00000000-0000-0000-0000-000000000000}"/>
          </ac:spMkLst>
        </pc:spChg>
      </pc:sldChg>
      <pc:sldChg chg="addSp delSp modSp add mod">
        <pc:chgData name="Arun Ravi" userId="8ae097b6-1279-41cd-a2af-60dba9ec0933" providerId="ADAL" clId="{7F563CAF-AB5C-4E61-8A59-079FA54CDED6}" dt="2024-12-02T16:39:23.235" v="726" actId="207"/>
        <pc:sldMkLst>
          <pc:docMk/>
          <pc:sldMk cId="393592233" sldId="271"/>
        </pc:sldMkLst>
        <pc:spChg chg="add del mod">
          <ac:chgData name="Arun Ravi" userId="8ae097b6-1279-41cd-a2af-60dba9ec0933" providerId="ADAL" clId="{7F563CAF-AB5C-4E61-8A59-079FA54CDED6}" dt="2024-12-01T09:14:41.394" v="284" actId="478"/>
          <ac:spMkLst>
            <pc:docMk/>
            <pc:sldMk cId="393592233" sldId="271"/>
            <ac:spMk id="3" creationId="{8B033E32-7C3B-6F7F-DF56-065592196DDF}"/>
          </ac:spMkLst>
        </pc:spChg>
        <pc:spChg chg="del">
          <ac:chgData name="Arun Ravi" userId="8ae097b6-1279-41cd-a2af-60dba9ec0933" providerId="ADAL" clId="{7F563CAF-AB5C-4E61-8A59-079FA54CDED6}" dt="2024-12-01T09:14:38.572" v="283" actId="478"/>
          <ac:spMkLst>
            <pc:docMk/>
            <pc:sldMk cId="393592233" sldId="271"/>
            <ac:spMk id="159" creationId="{00000000-0000-0000-0000-000000000000}"/>
          </ac:spMkLst>
        </pc:spChg>
        <pc:spChg chg="mod">
          <ac:chgData name="Arun Ravi" userId="8ae097b6-1279-41cd-a2af-60dba9ec0933" providerId="ADAL" clId="{7F563CAF-AB5C-4E61-8A59-079FA54CDED6}" dt="2024-12-02T16:39:23.235" v="726" actId="207"/>
          <ac:spMkLst>
            <pc:docMk/>
            <pc:sldMk cId="393592233" sldId="271"/>
            <ac:spMk id="160" creationId="{00000000-0000-0000-0000-000000000000}"/>
          </ac:spMkLst>
        </pc:spChg>
      </pc:sldChg>
      <pc:sldChg chg="addSp delSp modSp add mod">
        <pc:chgData name="Arun Ravi" userId="8ae097b6-1279-41cd-a2af-60dba9ec0933" providerId="ADAL" clId="{7F563CAF-AB5C-4E61-8A59-079FA54CDED6}" dt="2024-12-02T16:39:46.746" v="727" actId="207"/>
        <pc:sldMkLst>
          <pc:docMk/>
          <pc:sldMk cId="2591873943" sldId="272"/>
        </pc:sldMkLst>
        <pc:spChg chg="add del mod">
          <ac:chgData name="Arun Ravi" userId="8ae097b6-1279-41cd-a2af-60dba9ec0933" providerId="ADAL" clId="{7F563CAF-AB5C-4E61-8A59-079FA54CDED6}" dt="2024-12-01T09:25:11.340" v="380" actId="478"/>
          <ac:spMkLst>
            <pc:docMk/>
            <pc:sldMk cId="2591873943" sldId="272"/>
            <ac:spMk id="3" creationId="{F9C7DFD6-5535-68DF-6A09-B04529D7993C}"/>
          </ac:spMkLst>
        </pc:spChg>
        <pc:spChg chg="del">
          <ac:chgData name="Arun Ravi" userId="8ae097b6-1279-41cd-a2af-60dba9ec0933" providerId="ADAL" clId="{7F563CAF-AB5C-4E61-8A59-079FA54CDED6}" dt="2024-12-01T09:25:07.903" v="379" actId="478"/>
          <ac:spMkLst>
            <pc:docMk/>
            <pc:sldMk cId="2591873943" sldId="272"/>
            <ac:spMk id="165" creationId="{00000000-0000-0000-0000-000000000000}"/>
          </ac:spMkLst>
        </pc:spChg>
        <pc:spChg chg="mod">
          <ac:chgData name="Arun Ravi" userId="8ae097b6-1279-41cd-a2af-60dba9ec0933" providerId="ADAL" clId="{7F563CAF-AB5C-4E61-8A59-079FA54CDED6}" dt="2024-12-02T16:39:46.746" v="727" actId="207"/>
          <ac:spMkLst>
            <pc:docMk/>
            <pc:sldMk cId="2591873943" sldId="272"/>
            <ac:spMk id="166" creationId="{00000000-0000-0000-0000-000000000000}"/>
          </ac:spMkLst>
        </pc:spChg>
      </pc:sldChg>
      <pc:sldChg chg="addSp delSp modSp add mod">
        <pc:chgData name="Arun Ravi" userId="8ae097b6-1279-41cd-a2af-60dba9ec0933" providerId="ADAL" clId="{7F563CAF-AB5C-4E61-8A59-079FA54CDED6}" dt="2024-12-02T13:45:41.391" v="524" actId="207"/>
        <pc:sldMkLst>
          <pc:docMk/>
          <pc:sldMk cId="3427481246" sldId="273"/>
        </pc:sldMkLst>
        <pc:spChg chg="add">
          <ac:chgData name="Arun Ravi" userId="8ae097b6-1279-41cd-a2af-60dba9ec0933" providerId="ADAL" clId="{7F563CAF-AB5C-4E61-8A59-079FA54CDED6}" dt="2024-12-02T13:42:23.737" v="502"/>
          <ac:spMkLst>
            <pc:docMk/>
            <pc:sldMk cId="3427481246" sldId="273"/>
            <ac:spMk id="2" creationId="{ED7C830C-1979-AE9C-A626-4B96A99DF419}"/>
          </ac:spMkLst>
        </pc:spChg>
        <pc:spChg chg="add">
          <ac:chgData name="Arun Ravi" userId="8ae097b6-1279-41cd-a2af-60dba9ec0933" providerId="ADAL" clId="{7F563CAF-AB5C-4E61-8A59-079FA54CDED6}" dt="2024-12-02T13:42:36.022" v="504"/>
          <ac:spMkLst>
            <pc:docMk/>
            <pc:sldMk cId="3427481246" sldId="273"/>
            <ac:spMk id="3" creationId="{0511C64E-2E0A-09C8-9688-B6905BEA60F8}"/>
          </ac:spMkLst>
        </pc:spChg>
        <pc:spChg chg="add">
          <ac:chgData name="Arun Ravi" userId="8ae097b6-1279-41cd-a2af-60dba9ec0933" providerId="ADAL" clId="{7F563CAF-AB5C-4E61-8A59-079FA54CDED6}" dt="2024-12-02T13:42:36.022" v="504"/>
          <ac:spMkLst>
            <pc:docMk/>
            <pc:sldMk cId="3427481246" sldId="273"/>
            <ac:spMk id="4" creationId="{B1BA56A9-49F1-86F2-5165-1D4BA9CFA484}"/>
          </ac:spMkLst>
        </pc:spChg>
        <pc:spChg chg="add">
          <ac:chgData name="Arun Ravi" userId="8ae097b6-1279-41cd-a2af-60dba9ec0933" providerId="ADAL" clId="{7F563CAF-AB5C-4E61-8A59-079FA54CDED6}" dt="2024-12-02T13:42:36.022" v="504"/>
          <ac:spMkLst>
            <pc:docMk/>
            <pc:sldMk cId="3427481246" sldId="273"/>
            <ac:spMk id="5" creationId="{F67AF151-5282-03E5-A7D5-D8A3DE92A6D6}"/>
          </ac:spMkLst>
        </pc:spChg>
        <pc:spChg chg="add">
          <ac:chgData name="Arun Ravi" userId="8ae097b6-1279-41cd-a2af-60dba9ec0933" providerId="ADAL" clId="{7F563CAF-AB5C-4E61-8A59-079FA54CDED6}" dt="2024-12-02T13:42:36.022" v="504"/>
          <ac:spMkLst>
            <pc:docMk/>
            <pc:sldMk cId="3427481246" sldId="273"/>
            <ac:spMk id="6" creationId="{3183FD4E-5773-36F8-23C8-CEAD084A43EE}"/>
          </ac:spMkLst>
        </pc:spChg>
        <pc:spChg chg="add">
          <ac:chgData name="Arun Ravi" userId="8ae097b6-1279-41cd-a2af-60dba9ec0933" providerId="ADAL" clId="{7F563CAF-AB5C-4E61-8A59-079FA54CDED6}" dt="2024-12-02T13:42:36.022" v="504"/>
          <ac:spMkLst>
            <pc:docMk/>
            <pc:sldMk cId="3427481246" sldId="273"/>
            <ac:spMk id="7" creationId="{411E5D7D-810F-5EA0-E5F1-2A0FFBF8CA9C}"/>
          </ac:spMkLst>
        </pc:spChg>
        <pc:spChg chg="add">
          <ac:chgData name="Arun Ravi" userId="8ae097b6-1279-41cd-a2af-60dba9ec0933" providerId="ADAL" clId="{7F563CAF-AB5C-4E61-8A59-079FA54CDED6}" dt="2024-12-02T13:42:41.532" v="505"/>
          <ac:spMkLst>
            <pc:docMk/>
            <pc:sldMk cId="3427481246" sldId="273"/>
            <ac:spMk id="8" creationId="{BA643D1C-C87B-C5DA-5B39-0CF8D1B43C7D}"/>
          </ac:spMkLst>
        </pc:spChg>
        <pc:spChg chg="add">
          <ac:chgData name="Arun Ravi" userId="8ae097b6-1279-41cd-a2af-60dba9ec0933" providerId="ADAL" clId="{7F563CAF-AB5C-4E61-8A59-079FA54CDED6}" dt="2024-12-02T13:42:41.532" v="505"/>
          <ac:spMkLst>
            <pc:docMk/>
            <pc:sldMk cId="3427481246" sldId="273"/>
            <ac:spMk id="9" creationId="{19DAD490-9B8A-8F34-B9E7-D468BB0DA10B}"/>
          </ac:spMkLst>
        </pc:spChg>
        <pc:spChg chg="add">
          <ac:chgData name="Arun Ravi" userId="8ae097b6-1279-41cd-a2af-60dba9ec0933" providerId="ADAL" clId="{7F563CAF-AB5C-4E61-8A59-079FA54CDED6}" dt="2024-12-02T13:42:41.532" v="505"/>
          <ac:spMkLst>
            <pc:docMk/>
            <pc:sldMk cId="3427481246" sldId="273"/>
            <ac:spMk id="10" creationId="{0F9A8817-AE76-D7ED-DE55-8E8B27373F4B}"/>
          </ac:spMkLst>
        </pc:spChg>
        <pc:spChg chg="add">
          <ac:chgData name="Arun Ravi" userId="8ae097b6-1279-41cd-a2af-60dba9ec0933" providerId="ADAL" clId="{7F563CAF-AB5C-4E61-8A59-079FA54CDED6}" dt="2024-12-02T13:42:41.532" v="505"/>
          <ac:spMkLst>
            <pc:docMk/>
            <pc:sldMk cId="3427481246" sldId="273"/>
            <ac:spMk id="11" creationId="{53DBF95F-54B0-19F7-4E8A-EFCEB6E66E09}"/>
          </ac:spMkLst>
        </pc:spChg>
        <pc:spChg chg="add">
          <ac:chgData name="Arun Ravi" userId="8ae097b6-1279-41cd-a2af-60dba9ec0933" providerId="ADAL" clId="{7F563CAF-AB5C-4E61-8A59-079FA54CDED6}" dt="2024-12-02T13:42:41.532" v="505"/>
          <ac:spMkLst>
            <pc:docMk/>
            <pc:sldMk cId="3427481246" sldId="273"/>
            <ac:spMk id="12" creationId="{7278F642-516D-38AB-E932-383E3EE1AC20}"/>
          </ac:spMkLst>
        </pc:spChg>
        <pc:spChg chg="add del mod">
          <ac:chgData name="Arun Ravi" userId="8ae097b6-1279-41cd-a2af-60dba9ec0933" providerId="ADAL" clId="{7F563CAF-AB5C-4E61-8A59-079FA54CDED6}" dt="2024-12-02T13:43:39.244" v="512" actId="478"/>
          <ac:spMkLst>
            <pc:docMk/>
            <pc:sldMk cId="3427481246" sldId="273"/>
            <ac:spMk id="14" creationId="{EB992910-2418-18B7-6A21-3482DFEF50B3}"/>
          </ac:spMkLst>
        </pc:spChg>
        <pc:spChg chg="del mod">
          <ac:chgData name="Arun Ravi" userId="8ae097b6-1279-41cd-a2af-60dba9ec0933" providerId="ADAL" clId="{7F563CAF-AB5C-4E61-8A59-079FA54CDED6}" dt="2024-12-02T13:43:37.236" v="511" actId="478"/>
          <ac:spMkLst>
            <pc:docMk/>
            <pc:sldMk cId="3427481246" sldId="273"/>
            <ac:spMk id="177" creationId="{00000000-0000-0000-0000-000000000000}"/>
          </ac:spMkLst>
        </pc:spChg>
        <pc:spChg chg="mod">
          <ac:chgData name="Arun Ravi" userId="8ae097b6-1279-41cd-a2af-60dba9ec0933" providerId="ADAL" clId="{7F563CAF-AB5C-4E61-8A59-079FA54CDED6}" dt="2024-12-02T13:45:41.391" v="524" actId="207"/>
          <ac:spMkLst>
            <pc:docMk/>
            <pc:sldMk cId="3427481246" sldId="273"/>
            <ac:spMk id="178" creationId="{00000000-0000-0000-0000-000000000000}"/>
          </ac:spMkLst>
        </pc:spChg>
      </pc:sldChg>
      <pc:sldChg chg="addSp delSp modSp add mod">
        <pc:chgData name="Arun Ravi" userId="8ae097b6-1279-41cd-a2af-60dba9ec0933" providerId="ADAL" clId="{7F563CAF-AB5C-4E61-8A59-079FA54CDED6}" dt="2024-12-02T15:36:25.107" v="570" actId="20577"/>
        <pc:sldMkLst>
          <pc:docMk/>
          <pc:sldMk cId="2368601865" sldId="274"/>
        </pc:sldMkLst>
        <pc:spChg chg="add del mod">
          <ac:chgData name="Arun Ravi" userId="8ae097b6-1279-41cd-a2af-60dba9ec0933" providerId="ADAL" clId="{7F563CAF-AB5C-4E61-8A59-079FA54CDED6}" dt="2024-12-02T15:35:50.283" v="559" actId="478"/>
          <ac:spMkLst>
            <pc:docMk/>
            <pc:sldMk cId="2368601865" sldId="274"/>
            <ac:spMk id="3" creationId="{FA8C73B7-6DB9-9DF8-A8BF-F41D21855273}"/>
          </ac:spMkLst>
        </pc:spChg>
        <pc:spChg chg="del">
          <ac:chgData name="Arun Ravi" userId="8ae097b6-1279-41cd-a2af-60dba9ec0933" providerId="ADAL" clId="{7F563CAF-AB5C-4E61-8A59-079FA54CDED6}" dt="2024-12-02T15:35:40.646" v="558" actId="478"/>
          <ac:spMkLst>
            <pc:docMk/>
            <pc:sldMk cId="2368601865" sldId="274"/>
            <ac:spMk id="183" creationId="{00000000-0000-0000-0000-000000000000}"/>
          </ac:spMkLst>
        </pc:spChg>
        <pc:spChg chg="mod">
          <ac:chgData name="Arun Ravi" userId="8ae097b6-1279-41cd-a2af-60dba9ec0933" providerId="ADAL" clId="{7F563CAF-AB5C-4E61-8A59-079FA54CDED6}" dt="2024-12-02T15:36:25.107" v="570" actId="20577"/>
          <ac:spMkLst>
            <pc:docMk/>
            <pc:sldMk cId="2368601865" sldId="274"/>
            <ac:spMk id="184" creationId="{00000000-0000-0000-0000-000000000000}"/>
          </ac:spMkLst>
        </pc:spChg>
      </pc:sldChg>
      <pc:sldChg chg="modSp add mod">
        <pc:chgData name="Arun Ravi" userId="8ae097b6-1279-41cd-a2af-60dba9ec0933" providerId="ADAL" clId="{7F563CAF-AB5C-4E61-8A59-079FA54CDED6}" dt="2024-12-02T16:36:28.019" v="721" actId="2711"/>
        <pc:sldMkLst>
          <pc:docMk/>
          <pc:sldMk cId="966701572" sldId="275"/>
        </pc:sldMkLst>
        <pc:spChg chg="mod">
          <ac:chgData name="Arun Ravi" userId="8ae097b6-1279-41cd-a2af-60dba9ec0933" providerId="ADAL" clId="{7F563CAF-AB5C-4E61-8A59-079FA54CDED6}" dt="2024-12-02T15:41:52.474" v="625" actId="1076"/>
          <ac:spMkLst>
            <pc:docMk/>
            <pc:sldMk cId="966701572" sldId="275"/>
            <ac:spMk id="189" creationId="{00000000-0000-0000-0000-000000000000}"/>
          </ac:spMkLst>
        </pc:spChg>
        <pc:spChg chg="mod">
          <ac:chgData name="Arun Ravi" userId="8ae097b6-1279-41cd-a2af-60dba9ec0933" providerId="ADAL" clId="{7F563CAF-AB5C-4E61-8A59-079FA54CDED6}" dt="2024-12-02T16:36:28.019" v="721" actId="2711"/>
          <ac:spMkLst>
            <pc:docMk/>
            <pc:sldMk cId="966701572" sldId="275"/>
            <ac:spMk id="190" creationId="{00000000-0000-0000-0000-000000000000}"/>
          </ac:spMkLst>
        </pc:spChg>
      </pc:sldChg>
      <pc:sldChg chg="add del">
        <pc:chgData name="Arun Ravi" userId="8ae097b6-1279-41cd-a2af-60dba9ec0933" providerId="ADAL" clId="{7F563CAF-AB5C-4E61-8A59-079FA54CDED6}" dt="2024-12-02T15:53:01.920" v="678" actId="2696"/>
        <pc:sldMkLst>
          <pc:docMk/>
          <pc:sldMk cId="639416032" sldId="276"/>
        </pc:sldMkLst>
      </pc:sldChg>
      <pc:sldMasterChg chg="modSldLayout">
        <pc:chgData name="Arun Ravi" userId="8ae097b6-1279-41cd-a2af-60dba9ec0933" providerId="ADAL" clId="{7F563CAF-AB5C-4E61-8A59-079FA54CDED6}" dt="2024-12-02T15:53:26.871" v="686"/>
        <pc:sldMasterMkLst>
          <pc:docMk/>
          <pc:sldMasterMk cId="338822418" sldId="2147483660"/>
        </pc:sldMasterMkLst>
        <pc:sldLayoutChg chg="addSp delSp">
          <pc:chgData name="Arun Ravi" userId="8ae097b6-1279-41cd-a2af-60dba9ec0933" providerId="ADAL" clId="{7F563CAF-AB5C-4E61-8A59-079FA54CDED6}" dt="2024-12-02T15:53:26.871" v="686"/>
          <pc:sldLayoutMkLst>
            <pc:docMk/>
            <pc:sldMasterMk cId="338822418" sldId="2147483660"/>
            <pc:sldLayoutMk cId="2282531370" sldId="2147483672"/>
          </pc:sldLayoutMkLst>
          <pc:spChg chg="add del">
            <ac:chgData name="Arun Ravi" userId="8ae097b6-1279-41cd-a2af-60dba9ec0933" providerId="ADAL" clId="{7F563CAF-AB5C-4E61-8A59-079FA54CDED6}" dt="2024-12-02T15:53:26.871" v="686"/>
            <ac:spMkLst>
              <pc:docMk/>
              <pc:sldMasterMk cId="338822418" sldId="2147483660"/>
              <pc:sldLayoutMk cId="2282531370" sldId="2147483672"/>
              <ac:spMk id="50" creationId="{00000000-0000-0000-0000-000000000000}"/>
            </ac:spMkLst>
          </pc:spChg>
          <pc:spChg chg="add del">
            <ac:chgData name="Arun Ravi" userId="8ae097b6-1279-41cd-a2af-60dba9ec0933" providerId="ADAL" clId="{7F563CAF-AB5C-4E61-8A59-079FA54CDED6}" dt="2024-12-02T15:53:26.871" v="686"/>
            <ac:spMkLst>
              <pc:docMk/>
              <pc:sldMasterMk cId="338822418" sldId="2147483660"/>
              <pc:sldLayoutMk cId="2282531370" sldId="2147483672"/>
              <ac:spMk id="51" creationId="{00000000-0000-0000-0000-000000000000}"/>
            </ac:spMkLst>
          </pc:spChg>
          <pc:spChg chg="add del">
            <ac:chgData name="Arun Ravi" userId="8ae097b6-1279-41cd-a2af-60dba9ec0933" providerId="ADAL" clId="{7F563CAF-AB5C-4E61-8A59-079FA54CDED6}" dt="2024-12-02T15:53:26.871" v="686"/>
            <ac:spMkLst>
              <pc:docMk/>
              <pc:sldMasterMk cId="338822418" sldId="2147483660"/>
              <pc:sldLayoutMk cId="2282531370" sldId="2147483672"/>
              <ac:spMk id="52" creationId="{00000000-0000-0000-0000-000000000000}"/>
            </ac:spMkLst>
          </pc:spChg>
        </pc:sldLayoutChg>
        <pc:sldLayoutChg chg="addSp delSp">
          <pc:chgData name="Arun Ravi" userId="8ae097b6-1279-41cd-a2af-60dba9ec0933" providerId="ADAL" clId="{7F563CAF-AB5C-4E61-8A59-079FA54CDED6}" dt="2024-12-02T15:53:26.871" v="686"/>
          <pc:sldLayoutMkLst>
            <pc:docMk/>
            <pc:sldMasterMk cId="338822418" sldId="2147483660"/>
            <pc:sldLayoutMk cId="2685726583" sldId="2147483673"/>
          </pc:sldLayoutMkLst>
          <pc:spChg chg="add del">
            <ac:chgData name="Arun Ravi" userId="8ae097b6-1279-41cd-a2af-60dba9ec0933" providerId="ADAL" clId="{7F563CAF-AB5C-4E61-8A59-079FA54CDED6}" dt="2024-12-02T15:53:26.871" v="686"/>
            <ac:spMkLst>
              <pc:docMk/>
              <pc:sldMasterMk cId="338822418" sldId="2147483660"/>
              <pc:sldLayoutMk cId="2685726583" sldId="2147483673"/>
              <ac:spMk id="38" creationId="{00000000-0000-0000-0000-000000000000}"/>
            </ac:spMkLst>
          </pc:spChg>
          <pc:grpChg chg="add del">
            <ac:chgData name="Arun Ravi" userId="8ae097b6-1279-41cd-a2af-60dba9ec0933" providerId="ADAL" clId="{7F563CAF-AB5C-4E61-8A59-079FA54CDED6}" dt="2024-12-02T15:53:26.871" v="686"/>
            <ac:grpSpMkLst>
              <pc:docMk/>
              <pc:sldMasterMk cId="338822418" sldId="2147483660"/>
              <pc:sldLayoutMk cId="2685726583" sldId="2147483673"/>
              <ac:grpSpMk id="39" creationId="{00000000-0000-0000-0000-000000000000}"/>
            </ac:grpSpMkLst>
          </pc:grpChg>
          <pc:grpChg chg="add del">
            <ac:chgData name="Arun Ravi" userId="8ae097b6-1279-41cd-a2af-60dba9ec0933" providerId="ADAL" clId="{7F563CAF-AB5C-4E61-8A59-079FA54CDED6}" dt="2024-12-02T15:53:26.871" v="686"/>
            <ac:grpSpMkLst>
              <pc:docMk/>
              <pc:sldMasterMk cId="338822418" sldId="2147483660"/>
              <pc:sldLayoutMk cId="2685726583" sldId="2147483673"/>
              <ac:grpSpMk id="43" creationId="{00000000-0000-0000-0000-000000000000}"/>
            </ac:grpSpMkLst>
          </pc:grpChg>
        </pc:sldLayoutChg>
      </pc:sldMasterChg>
      <pc:sldMasterChg chg="modSldLayout">
        <pc:chgData name="Arun Ravi" userId="8ae097b6-1279-41cd-a2af-60dba9ec0933" providerId="ADAL" clId="{7F563CAF-AB5C-4E61-8A59-079FA54CDED6}" dt="2024-12-02T15:53:32.138" v="687"/>
        <pc:sldMasterMkLst>
          <pc:docMk/>
          <pc:sldMasterMk cId="2996184622" sldId="2147483660"/>
        </pc:sldMasterMkLst>
        <pc:sldLayoutChg chg="delSp">
          <pc:chgData name="Arun Ravi" userId="8ae097b6-1279-41cd-a2af-60dba9ec0933" providerId="ADAL" clId="{7F563CAF-AB5C-4E61-8A59-079FA54CDED6}" dt="2024-12-02T15:53:32.138" v="687"/>
          <pc:sldLayoutMkLst>
            <pc:docMk/>
            <pc:sldMasterMk cId="2996184622" sldId="2147483660"/>
            <pc:sldLayoutMk cId="120120825" sldId="2147483672"/>
          </pc:sldLayoutMkLst>
          <pc:spChg chg="del">
            <ac:chgData name="Arun Ravi" userId="8ae097b6-1279-41cd-a2af-60dba9ec0933" providerId="ADAL" clId="{7F563CAF-AB5C-4E61-8A59-079FA54CDED6}" dt="2024-12-02T15:53:32.138" v="687"/>
            <ac:spMkLst>
              <pc:docMk/>
              <pc:sldMasterMk cId="2996184622" sldId="2147483660"/>
              <pc:sldLayoutMk cId="120120825" sldId="2147483672"/>
              <ac:spMk id="38" creationId="{00000000-0000-0000-0000-000000000000}"/>
            </ac:spMkLst>
          </pc:spChg>
          <pc:grpChg chg="del">
            <ac:chgData name="Arun Ravi" userId="8ae097b6-1279-41cd-a2af-60dba9ec0933" providerId="ADAL" clId="{7F563CAF-AB5C-4E61-8A59-079FA54CDED6}" dt="2024-12-02T15:53:32.138" v="687"/>
            <ac:grpSpMkLst>
              <pc:docMk/>
              <pc:sldMasterMk cId="2996184622" sldId="2147483660"/>
              <pc:sldLayoutMk cId="120120825" sldId="2147483672"/>
              <ac:grpSpMk id="39" creationId="{00000000-0000-0000-0000-000000000000}"/>
            </ac:grpSpMkLst>
          </pc:grpChg>
          <pc:grpChg chg="del">
            <ac:chgData name="Arun Ravi" userId="8ae097b6-1279-41cd-a2af-60dba9ec0933" providerId="ADAL" clId="{7F563CAF-AB5C-4E61-8A59-079FA54CDED6}" dt="2024-12-02T15:53:32.138" v="687"/>
            <ac:grpSpMkLst>
              <pc:docMk/>
              <pc:sldMasterMk cId="2996184622" sldId="2147483660"/>
              <pc:sldLayoutMk cId="120120825" sldId="2147483672"/>
              <ac:grpSpMk id="43" creationId="{00000000-0000-0000-0000-000000000000}"/>
            </ac:grpSpMkLst>
          </pc:grpChg>
        </pc:sldLayoutChg>
      </pc:sldMasterChg>
      <pc:sldMasterChg chg="modSldLayout">
        <pc:chgData name="Arun Ravi" userId="8ae097b6-1279-41cd-a2af-60dba9ec0933" providerId="ADAL" clId="{7F563CAF-AB5C-4E61-8A59-079FA54CDED6}" dt="2024-12-02T15:53:12.184" v="682"/>
        <pc:sldMasterMkLst>
          <pc:docMk/>
          <pc:sldMasterMk cId="3735723935" sldId="2147483660"/>
        </pc:sldMasterMkLst>
        <pc:sldLayoutChg chg="addSp delSp">
          <pc:chgData name="Arun Ravi" userId="8ae097b6-1279-41cd-a2af-60dba9ec0933" providerId="ADAL" clId="{7F563CAF-AB5C-4E61-8A59-079FA54CDED6}" dt="2024-12-02T15:53:12.184" v="682"/>
          <pc:sldLayoutMkLst>
            <pc:docMk/>
            <pc:sldMasterMk cId="3735723935" sldId="2147483660"/>
            <pc:sldLayoutMk cId="1074975007" sldId="2147483672"/>
          </pc:sldLayoutMkLst>
          <pc:spChg chg="add del">
            <ac:chgData name="Arun Ravi" userId="8ae097b6-1279-41cd-a2af-60dba9ec0933" providerId="ADAL" clId="{7F563CAF-AB5C-4E61-8A59-079FA54CDED6}" dt="2024-12-02T15:53:12.184" v="682"/>
            <ac:spMkLst>
              <pc:docMk/>
              <pc:sldMasterMk cId="3735723935" sldId="2147483660"/>
              <pc:sldLayoutMk cId="1074975007" sldId="2147483672"/>
              <ac:spMk id="50" creationId="{00000000-0000-0000-0000-000000000000}"/>
            </ac:spMkLst>
          </pc:spChg>
          <pc:spChg chg="add del">
            <ac:chgData name="Arun Ravi" userId="8ae097b6-1279-41cd-a2af-60dba9ec0933" providerId="ADAL" clId="{7F563CAF-AB5C-4E61-8A59-079FA54CDED6}" dt="2024-12-02T15:53:12.184" v="682"/>
            <ac:spMkLst>
              <pc:docMk/>
              <pc:sldMasterMk cId="3735723935" sldId="2147483660"/>
              <pc:sldLayoutMk cId="1074975007" sldId="2147483672"/>
              <ac:spMk id="51" creationId="{00000000-0000-0000-0000-000000000000}"/>
            </ac:spMkLst>
          </pc:spChg>
          <pc:spChg chg="add del">
            <ac:chgData name="Arun Ravi" userId="8ae097b6-1279-41cd-a2af-60dba9ec0933" providerId="ADAL" clId="{7F563CAF-AB5C-4E61-8A59-079FA54CDED6}" dt="2024-12-02T15:53:12.184" v="682"/>
            <ac:spMkLst>
              <pc:docMk/>
              <pc:sldMasterMk cId="3735723935" sldId="2147483660"/>
              <pc:sldLayoutMk cId="1074975007" sldId="2147483672"/>
              <ac:spMk id="52" creationId="{00000000-0000-0000-0000-000000000000}"/>
            </ac:spMkLst>
          </pc:spChg>
        </pc:sldLayoutChg>
        <pc:sldLayoutChg chg="addSp delSp">
          <pc:chgData name="Arun Ravi" userId="8ae097b6-1279-41cd-a2af-60dba9ec0933" providerId="ADAL" clId="{7F563CAF-AB5C-4E61-8A59-079FA54CDED6}" dt="2024-12-02T15:53:12.184" v="682"/>
          <pc:sldLayoutMkLst>
            <pc:docMk/>
            <pc:sldMasterMk cId="3735723935" sldId="2147483660"/>
            <pc:sldLayoutMk cId="433789446" sldId="2147483673"/>
          </pc:sldLayoutMkLst>
          <pc:spChg chg="add del">
            <ac:chgData name="Arun Ravi" userId="8ae097b6-1279-41cd-a2af-60dba9ec0933" providerId="ADAL" clId="{7F563CAF-AB5C-4E61-8A59-079FA54CDED6}" dt="2024-12-02T15:53:12.184" v="682"/>
            <ac:spMkLst>
              <pc:docMk/>
              <pc:sldMasterMk cId="3735723935" sldId="2147483660"/>
              <pc:sldLayoutMk cId="433789446" sldId="2147483673"/>
              <ac:spMk id="38" creationId="{00000000-0000-0000-0000-000000000000}"/>
            </ac:spMkLst>
          </pc:spChg>
          <pc:grpChg chg="add del">
            <ac:chgData name="Arun Ravi" userId="8ae097b6-1279-41cd-a2af-60dba9ec0933" providerId="ADAL" clId="{7F563CAF-AB5C-4E61-8A59-079FA54CDED6}" dt="2024-12-02T15:53:12.184" v="682"/>
            <ac:grpSpMkLst>
              <pc:docMk/>
              <pc:sldMasterMk cId="3735723935" sldId="2147483660"/>
              <pc:sldLayoutMk cId="433789446" sldId="2147483673"/>
              <ac:grpSpMk id="39" creationId="{00000000-0000-0000-0000-000000000000}"/>
            </ac:grpSpMkLst>
          </pc:grpChg>
          <pc:grpChg chg="add del">
            <ac:chgData name="Arun Ravi" userId="8ae097b6-1279-41cd-a2af-60dba9ec0933" providerId="ADAL" clId="{7F563CAF-AB5C-4E61-8A59-079FA54CDED6}" dt="2024-12-02T15:53:12.184" v="682"/>
            <ac:grpSpMkLst>
              <pc:docMk/>
              <pc:sldMasterMk cId="3735723935" sldId="2147483660"/>
              <pc:sldLayoutMk cId="433789446" sldId="2147483673"/>
              <ac:grpSpMk id="4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a0de2cea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a0de2cea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279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a0de2cea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a0de2cea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a0de2cea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a0de2cea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a0de2cea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a0de2cea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150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a0de2ceae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a0de2ceae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a0de2ceae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a0de2ceae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122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a0de2ceae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a0de2ceae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a0de2ceae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a0de2ceae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646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a0de2ceae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a0de2ceae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a0de2cea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a0de2cea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a0de2cea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a0de2cea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a0de2ceae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a0de2ceae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a0de2cea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a0de2cea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a0de2cea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a0de2cea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a0de2cea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a0de2ceae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a0de2cea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a0de2ceae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727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a0de2cea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a0de2cea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a0de2cea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a0de2cea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432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a0de2cea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a0de2cea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63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122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4173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2819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957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07233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3309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243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73050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39017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1657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20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0467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892804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12076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4245724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86709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378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27404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297605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7698262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8166390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89991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439457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3914926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882489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739802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249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5603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18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495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sys.com/services/consulting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infosys.com/industries/retail.html" TargetMode="External"/><Relationship Id="rId4" Type="http://schemas.openxmlformats.org/officeDocument/2006/relationships/hyperlink" Target="https://www.infosys.com/services/clou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C004D7F-4B2C-49DD-84E7-6685948CA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4929BB6-2614-469C-B2DC-14288A41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72471" cy="5142160"/>
            <a:chOff x="-15736" y="0"/>
            <a:chExt cx="12229962" cy="6856214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0F9303EB-6869-4D98-89A4-11F721A73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B0B2CEAC-0FA7-40BF-AFDC-86D21BF9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038" name="Picture 1037">
              <a:extLst>
                <a:ext uri="{FF2B5EF4-FFF2-40B4-BE49-F238E27FC236}">
                  <a16:creationId xmlns:a16="http://schemas.microsoft.com/office/drawing/2014/main" id="{CFC5E682-2A3D-4D7E-A460-0164698D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39" name="Picture 1038">
              <a:extLst>
                <a:ext uri="{FF2B5EF4-FFF2-40B4-BE49-F238E27FC236}">
                  <a16:creationId xmlns:a16="http://schemas.microsoft.com/office/drawing/2014/main" id="{48343B0D-4B8E-48D5-940C-60507FF43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804200" y="781050"/>
            <a:ext cx="4896013" cy="175894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62626"/>
                </a:solidFill>
              </a:rPr>
              <a:t>GUVI Capstone Project -1</a:t>
            </a:r>
          </a:p>
          <a:p>
            <a:pPr marL="0" lvl="0" indent="0" rtl="0">
              <a:lnSpc>
                <a:spcPct val="90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-US" sz="22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Comprehensive SEO Audit &amp; Optimization for Organic Traffic Growth</a:t>
            </a:r>
            <a:endParaRPr lang="en-US" sz="2200">
              <a:solidFill>
                <a:srgbClr val="262626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804200" y="2743197"/>
            <a:ext cx="4896013" cy="99060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b="1">
                <a:solidFill>
                  <a:srgbClr val="000000"/>
                </a:solidFill>
              </a:rPr>
              <a:t>Arun R | MBT11 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0EE67EC5-3FEB-443B-8CD7-446D2BBA8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1033" y="2655885"/>
            <a:ext cx="4869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98D9C15-E7B4-462B-9B16-D45AA97C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0996" y="819150"/>
            <a:ext cx="2294405" cy="3386328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nfosys logo and slogan, png | PNGWing">
            <a:extLst>
              <a:ext uri="{FF2B5EF4-FFF2-40B4-BE49-F238E27FC236}">
                <a16:creationId xmlns:a16="http://schemas.microsoft.com/office/drawing/2014/main" id="{0913B9D7-74E4-DB4D-6813-0D356CE5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1025" y="1592026"/>
            <a:ext cx="1825345" cy="182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Google Shape;130;p13" descr="A green circle with a white letter&#10;&#10;Description automatically generated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32325" y="4197250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318407" y="228600"/>
            <a:ext cx="8481643" cy="4587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400" b="1" kern="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Page Analysis Checklist:</a:t>
            </a:r>
            <a:endParaRPr lang="en-IN" sz="1400" kern="100" dirty="0">
              <a:solidFill>
                <a:srgbClr val="FF0000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Title Tags:</a:t>
            </a:r>
            <a:endParaRPr lang="en-IN" sz="14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0" dirty="0">
                <a:solidFill>
                  <a:schemeClr val="bg2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Length: "IT Consulting Services | Infosys" (Perfect)</a:t>
            </a:r>
            <a:endParaRPr lang="en-IN" sz="1400" kern="100" dirty="0">
              <a:solidFill>
                <a:schemeClr val="bg2"/>
              </a:solidFill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0" dirty="0">
                <a:solidFill>
                  <a:schemeClr val="bg2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Keyword Inclusion: Yes</a:t>
            </a:r>
            <a:endParaRPr lang="en-IN" sz="1400" kern="100" dirty="0">
              <a:solidFill>
                <a:schemeClr val="bg2"/>
              </a:solidFill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Meta Descriptions:</a:t>
            </a:r>
            <a:endParaRPr lang="en-IN" sz="14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Missing on some pages. 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Recommend adding targeted keywords.</a:t>
            </a:r>
            <a:endParaRPr lang="en-IN" sz="14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Headings (H1, H2, etc.):</a:t>
            </a:r>
            <a:endParaRPr lang="en-IN" sz="14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Proper structure but needs keyword optimization.</a:t>
            </a:r>
            <a:endParaRPr lang="en-IN" sz="14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en-IN" sz="14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Informative but lacks SEO-focused keywords.</a:t>
            </a:r>
            <a:endParaRPr lang="en-IN" sz="14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Image Optimization:</a:t>
            </a:r>
            <a:endParaRPr lang="en-IN" sz="14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Alt Text Missing for 30% of images.                       </a:t>
            </a:r>
            <a:endParaRPr lang="en-IN" sz="14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endParaRPr lang="en-IN" sz="1400" dirty="0">
              <a:solidFill>
                <a:schemeClr val="bg2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7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19150" y="581475"/>
            <a:ext cx="75057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3 - On-Page SEO Optimization Audit</a:t>
            </a:r>
            <a:endParaRPr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819150" y="1150575"/>
            <a:ext cx="7980900" cy="3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Actionable Items:</a:t>
            </a:r>
            <a:endParaRPr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0" dirty="0">
                <a:solidFill>
                  <a:schemeClr val="bg2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Revise meta descriptions with keywords.</a:t>
            </a:r>
            <a:endParaRPr lang="en-IN" sz="1400" kern="100" dirty="0">
              <a:solidFill>
                <a:schemeClr val="bg2"/>
              </a:solidFill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0" dirty="0">
                <a:solidFill>
                  <a:schemeClr val="bg2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Use consistent alt text for images.</a:t>
            </a:r>
            <a:endParaRPr lang="en-IN" sz="1400" kern="100" dirty="0">
              <a:solidFill>
                <a:schemeClr val="bg2"/>
              </a:solidFill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0" dirty="0">
                <a:solidFill>
                  <a:schemeClr val="bg2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Update headings with primary keywords.</a:t>
            </a:r>
            <a:endParaRPr lang="en-IN" sz="1400" kern="100" dirty="0">
              <a:solidFill>
                <a:schemeClr val="bg2"/>
              </a:solidFill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819150" y="327525"/>
            <a:ext cx="75057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4 - Technical SEO</a:t>
            </a:r>
            <a:endParaRPr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363835" y="796253"/>
            <a:ext cx="8416329" cy="4010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Website Homepage Analysis:</a:t>
            </a:r>
            <a:endParaRPr lang="en-IN" sz="1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Mobile Responsiveness: </a:t>
            </a:r>
            <a:r>
              <a:rPr lang="en-IN" sz="16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sz="16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Site Speed:</a:t>
            </a:r>
            <a:endParaRPr lang="en-IN" sz="1600" kern="1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Desktop: 2.9s</a:t>
            </a:r>
            <a:endParaRPr lang="en-IN" sz="16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Mobile: 4.3s</a:t>
            </a:r>
            <a:endParaRPr lang="en-IN" sz="16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Structured Data: </a:t>
            </a:r>
            <a:r>
              <a:rPr lang="en-IN" sz="16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Implemented for FAQs but missing for product pages.</a:t>
            </a:r>
            <a:endParaRPr lang="en-IN" sz="16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Other Issues:</a:t>
            </a:r>
            <a:endParaRPr lang="en-IN" sz="1600" kern="1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Broken links on service pages (5 identified).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IN" sz="1600" kern="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IN" sz="1600" b="1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IN" sz="1600" b="1" kern="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 used: </a:t>
            </a:r>
            <a:r>
              <a:rPr lang="en-IN" sz="16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PageSpeed</a:t>
            </a:r>
            <a:r>
              <a:rPr lang="en-IN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Insights, Pingdom, </a:t>
            </a:r>
            <a:r>
              <a:rPr lang="en-IN" sz="16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GTmetrix</a:t>
            </a:r>
            <a:r>
              <a:rPr lang="en-IN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Screaming Frog.</a:t>
            </a:r>
            <a:endParaRPr lang="en-IN" sz="1600" b="1" kern="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342900" y="261257"/>
            <a:ext cx="8457150" cy="4554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 Best Practices to Improve Site and Web Page Speed:</a:t>
            </a:r>
            <a:endParaRPr sz="1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Optimize Images for Efficiency: 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Resize and compress images to reduce file size while maintaining visual quality. 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Minify and Compress Code for Faster Processing: 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Shrink HTML, CSS, and JavaScript files by removing unnecessary characters and spaces. 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Enable Browser Caching for Recurring Visitors: 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 browsers to locally store static resources for faster future loads. 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Reduce Server Response Time: 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 with your web hosting provider to identify and resolve performance bottlenecks. 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Implement a Content Delivery Network (CDN): 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Speed up content delivery by hosting your website files on multiple servers around the globe.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481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819150" y="327525"/>
            <a:ext cx="75057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5 - Content Strategy</a:t>
            </a:r>
            <a:endParaRPr dirty="0"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581550" y="1150575"/>
            <a:ext cx="7980900" cy="3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IN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 used: </a:t>
            </a:r>
            <a:r>
              <a:rPr lang="en-IN" sz="14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Grammarly, </a:t>
            </a:r>
            <a:r>
              <a:rPr lang="en-IN" sz="1400" dirty="0" err="1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Copyscape</a:t>
            </a:r>
            <a:r>
              <a:rPr lang="en-IN" sz="14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BuzzSumo</a:t>
            </a:r>
            <a:r>
              <a:rPr lang="en-IN" sz="14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(for trending topics).</a:t>
            </a:r>
          </a:p>
          <a:p>
            <a:pPr marL="139700" indent="0">
              <a:spcBef>
                <a:spcPts val="1200"/>
              </a:spcBef>
              <a:buClr>
                <a:srgbClr val="000000"/>
              </a:buClr>
              <a:buSzPts val="1400"/>
              <a:buNone/>
            </a:pPr>
            <a:r>
              <a:rPr lang="en-IN" sz="1400" b="1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Content Goals:</a:t>
            </a:r>
          </a:p>
          <a:p>
            <a:pPr marL="425450" indent="-285750">
              <a:spcBef>
                <a:spcPts val="1200"/>
              </a:spcBef>
              <a:buClr>
                <a:srgbClr val="000000"/>
              </a:buClr>
              <a:buSzPts val="1400"/>
              <a:tabLst>
                <a:tab pos="457200" algn="l"/>
              </a:tabLst>
            </a:pPr>
            <a:r>
              <a:rPr lang="en-IN" sz="1400" dirty="0">
                <a:solidFill>
                  <a:schemeClr val="bg2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Expand audience reach through thought leadership.</a:t>
            </a:r>
          </a:p>
          <a:p>
            <a:pPr marL="425450" indent="-285750">
              <a:spcBef>
                <a:spcPts val="1200"/>
              </a:spcBef>
              <a:buClr>
                <a:srgbClr val="000000"/>
              </a:buClr>
              <a:buSzPts val="1400"/>
              <a:tabLst>
                <a:tab pos="457200" algn="l"/>
              </a:tabLst>
            </a:pPr>
            <a:r>
              <a:rPr lang="en-IN" sz="1400" dirty="0">
                <a:solidFill>
                  <a:schemeClr val="bg2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Educate C-level executives on digital transformation.</a:t>
            </a:r>
          </a:p>
          <a:p>
            <a:pPr marL="139700" indent="0">
              <a:spcBef>
                <a:spcPts val="1200"/>
              </a:spcBef>
              <a:buClr>
                <a:srgbClr val="000000"/>
              </a:buClr>
              <a:buSzPts val="1400"/>
              <a:buNone/>
            </a:pPr>
            <a:r>
              <a:rPr lang="en-IN" sz="1400" b="1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Blog Topics:</a:t>
            </a:r>
          </a:p>
          <a:p>
            <a:pPr marL="139700" indent="0">
              <a:spcBef>
                <a:spcPts val="1200"/>
              </a:spcBef>
              <a:buClr>
                <a:srgbClr val="000000"/>
              </a:buClr>
              <a:buSzPts val="1400"/>
              <a:buNone/>
              <a:tabLst>
                <a:tab pos="457200" algn="l"/>
              </a:tabLst>
            </a:pPr>
            <a:r>
              <a:rPr lang="en-IN" sz="1400" dirty="0">
                <a:solidFill>
                  <a:schemeClr val="bg2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"The Role of AI in Shaping the Future of IT Services"</a:t>
            </a:r>
          </a:p>
          <a:p>
            <a:pPr marL="139700" indent="0">
              <a:spcBef>
                <a:spcPts val="1200"/>
              </a:spcBef>
              <a:buClr>
                <a:srgbClr val="000000"/>
              </a:buClr>
              <a:buSzPts val="1400"/>
              <a:buAutoNum type="arabicPeriod"/>
              <a:tabLst>
                <a:tab pos="457200" algn="l"/>
              </a:tabLst>
            </a:pPr>
            <a:r>
              <a:rPr lang="en-IN" sz="1400" dirty="0">
                <a:solidFill>
                  <a:schemeClr val="bg2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"Best Practices for Cloud Migration in 2025"</a:t>
            </a:r>
          </a:p>
          <a:p>
            <a:pPr marL="139700" indent="0">
              <a:spcBef>
                <a:spcPts val="1200"/>
              </a:spcBef>
              <a:buClr>
                <a:srgbClr val="000000"/>
              </a:buClr>
              <a:buSzPts val="1400"/>
              <a:buAutoNum type="arabicPeriod"/>
              <a:tabLst>
                <a:tab pos="457200" algn="l"/>
              </a:tabLst>
            </a:pPr>
            <a:r>
              <a:rPr lang="en-IN" sz="1400" dirty="0">
                <a:solidFill>
                  <a:schemeClr val="bg2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"How Digital Transformation Drives Retail Success"</a:t>
            </a:r>
          </a:p>
          <a:p>
            <a:pPr marL="13970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IN"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581550" y="293914"/>
            <a:ext cx="7980900" cy="4358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sz="1800" b="1" kern="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sz="18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Actionable Content Plan:</a:t>
            </a:r>
            <a:endParaRPr lang="en-IN" sz="18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Publish 3 blogs per month targeting primary keywords.</a:t>
            </a:r>
            <a:endParaRPr lang="en-IN" sz="18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Develop whitepapers showcasing success stories in cloud consulting.</a:t>
            </a:r>
            <a:endParaRPr lang="en-IN" sz="18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Update old blogs with new statistics and insights.</a:t>
            </a:r>
            <a:endParaRPr lang="en-IN" sz="18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601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819150" y="327525"/>
            <a:ext cx="75057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6 - Off-Page SEO</a:t>
            </a:r>
            <a:endParaRPr dirty="0"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334736" y="896625"/>
            <a:ext cx="8465314" cy="3919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0000"/>
                </a:solidFill>
                <a:latin typeface="+mn-lt"/>
                <a:ea typeface="Arial"/>
                <a:cs typeface="Arial"/>
                <a:sym typeface="Arial"/>
              </a:rPr>
              <a:t>Off-Page SEO Plan and Strategy: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Link Building:</a:t>
            </a:r>
            <a:endParaRPr lang="en-IN" sz="16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Secure backlinks from Forbes, Gartner, and IT journals.</a:t>
            </a:r>
            <a:endParaRPr lang="en-IN" sz="16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Guest Blogging:</a:t>
            </a:r>
            <a:endParaRPr lang="en-IN" sz="16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Collaborate with IT-focused blogs like CIO.com.</a:t>
            </a:r>
            <a:endParaRPr lang="en-IN" sz="16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Online Directories:</a:t>
            </a:r>
            <a:endParaRPr lang="en-IN" sz="16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List Infosys on Clutch and G2.</a:t>
            </a:r>
            <a:endParaRPr lang="en-IN" sz="16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819150" y="320314"/>
            <a:ext cx="75057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6 - Off-Page SEO</a:t>
            </a:r>
            <a:endParaRPr dirty="0"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819149" y="896625"/>
            <a:ext cx="7505701" cy="3919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IN" sz="1600" b="1" kern="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16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4.     Social Media Marketing:</a:t>
            </a:r>
            <a:endParaRPr lang="en-IN" sz="16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Focus on LinkedIn and Twitter for professional outreach.</a:t>
            </a:r>
            <a:endParaRPr lang="en-IN" sz="16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16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5.     Online Reviews:</a:t>
            </a:r>
            <a:endParaRPr lang="en-IN" sz="16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Encourage satisfied clients to share reviews on G2 and Gartner.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600" kern="100" dirty="0"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en-IN" sz="1600" b="1" dirty="0">
                <a:effectLst/>
                <a:latin typeface="+mn-lt"/>
                <a:ea typeface="Times New Roman" panose="02020603050405020304" pitchFamily="18" charset="0"/>
              </a:rPr>
              <a:t>Tools used:</a:t>
            </a:r>
            <a:r>
              <a:rPr lang="en-IN" sz="1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N" sz="1600" dirty="0" err="1">
                <a:effectLst/>
                <a:latin typeface="+mn-lt"/>
                <a:ea typeface="Times New Roman" panose="02020603050405020304" pitchFamily="18" charset="0"/>
              </a:rPr>
              <a:t>Ahrefs</a:t>
            </a:r>
            <a:r>
              <a:rPr lang="en-IN" sz="1600" dirty="0">
                <a:effectLst/>
                <a:latin typeface="+mn-lt"/>
                <a:ea typeface="Times New Roman" panose="02020603050405020304" pitchFamily="18" charset="0"/>
              </a:rPr>
              <a:t> Backlink Checker, </a:t>
            </a:r>
            <a:r>
              <a:rPr lang="en-IN" sz="1600" dirty="0" err="1">
                <a:effectLst/>
                <a:latin typeface="+mn-lt"/>
                <a:ea typeface="Times New Roman" panose="02020603050405020304" pitchFamily="18" charset="0"/>
              </a:rPr>
              <a:t>BuzzStream</a:t>
            </a:r>
            <a:r>
              <a:rPr lang="en-IN" sz="1600" dirty="0">
                <a:effectLst/>
                <a:latin typeface="+mn-lt"/>
                <a:ea typeface="Times New Roman" panose="02020603050405020304" pitchFamily="18" charset="0"/>
              </a:rPr>
              <a:t> (for outreach), Social Blade (for social performance).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IN" sz="1600" dirty="0"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0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819150" y="410025"/>
            <a:ext cx="75057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Outcome of the Project:</a:t>
            </a:r>
            <a:endParaRPr dirty="0"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1"/>
          </p:nvPr>
        </p:nvSpPr>
        <p:spPr>
          <a:xfrm>
            <a:off x="581550" y="979125"/>
            <a:ext cx="7980900" cy="3845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improving your website's content and structure based on what the analysis shows.</a:t>
            </a: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and follow a content plan that uses specific keywords to attract more visitors.</a:t>
            </a: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on building links from other websites and increasing brand visibility online.</a:t>
            </a: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endParaRPr lang="en-US"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605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233A44"/>
              </a:buClr>
              <a:buSzPts val="1300"/>
              <a:buFont typeface="Calibri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233A44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KPIs to Monitor:</a:t>
            </a:r>
            <a:endParaRPr kumimoji="0" lang="en-IN" sz="1600" b="0" i="0" u="none" strike="noStrike" kern="100" cap="none" spc="0" normalizeH="0" baseline="0" noProof="0" dirty="0">
              <a:ln>
                <a:noFill/>
              </a:ln>
              <a:solidFill>
                <a:srgbClr val="233A44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  <a:sym typeface="Calibri"/>
            </a:endParaRPr>
          </a:p>
          <a:p>
            <a:pPr indent="-323850" defTabSz="914400" eaLnBrk="1" fontAlgn="auto" latinLnBrk="0" hangingPunct="1">
              <a:spcBef>
                <a:spcPts val="1200"/>
              </a:spcBef>
              <a:buClr>
                <a:srgbClr val="000000"/>
              </a:buClr>
              <a:buSzPts val="1500"/>
              <a:buFont typeface="Arial"/>
              <a:buChar char="●"/>
              <a:tabLst>
                <a:tab pos="457200" algn="l"/>
              </a:tabLst>
              <a:defRPr/>
            </a:pPr>
            <a:r>
              <a:rPr lang="en-IN" sz="1500" dirty="0">
                <a:solidFill>
                  <a:srgbClr val="000000"/>
                </a:solidFill>
                <a:latin typeface="Arial"/>
                <a:cs typeface="Arial"/>
              </a:rPr>
              <a:t>Backlinks: Increase by 10% over the next quarter.</a:t>
            </a:r>
          </a:p>
          <a:p>
            <a:pPr indent="-323850" defTabSz="914400" eaLnBrk="1" fontAlgn="auto" latinLnBrk="0" hangingPunct="1">
              <a:spcBef>
                <a:spcPts val="1200"/>
              </a:spcBef>
              <a:buClr>
                <a:srgbClr val="000000"/>
              </a:buClr>
              <a:buSzPts val="1500"/>
              <a:buFont typeface="Arial"/>
              <a:buChar char="●"/>
              <a:tabLst>
                <a:tab pos="457200" algn="l"/>
              </a:tabLst>
              <a:defRPr/>
            </a:pPr>
            <a:r>
              <a:rPr lang="en-IN" sz="1500" dirty="0">
                <a:solidFill>
                  <a:srgbClr val="000000"/>
                </a:solidFill>
                <a:latin typeface="Arial"/>
                <a:cs typeface="Arial"/>
              </a:rPr>
              <a:t>Domain Authority: Improve by 2 points.</a:t>
            </a:r>
          </a:p>
          <a:p>
            <a:pPr indent="-323850" defTabSz="914400" eaLnBrk="1" fontAlgn="auto" latinLnBrk="0" hangingPunct="1">
              <a:spcBef>
                <a:spcPts val="1200"/>
              </a:spcBef>
              <a:buClr>
                <a:srgbClr val="000000"/>
              </a:buClr>
              <a:buSzPts val="1500"/>
              <a:buFont typeface="Arial"/>
              <a:buChar char="●"/>
              <a:tabLst>
                <a:tab pos="457200" algn="l"/>
              </a:tabLst>
              <a:defRPr/>
            </a:pPr>
            <a:r>
              <a:rPr lang="en-IN" sz="1500" dirty="0">
                <a:solidFill>
                  <a:srgbClr val="000000"/>
                </a:solidFill>
                <a:latin typeface="Arial"/>
                <a:cs typeface="Arial"/>
              </a:rPr>
              <a:t>Social Media Engagement: Grow impressions by 15%.</a:t>
            </a: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endParaRPr lang="en-US"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endParaRPr lang="en-IN"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819150" y="327525"/>
            <a:ext cx="75057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581550" y="816429"/>
            <a:ext cx="7980900" cy="3999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This SEO audit report provides a clear roadmap to improve </a:t>
            </a:r>
            <a:r>
              <a:rPr lang="en-US" sz="1600" b="1" dirty="0" err="1"/>
              <a:t>Infosys.com</a:t>
            </a:r>
            <a:r>
              <a:rPr lang="en-US" sz="1600" dirty="0" err="1"/>
              <a:t>’s</a:t>
            </a:r>
            <a:r>
              <a:rPr lang="en-US" sz="1600" dirty="0"/>
              <a:t> online visibility and search engine rankings. By acting on the recommended strategies, including on-page SEO improvements, targeted content creation, and off-page SEO tactics, Infosys can:</a:t>
            </a:r>
          </a:p>
          <a:p>
            <a:r>
              <a:rPr lang="en-US" sz="1600" dirty="0"/>
              <a:t>Attract more organic traffic and high-quality leads.</a:t>
            </a:r>
          </a:p>
          <a:p>
            <a:r>
              <a:rPr lang="en-US" sz="1600" dirty="0"/>
              <a:t>Strengthen its position as a global leader in IT and consulting services.</a:t>
            </a:r>
          </a:p>
          <a:p>
            <a:r>
              <a:rPr lang="en-US" sz="1600" dirty="0"/>
              <a:t>Build a sustainable and competitive online presence.</a:t>
            </a:r>
          </a:p>
          <a:p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Monitoring key performance indicators, such as an increase in backlinks, enhanced domain authority, and improved social media engagement, will ensure consistent progress and long-term success for Infosys.com.</a:t>
            </a:r>
            <a:endParaRPr lang="en-IN" sz="12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581475"/>
            <a:ext cx="75057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 Selection</a:t>
            </a:r>
            <a:endParaRPr dirty="0"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320550"/>
            <a:ext cx="7505700" cy="3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I selected the company “</a:t>
            </a:r>
            <a:r>
              <a:rPr lang="en-IN" sz="1400" b="1" dirty="0">
                <a:latin typeface="Arial"/>
                <a:ea typeface="Arial"/>
                <a:cs typeface="Arial"/>
                <a:sym typeface="Arial"/>
              </a:rPr>
              <a:t>Infosys</a:t>
            </a: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IN" sz="14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https://www.infosys.com/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” for this SEO project.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About </a:t>
            </a:r>
            <a:r>
              <a:rPr lang="en-IN" sz="1400" b="1" dirty="0">
                <a:latin typeface="Arial"/>
                <a:ea typeface="Arial"/>
                <a:cs typeface="Arial"/>
                <a:sym typeface="Arial"/>
              </a:rPr>
              <a:t>Infosys</a:t>
            </a: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Infosys is a global leader in next-generation digital services and consulting. They help businesses navigate their digital transformation by leveraging AI-powered solutions, cloud capabilities, and agile digital strategies.</a:t>
            </a:r>
            <a:endParaRPr lang="en-IN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I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Presence:</a:t>
            </a: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a presence in over 56 countries and annual revenue of $18.8 billion, Infosys supports clients across industries such as financial services, healthcare, and technology. Their focus on continuous innovation, digital trust, and sustainability enables them to create a lasting impact for businesses and communities globally.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2" name="Rectangle 221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7" name="Google Shape;207;p26"/>
          <p:cNvSpPr txBox="1">
            <a:spLocks noGrp="1"/>
          </p:cNvSpPr>
          <p:nvPr>
            <p:ph type="title"/>
          </p:nvPr>
        </p:nvSpPr>
        <p:spPr>
          <a:xfrm>
            <a:off x="4938900" y="725375"/>
            <a:ext cx="3113479" cy="1780887"/>
          </a:xfrm>
          <a:prstGeom prst="rect">
            <a:avLst/>
          </a:prstGeom>
        </p:spPr>
        <p:txBody>
          <a:bodyPr spcFirstLastPara="1" vert="horz" lIns="91440" tIns="45720" rIns="91440" bIns="0" rtlCol="0" anchor="b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solidFill>
                  <a:schemeClr val="tx1"/>
                </a:solidFill>
              </a:rPr>
              <a:t>Thank You!</a:t>
            </a:r>
          </a:p>
        </p:txBody>
      </p:sp>
      <p:pic>
        <p:nvPicPr>
          <p:cNvPr id="211" name="Graphic 210" descr="Smiling Face with No Fill">
            <a:extLst>
              <a:ext uri="{FF2B5EF4-FFF2-40B4-BE49-F238E27FC236}">
                <a16:creationId xmlns:a16="http://schemas.microsoft.com/office/drawing/2014/main" id="{A568831C-DFA6-6EBB-DA85-D5528CBA9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901" y="604187"/>
            <a:ext cx="3495571" cy="3495571"/>
          </a:xfrm>
          <a:prstGeom prst="rect">
            <a:avLst/>
          </a:prstGeom>
        </p:spPr>
      </p:pic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4735" y="2644872"/>
            <a:ext cx="311244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8" name="Picture 227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581475"/>
            <a:ext cx="75057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Company</a:t>
            </a:r>
            <a:endParaRPr dirty="0"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320550"/>
            <a:ext cx="7505700" cy="3410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Their services are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6050" indent="0">
              <a:buNone/>
            </a:pPr>
            <a:r>
              <a:rPr lang="en-IN" sz="1400" b="1" dirty="0">
                <a:solidFill>
                  <a:srgbClr val="000000"/>
                </a:solidFill>
                <a:latin typeface="Arial"/>
                <a:cs typeface="Arial"/>
              </a:rPr>
              <a:t>Advanced Analytics: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400">
                <a:solidFill>
                  <a:srgbClr val="000000"/>
                </a:solidFill>
                <a:latin typeface="Arial"/>
                <a:cs typeface="Arial"/>
              </a:rPr>
              <a:t>Predictive Analytics		</a:t>
            </a:r>
            <a:endParaRPr lang="en-IN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Machine Learning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Data Science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Big Data Management</a:t>
            </a:r>
            <a:b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</a:br>
            <a:endParaRPr lang="en-IN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46050" indent="0">
              <a:buNone/>
            </a:pPr>
            <a:r>
              <a:rPr lang="en-IN" sz="1400" b="1" dirty="0">
                <a:solidFill>
                  <a:srgbClr val="000000"/>
                </a:solidFill>
                <a:latin typeface="Arial"/>
                <a:cs typeface="Arial"/>
              </a:rPr>
              <a:t>Artificial Intelligence: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Natural Language Processing (NLP)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AI-powered Automation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Computer Vision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AI for Business Optimization</a:t>
            </a: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IN"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581475"/>
            <a:ext cx="75057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Company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1320550"/>
            <a:ext cx="7505700" cy="3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Intelligence: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Visualization &amp; Dashboards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Enterprise Reporting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Analytics Platforms Integration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Management Solutions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327034"/>
            <a:ext cx="7505700" cy="489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1 - Initial Audit:</a:t>
            </a:r>
            <a:endParaRPr dirty="0"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461282" y="758816"/>
            <a:ext cx="8221436" cy="4057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IN" sz="1400" b="1" dirty="0">
                <a:solidFill>
                  <a:srgbClr val="000000"/>
                </a:solidFill>
                <a:latin typeface="Arial"/>
                <a:cs typeface="Arial"/>
              </a:rPr>
              <a:t>   Website Overview:</a:t>
            </a:r>
          </a:p>
          <a:p>
            <a:pPr indent="-317500">
              <a:buClr>
                <a:srgbClr val="000000"/>
              </a:buClr>
              <a:buSzPts val="1400"/>
              <a:buFont typeface="Arial"/>
              <a:buChar char="●"/>
              <a:tabLst>
                <a:tab pos="457200" algn="l"/>
              </a:tabLst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Website Name: Infosys</a:t>
            </a:r>
          </a:p>
          <a:p>
            <a:pPr indent="-317500">
              <a:buClr>
                <a:srgbClr val="000000"/>
              </a:buClr>
              <a:buSzPts val="1400"/>
              <a:buFont typeface="Arial"/>
              <a:buChar char="●"/>
              <a:tabLst>
                <a:tab pos="457200" algn="l"/>
              </a:tabLst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URL: https://www.infosys.com/</a:t>
            </a:r>
          </a:p>
          <a:p>
            <a:pPr indent="-317500">
              <a:buClr>
                <a:srgbClr val="000000"/>
              </a:buClr>
              <a:buSzPts val="1400"/>
              <a:buFont typeface="Arial"/>
              <a:buChar char="●"/>
              <a:tabLst>
                <a:tab pos="457200" algn="l"/>
              </a:tabLst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Industry/Domain: IT Services &amp; Consulting</a:t>
            </a:r>
          </a:p>
          <a:p>
            <a:pPr marL="139700" indent="0">
              <a:buClr>
                <a:srgbClr val="000000"/>
              </a:buClr>
              <a:buSzPts val="1400"/>
              <a:buNone/>
              <a:tabLst>
                <a:tab pos="457200" algn="l"/>
              </a:tabLst>
            </a:pPr>
            <a:endParaRPr lang="en-IN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39700" indent="0">
              <a:buClr>
                <a:srgbClr val="000000"/>
              </a:buClr>
              <a:buSzPts val="1400"/>
              <a:buNone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Audit Summary: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Strengths:</a:t>
            </a:r>
          </a:p>
          <a:p>
            <a:pPr indent="-317500"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Clean and professional design.</a:t>
            </a:r>
          </a:p>
          <a:p>
            <a:pPr indent="-317500"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Secure HTTPS connection.</a:t>
            </a:r>
          </a:p>
          <a:p>
            <a:pPr indent="-317500"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Well-structured service pages.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Weaknesses:</a:t>
            </a:r>
          </a:p>
          <a:p>
            <a:endParaRPr lang="en-IN" dirty="0">
              <a:effectLst/>
            </a:endParaRPr>
          </a:p>
          <a:p>
            <a:pPr marL="457200" lvl="1" indent="-317500">
              <a:buClr>
                <a:srgbClr val="000000"/>
              </a:buClr>
              <a:buSzPts val="1400"/>
              <a:buFont typeface="Arial"/>
              <a:buChar char="●"/>
              <a:tabLst>
                <a:tab pos="914400" algn="l"/>
              </a:tabLst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Limited keyword optimisation in meta descriptions.</a:t>
            </a:r>
          </a:p>
          <a:p>
            <a:pPr marL="457200" lvl="1" indent="-317500">
              <a:buClr>
                <a:srgbClr val="000000"/>
              </a:buClr>
              <a:buSzPts val="1400"/>
              <a:buFont typeface="Arial"/>
              <a:buChar char="●"/>
              <a:tabLst>
                <a:tab pos="914400" algn="l"/>
              </a:tabLst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Lack of consistent alt text for images.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IN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715735" y="337986"/>
            <a:ext cx="7712529" cy="4467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defTabSz="914400" eaLnBrk="1" fontAlgn="auto" latinLnBrk="0" hangingPunct="1">
              <a:lnSpc>
                <a:spcPct val="150000"/>
              </a:lnSpc>
              <a:spcBef>
                <a:spcPts val="1200"/>
              </a:spcBef>
              <a:buNone/>
              <a:tabLst/>
              <a:defRPr/>
            </a:pPr>
            <a:r>
              <a:rPr lang="en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Current Performance:</a:t>
            </a:r>
            <a:endParaRPr kumimoji="0" lang="en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>
                <a:tab pos="457200" algn="l"/>
              </a:tabLst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Calibri"/>
              </a:rPr>
              <a:t>Organic Traffic (Monthly): Estimated 2M+ (using SEMrush/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Calibri"/>
              </a:rPr>
              <a:t>Ahrefs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Calibri"/>
              </a:rPr>
              <a:t>)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>
                <a:tab pos="457200" algn="l"/>
              </a:tabLst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Calibri"/>
              </a:rPr>
              <a:t>Domain Authority: 84 (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Calibri"/>
              </a:rPr>
              <a:t>Ahrefs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Calibri"/>
              </a:rPr>
              <a:t>)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>
                <a:tab pos="457200" algn="l"/>
              </a:tabLst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Calibri"/>
              </a:rPr>
              <a:t>Total Backlinks: 16M+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>
                <a:tab pos="457200" algn="l"/>
              </a:tabLst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Arial"/>
                <a:sym typeface="Calibri"/>
              </a:rPr>
              <a:t>Loading Speed: Mobile (4.3s), Desktop (2.9s)</a:t>
            </a:r>
          </a:p>
          <a:p>
            <a:pPr marL="139700" lvl="1" indent="0">
              <a:lnSpc>
                <a:spcPct val="150000"/>
              </a:lnSpc>
              <a:buClr>
                <a:srgbClr val="000000"/>
              </a:buClr>
              <a:buSzPts val="1400"/>
              <a:buNone/>
              <a:tabLst>
                <a:tab pos="914400" algn="l"/>
              </a:tabLst>
            </a:pPr>
            <a:endParaRPr lang="en-IN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39700" indent="0">
              <a:lnSpc>
                <a:spcPct val="150000"/>
              </a:lnSpc>
              <a:buClr>
                <a:srgbClr val="000000"/>
              </a:buClr>
              <a:buSzPts val="1400"/>
              <a:buNone/>
              <a:tabLst>
                <a:tab pos="457200" algn="l"/>
              </a:tabLst>
              <a:defRPr/>
            </a:pPr>
            <a:r>
              <a:rPr lang="en-IN" sz="1400" b="1" dirty="0">
                <a:solidFill>
                  <a:srgbClr val="000000"/>
                </a:solidFill>
                <a:latin typeface="Arial"/>
                <a:cs typeface="Arial"/>
              </a:rPr>
              <a:t>Tools used:</a:t>
            </a: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 SEMrush (for domain analysis), </a:t>
            </a:r>
            <a:r>
              <a:rPr lang="en-IN" sz="1400" dirty="0" err="1">
                <a:solidFill>
                  <a:srgbClr val="000000"/>
                </a:solidFill>
                <a:latin typeface="Arial"/>
                <a:cs typeface="Arial"/>
              </a:rPr>
              <a:t>Ahrefs</a:t>
            </a: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 (for backlink analysis), and Google Page Speed Insights (for speed testing).</a:t>
            </a:r>
          </a:p>
          <a:p>
            <a:pPr marL="139700" indent="0">
              <a:lnSpc>
                <a:spcPct val="150000"/>
              </a:lnSpc>
              <a:buClr>
                <a:srgbClr val="000000"/>
              </a:buClr>
              <a:buSzPts val="1400"/>
              <a:buNone/>
              <a:tabLst>
                <a:tab pos="457200" algn="l"/>
              </a:tabLst>
              <a:defRPr/>
            </a:pPr>
            <a:endParaRPr lang="en-IN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39700" indent="0">
              <a:lnSpc>
                <a:spcPct val="150000"/>
              </a:lnSpc>
              <a:buClr>
                <a:srgbClr val="000000"/>
              </a:buClr>
              <a:buSzPts val="1400"/>
              <a:buNone/>
              <a:tabLst>
                <a:tab pos="457200" algn="l"/>
              </a:tabLst>
              <a:defRPr/>
            </a:pPr>
            <a:r>
              <a:rPr lang="en-IN" sz="1400" b="1" dirty="0">
                <a:solidFill>
                  <a:srgbClr val="000000"/>
                </a:solidFill>
                <a:latin typeface="Arial"/>
                <a:cs typeface="Arial"/>
              </a:rPr>
              <a:t>Actionable Items:</a:t>
            </a:r>
          </a:p>
          <a:p>
            <a:pPr indent="-317500">
              <a:lnSpc>
                <a:spcPct val="150000"/>
              </a:lnSpc>
              <a:buClr>
                <a:srgbClr val="000000"/>
              </a:buClr>
              <a:buSzPts val="1400"/>
              <a:buFont typeface="Arial"/>
              <a:buChar char="●"/>
              <a:tabLst>
                <a:tab pos="457200" algn="l"/>
              </a:tabLst>
              <a:defRPr/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Improve meta descriptions for targeted pages.</a:t>
            </a:r>
          </a:p>
          <a:p>
            <a:pPr indent="-317500">
              <a:lnSpc>
                <a:spcPct val="150000"/>
              </a:lnSpc>
              <a:buClr>
                <a:srgbClr val="000000"/>
              </a:buClr>
              <a:buSzPts val="1400"/>
              <a:buFont typeface="Arial"/>
              <a:buChar char="●"/>
              <a:tabLst>
                <a:tab pos="457200" algn="l"/>
              </a:tabLst>
              <a:defRPr/>
            </a:pP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Add alt text and optimize file names for all images.</a:t>
            </a:r>
          </a:p>
          <a:p>
            <a:pPr marL="139700" lvl="1" indent="0">
              <a:buClr>
                <a:srgbClr val="000000"/>
              </a:buClr>
              <a:buSzPts val="1400"/>
              <a:buNone/>
              <a:tabLst>
                <a:tab pos="914400" algn="l"/>
              </a:tabLst>
            </a:pPr>
            <a:endParaRPr lang="en-IN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422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320314"/>
            <a:ext cx="75057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2 - Keyword Research: </a:t>
            </a:r>
            <a:endParaRPr dirty="0"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827314" y="765996"/>
            <a:ext cx="7505700" cy="4140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spcBef>
                <a:spcPts val="1200"/>
              </a:spcBef>
              <a:buClr>
                <a:srgbClr val="000000"/>
              </a:buClr>
              <a:buSzPts val="1400"/>
              <a:buNone/>
            </a:pPr>
            <a:r>
              <a:rPr lang="en-IN" sz="1400" b="1" dirty="0">
                <a:solidFill>
                  <a:srgbClr val="000000"/>
                </a:solidFill>
                <a:latin typeface="Arial"/>
                <a:cs typeface="Arial"/>
              </a:rPr>
              <a:t>Tools used: </a:t>
            </a: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Google Keyword Planner, </a:t>
            </a:r>
            <a:r>
              <a:rPr lang="en-IN" sz="1400" dirty="0" err="1">
                <a:solidFill>
                  <a:srgbClr val="000000"/>
                </a:solidFill>
                <a:latin typeface="Arial"/>
                <a:cs typeface="Arial"/>
              </a:rPr>
              <a:t>Ahrefs</a:t>
            </a: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 Keyword Explorer, </a:t>
            </a:r>
            <a:r>
              <a:rPr lang="en-IN" sz="1400" dirty="0" err="1">
                <a:solidFill>
                  <a:srgbClr val="000000"/>
                </a:solidFill>
                <a:latin typeface="Arial"/>
                <a:cs typeface="Arial"/>
              </a:rPr>
              <a:t>WordStream</a:t>
            </a:r>
            <a:r>
              <a:rPr lang="en-IN" sz="140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n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39700" indent="0">
              <a:spcBef>
                <a:spcPts val="1200"/>
              </a:spcBef>
              <a:buClr>
                <a:srgbClr val="000000"/>
              </a:buClr>
              <a:buSzPts val="1400"/>
              <a:buNone/>
            </a:pPr>
            <a:r>
              <a:rPr lang="en-IN" sz="1400" b="1" kern="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Keyword Analysis:</a:t>
            </a:r>
          </a:p>
          <a:p>
            <a:pPr marL="139700" indent="0">
              <a:spcBef>
                <a:spcPts val="1200"/>
              </a:spcBef>
              <a:buClr>
                <a:srgbClr val="000000"/>
              </a:buClr>
              <a:buSzPts val="1400"/>
              <a:buNone/>
            </a:pP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Primary Keywords:</a:t>
            </a:r>
            <a:endParaRPr lang="en-IN" sz="12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chemeClr val="bg2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IT Consulting Services</a:t>
            </a:r>
            <a:endParaRPr lang="en-IN" sz="1200" kern="100" dirty="0">
              <a:solidFill>
                <a:schemeClr val="bg2"/>
              </a:solidFill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chemeClr val="bg2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Cloud Solutions</a:t>
            </a:r>
            <a:endParaRPr lang="en-IN" sz="1200" kern="100" dirty="0">
              <a:solidFill>
                <a:schemeClr val="bg2"/>
              </a:solidFill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Secondary Keywords:</a:t>
            </a:r>
            <a:endParaRPr lang="en-IN" sz="12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chemeClr val="bg2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Digital Transformation Services</a:t>
            </a:r>
            <a:endParaRPr lang="en-IN" sz="1200" kern="100" dirty="0">
              <a:solidFill>
                <a:schemeClr val="bg2"/>
              </a:solidFill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chemeClr val="bg2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Enterprise Analytics Solutions</a:t>
            </a:r>
            <a:endParaRPr lang="en-IN" sz="1200" kern="100" dirty="0">
              <a:solidFill>
                <a:schemeClr val="bg2"/>
              </a:solidFill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Long-Tail Keywords:</a:t>
            </a:r>
            <a:endParaRPr lang="en-IN" sz="12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chemeClr val="bg2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Best cloud consulting services in India</a:t>
            </a:r>
            <a:endParaRPr lang="en-IN" sz="1200" kern="100" dirty="0">
              <a:solidFill>
                <a:schemeClr val="bg2"/>
              </a:solidFill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chemeClr val="bg2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How to implement digital transformation effectively</a:t>
            </a:r>
            <a:endParaRPr lang="en-IN" sz="1200" kern="100" dirty="0">
              <a:solidFill>
                <a:schemeClr val="bg2"/>
              </a:solidFill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sz="15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819150" y="308795"/>
            <a:ext cx="7505700" cy="4499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400" b="1" kern="0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Competitor Analysis:</a:t>
            </a:r>
            <a:endParaRPr lang="en-IN" sz="1400" kern="100" dirty="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Competitor 1:</a:t>
            </a:r>
            <a:endParaRPr lang="en-IN" sz="12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IN" sz="1400" kern="0" dirty="0">
                <a:solidFill>
                  <a:schemeClr val="bg2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Tech Mahindra</a:t>
            </a:r>
            <a:endParaRPr lang="en-IN" sz="1400" kern="100" dirty="0">
              <a:solidFill>
                <a:schemeClr val="bg2"/>
              </a:solidFill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Keywords Targeted: </a:t>
            </a:r>
            <a:r>
              <a:rPr lang="en-IN" sz="1400" b="1" kern="0" dirty="0">
                <a:solidFill>
                  <a:schemeClr val="bg2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400" kern="0" dirty="0">
                <a:solidFill>
                  <a:schemeClr val="bg2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IT Managed Services, Cloud Computing Solutions"</a:t>
            </a:r>
            <a:endParaRPr lang="en-IN" sz="1400" kern="100" dirty="0">
              <a:solidFill>
                <a:schemeClr val="bg2"/>
              </a:solidFill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dirty="0">
                <a:latin typeface="+mn-lt"/>
                <a:cs typeface="Times New Roman" panose="02020603050405020304" pitchFamily="18" charset="0"/>
              </a:rPr>
              <a:t>Competitor 2: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dirty="0">
                <a:latin typeface="+mn-lt"/>
                <a:cs typeface="Times New Roman" panose="02020603050405020304" pitchFamily="18" charset="0"/>
              </a:rPr>
              <a:t>Name: </a:t>
            </a:r>
            <a:r>
              <a:rPr lang="en-IN" sz="140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Wipro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dirty="0">
                <a:latin typeface="+mn-lt"/>
                <a:cs typeface="Times New Roman" panose="02020603050405020304" pitchFamily="18" charset="0"/>
              </a:rPr>
              <a:t>Keywords Targeted: </a:t>
            </a:r>
            <a:r>
              <a:rPr lang="en-IN" sz="140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"AI and Machine Learning Solutions“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2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Recommendations: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Focus on niche long-tail keywords for less competition.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Create content clusters targeting "Digital Transformation" and "Cloud Solutions."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IN" sz="1400" b="1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9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19150" y="327525"/>
            <a:ext cx="75057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3 - On-Page SEO Optimization Audit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318407" y="896625"/>
            <a:ext cx="8481643" cy="3919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000"/>
              <a:buNone/>
              <a:tabLst>
                <a:tab pos="457200" algn="l"/>
              </a:tabLst>
            </a:pPr>
            <a:endParaRPr lang="en-IN" sz="1600" b="1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endParaRPr lang="en-IN" sz="1600" b="1" dirty="0">
              <a:latin typeface="+mj-lt"/>
              <a:ea typeface="Times New Roman" panose="02020603050405020304" pitchFamily="18" charset="0"/>
            </a:endParaRP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en-IN" sz="1600" b="1" dirty="0">
                <a:effectLst/>
                <a:latin typeface="+mj-lt"/>
                <a:ea typeface="Times New Roman" panose="02020603050405020304" pitchFamily="18" charset="0"/>
              </a:rPr>
              <a:t>Tools used: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chemeClr val="bg2"/>
                </a:solidFill>
                <a:effectLst/>
                <a:latin typeface="+mn-lt"/>
                <a:ea typeface="Times New Roman" panose="02020603050405020304" pitchFamily="18" charset="0"/>
              </a:rPr>
              <a:t>Rank Math SEO Analyzer, Screaming Frog, Google Search Console.</a:t>
            </a:r>
          </a:p>
          <a:p>
            <a:pPr marL="14605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sz="1400" dirty="0">
              <a:solidFill>
                <a:schemeClr val="bg2"/>
              </a:solidFill>
              <a:latin typeface="+mn-lt"/>
              <a:ea typeface="Times New Roman" panose="02020603050405020304" pitchFamily="18" charset="0"/>
            </a:endParaRPr>
          </a:p>
          <a:p>
            <a:pPr marL="14605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600" b="1" dirty="0">
                <a:latin typeface="+mn-lt"/>
              </a:rPr>
              <a:t>Selected Pages: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6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Page 1: </a:t>
            </a:r>
            <a:r>
              <a:rPr lang="fr-FR" sz="16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https://www.infosys.com/services/consulting.html</a:t>
            </a:r>
            <a:r>
              <a:rPr lang="fr-FR" sz="16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6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Page 2: </a:t>
            </a:r>
            <a:r>
              <a:rPr lang="fr-FR" sz="16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https://www.infosys.com/services/cloud.html</a:t>
            </a:r>
            <a:r>
              <a:rPr lang="fr-FR" sz="16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6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Page 3: </a:t>
            </a:r>
            <a:r>
              <a:rPr lang="fr-FR" sz="16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https://www.infosys.com/industries/retail.html</a:t>
            </a:r>
            <a:r>
              <a:rPr lang="fr-FR" sz="16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endParaRPr lang="en-IN" sz="1400" dirty="0">
              <a:solidFill>
                <a:schemeClr val="bg2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270</TotalTime>
  <Words>1205</Words>
  <Application>Microsoft Office PowerPoint</Application>
  <PresentationFormat>On-screen Show (16:9)</PresentationFormat>
  <Paragraphs>173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Garamond</vt:lpstr>
      <vt:lpstr>Courier New</vt:lpstr>
      <vt:lpstr>Calibri</vt:lpstr>
      <vt:lpstr>Aptos</vt:lpstr>
      <vt:lpstr>Gill Sans MT</vt:lpstr>
      <vt:lpstr>Times New Roman</vt:lpstr>
      <vt:lpstr>Wingdings</vt:lpstr>
      <vt:lpstr>Symbol</vt:lpstr>
      <vt:lpstr>Nunito</vt:lpstr>
      <vt:lpstr>Shift</vt:lpstr>
      <vt:lpstr>Gallery</vt:lpstr>
      <vt:lpstr>Organic</vt:lpstr>
      <vt:lpstr>GUVI Capstone Project -1 Comprehensive SEO Audit &amp; Optimization for Organic Traffic Growth</vt:lpstr>
      <vt:lpstr>Company Selection</vt:lpstr>
      <vt:lpstr>About Company</vt:lpstr>
      <vt:lpstr>About Company</vt:lpstr>
      <vt:lpstr>Task 1 - Initial Audit:</vt:lpstr>
      <vt:lpstr>PowerPoint Presentation</vt:lpstr>
      <vt:lpstr>Task 2 - Keyword Research: </vt:lpstr>
      <vt:lpstr>PowerPoint Presentation</vt:lpstr>
      <vt:lpstr>Task 3 - On-Page SEO Optimization Audit</vt:lpstr>
      <vt:lpstr>PowerPoint Presentation</vt:lpstr>
      <vt:lpstr>Task 3 - On-Page SEO Optimization Audit</vt:lpstr>
      <vt:lpstr>Task 4 - Technical SEO</vt:lpstr>
      <vt:lpstr>PowerPoint Presentation</vt:lpstr>
      <vt:lpstr>Task 5 - Content Strategy</vt:lpstr>
      <vt:lpstr>PowerPoint Presentation</vt:lpstr>
      <vt:lpstr>Task 6 - Off-Page SEO</vt:lpstr>
      <vt:lpstr>Task 6 - Off-Page SEO</vt:lpstr>
      <vt:lpstr>Outcome of the Project: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Arun Ravi</cp:lastModifiedBy>
  <cp:revision>4</cp:revision>
  <dcterms:modified xsi:type="dcterms:W3CDTF">2024-12-02T16:39:55Z</dcterms:modified>
</cp:coreProperties>
</file>