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86C617-1B73-8F79-ABF2-DA88F812F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8CEF04-1520-FA99-2D24-E41DD782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BF76EC-1C59-E2D3-A106-9561A29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3BB371-0796-2B2A-2C8E-E355F6F8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C9D69E-7844-4F7A-C4BE-456DF400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533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F3DF87-0540-7E6B-A4B3-D86DC848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6E5E35F-E385-5D3D-F1D8-4BDB0E23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335A64-0455-9DDA-5E14-EA714CB0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0FACD7-6302-91CB-C48A-0A1EEE2A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3972FB-891A-CC10-C71A-EE9B7D2D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06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702381-01C2-C501-7141-75B98A8FD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42332C-68BA-8206-7E02-076876D33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2BE086-920B-EB35-1B9C-FC1D5BC7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2D0793-95F1-69F6-4315-3B7F03FC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5607E2-6B14-30E9-BE60-E4CA4DEF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08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2698B-22BA-D8EF-6658-0BC91757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2F5788-4BBA-09CC-E096-2C892F3B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FB59A8-9E4C-2F4A-8C60-0451B04E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2B8F36-AB52-AA5D-959D-E77DC7DC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22BC3E-9296-AEAA-8F65-581D8DB9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30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23F990-05D7-1BF0-97D7-46711526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4D9649-5ABE-6BA5-1158-1FE5DB39C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A9ADF5-94E8-8683-F915-FF4EEBA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234A70-4EDE-B3AE-B9D0-E22C72FC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20ABD6-8DE3-34F3-F987-292E564E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197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1BAB0-ED1F-B23E-8521-28B8199E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50F5B-DE46-05E6-C80D-4B0B2B740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BB8BC6-D2E0-2D2F-9690-AD1C08E96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411DA0-4788-131B-C705-31D81E79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626B1B-A102-4199-15D5-09AA2B98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62C73F-025D-03FC-CA2E-26582B35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86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F6DB3-C4D1-C58D-3D0C-ABA5B0AA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FE35F8-06FF-8B0F-EA2E-1FB6790B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F50227-D284-C725-5727-5C00D2A4D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ECBA6CC-5238-8E5E-61E9-D4DFBB0B6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F52A490-90E4-1FA8-E983-F9560EC2A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65D0690-D266-8FC4-573F-33286F12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609F4BA-D430-6122-FDE3-C856A5BE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901C412-0726-DB78-60B5-6264A533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40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6F6FC8-11C3-531F-26D4-16AD4D8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DD60ECA-E76C-4FF1-D604-09CDFA43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958BDD-6967-CE41-2B9B-B224C777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EFD3ADF-6165-B338-9BA8-BEB9C781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76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3112567-1C43-DB77-ED66-7F7A95CA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14343AD-44EA-9487-096C-BE49443D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E746462-2B4E-8634-ECA3-C8ABF2FC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14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65DA30-04F1-C13B-E6A0-089F0EDE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86AFDF-0835-1773-28BF-B4AA1DDE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2F91B91-B4F6-167B-EF34-02EB6C5C2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A4C5B4-0937-5D20-C9E4-CDE177E8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5BC3D1-B94F-5F5C-F1EE-FC85AE2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B857ED-348B-CC3C-A775-208ABD52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3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5FA52B-D781-89EF-E3D0-BFD9A111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744112E-1E9B-CBEE-FDFA-1274ED3F4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1300529-B902-356B-5CB2-2F8A7EF8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5055EE-60C4-1686-8CF6-8BBF2E0A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80E8F-B17F-3CB7-0B7B-71D95F18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EAD838-FE48-542A-8DC4-21F1E133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88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59E3054-C2E3-E2F5-4F4D-257BC3E2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EF1497-9282-8D63-47D0-A87D7C9B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5896A5-9DB6-B527-28F5-CB09C479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1C66-5F6E-4459-87FC-B5A22CB7E486}" type="datetimeFigureOut">
              <a:rPr lang="hu-HU" smtClean="0"/>
              <a:t>2023. 11. 05.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DE3CA0-401D-0B65-2340-DB5CCED6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0C012-AAFF-EE4B-1FA5-D7A117F5F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40B0-533D-4600-B09E-D57DB41CE3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7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8D0316-AB55-6D04-E690-E2E5EA814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chemeClr val="bg1"/>
                </a:solidFill>
              </a:rPr>
              <a:t>CSS animáció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E3A9E0-E1A5-C25E-951F-430CB2F32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</a:rPr>
              <a:t>Budai Bence 2/14sz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9" name="Recording 2023-11-05 185245">
            <a:hlinkClick r:id="" action="ppaction://media"/>
            <a:extLst>
              <a:ext uri="{FF2B5EF4-FFF2-40B4-BE49-F238E27FC236}">
                <a16:creationId xmlns:a16="http://schemas.microsoft.com/office/drawing/2014/main" id="{369D3B99-C954-935F-1202-AEA21478C9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0385" y="2426089"/>
            <a:ext cx="4489052" cy="2177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9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Rectangle 83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BAA2FA1-CC36-2142-E6CC-BACC24A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HTML felépítése</a:t>
            </a:r>
          </a:p>
        </p:txBody>
      </p:sp>
      <p:grpSp>
        <p:nvGrpSpPr>
          <p:cNvPr id="839" name="Group 838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58164E-6F9F-36EE-8300-AF0153C2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Egy szimpla HTML alap</a:t>
            </a:r>
          </a:p>
          <a:p>
            <a:r>
              <a:rPr lang="hu-HU" dirty="0">
                <a:solidFill>
                  <a:schemeClr val="bg1"/>
                </a:solidFill>
              </a:rPr>
              <a:t>&lt;div&gt; - </a:t>
            </a:r>
            <a:r>
              <a:rPr lang="hu-HU" dirty="0" err="1">
                <a:solidFill>
                  <a:schemeClr val="bg1"/>
                </a:solidFill>
              </a:rPr>
              <a:t>ben</a:t>
            </a:r>
            <a:r>
              <a:rPr lang="hu-HU" dirty="0">
                <a:solidFill>
                  <a:schemeClr val="bg1"/>
                </a:solidFill>
              </a:rPr>
              <a:t> létrehoztam egy  h3-as címet és ezt animáltam</a:t>
            </a:r>
          </a:p>
          <a:p>
            <a:r>
              <a:rPr lang="hu-HU" dirty="0">
                <a:solidFill>
                  <a:schemeClr val="bg1"/>
                </a:solidFill>
              </a:rPr>
              <a:t>style.css-t linkeltem be (ebben van kell létrehozni az animációt)</a:t>
            </a:r>
          </a:p>
        </p:txBody>
      </p:sp>
      <p:grpSp>
        <p:nvGrpSpPr>
          <p:cNvPr id="84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Kép 12">
            <a:extLst>
              <a:ext uri="{FF2B5EF4-FFF2-40B4-BE49-F238E27FC236}">
                <a16:creationId xmlns:a16="http://schemas.microsoft.com/office/drawing/2014/main" id="{DEA0807B-BF6B-8118-E619-64EF47CFD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51328" y="1635726"/>
            <a:ext cx="5732206" cy="39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7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C6E644A2-92D3-DB12-56DE-209D28148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5794" y="1257363"/>
            <a:ext cx="7030063" cy="540719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54013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hu-HU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54013" marR="0" lvl="0" indent="-265113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hu-HU" sz="1900" b="1" dirty="0">
                <a:solidFill>
                  <a:schemeClr val="bg1"/>
                </a:solidFill>
                <a:latin typeface="Söhne Mono"/>
              </a:rPr>
              <a:t>text-transform: uppercase; </a:t>
            </a:r>
          </a:p>
          <a:p>
            <a:pPr marL="5461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Ez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szabály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az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elem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szövegét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nagybetűvé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alakítja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354013" marR="0" lvl="0" indent="-265113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hu-HU" sz="1900" b="1" dirty="0">
                <a:solidFill>
                  <a:schemeClr val="bg1"/>
                </a:solidFill>
                <a:latin typeface="Söhne Mono"/>
              </a:rPr>
              <a:t>background-image: linear-gradient(...)</a:t>
            </a:r>
          </a:p>
          <a:p>
            <a:pPr marL="5461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hu-HU" altLang="hu-HU" sz="1700" dirty="0">
                <a:solidFill>
                  <a:schemeClr val="bg1"/>
                </a:solidFill>
                <a:latin typeface="Söhne"/>
              </a:rPr>
              <a:t>Ez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a </a:t>
            </a:r>
            <a:r>
              <a:rPr lang="hu-HU" altLang="hu-HU" sz="1700" dirty="0">
                <a:solidFill>
                  <a:schemeClr val="bg1"/>
                </a:solidFill>
                <a:latin typeface="Söhne"/>
              </a:rPr>
              <a:t>háttérképet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definiálja, amely egy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színátmenetet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használ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háttérkép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létrehozásához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. 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színátmenet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lineárisan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átmenetet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hoz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létre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megadott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színek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között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354013" marR="0" lvl="0" indent="-265113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hu-HU" sz="1900" b="1" dirty="0">
                <a:solidFill>
                  <a:schemeClr val="bg1"/>
                </a:solidFill>
                <a:latin typeface="Söhne Mono"/>
              </a:rPr>
              <a:t>background-size: auto </a:t>
            </a:r>
            <a:r>
              <a:rPr lang="en-US" altLang="hu-HU" sz="1900" b="1" dirty="0" err="1">
                <a:solidFill>
                  <a:schemeClr val="bg1"/>
                </a:solidFill>
                <a:latin typeface="Söhne Mono"/>
              </a:rPr>
              <a:t>auto</a:t>
            </a:r>
            <a:r>
              <a:rPr lang="en-US" altLang="hu-HU" sz="1900" b="1" dirty="0">
                <a:solidFill>
                  <a:schemeClr val="bg1"/>
                </a:solidFill>
                <a:latin typeface="Söhne Mono"/>
              </a:rPr>
              <a:t>;</a:t>
            </a:r>
          </a:p>
          <a:p>
            <a:pPr marL="5461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háttérkép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méreteit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az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alapértelmezett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méretekre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állítja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vissza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354013" marR="0" lvl="0" indent="-265113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hu-HU" sz="1900" b="1" dirty="0">
                <a:solidFill>
                  <a:schemeClr val="bg1"/>
                </a:solidFill>
                <a:latin typeface="Söhne Mono"/>
              </a:rPr>
              <a:t>background-clip: border-box; </a:t>
            </a:r>
          </a:p>
          <a:p>
            <a:pPr marL="5461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háttérkép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tartalmát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határoló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dobozhoz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illeszti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, és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nem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hagy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ki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területet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.</a:t>
            </a:r>
          </a:p>
        </p:txBody>
      </p:sp>
      <p:grpSp>
        <p:nvGrpSpPr>
          <p:cNvPr id="10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8" name="Kép 17">
            <a:extLst>
              <a:ext uri="{FF2B5EF4-FFF2-40B4-BE49-F238E27FC236}">
                <a16:creationId xmlns:a16="http://schemas.microsoft.com/office/drawing/2014/main" id="{6B6B6041-E86F-4FCE-88F0-FEF2D583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1517" y="1257363"/>
            <a:ext cx="4160250" cy="5407192"/>
          </a:xfrm>
          <a:prstGeom prst="rect">
            <a:avLst/>
          </a:prstGeom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30F97528-AF90-B3E7-7063-A510A522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0154"/>
            <a:ext cx="5248221" cy="106720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CSS felépítése</a:t>
            </a:r>
          </a:p>
        </p:txBody>
      </p:sp>
    </p:spTree>
    <p:extLst>
      <p:ext uri="{BB962C8B-B14F-4D97-AF65-F5344CB8AC3E}">
        <p14:creationId xmlns:p14="http://schemas.microsoft.com/office/powerpoint/2010/main" val="101186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C6E644A2-92D3-DB12-56DE-209D28148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5794" y="1257363"/>
            <a:ext cx="7030063" cy="540719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354013" marR="0" lvl="0" indent="-265113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hu-HU" sz="1900" b="1" dirty="0">
                <a:solidFill>
                  <a:schemeClr val="bg1"/>
                </a:solidFill>
                <a:latin typeface="Söhne Mono"/>
              </a:rPr>
              <a:t>background-size: 200% auto; </a:t>
            </a:r>
          </a:p>
          <a:p>
            <a:pPr marL="5461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Meghatározza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háttérkép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méretét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úgy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,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hogy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200%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széles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legyen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és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az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alapértelmezett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magasságú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maradjon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354013" lvl="0" indent="-265113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hu-HU" sz="1900" b="1" dirty="0">
                <a:solidFill>
                  <a:schemeClr val="bg1"/>
                </a:solidFill>
                <a:latin typeface="Söhne Mono"/>
              </a:rPr>
              <a:t>color: #fff;</a:t>
            </a:r>
          </a:p>
          <a:p>
            <a:pPr marL="5461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szöveg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színét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fehérre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állítja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354013" marR="0" lvl="0" indent="-265113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hu-HU" sz="1900" b="1" dirty="0">
                <a:solidFill>
                  <a:schemeClr val="bg1"/>
                </a:solidFill>
                <a:latin typeface="Söhne Mono"/>
              </a:rPr>
              <a:t>background-clip: text; </a:t>
            </a:r>
          </a:p>
          <a:p>
            <a:pPr marL="5461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háttérkép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tartalmát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a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szöveghez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altLang="hu-HU" sz="1700" dirty="0" err="1">
                <a:solidFill>
                  <a:schemeClr val="bg1"/>
                </a:solidFill>
                <a:latin typeface="Söhne"/>
              </a:rPr>
              <a:t>illeszti</a:t>
            </a:r>
            <a:r>
              <a:rPr lang="en-US" altLang="hu-HU" sz="1700" dirty="0">
                <a:solidFill>
                  <a:schemeClr val="bg1"/>
                </a:solidFill>
                <a:latin typeface="Söhne"/>
              </a:rPr>
              <a:t>.</a:t>
            </a:r>
          </a:p>
        </p:txBody>
      </p:sp>
      <p:grpSp>
        <p:nvGrpSpPr>
          <p:cNvPr id="10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8" name="Kép 17">
            <a:extLst>
              <a:ext uri="{FF2B5EF4-FFF2-40B4-BE49-F238E27FC236}">
                <a16:creationId xmlns:a16="http://schemas.microsoft.com/office/drawing/2014/main" id="{6B6B6041-E86F-4FCE-88F0-FEF2D583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1517" y="1257363"/>
            <a:ext cx="4160250" cy="5407192"/>
          </a:xfrm>
          <a:prstGeom prst="rect">
            <a:avLst/>
          </a:prstGeom>
        </p:spPr>
      </p:pic>
      <p:sp>
        <p:nvSpPr>
          <p:cNvPr id="19" name="Cím 1">
            <a:extLst>
              <a:ext uri="{FF2B5EF4-FFF2-40B4-BE49-F238E27FC236}">
                <a16:creationId xmlns:a16="http://schemas.microsoft.com/office/drawing/2014/main" id="{30F97528-AF90-B3E7-7063-A510A522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0154"/>
            <a:ext cx="5248221" cy="106720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CSS felépítése</a:t>
            </a:r>
          </a:p>
        </p:txBody>
      </p:sp>
    </p:spTree>
    <p:extLst>
      <p:ext uri="{BB962C8B-B14F-4D97-AF65-F5344CB8AC3E}">
        <p14:creationId xmlns:p14="http://schemas.microsoft.com/office/powerpoint/2010/main" val="334175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BAA2FA1-CC36-2142-E6CC-BACC24A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0154"/>
            <a:ext cx="5248221" cy="106720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CSS felépítése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C6E644A2-92D3-DB12-56DE-209D28148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5626" y="1257363"/>
            <a:ext cx="7030064" cy="540719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54013" indent="-265113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-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webkit-background-clip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: text;</a:t>
            </a:r>
          </a:p>
          <a:p>
            <a:pPr marL="5461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Ez egy speciális CSS szabály a </a:t>
            </a:r>
            <a:r>
              <a:rPr lang="hu-HU" altLang="hu-HU" sz="1600" dirty="0" err="1">
                <a:solidFill>
                  <a:schemeClr val="bg1"/>
                </a:solidFill>
                <a:latin typeface="Söhne"/>
              </a:rPr>
              <a:t>WebKit</a:t>
            </a: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 alapú böngészők számára, hogy a háttérkép a szöveghez illeszkedjen.</a:t>
            </a:r>
          </a:p>
          <a:p>
            <a:pPr marL="354013" indent="-265113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18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webkit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-text-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fill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-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color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: 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transparent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;</a:t>
            </a:r>
          </a:p>
          <a:p>
            <a:pPr marL="5461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Ezzel a szabállyal a </a:t>
            </a:r>
            <a:r>
              <a:rPr lang="hu-HU" altLang="hu-HU" sz="1600" dirty="0" err="1">
                <a:solidFill>
                  <a:schemeClr val="bg1"/>
                </a:solidFill>
                <a:latin typeface="Söhne"/>
              </a:rPr>
              <a:t>WebKit</a:t>
            </a: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 alapú böngészőkben a szöveg színét átlátszóvá teszi, hogy a háttérkép jól látható legyen a szöveg alatt.</a:t>
            </a:r>
          </a:p>
          <a:p>
            <a:pPr marL="354013" indent="-265113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animation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: 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textclip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 2s 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linear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 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infinite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;</a:t>
            </a:r>
          </a:p>
          <a:p>
            <a:pPr marL="5461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Ez a szabály egy animációt hoz létre az "</a:t>
            </a:r>
            <a:r>
              <a:rPr lang="hu-HU" altLang="hu-HU" sz="1600" dirty="0" err="1">
                <a:solidFill>
                  <a:schemeClr val="bg1"/>
                </a:solidFill>
                <a:latin typeface="Söhne"/>
              </a:rPr>
              <a:t>animate</a:t>
            </a: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-character" elemhez. Az "</a:t>
            </a:r>
            <a:r>
              <a:rPr lang="hu-HU" altLang="hu-HU" sz="1600" dirty="0" err="1">
                <a:solidFill>
                  <a:schemeClr val="bg1"/>
                </a:solidFill>
                <a:latin typeface="Söhne"/>
              </a:rPr>
              <a:t>textclip</a:t>
            </a: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" az animáció neve, 2 másodpercig tart, lineáris animációval (egységes sebességgel) és végtelen ciklusban ismétlődik.</a:t>
            </a:r>
          </a:p>
        </p:txBody>
      </p:sp>
      <p:grpSp>
        <p:nvGrpSpPr>
          <p:cNvPr id="10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Kép 13">
            <a:extLst>
              <a:ext uri="{FF2B5EF4-FFF2-40B4-BE49-F238E27FC236}">
                <a16:creationId xmlns:a16="http://schemas.microsoft.com/office/drawing/2014/main" id="{33F74F4D-5FA0-2DC9-A3FC-7F20BB33E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1517" y="1257363"/>
            <a:ext cx="4160250" cy="54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4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BAA2FA1-CC36-2142-E6CC-BACC24A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0154"/>
            <a:ext cx="5248221" cy="106720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CSS felépítése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C6E644A2-92D3-DB12-56DE-209D28148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5626" y="1257363"/>
            <a:ext cx="7030064" cy="540719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54013" indent="-265113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display: 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inline-block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;</a:t>
            </a:r>
          </a:p>
          <a:p>
            <a:pPr marL="5461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Az elemet "</a:t>
            </a:r>
            <a:r>
              <a:rPr lang="hu-HU" altLang="hu-HU" sz="1600" dirty="0" err="1">
                <a:solidFill>
                  <a:schemeClr val="bg1"/>
                </a:solidFill>
                <a:latin typeface="Söhne"/>
              </a:rPr>
              <a:t>inline-block</a:t>
            </a: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" kijelölésként jeleníti meg, ami azt jelenti, hogy a szöveg sorban jelenik meg, de további blokkokhoz hozzáadott stílusok alkalmazhatók rá.</a:t>
            </a:r>
          </a:p>
          <a:p>
            <a:pPr marL="354013" indent="-265113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font-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size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: 100px;</a:t>
            </a:r>
          </a:p>
          <a:p>
            <a:pPr marL="5461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Az elem betűméretét 100 pixelre állítja.</a:t>
            </a:r>
          </a:p>
          <a:p>
            <a:pPr marL="354013" indent="-265113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text-</a:t>
            </a:r>
            <a:r>
              <a:rPr lang="hu-HU" altLang="hu-HU" sz="1800" b="1" dirty="0" err="1">
                <a:solidFill>
                  <a:schemeClr val="bg1"/>
                </a:solidFill>
                <a:latin typeface="Söhne Mono"/>
              </a:rPr>
              <a:t>align</a:t>
            </a:r>
            <a:r>
              <a:rPr lang="hu-HU" altLang="hu-HU" sz="1800" b="1" dirty="0">
                <a:solidFill>
                  <a:schemeClr val="bg1"/>
                </a:solidFill>
                <a:latin typeface="Söhne Mono"/>
              </a:rPr>
              <a:t>: center;</a:t>
            </a:r>
          </a:p>
          <a:p>
            <a:pPr marL="5461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altLang="hu-HU" sz="1600" dirty="0">
                <a:solidFill>
                  <a:schemeClr val="bg1"/>
                </a:solidFill>
                <a:latin typeface="Söhne"/>
              </a:rPr>
              <a:t>A szöveget a középre igazítja.</a:t>
            </a:r>
          </a:p>
        </p:txBody>
      </p:sp>
      <p:grpSp>
        <p:nvGrpSpPr>
          <p:cNvPr id="10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Kép 13">
            <a:extLst>
              <a:ext uri="{FF2B5EF4-FFF2-40B4-BE49-F238E27FC236}">
                <a16:creationId xmlns:a16="http://schemas.microsoft.com/office/drawing/2014/main" id="{33F74F4D-5FA0-2DC9-A3FC-7F20BB33E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1517" y="1257363"/>
            <a:ext cx="4160250" cy="54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3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C6E644A2-92D3-DB12-56DE-209D28148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5794" y="1257363"/>
            <a:ext cx="7020231" cy="540719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54013" indent="-265113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1700" b="1" dirty="0">
                <a:solidFill>
                  <a:schemeClr val="bg1"/>
                </a:solidFill>
                <a:latin typeface="Söhne Mono"/>
              </a:rPr>
              <a:t>@keyframes </a:t>
            </a:r>
            <a:r>
              <a:rPr lang="hu-HU" altLang="hu-HU" sz="1700" b="1" dirty="0" err="1">
                <a:solidFill>
                  <a:schemeClr val="bg1"/>
                </a:solidFill>
                <a:latin typeface="Söhne Mono"/>
              </a:rPr>
              <a:t>textclip</a:t>
            </a:r>
            <a:r>
              <a:rPr lang="hu-HU" altLang="hu-HU" sz="1700" b="1" dirty="0">
                <a:solidFill>
                  <a:schemeClr val="bg1"/>
                </a:solidFill>
                <a:latin typeface="Söhne Mono"/>
              </a:rPr>
              <a:t>: </a:t>
            </a:r>
          </a:p>
          <a:p>
            <a:pPr marL="5461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altLang="hu-HU" sz="1700" dirty="0">
                <a:solidFill>
                  <a:schemeClr val="bg1"/>
                </a:solidFill>
                <a:latin typeface="Söhne"/>
              </a:rPr>
              <a:t>Ez egy kulcsfontos animáció meghatározása, amelyet az "</a:t>
            </a:r>
            <a:r>
              <a:rPr lang="hu-HU" altLang="hu-HU" sz="1700" dirty="0" err="1">
                <a:solidFill>
                  <a:schemeClr val="bg1"/>
                </a:solidFill>
                <a:latin typeface="Söhne"/>
              </a:rPr>
              <a:t>animate</a:t>
            </a:r>
            <a:r>
              <a:rPr lang="hu-HU" altLang="hu-HU" sz="1700" dirty="0">
                <a:solidFill>
                  <a:schemeClr val="bg1"/>
                </a:solidFill>
                <a:latin typeface="Söhne"/>
              </a:rPr>
              <a:t>-character" osztály használ. Az "</a:t>
            </a:r>
            <a:r>
              <a:rPr lang="hu-HU" altLang="hu-HU" sz="1700" dirty="0" err="1">
                <a:solidFill>
                  <a:schemeClr val="bg1"/>
                </a:solidFill>
                <a:latin typeface="Söhne"/>
              </a:rPr>
              <a:t>animate</a:t>
            </a:r>
            <a:r>
              <a:rPr lang="hu-HU" altLang="hu-HU" sz="1700" dirty="0">
                <a:solidFill>
                  <a:schemeClr val="bg1"/>
                </a:solidFill>
                <a:latin typeface="Söhne"/>
              </a:rPr>
              <a:t>-character" elem háttérképének pozícióját animálja.</a:t>
            </a:r>
          </a:p>
          <a:p>
            <a:pPr marL="354013" indent="-265113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1700" b="1" dirty="0" err="1">
                <a:solidFill>
                  <a:schemeClr val="bg1"/>
                </a:solidFill>
                <a:latin typeface="Söhne Mono"/>
              </a:rPr>
              <a:t>to</a:t>
            </a:r>
            <a:r>
              <a:rPr lang="hu-HU" altLang="hu-HU" sz="1700" b="1" dirty="0">
                <a:solidFill>
                  <a:schemeClr val="bg1"/>
                </a:solidFill>
                <a:latin typeface="Söhne Mono"/>
              </a:rPr>
              <a:t>: </a:t>
            </a:r>
          </a:p>
          <a:p>
            <a:pPr marL="5461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hu-HU" altLang="hu-HU" sz="1700" dirty="0">
                <a:solidFill>
                  <a:schemeClr val="bg1"/>
                </a:solidFill>
                <a:latin typeface="Söhne"/>
              </a:rPr>
              <a:t>Az animáció végpontját jelöli meg, amelyben a háttérkép pozíciója 200% lesz a vízszintes tengelyen, ami egy áthelyezett háttérképet eredményez.</a:t>
            </a:r>
          </a:p>
        </p:txBody>
      </p:sp>
      <p:grpSp>
        <p:nvGrpSpPr>
          <p:cNvPr id="10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Kép 14">
            <a:extLst>
              <a:ext uri="{FF2B5EF4-FFF2-40B4-BE49-F238E27FC236}">
                <a16:creationId xmlns:a16="http://schemas.microsoft.com/office/drawing/2014/main" id="{99DAF36F-9CFE-BC3F-02F5-CA9D2E9E0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1517" y="1257363"/>
            <a:ext cx="4160250" cy="5407192"/>
          </a:xfrm>
          <a:prstGeom prst="rect">
            <a:avLst/>
          </a:prstGeom>
        </p:spPr>
      </p:pic>
      <p:sp>
        <p:nvSpPr>
          <p:cNvPr id="18" name="Cím 1">
            <a:extLst>
              <a:ext uri="{FF2B5EF4-FFF2-40B4-BE49-F238E27FC236}">
                <a16:creationId xmlns:a16="http://schemas.microsoft.com/office/drawing/2014/main" id="{4FA65E18-802D-B41E-1F04-3A71D1911E68}"/>
              </a:ext>
            </a:extLst>
          </p:cNvPr>
          <p:cNvSpPr txBox="1">
            <a:spLocks/>
          </p:cNvSpPr>
          <p:nvPr/>
        </p:nvSpPr>
        <p:spPr>
          <a:xfrm>
            <a:off x="6096000" y="190154"/>
            <a:ext cx="5248221" cy="106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CSS felépítése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8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cording 2023-11-05 185245">
            <a:hlinkClick r:id="" action="ppaction://media"/>
            <a:extLst>
              <a:ext uri="{FF2B5EF4-FFF2-40B4-BE49-F238E27FC236}">
                <a16:creationId xmlns:a16="http://schemas.microsoft.com/office/drawing/2014/main" id="{97DF6D8C-2DC7-E1DD-B561-468D013266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/>
          </a:blip>
          <a:stretch>
            <a:fillRect/>
          </a:stretch>
        </p:blipFill>
        <p:spPr>
          <a:xfrm>
            <a:off x="678426" y="799417"/>
            <a:ext cx="10835148" cy="52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8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9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20" name="Freeform: Shape 186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187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2" name="Rectangle 189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191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193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BAA2FA1-CC36-2142-E6CC-BACC24A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788" y="1397000"/>
            <a:ext cx="4502041" cy="30083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Köszönöm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25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6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7" name="Oval 199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Oval 201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9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0" name="Freeform: Shape 204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05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06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07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08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52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367</Words>
  <Application>Microsoft Office PowerPoint</Application>
  <PresentationFormat>Szélesvásznú</PresentationFormat>
  <Paragraphs>43</Paragraphs>
  <Slides>9</Slides>
  <Notes>0</Notes>
  <HiddenSlides>0</HiddenSlides>
  <MMClips>2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Söhne Mono</vt:lpstr>
      <vt:lpstr>Office-téma</vt:lpstr>
      <vt:lpstr>CSS animáció</vt:lpstr>
      <vt:lpstr>HTML felépítése</vt:lpstr>
      <vt:lpstr>CSS felépítése</vt:lpstr>
      <vt:lpstr>CSS felépítése</vt:lpstr>
      <vt:lpstr>CSS felépítése</vt:lpstr>
      <vt:lpstr>CSS felépítése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animáció</dc:title>
  <dc:creator>Budai Bence</dc:creator>
  <cp:lastModifiedBy>Budai Bence</cp:lastModifiedBy>
  <cp:revision>6</cp:revision>
  <dcterms:created xsi:type="dcterms:W3CDTF">2023-11-05T17:05:33Z</dcterms:created>
  <dcterms:modified xsi:type="dcterms:W3CDTF">2023-11-05T18:20:29Z</dcterms:modified>
</cp:coreProperties>
</file>