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670BD6-0650-4C96-BCE1-FA0B1F26C561}" v="471" dt="2023-06-14T15:53:57.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ke Crawford" userId="fd01fa01137bff32" providerId="LiveId" clId="{7F670BD6-0650-4C96-BCE1-FA0B1F26C561}"/>
    <pc:docChg chg="undo redo custSel modSld sldOrd">
      <pc:chgData name="Duke Crawford" userId="fd01fa01137bff32" providerId="LiveId" clId="{7F670BD6-0650-4C96-BCE1-FA0B1F26C561}" dt="2023-06-14T15:53:57.534" v="2052" actId="313"/>
      <pc:docMkLst>
        <pc:docMk/>
      </pc:docMkLst>
      <pc:sldChg chg="modSp mod">
        <pc:chgData name="Duke Crawford" userId="fd01fa01137bff32" providerId="LiveId" clId="{7F670BD6-0650-4C96-BCE1-FA0B1F26C561}" dt="2023-06-13T22:08:38.270" v="2049" actId="20577"/>
        <pc:sldMkLst>
          <pc:docMk/>
          <pc:sldMk cId="1850854621" sldId="256"/>
        </pc:sldMkLst>
        <pc:spChg chg="mod">
          <ac:chgData name="Duke Crawford" userId="fd01fa01137bff32" providerId="LiveId" clId="{7F670BD6-0650-4C96-BCE1-FA0B1F26C561}" dt="2023-06-13T22:08:38.270" v="2049" actId="20577"/>
          <ac:spMkLst>
            <pc:docMk/>
            <pc:sldMk cId="1850854621" sldId="256"/>
            <ac:spMk id="3" creationId="{B9CC9DB1-4250-B450-A238-A83B0E35A6A8}"/>
          </ac:spMkLst>
        </pc:spChg>
      </pc:sldChg>
      <pc:sldChg chg="addSp delSp modSp mod setBg">
        <pc:chgData name="Duke Crawford" userId="fd01fa01137bff32" providerId="LiveId" clId="{7F670BD6-0650-4C96-BCE1-FA0B1F26C561}" dt="2023-06-14T15:53:57.534" v="2052" actId="313"/>
        <pc:sldMkLst>
          <pc:docMk/>
          <pc:sldMk cId="3065041774" sldId="257"/>
        </pc:sldMkLst>
        <pc:spChg chg="mod">
          <ac:chgData name="Duke Crawford" userId="fd01fa01137bff32" providerId="LiveId" clId="{7F670BD6-0650-4C96-BCE1-FA0B1F26C561}" dt="2023-06-13T14:58:33.685" v="524" actId="20577"/>
          <ac:spMkLst>
            <pc:docMk/>
            <pc:sldMk cId="3065041774" sldId="257"/>
            <ac:spMk id="2" creationId="{7553B8F0-2991-09B9-5EDE-F0A97289527E}"/>
          </ac:spMkLst>
        </pc:spChg>
        <pc:spChg chg="add del mod">
          <ac:chgData name="Duke Crawford" userId="fd01fa01137bff32" providerId="LiveId" clId="{7F670BD6-0650-4C96-BCE1-FA0B1F26C561}" dt="2023-06-13T15:01:07.857" v="599" actId="26606"/>
          <ac:spMkLst>
            <pc:docMk/>
            <pc:sldMk cId="3065041774" sldId="257"/>
            <ac:spMk id="3" creationId="{F062C470-5962-F0CA-2F8C-E818FDB954E9}"/>
          </ac:spMkLst>
        </pc:spChg>
        <pc:spChg chg="add del">
          <ac:chgData name="Duke Crawford" userId="fd01fa01137bff32" providerId="LiveId" clId="{7F670BD6-0650-4C96-BCE1-FA0B1F26C561}" dt="2023-06-13T14:58:28.336" v="520" actId="26606"/>
          <ac:spMkLst>
            <pc:docMk/>
            <pc:sldMk cId="3065041774" sldId="257"/>
            <ac:spMk id="9" creationId="{EEE96A74-B62B-4642-AB22-7776A5F48CE7}"/>
          </ac:spMkLst>
        </pc:spChg>
        <pc:spChg chg="add del">
          <ac:chgData name="Duke Crawford" userId="fd01fa01137bff32" providerId="LiveId" clId="{7F670BD6-0650-4C96-BCE1-FA0B1F26C561}" dt="2023-06-13T14:58:31.693" v="522" actId="26606"/>
          <ac:spMkLst>
            <pc:docMk/>
            <pc:sldMk cId="3065041774" sldId="257"/>
            <ac:spMk id="10" creationId="{DB66C9CD-6BF4-44CA-8078-0BB819080761}"/>
          </ac:spMkLst>
        </pc:spChg>
        <pc:spChg chg="add del">
          <ac:chgData name="Duke Crawford" userId="fd01fa01137bff32" providerId="LiveId" clId="{7F670BD6-0650-4C96-BCE1-FA0B1F26C561}" dt="2023-06-13T14:58:31.693" v="522" actId="26606"/>
          <ac:spMkLst>
            <pc:docMk/>
            <pc:sldMk cId="3065041774" sldId="257"/>
            <ac:spMk id="13" creationId="{F062C470-5962-F0CA-2F8C-E818FDB954E9}"/>
          </ac:spMkLst>
        </pc:spChg>
        <pc:graphicFrameChg chg="add del">
          <ac:chgData name="Duke Crawford" userId="fd01fa01137bff32" providerId="LiveId" clId="{7F670BD6-0650-4C96-BCE1-FA0B1F26C561}" dt="2023-06-13T14:57:30.262" v="495" actId="26606"/>
          <ac:graphicFrameMkLst>
            <pc:docMk/>
            <pc:sldMk cId="3065041774" sldId="257"/>
            <ac:graphicFrameMk id="5" creationId="{8E383B11-1F73-DF18-1C6C-FE1FB57FFEE8}"/>
          </ac:graphicFrameMkLst>
        </pc:graphicFrameChg>
        <pc:graphicFrameChg chg="add del">
          <ac:chgData name="Duke Crawford" userId="fd01fa01137bff32" providerId="LiveId" clId="{7F670BD6-0650-4C96-BCE1-FA0B1F26C561}" dt="2023-06-13T14:58:28.336" v="520" actId="26606"/>
          <ac:graphicFrameMkLst>
            <pc:docMk/>
            <pc:sldMk cId="3065041774" sldId="257"/>
            <ac:graphicFrameMk id="6" creationId="{86B85DE5-7073-0DFC-11F4-255EC2635EA6}"/>
          </ac:graphicFrameMkLst>
        </pc:graphicFrameChg>
        <pc:graphicFrameChg chg="add del">
          <ac:chgData name="Duke Crawford" userId="fd01fa01137bff32" providerId="LiveId" clId="{7F670BD6-0650-4C96-BCE1-FA0B1F26C561}" dt="2023-06-13T15:00:58.806" v="590" actId="26606"/>
          <ac:graphicFrameMkLst>
            <pc:docMk/>
            <pc:sldMk cId="3065041774" sldId="257"/>
            <ac:graphicFrameMk id="8" creationId="{BA3872C7-9497-4CBB-CBEE-EB016F5EC711}"/>
          </ac:graphicFrameMkLst>
        </pc:graphicFrameChg>
        <pc:graphicFrameChg chg="add del">
          <ac:chgData name="Duke Crawford" userId="fd01fa01137bff32" providerId="LiveId" clId="{7F670BD6-0650-4C96-BCE1-FA0B1F26C561}" dt="2023-06-13T15:01:01.614" v="592" actId="26606"/>
          <ac:graphicFrameMkLst>
            <pc:docMk/>
            <pc:sldMk cId="3065041774" sldId="257"/>
            <ac:graphicFrameMk id="14" creationId="{EC258BD5-B63E-9625-B41E-13323F776BAD}"/>
          </ac:graphicFrameMkLst>
        </pc:graphicFrameChg>
        <pc:graphicFrameChg chg="add del">
          <ac:chgData name="Duke Crawford" userId="fd01fa01137bff32" providerId="LiveId" clId="{7F670BD6-0650-4C96-BCE1-FA0B1F26C561}" dt="2023-06-13T15:01:04.617" v="594" actId="26606"/>
          <ac:graphicFrameMkLst>
            <pc:docMk/>
            <pc:sldMk cId="3065041774" sldId="257"/>
            <ac:graphicFrameMk id="16" creationId="{C577E9B4-35A6-BB14-C02F-D15B7AAAC9E7}"/>
          </ac:graphicFrameMkLst>
        </pc:graphicFrameChg>
        <pc:graphicFrameChg chg="add del">
          <ac:chgData name="Duke Crawford" userId="fd01fa01137bff32" providerId="LiveId" clId="{7F670BD6-0650-4C96-BCE1-FA0B1F26C561}" dt="2023-06-13T15:01:06.322" v="596" actId="26606"/>
          <ac:graphicFrameMkLst>
            <pc:docMk/>
            <pc:sldMk cId="3065041774" sldId="257"/>
            <ac:graphicFrameMk id="18" creationId="{BA3872C7-9497-4CBB-CBEE-EB016F5EC711}"/>
          </ac:graphicFrameMkLst>
        </pc:graphicFrameChg>
        <pc:graphicFrameChg chg="add del">
          <ac:chgData name="Duke Crawford" userId="fd01fa01137bff32" providerId="LiveId" clId="{7F670BD6-0650-4C96-BCE1-FA0B1F26C561}" dt="2023-06-13T15:01:07.832" v="598" actId="26606"/>
          <ac:graphicFrameMkLst>
            <pc:docMk/>
            <pc:sldMk cId="3065041774" sldId="257"/>
            <ac:graphicFrameMk id="20" creationId="{C577E9B4-35A6-BB14-C02F-D15B7AAAC9E7}"/>
          </ac:graphicFrameMkLst>
        </pc:graphicFrameChg>
        <pc:graphicFrameChg chg="add mod">
          <ac:chgData name="Duke Crawford" userId="fd01fa01137bff32" providerId="LiveId" clId="{7F670BD6-0650-4C96-BCE1-FA0B1F26C561}" dt="2023-06-14T15:53:57.534" v="2052" actId="313"/>
          <ac:graphicFrameMkLst>
            <pc:docMk/>
            <pc:sldMk cId="3065041774" sldId="257"/>
            <ac:graphicFrameMk id="22" creationId="{BA3872C7-9497-4CBB-CBEE-EB016F5EC711}"/>
          </ac:graphicFrameMkLst>
        </pc:graphicFrameChg>
        <pc:picChg chg="add del">
          <ac:chgData name="Duke Crawford" userId="fd01fa01137bff32" providerId="LiveId" clId="{7F670BD6-0650-4C96-BCE1-FA0B1F26C561}" dt="2023-06-13T14:58:31.693" v="522" actId="26606"/>
          <ac:picMkLst>
            <pc:docMk/>
            <pc:sldMk cId="3065041774" sldId="257"/>
            <ac:picMk id="7" creationId="{8402D431-8B0B-D90F-86A7-E88D1E08DDDA}"/>
          </ac:picMkLst>
        </pc:picChg>
        <pc:cxnChg chg="add del">
          <ac:chgData name="Duke Crawford" userId="fd01fa01137bff32" providerId="LiveId" clId="{7F670BD6-0650-4C96-BCE1-FA0B1F26C561}" dt="2023-06-13T14:58:28.336" v="520" actId="26606"/>
          <ac:cxnSpMkLst>
            <pc:docMk/>
            <pc:sldMk cId="3065041774" sldId="257"/>
            <ac:cxnSpMk id="11" creationId="{3A513CAD-9784-4D35-BAF9-1F7DDD697BDB}"/>
          </ac:cxnSpMkLst>
        </pc:cxnChg>
        <pc:cxnChg chg="add del">
          <ac:chgData name="Duke Crawford" userId="fd01fa01137bff32" providerId="LiveId" clId="{7F670BD6-0650-4C96-BCE1-FA0B1F26C561}" dt="2023-06-13T14:58:31.693" v="522" actId="26606"/>
          <ac:cxnSpMkLst>
            <pc:docMk/>
            <pc:sldMk cId="3065041774" sldId="257"/>
            <ac:cxnSpMk id="12" creationId="{CC9CF63D-A2A3-4ECF-BC53-4B0D56918FB4}"/>
          </ac:cxnSpMkLst>
        </pc:cxnChg>
      </pc:sldChg>
      <pc:sldChg chg="addSp delSp modSp mod setBg">
        <pc:chgData name="Duke Crawford" userId="fd01fa01137bff32" providerId="LiveId" clId="{7F670BD6-0650-4C96-BCE1-FA0B1F26C561}" dt="2023-06-13T16:03:06.472" v="1695" actId="26606"/>
        <pc:sldMkLst>
          <pc:docMk/>
          <pc:sldMk cId="2653333370" sldId="258"/>
        </pc:sldMkLst>
        <pc:spChg chg="mod">
          <ac:chgData name="Duke Crawford" userId="fd01fa01137bff32" providerId="LiveId" clId="{7F670BD6-0650-4C96-BCE1-FA0B1F26C561}" dt="2023-06-13T16:03:06.472" v="1695" actId="26606"/>
          <ac:spMkLst>
            <pc:docMk/>
            <pc:sldMk cId="2653333370" sldId="258"/>
            <ac:spMk id="2" creationId="{03C3DB8D-5C05-E626-679C-46880D757386}"/>
          </ac:spMkLst>
        </pc:spChg>
        <pc:spChg chg="mod">
          <ac:chgData name="Duke Crawford" userId="fd01fa01137bff32" providerId="LiveId" clId="{7F670BD6-0650-4C96-BCE1-FA0B1F26C561}" dt="2023-06-13T16:03:06.472" v="1695" actId="26606"/>
          <ac:spMkLst>
            <pc:docMk/>
            <pc:sldMk cId="2653333370" sldId="258"/>
            <ac:spMk id="3" creationId="{5504C7C7-508A-0C64-9797-AD0703634337}"/>
          </ac:spMkLst>
        </pc:spChg>
        <pc:spChg chg="add del">
          <ac:chgData name="Duke Crawford" userId="fd01fa01137bff32" providerId="LiveId" clId="{7F670BD6-0650-4C96-BCE1-FA0B1F26C561}" dt="2023-06-13T16:02:57.381" v="1693" actId="26606"/>
          <ac:spMkLst>
            <pc:docMk/>
            <pc:sldMk cId="2653333370" sldId="258"/>
            <ac:spMk id="8" creationId="{3D2EE047-566C-48D4-9F44-4BB3B58FB300}"/>
          </ac:spMkLst>
        </pc:spChg>
        <pc:spChg chg="add del">
          <ac:chgData name="Duke Crawford" userId="fd01fa01137bff32" providerId="LiveId" clId="{7F670BD6-0650-4C96-BCE1-FA0B1F26C561}" dt="2023-06-13T16:02:45.536" v="1687" actId="26606"/>
          <ac:spMkLst>
            <pc:docMk/>
            <pc:sldMk cId="2653333370" sldId="258"/>
            <ac:spMk id="9" creationId="{1AEB7F98-32EC-40D3-89EE-C8433023163A}"/>
          </ac:spMkLst>
        </pc:spChg>
        <pc:spChg chg="add del">
          <ac:chgData name="Duke Crawford" userId="fd01fa01137bff32" providerId="LiveId" clId="{7F670BD6-0650-4C96-BCE1-FA0B1F26C561}" dt="2023-06-13T16:02:51.120" v="1689" actId="26606"/>
          <ac:spMkLst>
            <pc:docMk/>
            <pc:sldMk cId="2653333370" sldId="258"/>
            <ac:spMk id="10" creationId="{DB66C9CD-6BF4-44CA-8078-0BB819080761}"/>
          </ac:spMkLst>
        </pc:spChg>
        <pc:spChg chg="add del">
          <ac:chgData name="Duke Crawford" userId="fd01fa01137bff32" providerId="LiveId" clId="{7F670BD6-0650-4C96-BCE1-FA0B1F26C561}" dt="2023-06-13T16:02:53.950" v="1691" actId="26606"/>
          <ac:spMkLst>
            <pc:docMk/>
            <pc:sldMk cId="2653333370" sldId="258"/>
            <ac:spMk id="14" creationId="{DB66C9CD-6BF4-44CA-8078-0BB819080761}"/>
          </ac:spMkLst>
        </pc:spChg>
        <pc:spChg chg="add del">
          <ac:chgData name="Duke Crawford" userId="fd01fa01137bff32" providerId="LiveId" clId="{7F670BD6-0650-4C96-BCE1-FA0B1F26C561}" dt="2023-06-13T16:03:06.472" v="1695" actId="26606"/>
          <ac:spMkLst>
            <pc:docMk/>
            <pc:sldMk cId="2653333370" sldId="258"/>
            <ac:spMk id="19" creationId="{3D2EE047-566C-48D4-9F44-4BB3B58FB300}"/>
          </ac:spMkLst>
        </pc:spChg>
        <pc:grpChg chg="add del">
          <ac:chgData name="Duke Crawford" userId="fd01fa01137bff32" providerId="LiveId" clId="{7F670BD6-0650-4C96-BCE1-FA0B1F26C561}" dt="2023-06-13T16:03:06.472" v="1695" actId="26606"/>
          <ac:grpSpMkLst>
            <pc:docMk/>
            <pc:sldMk cId="2653333370" sldId="258"/>
            <ac:grpSpMk id="20" creationId="{B48EE24C-0DEE-4852-98D1-766934BDAAA2}"/>
          </ac:grpSpMkLst>
        </pc:grpChg>
        <pc:picChg chg="add del">
          <ac:chgData name="Duke Crawford" userId="fd01fa01137bff32" providerId="LiveId" clId="{7F670BD6-0650-4C96-BCE1-FA0B1F26C561}" dt="2023-06-13T16:02:45.536" v="1687" actId="26606"/>
          <ac:picMkLst>
            <pc:docMk/>
            <pc:sldMk cId="2653333370" sldId="258"/>
            <ac:picMk id="5" creationId="{7962D54A-8C29-5BB0-835C-EF19DDF5BBBB}"/>
          </ac:picMkLst>
        </pc:picChg>
        <pc:picChg chg="add del">
          <ac:chgData name="Duke Crawford" userId="fd01fa01137bff32" providerId="LiveId" clId="{7F670BD6-0650-4C96-BCE1-FA0B1F26C561}" dt="2023-06-13T16:02:51.120" v="1689" actId="26606"/>
          <ac:picMkLst>
            <pc:docMk/>
            <pc:sldMk cId="2653333370" sldId="258"/>
            <ac:picMk id="7" creationId="{3E052998-AF44-0274-6B3D-9F25F0035B23}"/>
          </ac:picMkLst>
        </pc:picChg>
        <pc:picChg chg="add del">
          <ac:chgData name="Duke Crawford" userId="fd01fa01137bff32" providerId="LiveId" clId="{7F670BD6-0650-4C96-BCE1-FA0B1F26C561}" dt="2023-06-13T16:02:53.950" v="1691" actId="26606"/>
          <ac:picMkLst>
            <pc:docMk/>
            <pc:sldMk cId="2653333370" sldId="258"/>
            <ac:picMk id="16" creationId="{C8ED0E7A-8EAC-A99C-6522-CFC992DB4722}"/>
          </ac:picMkLst>
        </pc:picChg>
        <pc:cxnChg chg="add del">
          <ac:chgData name="Duke Crawford" userId="fd01fa01137bff32" providerId="LiveId" clId="{7F670BD6-0650-4C96-BCE1-FA0B1F26C561}" dt="2023-06-13T16:02:45.536" v="1687" actId="26606"/>
          <ac:cxnSpMkLst>
            <pc:docMk/>
            <pc:sldMk cId="2653333370" sldId="258"/>
            <ac:cxnSpMk id="11" creationId="{79A23555-9837-466D-9123-97B89F6CA171}"/>
          </ac:cxnSpMkLst>
        </pc:cxnChg>
        <pc:cxnChg chg="add del">
          <ac:chgData name="Duke Crawford" userId="fd01fa01137bff32" providerId="LiveId" clId="{7F670BD6-0650-4C96-BCE1-FA0B1F26C561}" dt="2023-06-13T16:02:51.120" v="1689" actId="26606"/>
          <ac:cxnSpMkLst>
            <pc:docMk/>
            <pc:sldMk cId="2653333370" sldId="258"/>
            <ac:cxnSpMk id="12" creationId="{C05D45D7-984D-4CDD-B1BC-0CF407C72275}"/>
          </ac:cxnSpMkLst>
        </pc:cxnChg>
        <pc:cxnChg chg="add del">
          <ac:chgData name="Duke Crawford" userId="fd01fa01137bff32" providerId="LiveId" clId="{7F670BD6-0650-4C96-BCE1-FA0B1F26C561}" dt="2023-06-13T16:02:53.950" v="1691" actId="26606"/>
          <ac:cxnSpMkLst>
            <pc:docMk/>
            <pc:sldMk cId="2653333370" sldId="258"/>
            <ac:cxnSpMk id="15" creationId="{CC9CF63D-A2A3-4ECF-BC53-4B0D56918FB4}"/>
          </ac:cxnSpMkLst>
        </pc:cxnChg>
      </pc:sldChg>
      <pc:sldChg chg="addSp delSp modSp mod setBg">
        <pc:chgData name="Duke Crawford" userId="fd01fa01137bff32" providerId="LiveId" clId="{7F670BD6-0650-4C96-BCE1-FA0B1F26C561}" dt="2023-06-13T16:13:18.153" v="2044" actId="207"/>
        <pc:sldMkLst>
          <pc:docMk/>
          <pc:sldMk cId="1374121297" sldId="259"/>
        </pc:sldMkLst>
        <pc:spChg chg="mod">
          <ac:chgData name="Duke Crawford" userId="fd01fa01137bff32" providerId="LiveId" clId="{7F670BD6-0650-4C96-BCE1-FA0B1F26C561}" dt="2023-06-13T16:11:00.745" v="2031" actId="26606"/>
          <ac:spMkLst>
            <pc:docMk/>
            <pc:sldMk cId="1374121297" sldId="259"/>
            <ac:spMk id="2" creationId="{CD66E72F-6166-5F33-5FF5-571B63A28DD2}"/>
          </ac:spMkLst>
        </pc:spChg>
        <pc:spChg chg="add del mod">
          <ac:chgData name="Duke Crawford" userId="fd01fa01137bff32" providerId="LiveId" clId="{7F670BD6-0650-4C96-BCE1-FA0B1F26C561}" dt="2023-06-13T16:11:00.745" v="2031" actId="26606"/>
          <ac:spMkLst>
            <pc:docMk/>
            <pc:sldMk cId="1374121297" sldId="259"/>
            <ac:spMk id="3" creationId="{0D06B052-2D99-AE7A-7210-AC543C6044C7}"/>
          </ac:spMkLst>
        </pc:spChg>
        <pc:spChg chg="add del">
          <ac:chgData name="Duke Crawford" userId="fd01fa01137bff32" providerId="LiveId" clId="{7F670BD6-0650-4C96-BCE1-FA0B1F26C561}" dt="2023-06-13T16:11:00.738" v="2030" actId="26606"/>
          <ac:spMkLst>
            <pc:docMk/>
            <pc:sldMk cId="1374121297" sldId="259"/>
            <ac:spMk id="8" creationId="{0D06B052-2D99-AE7A-7210-AC543C6044C7}"/>
          </ac:spMkLst>
        </pc:spChg>
        <pc:spChg chg="add del">
          <ac:chgData name="Duke Crawford" userId="fd01fa01137bff32" providerId="LiveId" clId="{7F670BD6-0650-4C96-BCE1-FA0B1F26C561}" dt="2023-06-13T16:11:00.738" v="2030" actId="26606"/>
          <ac:spMkLst>
            <pc:docMk/>
            <pc:sldMk cId="1374121297" sldId="259"/>
            <ac:spMk id="10" creationId="{DB66C9CD-6BF4-44CA-8078-0BB819080761}"/>
          </ac:spMkLst>
        </pc:spChg>
        <pc:spChg chg="add">
          <ac:chgData name="Duke Crawford" userId="fd01fa01137bff32" providerId="LiveId" clId="{7F670BD6-0650-4C96-BCE1-FA0B1F26C561}" dt="2023-06-13T16:11:00.745" v="2031" actId="26606"/>
          <ac:spMkLst>
            <pc:docMk/>
            <pc:sldMk cId="1374121297" sldId="259"/>
            <ac:spMk id="14" creationId="{3D2EE047-566C-48D4-9F44-4BB3B58FB300}"/>
          </ac:spMkLst>
        </pc:spChg>
        <pc:spChg chg="add mod">
          <ac:chgData name="Duke Crawford" userId="fd01fa01137bff32" providerId="LiveId" clId="{7F670BD6-0650-4C96-BCE1-FA0B1F26C561}" dt="2023-06-13T16:13:18.153" v="2044" actId="207"/>
          <ac:spMkLst>
            <pc:docMk/>
            <pc:sldMk cId="1374121297" sldId="259"/>
            <ac:spMk id="16" creationId="{0D06B052-2D99-AE7A-7210-AC543C6044C7}"/>
          </ac:spMkLst>
        </pc:spChg>
        <pc:graphicFrameChg chg="add del">
          <ac:chgData name="Duke Crawford" userId="fd01fa01137bff32" providerId="LiveId" clId="{7F670BD6-0650-4C96-BCE1-FA0B1F26C561}" dt="2023-06-13T16:10:46.085" v="2028" actId="26606"/>
          <ac:graphicFrameMkLst>
            <pc:docMk/>
            <pc:sldMk cId="1374121297" sldId="259"/>
            <ac:graphicFrameMk id="5" creationId="{0743BF8D-AC44-8C5F-365B-80BEE113C836}"/>
          </ac:graphicFrameMkLst>
        </pc:graphicFrameChg>
        <pc:picChg chg="add del">
          <ac:chgData name="Duke Crawford" userId="fd01fa01137bff32" providerId="LiveId" clId="{7F670BD6-0650-4C96-BCE1-FA0B1F26C561}" dt="2023-06-13T16:11:00.738" v="2030" actId="26606"/>
          <ac:picMkLst>
            <pc:docMk/>
            <pc:sldMk cId="1374121297" sldId="259"/>
            <ac:picMk id="7" creationId="{79B51A12-D049-6448-BBD1-C893AC9D719B}"/>
          </ac:picMkLst>
        </pc:picChg>
        <pc:picChg chg="add">
          <ac:chgData name="Duke Crawford" userId="fd01fa01137bff32" providerId="LiveId" clId="{7F670BD6-0650-4C96-BCE1-FA0B1F26C561}" dt="2023-06-13T16:11:00.745" v="2031" actId="26606"/>
          <ac:picMkLst>
            <pc:docMk/>
            <pc:sldMk cId="1374121297" sldId="259"/>
            <ac:picMk id="15" creationId="{1B70EF00-DA01-7833-751A-4ABF01C5BCE4}"/>
          </ac:picMkLst>
        </pc:picChg>
        <pc:cxnChg chg="add del">
          <ac:chgData name="Duke Crawford" userId="fd01fa01137bff32" providerId="LiveId" clId="{7F670BD6-0650-4C96-BCE1-FA0B1F26C561}" dt="2023-06-13T16:11:00.738" v="2030" actId="26606"/>
          <ac:cxnSpMkLst>
            <pc:docMk/>
            <pc:sldMk cId="1374121297" sldId="259"/>
            <ac:cxnSpMk id="12" creationId="{CC9CF63D-A2A3-4ECF-BC53-4B0D56918FB4}"/>
          </ac:cxnSpMkLst>
        </pc:cxnChg>
      </pc:sldChg>
      <pc:sldChg chg="addSp delSp modSp mod ord setBg">
        <pc:chgData name="Duke Crawford" userId="fd01fa01137bff32" providerId="LiveId" clId="{7F670BD6-0650-4C96-BCE1-FA0B1F26C561}" dt="2023-06-13T14:54:23.101" v="373" actId="20577"/>
        <pc:sldMkLst>
          <pc:docMk/>
          <pc:sldMk cId="2474266034" sldId="260"/>
        </pc:sldMkLst>
        <pc:spChg chg="mod">
          <ac:chgData name="Duke Crawford" userId="fd01fa01137bff32" providerId="LiveId" clId="{7F670BD6-0650-4C96-BCE1-FA0B1F26C561}" dt="2023-06-13T14:42:56.860" v="177" actId="26606"/>
          <ac:spMkLst>
            <pc:docMk/>
            <pc:sldMk cId="2474266034" sldId="260"/>
            <ac:spMk id="2" creationId="{19455143-4609-DD23-40AD-653268E85374}"/>
          </ac:spMkLst>
        </pc:spChg>
        <pc:spChg chg="add del mod">
          <ac:chgData name="Duke Crawford" userId="fd01fa01137bff32" providerId="LiveId" clId="{7F670BD6-0650-4C96-BCE1-FA0B1F26C561}" dt="2023-06-13T14:42:56.860" v="177" actId="26606"/>
          <ac:spMkLst>
            <pc:docMk/>
            <pc:sldMk cId="2474266034" sldId="260"/>
            <ac:spMk id="3" creationId="{D873C964-6EF2-B513-F689-D5A94D798D99}"/>
          </ac:spMkLst>
        </pc:spChg>
        <pc:spChg chg="add del">
          <ac:chgData name="Duke Crawford" userId="fd01fa01137bff32" providerId="LiveId" clId="{7F670BD6-0650-4C96-BCE1-FA0B1F26C561}" dt="2023-06-13T14:42:50.727" v="174" actId="26606"/>
          <ac:spMkLst>
            <pc:docMk/>
            <pc:sldMk cId="2474266034" sldId="260"/>
            <ac:spMk id="9" creationId="{EEE96A74-B62B-4642-AB22-7776A5F48CE7}"/>
          </ac:spMkLst>
        </pc:spChg>
        <pc:spChg chg="add del">
          <ac:chgData name="Duke Crawford" userId="fd01fa01137bff32" providerId="LiveId" clId="{7F670BD6-0650-4C96-BCE1-FA0B1F26C561}" dt="2023-06-13T14:42:56.848" v="176" actId="26606"/>
          <ac:spMkLst>
            <pc:docMk/>
            <pc:sldMk cId="2474266034" sldId="260"/>
            <ac:spMk id="13" creationId="{DB66C9CD-6BF4-44CA-8078-0BB819080761}"/>
          </ac:spMkLst>
        </pc:spChg>
        <pc:spChg chg="add">
          <ac:chgData name="Duke Crawford" userId="fd01fa01137bff32" providerId="LiveId" clId="{7F670BD6-0650-4C96-BCE1-FA0B1F26C561}" dt="2023-06-13T14:42:56.860" v="177" actId="26606"/>
          <ac:spMkLst>
            <pc:docMk/>
            <pc:sldMk cId="2474266034" sldId="260"/>
            <ac:spMk id="17" creationId="{EEE96A74-B62B-4642-AB22-7776A5F48CE7}"/>
          </ac:spMkLst>
        </pc:spChg>
        <pc:graphicFrameChg chg="add del">
          <ac:chgData name="Duke Crawford" userId="fd01fa01137bff32" providerId="LiveId" clId="{7F670BD6-0650-4C96-BCE1-FA0B1F26C561}" dt="2023-06-13T14:42:50.727" v="174" actId="26606"/>
          <ac:graphicFrameMkLst>
            <pc:docMk/>
            <pc:sldMk cId="2474266034" sldId="260"/>
            <ac:graphicFrameMk id="5" creationId="{8963DF1B-12D3-7658-DE68-FC4FD60AC913}"/>
          </ac:graphicFrameMkLst>
        </pc:graphicFrameChg>
        <pc:graphicFrameChg chg="add del">
          <ac:chgData name="Duke Crawford" userId="fd01fa01137bff32" providerId="LiveId" clId="{7F670BD6-0650-4C96-BCE1-FA0B1F26C561}" dt="2023-06-13T14:42:56.848" v="176" actId="26606"/>
          <ac:graphicFrameMkLst>
            <pc:docMk/>
            <pc:sldMk cId="2474266034" sldId="260"/>
            <ac:graphicFrameMk id="15" creationId="{E90ABE86-D160-F13F-2F67-C68BD1DC2449}"/>
          </ac:graphicFrameMkLst>
        </pc:graphicFrameChg>
        <pc:graphicFrameChg chg="add mod modGraphic">
          <ac:chgData name="Duke Crawford" userId="fd01fa01137bff32" providerId="LiveId" clId="{7F670BD6-0650-4C96-BCE1-FA0B1F26C561}" dt="2023-06-13T14:54:23.101" v="373" actId="20577"/>
          <ac:graphicFrameMkLst>
            <pc:docMk/>
            <pc:sldMk cId="2474266034" sldId="260"/>
            <ac:graphicFrameMk id="19" creationId="{8963DF1B-12D3-7658-DE68-FC4FD60AC913}"/>
          </ac:graphicFrameMkLst>
        </pc:graphicFrameChg>
        <pc:cxnChg chg="add del">
          <ac:chgData name="Duke Crawford" userId="fd01fa01137bff32" providerId="LiveId" clId="{7F670BD6-0650-4C96-BCE1-FA0B1F26C561}" dt="2023-06-13T14:42:50.727" v="174" actId="26606"/>
          <ac:cxnSpMkLst>
            <pc:docMk/>
            <pc:sldMk cId="2474266034" sldId="260"/>
            <ac:cxnSpMk id="11" creationId="{9B4757C4-228A-47E5-94C8-058312AB27F8}"/>
          </ac:cxnSpMkLst>
        </pc:cxnChg>
        <pc:cxnChg chg="add del">
          <ac:chgData name="Duke Crawford" userId="fd01fa01137bff32" providerId="LiveId" clId="{7F670BD6-0650-4C96-BCE1-FA0B1F26C561}" dt="2023-06-13T14:42:56.848" v="176" actId="26606"/>
          <ac:cxnSpMkLst>
            <pc:docMk/>
            <pc:sldMk cId="2474266034" sldId="260"/>
            <ac:cxnSpMk id="14" creationId="{D9BF9BF3-7E9D-458B-A5D2-E730C5FFD0CD}"/>
          </ac:cxnSpMkLst>
        </pc:cxnChg>
        <pc:cxnChg chg="add">
          <ac:chgData name="Duke Crawford" userId="fd01fa01137bff32" providerId="LiveId" clId="{7F670BD6-0650-4C96-BCE1-FA0B1F26C561}" dt="2023-06-13T14:42:56.860" v="177" actId="26606"/>
          <ac:cxnSpMkLst>
            <pc:docMk/>
            <pc:sldMk cId="2474266034" sldId="260"/>
            <ac:cxnSpMk id="18" creationId="{9B4757C4-228A-47E5-94C8-058312AB27F8}"/>
          </ac:cxnSpMkLst>
        </pc:cxnChg>
      </pc:sldChg>
      <pc:sldChg chg="modSp mod">
        <pc:chgData name="Duke Crawford" userId="fd01fa01137bff32" providerId="LiveId" clId="{7F670BD6-0650-4C96-BCE1-FA0B1F26C561}" dt="2023-06-13T22:10:32.793" v="2051" actId="20577"/>
        <pc:sldMkLst>
          <pc:docMk/>
          <pc:sldMk cId="2833628961" sldId="261"/>
        </pc:sldMkLst>
        <pc:spChg chg="mod">
          <ac:chgData name="Duke Crawford" userId="fd01fa01137bff32" providerId="LiveId" clId="{7F670BD6-0650-4C96-BCE1-FA0B1F26C561}" dt="2023-06-13T22:10:32.793" v="2051" actId="20577"/>
          <ac:spMkLst>
            <pc:docMk/>
            <pc:sldMk cId="2833628961" sldId="261"/>
            <ac:spMk id="3" creationId="{AB0D18AD-83D5-C57B-5F88-BFB2A1002E73}"/>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959391-E7B3-4206-AB65-0B70AEAD0304}"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52DC0B4E-31CF-4980-A78F-5641F6290163}">
      <dgm:prSet/>
      <dgm:spPr/>
      <dgm:t>
        <a:bodyPr/>
        <a:lstStyle/>
        <a:p>
          <a:r>
            <a:rPr lang="en-US" dirty="0">
              <a:solidFill>
                <a:srgbClr val="FF0000"/>
              </a:solidFill>
            </a:rPr>
            <a:t>Product Owner - </a:t>
          </a:r>
          <a:r>
            <a:rPr lang="en-US" dirty="0"/>
            <a:t>Responsible for defining and prioritizing the product backlog, communicating the product vision to the team, and ensuring that the development efforts align with business objectives. The Product Owner acts as the link between stakeholders and the development team, gathering requirements, and making decisions about the product.</a:t>
          </a:r>
        </a:p>
      </dgm:t>
    </dgm:pt>
    <dgm:pt modelId="{43EF5B79-2C83-4AD7-8933-FB6ED96B2D81}" type="parTrans" cxnId="{9B9C26E0-C832-4363-A41A-C0FBB574DF38}">
      <dgm:prSet/>
      <dgm:spPr/>
      <dgm:t>
        <a:bodyPr/>
        <a:lstStyle/>
        <a:p>
          <a:endParaRPr lang="en-US"/>
        </a:p>
      </dgm:t>
    </dgm:pt>
    <dgm:pt modelId="{DC021731-7006-4488-8BA6-FE6185EE97CC}" type="sibTrans" cxnId="{9B9C26E0-C832-4363-A41A-C0FBB574DF38}">
      <dgm:prSet/>
      <dgm:spPr/>
      <dgm:t>
        <a:bodyPr/>
        <a:lstStyle/>
        <a:p>
          <a:endParaRPr lang="en-US"/>
        </a:p>
      </dgm:t>
    </dgm:pt>
    <dgm:pt modelId="{FC3324D1-2773-487B-8FF3-90D01811EDB4}">
      <dgm:prSet/>
      <dgm:spPr/>
      <dgm:t>
        <a:bodyPr/>
        <a:lstStyle/>
        <a:p>
          <a:r>
            <a:rPr lang="en-US" dirty="0">
              <a:solidFill>
                <a:schemeClr val="accent3"/>
              </a:solidFill>
            </a:rPr>
            <a:t>Scrum Master - </a:t>
          </a:r>
          <a:r>
            <a:rPr lang="en-US" dirty="0">
              <a:solidFill>
                <a:schemeClr val="tx1"/>
              </a:solidFill>
            </a:rPr>
            <a:t>R</a:t>
          </a:r>
          <a:r>
            <a:rPr lang="en-US" b="0" i="0" dirty="0"/>
            <a:t>esponsible for ensuring that the Scrum framework is understood and followed by the team. Scum Master acts as a facilitator, removing any problems that hinder the team's progress. The Scrum Master provides a collaborative and self-organizing team environment, promotes continuous improvement, and facilitates numerous Scrum events.</a:t>
          </a:r>
          <a:r>
            <a:rPr lang="en-US" dirty="0">
              <a:solidFill>
                <a:schemeClr val="accent3"/>
              </a:solidFill>
            </a:rPr>
            <a:t> </a:t>
          </a:r>
        </a:p>
      </dgm:t>
    </dgm:pt>
    <dgm:pt modelId="{59C26906-8A68-4F3E-8AA1-97E7913A0BF1}" type="parTrans" cxnId="{95034BAD-5BCE-4698-988D-400FA4304311}">
      <dgm:prSet/>
      <dgm:spPr/>
      <dgm:t>
        <a:bodyPr/>
        <a:lstStyle/>
        <a:p>
          <a:endParaRPr lang="en-US"/>
        </a:p>
      </dgm:t>
    </dgm:pt>
    <dgm:pt modelId="{162785AD-31F5-48CF-BCA3-A6D0DEE980ED}" type="sibTrans" cxnId="{95034BAD-5BCE-4698-988D-400FA4304311}">
      <dgm:prSet/>
      <dgm:spPr/>
      <dgm:t>
        <a:bodyPr/>
        <a:lstStyle/>
        <a:p>
          <a:endParaRPr lang="en-US"/>
        </a:p>
      </dgm:t>
    </dgm:pt>
    <dgm:pt modelId="{1F1066E9-8D9E-4791-8C39-5D1E551972C6}">
      <dgm:prSet/>
      <dgm:spPr/>
      <dgm:t>
        <a:bodyPr/>
        <a:lstStyle/>
        <a:p>
          <a:r>
            <a:rPr lang="en-US" dirty="0">
              <a:solidFill>
                <a:schemeClr val="accent4">
                  <a:lumMod val="75000"/>
                </a:schemeClr>
              </a:solidFill>
            </a:rPr>
            <a:t>Developer Team - </a:t>
          </a:r>
          <a:r>
            <a:rPr lang="en-US" b="0" i="0" dirty="0"/>
            <a:t>The Development Team consists of professionals responsible for delivering a potentially shippable product at the end of each sprint. They collaborate on the technical testing, development, design, and delivery of the product. The Development Team is self-organizing and collectively accountable for the quality and timely completion of the work.</a:t>
          </a:r>
          <a:r>
            <a:rPr lang="en-US" dirty="0">
              <a:solidFill>
                <a:schemeClr val="accent4">
                  <a:lumMod val="75000"/>
                </a:schemeClr>
              </a:solidFill>
            </a:rPr>
            <a:t> </a:t>
          </a:r>
        </a:p>
      </dgm:t>
    </dgm:pt>
    <dgm:pt modelId="{8EBAC679-FA07-43DA-B74C-0F3429A89402}" type="parTrans" cxnId="{BC625D94-0E85-41B4-A092-73918686F427}">
      <dgm:prSet/>
      <dgm:spPr/>
      <dgm:t>
        <a:bodyPr/>
        <a:lstStyle/>
        <a:p>
          <a:endParaRPr lang="en-US"/>
        </a:p>
      </dgm:t>
    </dgm:pt>
    <dgm:pt modelId="{A5D87A13-D82B-4144-A3F3-54A222708729}" type="sibTrans" cxnId="{BC625D94-0E85-41B4-A092-73918686F427}">
      <dgm:prSet/>
      <dgm:spPr/>
      <dgm:t>
        <a:bodyPr/>
        <a:lstStyle/>
        <a:p>
          <a:endParaRPr lang="en-US"/>
        </a:p>
      </dgm:t>
    </dgm:pt>
    <dgm:pt modelId="{511FBF32-A799-4363-9C18-FF4443E1BCD5}">
      <dgm:prSet/>
      <dgm:spPr/>
      <dgm:t>
        <a:bodyPr/>
        <a:lstStyle/>
        <a:p>
          <a:r>
            <a:rPr lang="en-US" dirty="0">
              <a:solidFill>
                <a:schemeClr val="accent5"/>
              </a:solidFill>
            </a:rPr>
            <a:t>Testers - </a:t>
          </a:r>
          <a:r>
            <a:rPr lang="en-US" dirty="0">
              <a:solidFill>
                <a:schemeClr val="tx1"/>
              </a:solidFill>
            </a:rPr>
            <a:t>P</a:t>
          </a:r>
          <a:r>
            <a:rPr lang="en-US" b="0" i="0" dirty="0">
              <a:solidFill>
                <a:schemeClr val="tx1"/>
              </a:solidFill>
            </a:rPr>
            <a:t>la</a:t>
          </a:r>
          <a:r>
            <a:rPr lang="en-US" b="0" i="0" dirty="0"/>
            <a:t>ys a role in ensuring the quality and reliability of the product being developed. Testers participate in sprint planning meetings to understand the user stories and technical requirements. Testers also participate in the continuous improvement of the team's testing practices. They provide feedback on process improvements. </a:t>
          </a:r>
          <a:r>
            <a:rPr lang="en-US" dirty="0">
              <a:solidFill>
                <a:schemeClr val="accent5"/>
              </a:solidFill>
            </a:rPr>
            <a:t> </a:t>
          </a:r>
        </a:p>
      </dgm:t>
    </dgm:pt>
    <dgm:pt modelId="{7D51733A-D44B-49AE-937B-7F9CAFBE7920}" type="parTrans" cxnId="{D1828106-3561-4406-99D8-53197FDC94AD}">
      <dgm:prSet/>
      <dgm:spPr/>
      <dgm:t>
        <a:bodyPr/>
        <a:lstStyle/>
        <a:p>
          <a:endParaRPr lang="en-US"/>
        </a:p>
      </dgm:t>
    </dgm:pt>
    <dgm:pt modelId="{E053714F-4D83-4876-8457-221FB4ADCA3D}" type="sibTrans" cxnId="{D1828106-3561-4406-99D8-53197FDC94AD}">
      <dgm:prSet/>
      <dgm:spPr/>
      <dgm:t>
        <a:bodyPr/>
        <a:lstStyle/>
        <a:p>
          <a:endParaRPr lang="en-US"/>
        </a:p>
      </dgm:t>
    </dgm:pt>
    <dgm:pt modelId="{F5DBEBAC-AC5A-4A61-B52B-82E6A2D63FF9}" type="pres">
      <dgm:prSet presAssocID="{0D959391-E7B3-4206-AB65-0B70AEAD0304}" presName="vert0" presStyleCnt="0">
        <dgm:presLayoutVars>
          <dgm:dir/>
          <dgm:animOne val="branch"/>
          <dgm:animLvl val="lvl"/>
        </dgm:presLayoutVars>
      </dgm:prSet>
      <dgm:spPr/>
    </dgm:pt>
    <dgm:pt modelId="{5561031B-D559-4CA3-8576-68786066F2CF}" type="pres">
      <dgm:prSet presAssocID="{52DC0B4E-31CF-4980-A78F-5641F6290163}" presName="thickLine" presStyleLbl="alignNode1" presStyleIdx="0" presStyleCnt="4"/>
      <dgm:spPr/>
    </dgm:pt>
    <dgm:pt modelId="{839FA9D0-6F03-4E3D-9D53-2A39C900DAE1}" type="pres">
      <dgm:prSet presAssocID="{52DC0B4E-31CF-4980-A78F-5641F6290163}" presName="horz1" presStyleCnt="0"/>
      <dgm:spPr/>
    </dgm:pt>
    <dgm:pt modelId="{F1E8BEC8-81ED-4501-9E06-39A33D80D962}" type="pres">
      <dgm:prSet presAssocID="{52DC0B4E-31CF-4980-A78F-5641F6290163}" presName="tx1" presStyleLbl="revTx" presStyleIdx="0" presStyleCnt="4"/>
      <dgm:spPr/>
    </dgm:pt>
    <dgm:pt modelId="{8D403417-2D4D-4195-9B7B-A786FDFD63D7}" type="pres">
      <dgm:prSet presAssocID="{52DC0B4E-31CF-4980-A78F-5641F6290163}" presName="vert1" presStyleCnt="0"/>
      <dgm:spPr/>
    </dgm:pt>
    <dgm:pt modelId="{1A6D3E7C-348D-4925-9D89-B212C9B5E502}" type="pres">
      <dgm:prSet presAssocID="{FC3324D1-2773-487B-8FF3-90D01811EDB4}" presName="thickLine" presStyleLbl="alignNode1" presStyleIdx="1" presStyleCnt="4"/>
      <dgm:spPr/>
    </dgm:pt>
    <dgm:pt modelId="{3DA5B7CF-1D5A-45B6-B26B-E9870AD48302}" type="pres">
      <dgm:prSet presAssocID="{FC3324D1-2773-487B-8FF3-90D01811EDB4}" presName="horz1" presStyleCnt="0"/>
      <dgm:spPr/>
    </dgm:pt>
    <dgm:pt modelId="{DE9853B1-1935-48BA-99B9-DFD4A35FC884}" type="pres">
      <dgm:prSet presAssocID="{FC3324D1-2773-487B-8FF3-90D01811EDB4}" presName="tx1" presStyleLbl="revTx" presStyleIdx="1" presStyleCnt="4"/>
      <dgm:spPr/>
    </dgm:pt>
    <dgm:pt modelId="{82D2506E-95AF-4D9B-A3D0-B4C22AFCEC6A}" type="pres">
      <dgm:prSet presAssocID="{FC3324D1-2773-487B-8FF3-90D01811EDB4}" presName="vert1" presStyleCnt="0"/>
      <dgm:spPr/>
    </dgm:pt>
    <dgm:pt modelId="{59ADA039-C0F0-45AA-BA34-E142E7BC5FE6}" type="pres">
      <dgm:prSet presAssocID="{1F1066E9-8D9E-4791-8C39-5D1E551972C6}" presName="thickLine" presStyleLbl="alignNode1" presStyleIdx="2" presStyleCnt="4"/>
      <dgm:spPr/>
    </dgm:pt>
    <dgm:pt modelId="{EA6D68F4-9B77-4F4B-AFA2-3EAACE990F8E}" type="pres">
      <dgm:prSet presAssocID="{1F1066E9-8D9E-4791-8C39-5D1E551972C6}" presName="horz1" presStyleCnt="0"/>
      <dgm:spPr/>
    </dgm:pt>
    <dgm:pt modelId="{8282902D-C80D-4078-AF57-2211CB53B77E}" type="pres">
      <dgm:prSet presAssocID="{1F1066E9-8D9E-4791-8C39-5D1E551972C6}" presName="tx1" presStyleLbl="revTx" presStyleIdx="2" presStyleCnt="4"/>
      <dgm:spPr/>
    </dgm:pt>
    <dgm:pt modelId="{4561CA02-89CC-4A28-9170-1171FE9E0755}" type="pres">
      <dgm:prSet presAssocID="{1F1066E9-8D9E-4791-8C39-5D1E551972C6}" presName="vert1" presStyleCnt="0"/>
      <dgm:spPr/>
    </dgm:pt>
    <dgm:pt modelId="{FDD9D2CD-8191-47F9-BF46-EC16D3763304}" type="pres">
      <dgm:prSet presAssocID="{511FBF32-A799-4363-9C18-FF4443E1BCD5}" presName="thickLine" presStyleLbl="alignNode1" presStyleIdx="3" presStyleCnt="4"/>
      <dgm:spPr/>
    </dgm:pt>
    <dgm:pt modelId="{E02C320F-3791-4AB0-AC7B-C86C4D2348DB}" type="pres">
      <dgm:prSet presAssocID="{511FBF32-A799-4363-9C18-FF4443E1BCD5}" presName="horz1" presStyleCnt="0"/>
      <dgm:spPr/>
    </dgm:pt>
    <dgm:pt modelId="{4747C203-D40C-4766-805A-3357FC27B8A3}" type="pres">
      <dgm:prSet presAssocID="{511FBF32-A799-4363-9C18-FF4443E1BCD5}" presName="tx1" presStyleLbl="revTx" presStyleIdx="3" presStyleCnt="4"/>
      <dgm:spPr/>
    </dgm:pt>
    <dgm:pt modelId="{9F1CEB0A-961F-4BAE-B553-CBB24CB9F4D1}" type="pres">
      <dgm:prSet presAssocID="{511FBF32-A799-4363-9C18-FF4443E1BCD5}" presName="vert1" presStyleCnt="0"/>
      <dgm:spPr/>
    </dgm:pt>
  </dgm:ptLst>
  <dgm:cxnLst>
    <dgm:cxn modelId="{D1828106-3561-4406-99D8-53197FDC94AD}" srcId="{0D959391-E7B3-4206-AB65-0B70AEAD0304}" destId="{511FBF32-A799-4363-9C18-FF4443E1BCD5}" srcOrd="3" destOrd="0" parTransId="{7D51733A-D44B-49AE-937B-7F9CAFBE7920}" sibTransId="{E053714F-4D83-4876-8457-221FB4ADCA3D}"/>
    <dgm:cxn modelId="{8FFEF31B-0E38-4FC9-BDFC-A149256A88BD}" type="presOf" srcId="{52DC0B4E-31CF-4980-A78F-5641F6290163}" destId="{F1E8BEC8-81ED-4501-9E06-39A33D80D962}" srcOrd="0" destOrd="0" presId="urn:microsoft.com/office/officeart/2008/layout/LinedList"/>
    <dgm:cxn modelId="{9D1B3626-A077-44A8-8582-E55D9DD60204}" type="presOf" srcId="{FC3324D1-2773-487B-8FF3-90D01811EDB4}" destId="{DE9853B1-1935-48BA-99B9-DFD4A35FC884}" srcOrd="0" destOrd="0" presId="urn:microsoft.com/office/officeart/2008/layout/LinedList"/>
    <dgm:cxn modelId="{067C358F-80AD-4FF4-AEDA-E96863909CC5}" type="presOf" srcId="{511FBF32-A799-4363-9C18-FF4443E1BCD5}" destId="{4747C203-D40C-4766-805A-3357FC27B8A3}" srcOrd="0" destOrd="0" presId="urn:microsoft.com/office/officeart/2008/layout/LinedList"/>
    <dgm:cxn modelId="{BC625D94-0E85-41B4-A092-73918686F427}" srcId="{0D959391-E7B3-4206-AB65-0B70AEAD0304}" destId="{1F1066E9-8D9E-4791-8C39-5D1E551972C6}" srcOrd="2" destOrd="0" parTransId="{8EBAC679-FA07-43DA-B74C-0F3429A89402}" sibTransId="{A5D87A13-D82B-4144-A3F3-54A222708729}"/>
    <dgm:cxn modelId="{95034BAD-5BCE-4698-988D-400FA4304311}" srcId="{0D959391-E7B3-4206-AB65-0B70AEAD0304}" destId="{FC3324D1-2773-487B-8FF3-90D01811EDB4}" srcOrd="1" destOrd="0" parTransId="{59C26906-8A68-4F3E-8AA1-97E7913A0BF1}" sibTransId="{162785AD-31F5-48CF-BCA3-A6D0DEE980ED}"/>
    <dgm:cxn modelId="{20EB11CC-3EF7-456F-BCC8-79BA5D6E3531}" type="presOf" srcId="{0D959391-E7B3-4206-AB65-0B70AEAD0304}" destId="{F5DBEBAC-AC5A-4A61-B52B-82E6A2D63FF9}" srcOrd="0" destOrd="0" presId="urn:microsoft.com/office/officeart/2008/layout/LinedList"/>
    <dgm:cxn modelId="{9B9C26E0-C832-4363-A41A-C0FBB574DF38}" srcId="{0D959391-E7B3-4206-AB65-0B70AEAD0304}" destId="{52DC0B4E-31CF-4980-A78F-5641F6290163}" srcOrd="0" destOrd="0" parTransId="{43EF5B79-2C83-4AD7-8933-FB6ED96B2D81}" sibTransId="{DC021731-7006-4488-8BA6-FE6185EE97CC}"/>
    <dgm:cxn modelId="{DD5E8FE7-98C0-4596-A19F-13131F23504F}" type="presOf" srcId="{1F1066E9-8D9E-4791-8C39-5D1E551972C6}" destId="{8282902D-C80D-4078-AF57-2211CB53B77E}" srcOrd="0" destOrd="0" presId="urn:microsoft.com/office/officeart/2008/layout/LinedList"/>
    <dgm:cxn modelId="{6A794CF6-9523-4117-A8D1-5B9D4DDCFEA2}" type="presParOf" srcId="{F5DBEBAC-AC5A-4A61-B52B-82E6A2D63FF9}" destId="{5561031B-D559-4CA3-8576-68786066F2CF}" srcOrd="0" destOrd="0" presId="urn:microsoft.com/office/officeart/2008/layout/LinedList"/>
    <dgm:cxn modelId="{A462F3AB-849B-4C75-BEB1-4477E2EB168B}" type="presParOf" srcId="{F5DBEBAC-AC5A-4A61-B52B-82E6A2D63FF9}" destId="{839FA9D0-6F03-4E3D-9D53-2A39C900DAE1}" srcOrd="1" destOrd="0" presId="urn:microsoft.com/office/officeart/2008/layout/LinedList"/>
    <dgm:cxn modelId="{A21D5E65-9E83-4569-81C8-2C13BFE2C611}" type="presParOf" srcId="{839FA9D0-6F03-4E3D-9D53-2A39C900DAE1}" destId="{F1E8BEC8-81ED-4501-9E06-39A33D80D962}" srcOrd="0" destOrd="0" presId="urn:microsoft.com/office/officeart/2008/layout/LinedList"/>
    <dgm:cxn modelId="{8F30C909-C4CB-4892-B8AC-F920B7FFC5E6}" type="presParOf" srcId="{839FA9D0-6F03-4E3D-9D53-2A39C900DAE1}" destId="{8D403417-2D4D-4195-9B7B-A786FDFD63D7}" srcOrd="1" destOrd="0" presId="urn:microsoft.com/office/officeart/2008/layout/LinedList"/>
    <dgm:cxn modelId="{FE2DD8A6-A4C9-4F3B-B32E-AEE819B2DDDC}" type="presParOf" srcId="{F5DBEBAC-AC5A-4A61-B52B-82E6A2D63FF9}" destId="{1A6D3E7C-348D-4925-9D89-B212C9B5E502}" srcOrd="2" destOrd="0" presId="urn:microsoft.com/office/officeart/2008/layout/LinedList"/>
    <dgm:cxn modelId="{FD1F015D-54F7-450D-9A6D-D6146ED58638}" type="presParOf" srcId="{F5DBEBAC-AC5A-4A61-B52B-82E6A2D63FF9}" destId="{3DA5B7CF-1D5A-45B6-B26B-E9870AD48302}" srcOrd="3" destOrd="0" presId="urn:microsoft.com/office/officeart/2008/layout/LinedList"/>
    <dgm:cxn modelId="{A589B98E-AC8D-4F92-B152-04C6AFDB1EAA}" type="presParOf" srcId="{3DA5B7CF-1D5A-45B6-B26B-E9870AD48302}" destId="{DE9853B1-1935-48BA-99B9-DFD4A35FC884}" srcOrd="0" destOrd="0" presId="urn:microsoft.com/office/officeart/2008/layout/LinedList"/>
    <dgm:cxn modelId="{89BCBFE2-A0D9-48F6-9EDA-7AFA6B52BD4E}" type="presParOf" srcId="{3DA5B7CF-1D5A-45B6-B26B-E9870AD48302}" destId="{82D2506E-95AF-4D9B-A3D0-B4C22AFCEC6A}" srcOrd="1" destOrd="0" presId="urn:microsoft.com/office/officeart/2008/layout/LinedList"/>
    <dgm:cxn modelId="{641E056F-B5BB-44EB-B049-FDC232481D9B}" type="presParOf" srcId="{F5DBEBAC-AC5A-4A61-B52B-82E6A2D63FF9}" destId="{59ADA039-C0F0-45AA-BA34-E142E7BC5FE6}" srcOrd="4" destOrd="0" presId="urn:microsoft.com/office/officeart/2008/layout/LinedList"/>
    <dgm:cxn modelId="{36EFB31D-CFA5-4D83-BF91-51B7A4F4B816}" type="presParOf" srcId="{F5DBEBAC-AC5A-4A61-B52B-82E6A2D63FF9}" destId="{EA6D68F4-9B77-4F4B-AFA2-3EAACE990F8E}" srcOrd="5" destOrd="0" presId="urn:microsoft.com/office/officeart/2008/layout/LinedList"/>
    <dgm:cxn modelId="{CE94D16C-07F2-4C1D-BA74-AEE0C79EAABE}" type="presParOf" srcId="{EA6D68F4-9B77-4F4B-AFA2-3EAACE990F8E}" destId="{8282902D-C80D-4078-AF57-2211CB53B77E}" srcOrd="0" destOrd="0" presId="urn:microsoft.com/office/officeart/2008/layout/LinedList"/>
    <dgm:cxn modelId="{8CD230B3-290F-4A00-927A-267F4330738B}" type="presParOf" srcId="{EA6D68F4-9B77-4F4B-AFA2-3EAACE990F8E}" destId="{4561CA02-89CC-4A28-9170-1171FE9E0755}" srcOrd="1" destOrd="0" presId="urn:microsoft.com/office/officeart/2008/layout/LinedList"/>
    <dgm:cxn modelId="{0C7058E5-FF5F-4190-8313-3A2F5BE0F122}" type="presParOf" srcId="{F5DBEBAC-AC5A-4A61-B52B-82E6A2D63FF9}" destId="{FDD9D2CD-8191-47F9-BF46-EC16D3763304}" srcOrd="6" destOrd="0" presId="urn:microsoft.com/office/officeart/2008/layout/LinedList"/>
    <dgm:cxn modelId="{1BB7EBA1-A781-491B-A267-9CB428831C9F}" type="presParOf" srcId="{F5DBEBAC-AC5A-4A61-B52B-82E6A2D63FF9}" destId="{E02C320F-3791-4AB0-AC7B-C86C4D2348DB}" srcOrd="7" destOrd="0" presId="urn:microsoft.com/office/officeart/2008/layout/LinedList"/>
    <dgm:cxn modelId="{CC787637-130E-4703-BED9-9ADD8479DD22}" type="presParOf" srcId="{E02C320F-3791-4AB0-AC7B-C86C4D2348DB}" destId="{4747C203-D40C-4766-805A-3357FC27B8A3}" srcOrd="0" destOrd="0" presId="urn:microsoft.com/office/officeart/2008/layout/LinedList"/>
    <dgm:cxn modelId="{70EE7096-C1B0-4848-A269-32FDE92263DC}" type="presParOf" srcId="{E02C320F-3791-4AB0-AC7B-C86C4D2348DB}" destId="{9F1CEB0A-961F-4BAE-B553-CBB24CB9F4D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CD405F-1434-4701-A65A-F42CD6DC3D0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A0E1F62-06BA-4C3E-B516-42B4205172A4}">
      <dgm:prSet/>
      <dgm:spPr/>
      <dgm:t>
        <a:bodyPr/>
        <a:lstStyle/>
        <a:p>
          <a:pPr>
            <a:lnSpc>
              <a:spcPct val="100000"/>
            </a:lnSpc>
          </a:pPr>
          <a:r>
            <a:rPr lang="en-US" dirty="0"/>
            <a:t>Requirement gathering - This phase involves the product team working closely with stakeholders to prioritize and analyze requirements. The importance of this phase consists of establishing a clear understanding of customer needs and setting the direction for development efforts.</a:t>
          </a:r>
        </a:p>
      </dgm:t>
    </dgm:pt>
    <dgm:pt modelId="{5168AC3A-688A-4C8B-ADF4-3408A8EC5A1D}" type="parTrans" cxnId="{26B77A67-E217-416B-B1F3-AF1A28CE93A4}">
      <dgm:prSet/>
      <dgm:spPr/>
      <dgm:t>
        <a:bodyPr/>
        <a:lstStyle/>
        <a:p>
          <a:endParaRPr lang="en-US"/>
        </a:p>
      </dgm:t>
    </dgm:pt>
    <dgm:pt modelId="{6DF65579-7793-498D-97F2-A42E4197508B}" type="sibTrans" cxnId="{26B77A67-E217-416B-B1F3-AF1A28CE93A4}">
      <dgm:prSet/>
      <dgm:spPr/>
      <dgm:t>
        <a:bodyPr/>
        <a:lstStyle/>
        <a:p>
          <a:endParaRPr lang="en-US"/>
        </a:p>
      </dgm:t>
    </dgm:pt>
    <dgm:pt modelId="{6A7E6476-9DEC-4421-9985-B6D16DF8BCDA}">
      <dgm:prSet/>
      <dgm:spPr/>
      <dgm:t>
        <a:bodyPr/>
        <a:lstStyle/>
        <a:p>
          <a:pPr>
            <a:lnSpc>
              <a:spcPct val="100000"/>
            </a:lnSpc>
          </a:pPr>
          <a:r>
            <a:rPr lang="en-US" dirty="0"/>
            <a:t>Sprint planning – This is </a:t>
          </a:r>
          <a:r>
            <a:rPr lang="en-US" b="0" i="0" dirty="0"/>
            <a:t>a collaborative event where the team selects a set of user stories from the product backlog to work on during a specific time frame called a sprint. The importance of this phase is to define a clear sprint goal, determine the scope of work, and create </a:t>
          </a:r>
          <a:r>
            <a:rPr lang="en-US" b="0" i="0"/>
            <a:t>a mutual </a:t>
          </a:r>
          <a:r>
            <a:rPr lang="en-US" b="0" i="0" dirty="0"/>
            <a:t>understanding of what will be delivered.</a:t>
          </a:r>
          <a:endParaRPr lang="en-US" dirty="0"/>
        </a:p>
      </dgm:t>
    </dgm:pt>
    <dgm:pt modelId="{FDE4B438-F3DC-4306-946F-E1CE3F45F8FE}" type="parTrans" cxnId="{070F9E70-1D11-4DA4-A160-278A517F227C}">
      <dgm:prSet/>
      <dgm:spPr/>
      <dgm:t>
        <a:bodyPr/>
        <a:lstStyle/>
        <a:p>
          <a:endParaRPr lang="en-US"/>
        </a:p>
      </dgm:t>
    </dgm:pt>
    <dgm:pt modelId="{9853E760-0EB7-49F0-B6D9-BFE37C5A5671}" type="sibTrans" cxnId="{070F9E70-1D11-4DA4-A160-278A517F227C}">
      <dgm:prSet/>
      <dgm:spPr/>
      <dgm:t>
        <a:bodyPr/>
        <a:lstStyle/>
        <a:p>
          <a:endParaRPr lang="en-US"/>
        </a:p>
      </dgm:t>
    </dgm:pt>
    <dgm:pt modelId="{411EED1C-EC96-4F6D-B4EA-9103B2ED3761}">
      <dgm:prSet/>
      <dgm:spPr/>
      <dgm:t>
        <a:bodyPr/>
        <a:lstStyle/>
        <a:p>
          <a:pPr>
            <a:lnSpc>
              <a:spcPct val="100000"/>
            </a:lnSpc>
          </a:pPr>
          <a:r>
            <a:rPr lang="en-US" dirty="0"/>
            <a:t>Development and testing – The </a:t>
          </a:r>
          <a:r>
            <a:rPr lang="en-US" b="0" i="0" dirty="0"/>
            <a:t>development team works on implementing the user stories selected for the sprint in this phase. Developers write code and collaborate with testers. The importance of this phase is to deliver working increments of the product at the end of each sprint.  </a:t>
          </a:r>
          <a:endParaRPr lang="en-US" dirty="0"/>
        </a:p>
      </dgm:t>
    </dgm:pt>
    <dgm:pt modelId="{FBA0FC09-DB13-4E27-B978-7A3600D6430E}" type="parTrans" cxnId="{2C7B445B-8592-4F66-8F0A-944FA0E2AD84}">
      <dgm:prSet/>
      <dgm:spPr/>
      <dgm:t>
        <a:bodyPr/>
        <a:lstStyle/>
        <a:p>
          <a:endParaRPr lang="en-US"/>
        </a:p>
      </dgm:t>
    </dgm:pt>
    <dgm:pt modelId="{3B9127C9-AAA6-4EF6-B254-F40BF1A4C38F}" type="sibTrans" cxnId="{2C7B445B-8592-4F66-8F0A-944FA0E2AD84}">
      <dgm:prSet/>
      <dgm:spPr/>
      <dgm:t>
        <a:bodyPr/>
        <a:lstStyle/>
        <a:p>
          <a:endParaRPr lang="en-US"/>
        </a:p>
      </dgm:t>
    </dgm:pt>
    <dgm:pt modelId="{56602B3C-963D-4578-96E6-E12339C1513D}">
      <dgm:prSet/>
      <dgm:spPr/>
      <dgm:t>
        <a:bodyPr/>
        <a:lstStyle/>
        <a:p>
          <a:pPr>
            <a:lnSpc>
              <a:spcPct val="100000"/>
            </a:lnSpc>
          </a:pPr>
          <a:r>
            <a:rPr lang="en-US" dirty="0"/>
            <a:t>Sprint review - </a:t>
          </a:r>
          <a:r>
            <a:rPr lang="en-US" b="0" i="0" dirty="0"/>
            <a:t>At the end of each sprint, the team holds a sprint review meeting with stakeholders to show the completed work in this phase. The importance of this phase is to provide collaboration, receive feedback, and make any necessary changes to the product backlog or future work based on stakeholders’ feedback.</a:t>
          </a:r>
          <a:endParaRPr lang="en-US" dirty="0"/>
        </a:p>
      </dgm:t>
    </dgm:pt>
    <dgm:pt modelId="{10D2D4A3-E859-43C9-958E-5F00FE6DE550}" type="parTrans" cxnId="{A35CE788-823C-4EA3-8DEE-3F1436591F6A}">
      <dgm:prSet/>
      <dgm:spPr/>
      <dgm:t>
        <a:bodyPr/>
        <a:lstStyle/>
        <a:p>
          <a:endParaRPr lang="en-US"/>
        </a:p>
      </dgm:t>
    </dgm:pt>
    <dgm:pt modelId="{6C121BD2-3F36-4BB4-A09E-C393B407E308}" type="sibTrans" cxnId="{A35CE788-823C-4EA3-8DEE-3F1436591F6A}">
      <dgm:prSet/>
      <dgm:spPr/>
      <dgm:t>
        <a:bodyPr/>
        <a:lstStyle/>
        <a:p>
          <a:endParaRPr lang="en-US"/>
        </a:p>
      </dgm:t>
    </dgm:pt>
    <dgm:pt modelId="{40ED915C-F870-4E4B-9271-8C85266CA8E5}">
      <dgm:prSet/>
      <dgm:spPr/>
      <dgm:t>
        <a:bodyPr/>
        <a:lstStyle/>
        <a:p>
          <a:pPr>
            <a:lnSpc>
              <a:spcPct val="100000"/>
            </a:lnSpc>
          </a:pPr>
          <a:r>
            <a:rPr lang="en-US" dirty="0"/>
            <a:t>Sprint Retrospective – After the s</a:t>
          </a:r>
          <a:r>
            <a:rPr lang="en-US" b="0" i="0" dirty="0"/>
            <a:t>print review, the team conducts a retrospective meeting to reflect on the previous sprint's processes and interactions. The importance of this phase is to promote continuous learning, adaptability and identify areas of improvement. </a:t>
          </a:r>
          <a:endParaRPr lang="en-US" dirty="0"/>
        </a:p>
      </dgm:t>
    </dgm:pt>
    <dgm:pt modelId="{8BF41657-0B74-4E23-A5CB-66EF04A88603}" type="parTrans" cxnId="{38E80EB9-293E-4A38-823D-4B463765F872}">
      <dgm:prSet/>
      <dgm:spPr/>
      <dgm:t>
        <a:bodyPr/>
        <a:lstStyle/>
        <a:p>
          <a:endParaRPr lang="en-US"/>
        </a:p>
      </dgm:t>
    </dgm:pt>
    <dgm:pt modelId="{34D5BF07-AE73-42F9-B7E9-C7322B76E74A}" type="sibTrans" cxnId="{38E80EB9-293E-4A38-823D-4B463765F872}">
      <dgm:prSet/>
      <dgm:spPr/>
      <dgm:t>
        <a:bodyPr/>
        <a:lstStyle/>
        <a:p>
          <a:endParaRPr lang="en-US"/>
        </a:p>
      </dgm:t>
    </dgm:pt>
    <dgm:pt modelId="{832F56F8-73EC-434E-9B3F-064B59FD0FDD}" type="pres">
      <dgm:prSet presAssocID="{ADCD405F-1434-4701-A65A-F42CD6DC3D05}" presName="root" presStyleCnt="0">
        <dgm:presLayoutVars>
          <dgm:dir/>
          <dgm:resizeHandles val="exact"/>
        </dgm:presLayoutVars>
      </dgm:prSet>
      <dgm:spPr/>
    </dgm:pt>
    <dgm:pt modelId="{F5D48435-E56F-4AD2-9F5A-BB6F98F8A6D6}" type="pres">
      <dgm:prSet presAssocID="{EA0E1F62-06BA-4C3E-B516-42B4205172A4}" presName="compNode" presStyleCnt="0"/>
      <dgm:spPr/>
    </dgm:pt>
    <dgm:pt modelId="{4ED33CC3-83E2-481A-8599-7CB1E510313B}" type="pres">
      <dgm:prSet presAssocID="{EA0E1F62-06BA-4C3E-B516-42B4205172A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C9096A2A-98F3-46CD-9B52-206DFDEA2E4A}" type="pres">
      <dgm:prSet presAssocID="{EA0E1F62-06BA-4C3E-B516-42B4205172A4}" presName="spaceRect" presStyleCnt="0"/>
      <dgm:spPr/>
    </dgm:pt>
    <dgm:pt modelId="{B01CB502-E9B3-4D66-AEAB-E5031EA9F7DD}" type="pres">
      <dgm:prSet presAssocID="{EA0E1F62-06BA-4C3E-B516-42B4205172A4}" presName="textRect" presStyleLbl="revTx" presStyleIdx="0" presStyleCnt="5">
        <dgm:presLayoutVars>
          <dgm:chMax val="1"/>
          <dgm:chPref val="1"/>
        </dgm:presLayoutVars>
      </dgm:prSet>
      <dgm:spPr/>
    </dgm:pt>
    <dgm:pt modelId="{C0BF52EF-871C-4EC0-B0F4-CA05ECBA5133}" type="pres">
      <dgm:prSet presAssocID="{6DF65579-7793-498D-97F2-A42E4197508B}" presName="sibTrans" presStyleCnt="0"/>
      <dgm:spPr/>
    </dgm:pt>
    <dgm:pt modelId="{E6CE3115-C2FD-4C89-9166-DC87C450A65A}" type="pres">
      <dgm:prSet presAssocID="{6A7E6476-9DEC-4421-9985-B6D16DF8BCDA}" presName="compNode" presStyleCnt="0"/>
      <dgm:spPr/>
    </dgm:pt>
    <dgm:pt modelId="{4A24170C-74BB-41FE-8E5D-B0B454227E45}" type="pres">
      <dgm:prSet presAssocID="{6A7E6476-9DEC-4421-9985-B6D16DF8BCD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awl"/>
        </a:ext>
      </dgm:extLst>
    </dgm:pt>
    <dgm:pt modelId="{5EEB91C4-4C9D-4BC0-9A14-5BEA3D4B4F3C}" type="pres">
      <dgm:prSet presAssocID="{6A7E6476-9DEC-4421-9985-B6D16DF8BCDA}" presName="spaceRect" presStyleCnt="0"/>
      <dgm:spPr/>
    </dgm:pt>
    <dgm:pt modelId="{A66933A3-880B-4A9E-8837-9EA5F1E785D7}" type="pres">
      <dgm:prSet presAssocID="{6A7E6476-9DEC-4421-9985-B6D16DF8BCDA}" presName="textRect" presStyleLbl="revTx" presStyleIdx="1" presStyleCnt="5">
        <dgm:presLayoutVars>
          <dgm:chMax val="1"/>
          <dgm:chPref val="1"/>
        </dgm:presLayoutVars>
      </dgm:prSet>
      <dgm:spPr/>
    </dgm:pt>
    <dgm:pt modelId="{91E14FAD-7B22-4A01-BB71-56B5C64BE589}" type="pres">
      <dgm:prSet presAssocID="{9853E760-0EB7-49F0-B6D9-BFE37C5A5671}" presName="sibTrans" presStyleCnt="0"/>
      <dgm:spPr/>
    </dgm:pt>
    <dgm:pt modelId="{57F98356-3718-418C-82C3-3889437CB54D}" type="pres">
      <dgm:prSet presAssocID="{411EED1C-EC96-4F6D-B4EA-9103B2ED3761}" presName="compNode" presStyleCnt="0"/>
      <dgm:spPr/>
    </dgm:pt>
    <dgm:pt modelId="{15A9F976-BC2D-44A6-99E0-7D6A18A3003E}" type="pres">
      <dgm:prSet presAssocID="{411EED1C-EC96-4F6D-B4EA-9103B2ED37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croscope"/>
        </a:ext>
      </dgm:extLst>
    </dgm:pt>
    <dgm:pt modelId="{14A5CFF8-C153-47D6-B2A7-0D2DFD1D3E60}" type="pres">
      <dgm:prSet presAssocID="{411EED1C-EC96-4F6D-B4EA-9103B2ED3761}" presName="spaceRect" presStyleCnt="0"/>
      <dgm:spPr/>
    </dgm:pt>
    <dgm:pt modelId="{9AF1C917-3D30-4AF2-98A2-806CB9877CC0}" type="pres">
      <dgm:prSet presAssocID="{411EED1C-EC96-4F6D-B4EA-9103B2ED3761}" presName="textRect" presStyleLbl="revTx" presStyleIdx="2" presStyleCnt="5">
        <dgm:presLayoutVars>
          <dgm:chMax val="1"/>
          <dgm:chPref val="1"/>
        </dgm:presLayoutVars>
      </dgm:prSet>
      <dgm:spPr/>
    </dgm:pt>
    <dgm:pt modelId="{C2A793EB-67D7-410C-A997-58D551120289}" type="pres">
      <dgm:prSet presAssocID="{3B9127C9-AAA6-4EF6-B254-F40BF1A4C38F}" presName="sibTrans" presStyleCnt="0"/>
      <dgm:spPr/>
    </dgm:pt>
    <dgm:pt modelId="{A51AF354-10F2-4654-A21A-A1DFF3CB97F1}" type="pres">
      <dgm:prSet presAssocID="{56602B3C-963D-4578-96E6-E12339C1513D}" presName="compNode" presStyleCnt="0"/>
      <dgm:spPr/>
    </dgm:pt>
    <dgm:pt modelId="{AC00592C-98F1-44F3-BB33-9DC7902C9263}" type="pres">
      <dgm:prSet presAssocID="{56602B3C-963D-4578-96E6-E12339C1513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un"/>
        </a:ext>
      </dgm:extLst>
    </dgm:pt>
    <dgm:pt modelId="{1B3F2803-7FF5-415E-BCDB-DF3415E25E4D}" type="pres">
      <dgm:prSet presAssocID="{56602B3C-963D-4578-96E6-E12339C1513D}" presName="spaceRect" presStyleCnt="0"/>
      <dgm:spPr/>
    </dgm:pt>
    <dgm:pt modelId="{12DD54CC-AB15-42B6-8786-AD01DAFD90FF}" type="pres">
      <dgm:prSet presAssocID="{56602B3C-963D-4578-96E6-E12339C1513D}" presName="textRect" presStyleLbl="revTx" presStyleIdx="3" presStyleCnt="5">
        <dgm:presLayoutVars>
          <dgm:chMax val="1"/>
          <dgm:chPref val="1"/>
        </dgm:presLayoutVars>
      </dgm:prSet>
      <dgm:spPr/>
    </dgm:pt>
    <dgm:pt modelId="{2136D226-880C-467E-9DCE-E1F3D2675DD7}" type="pres">
      <dgm:prSet presAssocID="{6C121BD2-3F36-4BB4-A09E-C393B407E308}" presName="sibTrans" presStyleCnt="0"/>
      <dgm:spPr/>
    </dgm:pt>
    <dgm:pt modelId="{03FC038B-0935-45CA-9438-7C6553E75EC1}" type="pres">
      <dgm:prSet presAssocID="{40ED915C-F870-4E4B-9271-8C85266CA8E5}" presName="compNode" presStyleCnt="0"/>
      <dgm:spPr/>
    </dgm:pt>
    <dgm:pt modelId="{5B4AC2A2-3292-4A7B-9D67-87C70E0DEADA}" type="pres">
      <dgm:prSet presAssocID="{40ED915C-F870-4E4B-9271-8C85266CA8E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C4C1C519-4296-40CE-8A66-5E52D019419B}" type="pres">
      <dgm:prSet presAssocID="{40ED915C-F870-4E4B-9271-8C85266CA8E5}" presName="spaceRect" presStyleCnt="0"/>
      <dgm:spPr/>
    </dgm:pt>
    <dgm:pt modelId="{9A7F20E9-882C-4158-8DEF-20FC9F48B09B}" type="pres">
      <dgm:prSet presAssocID="{40ED915C-F870-4E4B-9271-8C85266CA8E5}" presName="textRect" presStyleLbl="revTx" presStyleIdx="4" presStyleCnt="5">
        <dgm:presLayoutVars>
          <dgm:chMax val="1"/>
          <dgm:chPref val="1"/>
        </dgm:presLayoutVars>
      </dgm:prSet>
      <dgm:spPr/>
    </dgm:pt>
  </dgm:ptLst>
  <dgm:cxnLst>
    <dgm:cxn modelId="{21641439-026E-44F6-8491-92E33F65E4A0}" type="presOf" srcId="{40ED915C-F870-4E4B-9271-8C85266CA8E5}" destId="{9A7F20E9-882C-4158-8DEF-20FC9F48B09B}" srcOrd="0" destOrd="0" presId="urn:microsoft.com/office/officeart/2018/2/layout/IconLabelList"/>
    <dgm:cxn modelId="{2C72FC3A-B9ED-45C8-A2EA-5DE2393E5367}" type="presOf" srcId="{56602B3C-963D-4578-96E6-E12339C1513D}" destId="{12DD54CC-AB15-42B6-8786-AD01DAFD90FF}" srcOrd="0" destOrd="0" presId="urn:microsoft.com/office/officeart/2018/2/layout/IconLabelList"/>
    <dgm:cxn modelId="{2C7B445B-8592-4F66-8F0A-944FA0E2AD84}" srcId="{ADCD405F-1434-4701-A65A-F42CD6DC3D05}" destId="{411EED1C-EC96-4F6D-B4EA-9103B2ED3761}" srcOrd="2" destOrd="0" parTransId="{FBA0FC09-DB13-4E27-B978-7A3600D6430E}" sibTransId="{3B9127C9-AAA6-4EF6-B254-F40BF1A4C38F}"/>
    <dgm:cxn modelId="{26B77A67-E217-416B-B1F3-AF1A28CE93A4}" srcId="{ADCD405F-1434-4701-A65A-F42CD6DC3D05}" destId="{EA0E1F62-06BA-4C3E-B516-42B4205172A4}" srcOrd="0" destOrd="0" parTransId="{5168AC3A-688A-4C8B-ADF4-3408A8EC5A1D}" sibTransId="{6DF65579-7793-498D-97F2-A42E4197508B}"/>
    <dgm:cxn modelId="{070F9E70-1D11-4DA4-A160-278A517F227C}" srcId="{ADCD405F-1434-4701-A65A-F42CD6DC3D05}" destId="{6A7E6476-9DEC-4421-9985-B6D16DF8BCDA}" srcOrd="1" destOrd="0" parTransId="{FDE4B438-F3DC-4306-946F-E1CE3F45F8FE}" sibTransId="{9853E760-0EB7-49F0-B6D9-BFE37C5A5671}"/>
    <dgm:cxn modelId="{789C9C71-2FE7-4FF5-99EC-5195A66AA05C}" type="presOf" srcId="{6A7E6476-9DEC-4421-9985-B6D16DF8BCDA}" destId="{A66933A3-880B-4A9E-8837-9EA5F1E785D7}" srcOrd="0" destOrd="0" presId="urn:microsoft.com/office/officeart/2018/2/layout/IconLabelList"/>
    <dgm:cxn modelId="{58602D86-09D8-442E-A3F7-E7FA464016DB}" type="presOf" srcId="{411EED1C-EC96-4F6D-B4EA-9103B2ED3761}" destId="{9AF1C917-3D30-4AF2-98A2-806CB9877CC0}" srcOrd="0" destOrd="0" presId="urn:microsoft.com/office/officeart/2018/2/layout/IconLabelList"/>
    <dgm:cxn modelId="{A35CE788-823C-4EA3-8DEE-3F1436591F6A}" srcId="{ADCD405F-1434-4701-A65A-F42CD6DC3D05}" destId="{56602B3C-963D-4578-96E6-E12339C1513D}" srcOrd="3" destOrd="0" parTransId="{10D2D4A3-E859-43C9-958E-5F00FE6DE550}" sibTransId="{6C121BD2-3F36-4BB4-A09E-C393B407E308}"/>
    <dgm:cxn modelId="{80E027B7-030C-4F52-862F-82B6546EA7D8}" type="presOf" srcId="{ADCD405F-1434-4701-A65A-F42CD6DC3D05}" destId="{832F56F8-73EC-434E-9B3F-064B59FD0FDD}" srcOrd="0" destOrd="0" presId="urn:microsoft.com/office/officeart/2018/2/layout/IconLabelList"/>
    <dgm:cxn modelId="{38E80EB9-293E-4A38-823D-4B463765F872}" srcId="{ADCD405F-1434-4701-A65A-F42CD6DC3D05}" destId="{40ED915C-F870-4E4B-9271-8C85266CA8E5}" srcOrd="4" destOrd="0" parTransId="{8BF41657-0B74-4E23-A5CB-66EF04A88603}" sibTransId="{34D5BF07-AE73-42F9-B7E9-C7322B76E74A}"/>
    <dgm:cxn modelId="{0A6031FD-8859-49B3-A066-59A58B3BFB73}" type="presOf" srcId="{EA0E1F62-06BA-4C3E-B516-42B4205172A4}" destId="{B01CB502-E9B3-4D66-AEAB-E5031EA9F7DD}" srcOrd="0" destOrd="0" presId="urn:microsoft.com/office/officeart/2018/2/layout/IconLabelList"/>
    <dgm:cxn modelId="{4DFB506C-EF9E-40EF-B877-928CBB62F29C}" type="presParOf" srcId="{832F56F8-73EC-434E-9B3F-064B59FD0FDD}" destId="{F5D48435-E56F-4AD2-9F5A-BB6F98F8A6D6}" srcOrd="0" destOrd="0" presId="urn:microsoft.com/office/officeart/2018/2/layout/IconLabelList"/>
    <dgm:cxn modelId="{32A0D148-CAF3-4FEB-813A-456E190DD914}" type="presParOf" srcId="{F5D48435-E56F-4AD2-9F5A-BB6F98F8A6D6}" destId="{4ED33CC3-83E2-481A-8599-7CB1E510313B}" srcOrd="0" destOrd="0" presId="urn:microsoft.com/office/officeart/2018/2/layout/IconLabelList"/>
    <dgm:cxn modelId="{E0A3F2C7-72BF-49A9-B320-D2BCE21387C4}" type="presParOf" srcId="{F5D48435-E56F-4AD2-9F5A-BB6F98F8A6D6}" destId="{C9096A2A-98F3-46CD-9B52-206DFDEA2E4A}" srcOrd="1" destOrd="0" presId="urn:microsoft.com/office/officeart/2018/2/layout/IconLabelList"/>
    <dgm:cxn modelId="{1A9EE59C-3352-4DBD-ADE7-CF9A4EB41730}" type="presParOf" srcId="{F5D48435-E56F-4AD2-9F5A-BB6F98F8A6D6}" destId="{B01CB502-E9B3-4D66-AEAB-E5031EA9F7DD}" srcOrd="2" destOrd="0" presId="urn:microsoft.com/office/officeart/2018/2/layout/IconLabelList"/>
    <dgm:cxn modelId="{57B9AE05-18F3-4BBE-A121-DE7EC202EDC6}" type="presParOf" srcId="{832F56F8-73EC-434E-9B3F-064B59FD0FDD}" destId="{C0BF52EF-871C-4EC0-B0F4-CA05ECBA5133}" srcOrd="1" destOrd="0" presId="urn:microsoft.com/office/officeart/2018/2/layout/IconLabelList"/>
    <dgm:cxn modelId="{80158CDC-9BB8-43DA-A384-5B8AD75BB263}" type="presParOf" srcId="{832F56F8-73EC-434E-9B3F-064B59FD0FDD}" destId="{E6CE3115-C2FD-4C89-9166-DC87C450A65A}" srcOrd="2" destOrd="0" presId="urn:microsoft.com/office/officeart/2018/2/layout/IconLabelList"/>
    <dgm:cxn modelId="{AED0E79B-0E11-4776-9866-2BEBC56DA538}" type="presParOf" srcId="{E6CE3115-C2FD-4C89-9166-DC87C450A65A}" destId="{4A24170C-74BB-41FE-8E5D-B0B454227E45}" srcOrd="0" destOrd="0" presId="urn:microsoft.com/office/officeart/2018/2/layout/IconLabelList"/>
    <dgm:cxn modelId="{398B4876-EDE4-4AE5-BB40-5D898FCE5A33}" type="presParOf" srcId="{E6CE3115-C2FD-4C89-9166-DC87C450A65A}" destId="{5EEB91C4-4C9D-4BC0-9A14-5BEA3D4B4F3C}" srcOrd="1" destOrd="0" presId="urn:microsoft.com/office/officeart/2018/2/layout/IconLabelList"/>
    <dgm:cxn modelId="{CACE5BF4-2DA2-4D27-B96B-3D7DD918C5FA}" type="presParOf" srcId="{E6CE3115-C2FD-4C89-9166-DC87C450A65A}" destId="{A66933A3-880B-4A9E-8837-9EA5F1E785D7}" srcOrd="2" destOrd="0" presId="urn:microsoft.com/office/officeart/2018/2/layout/IconLabelList"/>
    <dgm:cxn modelId="{67F50689-316A-4C41-8317-7B28FAD75F11}" type="presParOf" srcId="{832F56F8-73EC-434E-9B3F-064B59FD0FDD}" destId="{91E14FAD-7B22-4A01-BB71-56B5C64BE589}" srcOrd="3" destOrd="0" presId="urn:microsoft.com/office/officeart/2018/2/layout/IconLabelList"/>
    <dgm:cxn modelId="{03F6EABB-2151-4F57-AEC3-E26329487EF0}" type="presParOf" srcId="{832F56F8-73EC-434E-9B3F-064B59FD0FDD}" destId="{57F98356-3718-418C-82C3-3889437CB54D}" srcOrd="4" destOrd="0" presId="urn:microsoft.com/office/officeart/2018/2/layout/IconLabelList"/>
    <dgm:cxn modelId="{6270E259-F6C2-4F65-9EAC-B959C2B01145}" type="presParOf" srcId="{57F98356-3718-418C-82C3-3889437CB54D}" destId="{15A9F976-BC2D-44A6-99E0-7D6A18A3003E}" srcOrd="0" destOrd="0" presId="urn:microsoft.com/office/officeart/2018/2/layout/IconLabelList"/>
    <dgm:cxn modelId="{3A38F16D-D52D-4713-8742-8EEF7CBECB91}" type="presParOf" srcId="{57F98356-3718-418C-82C3-3889437CB54D}" destId="{14A5CFF8-C153-47D6-B2A7-0D2DFD1D3E60}" srcOrd="1" destOrd="0" presId="urn:microsoft.com/office/officeart/2018/2/layout/IconLabelList"/>
    <dgm:cxn modelId="{3245DFA8-44AD-4BB8-9E5C-7D319D7D868D}" type="presParOf" srcId="{57F98356-3718-418C-82C3-3889437CB54D}" destId="{9AF1C917-3D30-4AF2-98A2-806CB9877CC0}" srcOrd="2" destOrd="0" presId="urn:microsoft.com/office/officeart/2018/2/layout/IconLabelList"/>
    <dgm:cxn modelId="{705B427E-FDE7-4ED3-A928-0805D9EE242F}" type="presParOf" srcId="{832F56F8-73EC-434E-9B3F-064B59FD0FDD}" destId="{C2A793EB-67D7-410C-A997-58D551120289}" srcOrd="5" destOrd="0" presId="urn:microsoft.com/office/officeart/2018/2/layout/IconLabelList"/>
    <dgm:cxn modelId="{72110A36-1752-4EE9-A1BC-8074334FA860}" type="presParOf" srcId="{832F56F8-73EC-434E-9B3F-064B59FD0FDD}" destId="{A51AF354-10F2-4654-A21A-A1DFF3CB97F1}" srcOrd="6" destOrd="0" presId="urn:microsoft.com/office/officeart/2018/2/layout/IconLabelList"/>
    <dgm:cxn modelId="{D9410E1A-8A5A-4D0C-B96D-955D32DAA5BB}" type="presParOf" srcId="{A51AF354-10F2-4654-A21A-A1DFF3CB97F1}" destId="{AC00592C-98F1-44F3-BB33-9DC7902C9263}" srcOrd="0" destOrd="0" presId="urn:microsoft.com/office/officeart/2018/2/layout/IconLabelList"/>
    <dgm:cxn modelId="{B42762AA-CD76-4ACA-9670-B0556A9CD1C0}" type="presParOf" srcId="{A51AF354-10F2-4654-A21A-A1DFF3CB97F1}" destId="{1B3F2803-7FF5-415E-BCDB-DF3415E25E4D}" srcOrd="1" destOrd="0" presId="urn:microsoft.com/office/officeart/2018/2/layout/IconLabelList"/>
    <dgm:cxn modelId="{9F2C9AE1-A061-455E-BBAB-379860C2CE5A}" type="presParOf" srcId="{A51AF354-10F2-4654-A21A-A1DFF3CB97F1}" destId="{12DD54CC-AB15-42B6-8786-AD01DAFD90FF}" srcOrd="2" destOrd="0" presId="urn:microsoft.com/office/officeart/2018/2/layout/IconLabelList"/>
    <dgm:cxn modelId="{BC164451-DEC4-4F29-87FE-82EA0E227160}" type="presParOf" srcId="{832F56F8-73EC-434E-9B3F-064B59FD0FDD}" destId="{2136D226-880C-467E-9DCE-E1F3D2675DD7}" srcOrd="7" destOrd="0" presId="urn:microsoft.com/office/officeart/2018/2/layout/IconLabelList"/>
    <dgm:cxn modelId="{40F08976-DFC7-4576-85FE-4203DD83D25D}" type="presParOf" srcId="{832F56F8-73EC-434E-9B3F-064B59FD0FDD}" destId="{03FC038B-0935-45CA-9438-7C6553E75EC1}" srcOrd="8" destOrd="0" presId="urn:microsoft.com/office/officeart/2018/2/layout/IconLabelList"/>
    <dgm:cxn modelId="{8E5F12EB-7F02-475F-B5FC-864FAEE32D26}" type="presParOf" srcId="{03FC038B-0935-45CA-9438-7C6553E75EC1}" destId="{5B4AC2A2-3292-4A7B-9D67-87C70E0DEADA}" srcOrd="0" destOrd="0" presId="urn:microsoft.com/office/officeart/2018/2/layout/IconLabelList"/>
    <dgm:cxn modelId="{0BE5052D-11BE-4E63-BAEC-9F69D1A07B11}" type="presParOf" srcId="{03FC038B-0935-45CA-9438-7C6553E75EC1}" destId="{C4C1C519-4296-40CE-8A66-5E52D019419B}" srcOrd="1" destOrd="0" presId="urn:microsoft.com/office/officeart/2018/2/layout/IconLabelList"/>
    <dgm:cxn modelId="{AF782E8B-A4A7-426F-874E-36B6F2B960EA}" type="presParOf" srcId="{03FC038B-0935-45CA-9438-7C6553E75EC1}" destId="{9A7F20E9-882C-4158-8DEF-20FC9F48B09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1031B-D559-4CA3-8576-68786066F2CF}">
      <dsp:nvSpPr>
        <dsp:cNvPr id="0" name=""/>
        <dsp:cNvSpPr/>
      </dsp:nvSpPr>
      <dsp:spPr>
        <a:xfrm>
          <a:off x="0" y="0"/>
          <a:ext cx="6668792"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1E8BEC8-81ED-4501-9E06-39A33D80D962}">
      <dsp:nvSpPr>
        <dsp:cNvPr id="0" name=""/>
        <dsp:cNvSpPr/>
      </dsp:nvSpPr>
      <dsp:spPr>
        <a:xfrm>
          <a:off x="0" y="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rgbClr val="FF0000"/>
              </a:solidFill>
            </a:rPr>
            <a:t>Product Owner - </a:t>
          </a:r>
          <a:r>
            <a:rPr lang="en-US" sz="1500" kern="1200" dirty="0"/>
            <a:t>Responsible for defining and prioritizing the product backlog, communicating the product vision to the team, and ensuring that the development efforts align with business objectives. The Product Owner acts as the link between stakeholders and the development team, gathering requirements, and making decisions about the product.</a:t>
          </a:r>
        </a:p>
      </dsp:txBody>
      <dsp:txXfrm>
        <a:off x="0" y="0"/>
        <a:ext cx="6668792" cy="1444500"/>
      </dsp:txXfrm>
    </dsp:sp>
    <dsp:sp modelId="{1A6D3E7C-348D-4925-9D89-B212C9B5E502}">
      <dsp:nvSpPr>
        <dsp:cNvPr id="0" name=""/>
        <dsp:cNvSpPr/>
      </dsp:nvSpPr>
      <dsp:spPr>
        <a:xfrm>
          <a:off x="0" y="1444500"/>
          <a:ext cx="6668792" cy="0"/>
        </a:xfrm>
        <a:prstGeom prst="lin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E9853B1-1935-48BA-99B9-DFD4A35FC884}">
      <dsp:nvSpPr>
        <dsp:cNvPr id="0" name=""/>
        <dsp:cNvSpPr/>
      </dsp:nvSpPr>
      <dsp:spPr>
        <a:xfrm>
          <a:off x="0" y="14445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accent3"/>
              </a:solidFill>
            </a:rPr>
            <a:t>Scrum Master - </a:t>
          </a:r>
          <a:r>
            <a:rPr lang="en-US" sz="1500" kern="1200" dirty="0">
              <a:solidFill>
                <a:schemeClr val="tx1"/>
              </a:solidFill>
            </a:rPr>
            <a:t>R</a:t>
          </a:r>
          <a:r>
            <a:rPr lang="en-US" sz="1500" b="0" i="0" kern="1200" dirty="0"/>
            <a:t>esponsible for ensuring that the Scrum framework is understood and followed by the team. Scum Master acts as a facilitator, removing any problems that hinder the team's progress. The Scrum Master provides a collaborative and self-organizing team environment, promotes continuous improvement, and facilitates numerous Scrum events.</a:t>
          </a:r>
          <a:r>
            <a:rPr lang="en-US" sz="1500" kern="1200" dirty="0">
              <a:solidFill>
                <a:schemeClr val="accent3"/>
              </a:solidFill>
            </a:rPr>
            <a:t> </a:t>
          </a:r>
        </a:p>
      </dsp:txBody>
      <dsp:txXfrm>
        <a:off x="0" y="1444500"/>
        <a:ext cx="6668792" cy="1444500"/>
      </dsp:txXfrm>
    </dsp:sp>
    <dsp:sp modelId="{59ADA039-C0F0-45AA-BA34-E142E7BC5FE6}">
      <dsp:nvSpPr>
        <dsp:cNvPr id="0" name=""/>
        <dsp:cNvSpPr/>
      </dsp:nvSpPr>
      <dsp:spPr>
        <a:xfrm>
          <a:off x="0" y="2889000"/>
          <a:ext cx="6668792" cy="0"/>
        </a:xfrm>
        <a:prstGeom prst="line">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282902D-C80D-4078-AF57-2211CB53B77E}">
      <dsp:nvSpPr>
        <dsp:cNvPr id="0" name=""/>
        <dsp:cNvSpPr/>
      </dsp:nvSpPr>
      <dsp:spPr>
        <a:xfrm>
          <a:off x="0" y="28890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accent4">
                  <a:lumMod val="75000"/>
                </a:schemeClr>
              </a:solidFill>
            </a:rPr>
            <a:t>Developer Team - </a:t>
          </a:r>
          <a:r>
            <a:rPr lang="en-US" sz="1500" b="0" i="0" kern="1200" dirty="0"/>
            <a:t>The Development Team consists of professionals responsible for delivering a potentially shippable product at the end of each sprint. They collaborate on the technical testing, development, design, and delivery of the product. The Development Team is self-organizing and collectively accountable for the quality and timely completion of the work.</a:t>
          </a:r>
          <a:r>
            <a:rPr lang="en-US" sz="1500" kern="1200" dirty="0">
              <a:solidFill>
                <a:schemeClr val="accent4">
                  <a:lumMod val="75000"/>
                </a:schemeClr>
              </a:solidFill>
            </a:rPr>
            <a:t> </a:t>
          </a:r>
        </a:p>
      </dsp:txBody>
      <dsp:txXfrm>
        <a:off x="0" y="2889000"/>
        <a:ext cx="6668792" cy="1444500"/>
      </dsp:txXfrm>
    </dsp:sp>
    <dsp:sp modelId="{FDD9D2CD-8191-47F9-BF46-EC16D3763304}">
      <dsp:nvSpPr>
        <dsp:cNvPr id="0" name=""/>
        <dsp:cNvSpPr/>
      </dsp:nvSpPr>
      <dsp:spPr>
        <a:xfrm>
          <a:off x="0" y="4333500"/>
          <a:ext cx="6668792" cy="0"/>
        </a:xfrm>
        <a:prstGeom prst="line">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747C203-D40C-4766-805A-3357FC27B8A3}">
      <dsp:nvSpPr>
        <dsp:cNvPr id="0" name=""/>
        <dsp:cNvSpPr/>
      </dsp:nvSpPr>
      <dsp:spPr>
        <a:xfrm>
          <a:off x="0" y="43335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accent5"/>
              </a:solidFill>
            </a:rPr>
            <a:t>Testers - </a:t>
          </a:r>
          <a:r>
            <a:rPr lang="en-US" sz="1500" kern="1200" dirty="0">
              <a:solidFill>
                <a:schemeClr val="tx1"/>
              </a:solidFill>
            </a:rPr>
            <a:t>P</a:t>
          </a:r>
          <a:r>
            <a:rPr lang="en-US" sz="1500" b="0" i="0" kern="1200" dirty="0">
              <a:solidFill>
                <a:schemeClr val="tx1"/>
              </a:solidFill>
            </a:rPr>
            <a:t>la</a:t>
          </a:r>
          <a:r>
            <a:rPr lang="en-US" sz="1500" b="0" i="0" kern="1200" dirty="0"/>
            <a:t>ys a role in ensuring the quality and reliability of the product being developed. Testers participate in sprint planning meetings to understand the user stories and technical requirements. Testers also participate in the continuous improvement of the team's testing practices. They provide feedback on process improvements. </a:t>
          </a:r>
          <a:r>
            <a:rPr lang="en-US" sz="1500" kern="1200" dirty="0">
              <a:solidFill>
                <a:schemeClr val="accent5"/>
              </a:solidFill>
            </a:rPr>
            <a:t> </a:t>
          </a:r>
        </a:p>
      </dsp:txBody>
      <dsp:txXfrm>
        <a:off x="0" y="4333500"/>
        <a:ext cx="6668792" cy="1444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33CC3-83E2-481A-8599-7CB1E510313B}">
      <dsp:nvSpPr>
        <dsp:cNvPr id="0" name=""/>
        <dsp:cNvSpPr/>
      </dsp:nvSpPr>
      <dsp:spPr>
        <a:xfrm>
          <a:off x="494231" y="247534"/>
          <a:ext cx="806044" cy="8060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1CB502-E9B3-4D66-AEAB-E5031EA9F7DD}">
      <dsp:nvSpPr>
        <dsp:cNvPr id="0" name=""/>
        <dsp:cNvSpPr/>
      </dsp:nvSpPr>
      <dsp:spPr>
        <a:xfrm>
          <a:off x="1648" y="1585401"/>
          <a:ext cx="1791210" cy="220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Requirement gathering - This phase involves the product team working closely with stakeholders to prioritize and analyze requirements. The importance of this phase consists of establishing a clear understanding of customer needs and setting the direction for development efforts.</a:t>
          </a:r>
        </a:p>
      </dsp:txBody>
      <dsp:txXfrm>
        <a:off x="1648" y="1585401"/>
        <a:ext cx="1791210" cy="2207255"/>
      </dsp:txXfrm>
    </dsp:sp>
    <dsp:sp modelId="{4A24170C-74BB-41FE-8E5D-B0B454227E45}">
      <dsp:nvSpPr>
        <dsp:cNvPr id="0" name=""/>
        <dsp:cNvSpPr/>
      </dsp:nvSpPr>
      <dsp:spPr>
        <a:xfrm>
          <a:off x="2598904" y="247534"/>
          <a:ext cx="806044" cy="8060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933A3-880B-4A9E-8837-9EA5F1E785D7}">
      <dsp:nvSpPr>
        <dsp:cNvPr id="0" name=""/>
        <dsp:cNvSpPr/>
      </dsp:nvSpPr>
      <dsp:spPr>
        <a:xfrm>
          <a:off x="2106321" y="1585401"/>
          <a:ext cx="1791210" cy="220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Sprint planning – This is </a:t>
          </a:r>
          <a:r>
            <a:rPr lang="en-US" sz="1100" b="0" i="0" kern="1200" dirty="0"/>
            <a:t>a collaborative event where the team selects a set of user stories from the product backlog to work on during a specific time frame called a sprint. The importance of this phase is to define a clear sprint goal, determine the scope of work, and create </a:t>
          </a:r>
          <a:r>
            <a:rPr lang="en-US" sz="1100" b="0" i="0" kern="1200"/>
            <a:t>a mutual </a:t>
          </a:r>
          <a:r>
            <a:rPr lang="en-US" sz="1100" b="0" i="0" kern="1200" dirty="0"/>
            <a:t>understanding of what will be delivered.</a:t>
          </a:r>
          <a:endParaRPr lang="en-US" sz="1100" kern="1200" dirty="0"/>
        </a:p>
      </dsp:txBody>
      <dsp:txXfrm>
        <a:off x="2106321" y="1585401"/>
        <a:ext cx="1791210" cy="2207255"/>
      </dsp:txXfrm>
    </dsp:sp>
    <dsp:sp modelId="{15A9F976-BC2D-44A6-99E0-7D6A18A3003E}">
      <dsp:nvSpPr>
        <dsp:cNvPr id="0" name=""/>
        <dsp:cNvSpPr/>
      </dsp:nvSpPr>
      <dsp:spPr>
        <a:xfrm>
          <a:off x="4703577" y="247534"/>
          <a:ext cx="806044" cy="8060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F1C917-3D30-4AF2-98A2-806CB9877CC0}">
      <dsp:nvSpPr>
        <dsp:cNvPr id="0" name=""/>
        <dsp:cNvSpPr/>
      </dsp:nvSpPr>
      <dsp:spPr>
        <a:xfrm>
          <a:off x="4210994" y="1585401"/>
          <a:ext cx="1791210" cy="220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Development and testing – The </a:t>
          </a:r>
          <a:r>
            <a:rPr lang="en-US" sz="1100" b="0" i="0" kern="1200" dirty="0"/>
            <a:t>development team works on implementing the user stories selected for the sprint in this phase. Developers write code and collaborate with testers. The importance of this phase is to deliver working increments of the product at the end of each sprint.  </a:t>
          </a:r>
          <a:endParaRPr lang="en-US" sz="1100" kern="1200" dirty="0"/>
        </a:p>
      </dsp:txBody>
      <dsp:txXfrm>
        <a:off x="4210994" y="1585401"/>
        <a:ext cx="1791210" cy="2207255"/>
      </dsp:txXfrm>
    </dsp:sp>
    <dsp:sp modelId="{AC00592C-98F1-44F3-BB33-9DC7902C9263}">
      <dsp:nvSpPr>
        <dsp:cNvPr id="0" name=""/>
        <dsp:cNvSpPr/>
      </dsp:nvSpPr>
      <dsp:spPr>
        <a:xfrm>
          <a:off x="6808250" y="247534"/>
          <a:ext cx="806044" cy="8060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D54CC-AB15-42B6-8786-AD01DAFD90FF}">
      <dsp:nvSpPr>
        <dsp:cNvPr id="0" name=""/>
        <dsp:cNvSpPr/>
      </dsp:nvSpPr>
      <dsp:spPr>
        <a:xfrm>
          <a:off x="6315667" y="1585401"/>
          <a:ext cx="1791210" cy="220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Sprint review - </a:t>
          </a:r>
          <a:r>
            <a:rPr lang="en-US" sz="1100" b="0" i="0" kern="1200" dirty="0"/>
            <a:t>At the end of each sprint, the team holds a sprint review meeting with stakeholders to show the completed work in this phase. The importance of this phase is to provide collaboration, receive feedback, and make any necessary changes to the product backlog or future work based on stakeholders’ feedback.</a:t>
          </a:r>
          <a:endParaRPr lang="en-US" sz="1100" kern="1200" dirty="0"/>
        </a:p>
      </dsp:txBody>
      <dsp:txXfrm>
        <a:off x="6315667" y="1585401"/>
        <a:ext cx="1791210" cy="2207255"/>
      </dsp:txXfrm>
    </dsp:sp>
    <dsp:sp modelId="{5B4AC2A2-3292-4A7B-9D67-87C70E0DEADA}">
      <dsp:nvSpPr>
        <dsp:cNvPr id="0" name=""/>
        <dsp:cNvSpPr/>
      </dsp:nvSpPr>
      <dsp:spPr>
        <a:xfrm>
          <a:off x="8912923" y="247534"/>
          <a:ext cx="806044" cy="8060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F20E9-882C-4158-8DEF-20FC9F48B09B}">
      <dsp:nvSpPr>
        <dsp:cNvPr id="0" name=""/>
        <dsp:cNvSpPr/>
      </dsp:nvSpPr>
      <dsp:spPr>
        <a:xfrm>
          <a:off x="8420340" y="1585401"/>
          <a:ext cx="1791210" cy="220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Sprint Retrospective – After the s</a:t>
          </a:r>
          <a:r>
            <a:rPr lang="en-US" sz="1100" b="0" i="0" kern="1200" dirty="0"/>
            <a:t>print review, the team conducts a retrospective meeting to reflect on the previous sprint's processes and interactions. The importance of this phase is to promote continuous learning, adaptability and identify areas of improvement. </a:t>
          </a:r>
          <a:endParaRPr lang="en-US" sz="1100" kern="1200" dirty="0"/>
        </a:p>
      </dsp:txBody>
      <dsp:txXfrm>
        <a:off x="8420340" y="1585401"/>
        <a:ext cx="1791210" cy="22072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6/14/2023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3287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6/14/2023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5403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6/14/2023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8827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6/14/2023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6295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6/14/2023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333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6/14/2023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4114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6/14/2023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676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6/14/2023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086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6/14/2023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676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6/14/2023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48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6/14/2023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67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6/14/2023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41850257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onday.com/blog/project-management/waterf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06"/>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E007C-1848-B99D-A1FA-3B4234C55E48}"/>
              </a:ext>
            </a:extLst>
          </p:cNvPr>
          <p:cNvSpPr>
            <a:spLocks noGrp="1"/>
          </p:cNvSpPr>
          <p:nvPr>
            <p:ph type="ctrTitle"/>
          </p:nvPr>
        </p:nvSpPr>
        <p:spPr>
          <a:xfrm>
            <a:off x="990000" y="395289"/>
            <a:ext cx="4075200" cy="2226688"/>
          </a:xfrm>
        </p:spPr>
        <p:txBody>
          <a:bodyPr>
            <a:normAutofit/>
          </a:bodyPr>
          <a:lstStyle/>
          <a:p>
            <a:r>
              <a:rPr lang="en-US" dirty="0"/>
              <a:t>Agile Presentation</a:t>
            </a:r>
          </a:p>
        </p:txBody>
      </p:sp>
      <p:sp>
        <p:nvSpPr>
          <p:cNvPr id="3" name="Subtitle 2">
            <a:extLst>
              <a:ext uri="{FF2B5EF4-FFF2-40B4-BE49-F238E27FC236}">
                <a16:creationId xmlns:a16="http://schemas.microsoft.com/office/drawing/2014/main" id="{B9CC9DB1-4250-B450-A238-A83B0E35A6A8}"/>
              </a:ext>
            </a:extLst>
          </p:cNvPr>
          <p:cNvSpPr>
            <a:spLocks noGrp="1"/>
          </p:cNvSpPr>
          <p:nvPr>
            <p:ph type="subTitle" idx="1"/>
          </p:nvPr>
        </p:nvSpPr>
        <p:spPr>
          <a:xfrm>
            <a:off x="990000" y="4248000"/>
            <a:ext cx="4075200" cy="2070001"/>
          </a:xfrm>
        </p:spPr>
        <p:txBody>
          <a:bodyPr>
            <a:normAutofit fontScale="92500" lnSpcReduction="10000"/>
          </a:bodyPr>
          <a:lstStyle/>
          <a:p>
            <a:r>
              <a:rPr lang="en-US" dirty="0"/>
              <a:t>By: </a:t>
            </a:r>
            <a:r>
              <a:rPr lang="en-US" dirty="0" err="1"/>
              <a:t>Carisma</a:t>
            </a:r>
            <a:r>
              <a:rPr lang="en-US" dirty="0"/>
              <a:t> Carter</a:t>
            </a:r>
          </a:p>
          <a:p>
            <a:r>
              <a:rPr lang="en-US" dirty="0"/>
              <a:t>CS-250</a:t>
            </a:r>
          </a:p>
          <a:p>
            <a:r>
              <a:rPr lang="en-US" dirty="0"/>
              <a:t>Professor Farley</a:t>
            </a:r>
          </a:p>
          <a:p>
            <a:r>
              <a:rPr lang="en-US" dirty="0"/>
              <a:t>June 18, 2023</a:t>
            </a:r>
          </a:p>
        </p:txBody>
      </p:sp>
      <p:grpSp>
        <p:nvGrpSpPr>
          <p:cNvPr id="11" name="Group 1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2" name="Rectangle 1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4" name="Group 1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9"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6"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4" name="Picture 3" descr="Triangular abstract background">
            <a:extLst>
              <a:ext uri="{FF2B5EF4-FFF2-40B4-BE49-F238E27FC236}">
                <a16:creationId xmlns:a16="http://schemas.microsoft.com/office/drawing/2014/main" id="{D627D969-88FB-48EF-E999-94037B076114}"/>
              </a:ext>
            </a:extLst>
          </p:cNvPr>
          <p:cNvPicPr>
            <a:picLocks noChangeAspect="1"/>
          </p:cNvPicPr>
          <p:nvPr/>
        </p:nvPicPr>
        <p:blipFill rotWithShape="1">
          <a:blip r:embed="rId2"/>
          <a:srcRect l="16877" r="23638" b="-2"/>
          <a:stretch/>
        </p:blipFill>
        <p:spPr>
          <a:xfrm>
            <a:off x="6080462" y="6306"/>
            <a:ext cx="6111538" cy="6858000"/>
          </a:xfrm>
          <a:prstGeom prst="rect">
            <a:avLst/>
          </a:prstGeom>
        </p:spPr>
      </p:pic>
    </p:spTree>
    <p:extLst>
      <p:ext uri="{BB962C8B-B14F-4D97-AF65-F5344CB8AC3E}">
        <p14:creationId xmlns:p14="http://schemas.microsoft.com/office/powerpoint/2010/main" val="185085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55143-4609-DD23-40AD-653268E85374}"/>
              </a:ext>
            </a:extLst>
          </p:cNvPr>
          <p:cNvSpPr>
            <a:spLocks noGrp="1"/>
          </p:cNvSpPr>
          <p:nvPr>
            <p:ph type="title"/>
          </p:nvPr>
        </p:nvSpPr>
        <p:spPr>
          <a:xfrm>
            <a:off x="990000" y="946800"/>
            <a:ext cx="2802386" cy="4689475"/>
          </a:xfrm>
        </p:spPr>
        <p:txBody>
          <a:bodyPr anchor="t">
            <a:normAutofit/>
          </a:bodyPr>
          <a:lstStyle/>
          <a:p>
            <a:r>
              <a:rPr lang="en-US"/>
              <a:t>Scrum-Agile Team</a:t>
            </a:r>
            <a:endParaRPr lang="en-US" dirty="0"/>
          </a:p>
        </p:txBody>
      </p:sp>
      <p:cxnSp>
        <p:nvCxnSpPr>
          <p:cNvPr id="18"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8963DF1B-12D3-7658-DE68-FC4FD60AC913}"/>
              </a:ext>
            </a:extLst>
          </p:cNvPr>
          <p:cNvGraphicFramePr>
            <a:graphicFrameLocks noGrp="1"/>
          </p:cNvGraphicFramePr>
          <p:nvPr>
            <p:ph idx="1"/>
            <p:extLst>
              <p:ext uri="{D42A27DB-BD31-4B8C-83A1-F6EECF244321}">
                <p14:modId xmlns:p14="http://schemas.microsoft.com/office/powerpoint/2010/main" val="2424457684"/>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26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B8F0-2991-09B9-5EDE-F0A97289527E}"/>
              </a:ext>
            </a:extLst>
          </p:cNvPr>
          <p:cNvSpPr>
            <a:spLocks noGrp="1"/>
          </p:cNvSpPr>
          <p:nvPr>
            <p:ph type="title"/>
          </p:nvPr>
        </p:nvSpPr>
        <p:spPr/>
        <p:txBody>
          <a:bodyPr/>
          <a:lstStyle/>
          <a:p>
            <a:r>
              <a:rPr lang="en-US" dirty="0"/>
              <a:t>Phases of the SDLC</a:t>
            </a:r>
          </a:p>
        </p:txBody>
      </p:sp>
      <p:graphicFrame>
        <p:nvGraphicFramePr>
          <p:cNvPr id="22" name="Content Placeholder 2">
            <a:extLst>
              <a:ext uri="{FF2B5EF4-FFF2-40B4-BE49-F238E27FC236}">
                <a16:creationId xmlns:a16="http://schemas.microsoft.com/office/drawing/2014/main" id="{BA3872C7-9497-4CBB-CBEE-EB016F5EC711}"/>
              </a:ext>
            </a:extLst>
          </p:cNvPr>
          <p:cNvGraphicFramePr>
            <a:graphicFrameLocks noGrp="1"/>
          </p:cNvGraphicFramePr>
          <p:nvPr>
            <p:ph idx="1"/>
            <p:extLst>
              <p:ext uri="{D42A27DB-BD31-4B8C-83A1-F6EECF244321}">
                <p14:modId xmlns:p14="http://schemas.microsoft.com/office/powerpoint/2010/main" val="2718713043"/>
              </p:ext>
            </p:extLst>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504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DB8D-5C05-E626-679C-46880D757386}"/>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5504C7C7-508A-0C64-9797-AD0703634337}"/>
              </a:ext>
            </a:extLst>
          </p:cNvPr>
          <p:cNvSpPr>
            <a:spLocks noGrp="1"/>
          </p:cNvSpPr>
          <p:nvPr>
            <p:ph idx="1"/>
          </p:nvPr>
        </p:nvSpPr>
        <p:spPr/>
        <p:txBody>
          <a:bodyPr>
            <a:normAutofit fontScale="70000" lnSpcReduction="20000"/>
          </a:bodyPr>
          <a:lstStyle/>
          <a:p>
            <a:pPr marL="0" indent="0" algn="l">
              <a:buNone/>
            </a:pPr>
            <a:r>
              <a:rPr lang="en-US" dirty="0">
                <a:solidFill>
                  <a:schemeClr val="tx1"/>
                </a:solidFill>
              </a:rPr>
              <a:t>Using the waterfall approach in the SNHU Travel agency project, I would still have the same results, but it would have taken a long time with this method instead of the agile method. For example, when SNHU Travel decided to change the Top 5 destinations to the Top 5 Wellness/Detox destinations the waterfall approach would have been more time-consuming. </a:t>
            </a:r>
            <a:r>
              <a:rPr lang="en-US" b="0" i="0" dirty="0">
                <a:solidFill>
                  <a:schemeClr val="tx1"/>
                </a:solidFill>
                <a:effectLst/>
              </a:rPr>
              <a:t>The SNHU travel agency would have to submit a formal change request specifying the modification from “Top 5 Destinations" to “Top 5 Wellness Destinations.“ After the change request, the new project plan would then be presented to the project stakeholders for approval. This approval process could involve various levels of management and may require additional documentation and justifications which takes additional time. Finally, If the change request is approved, the requirements documentation would be updated to reflect the new objective of showcasing the Top 5 Wellness </a:t>
            </a:r>
            <a:r>
              <a:rPr lang="en-US" dirty="0">
                <a:solidFill>
                  <a:schemeClr val="tx1"/>
                </a:solidFill>
              </a:rPr>
              <a:t>D</a:t>
            </a:r>
            <a:r>
              <a:rPr lang="en-US" b="0" i="0" dirty="0">
                <a:solidFill>
                  <a:schemeClr val="tx1"/>
                </a:solidFill>
                <a:effectLst/>
              </a:rPr>
              <a:t>estinations. In contrast, the agile approach allows for more flexibility and adaptability. The change from “Top 5 Destinations" to “Top 5 Wellness </a:t>
            </a:r>
            <a:r>
              <a:rPr lang="en-US" dirty="0">
                <a:solidFill>
                  <a:schemeClr val="tx1"/>
                </a:solidFill>
              </a:rPr>
              <a:t>D</a:t>
            </a:r>
            <a:r>
              <a:rPr lang="en-US" b="0" i="0" dirty="0">
                <a:solidFill>
                  <a:schemeClr val="tx1"/>
                </a:solidFill>
                <a:effectLst/>
              </a:rPr>
              <a:t>estinations" could be addressed quickly through collaboration between the product owner, development team, and stakeholders. </a:t>
            </a:r>
            <a:r>
              <a:rPr lang="en-US" dirty="0"/>
              <a:t> </a:t>
            </a:r>
          </a:p>
        </p:txBody>
      </p:sp>
    </p:spTree>
    <p:extLst>
      <p:ext uri="{BB962C8B-B14F-4D97-AF65-F5344CB8AC3E}">
        <p14:creationId xmlns:p14="http://schemas.microsoft.com/office/powerpoint/2010/main" val="265333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6E72F-6166-5F33-5FF5-571B63A28DD2}"/>
              </a:ext>
            </a:extLst>
          </p:cNvPr>
          <p:cNvSpPr>
            <a:spLocks noGrp="1"/>
          </p:cNvSpPr>
          <p:nvPr>
            <p:ph type="title"/>
          </p:nvPr>
        </p:nvSpPr>
        <p:spPr>
          <a:xfrm>
            <a:off x="990000" y="945926"/>
            <a:ext cx="3531600" cy="1815882"/>
          </a:xfrm>
        </p:spPr>
        <p:txBody>
          <a:bodyPr anchor="t">
            <a:normAutofit/>
          </a:bodyPr>
          <a:lstStyle/>
          <a:p>
            <a:r>
              <a:rPr lang="en-US"/>
              <a:t>Important Factors</a:t>
            </a:r>
            <a:endParaRPr lang="en-US" dirty="0"/>
          </a:p>
        </p:txBody>
      </p:sp>
      <p:pic>
        <p:nvPicPr>
          <p:cNvPr id="15" name="Graphic 6" descr="Hierarchy">
            <a:extLst>
              <a:ext uri="{FF2B5EF4-FFF2-40B4-BE49-F238E27FC236}">
                <a16:creationId xmlns:a16="http://schemas.microsoft.com/office/drawing/2014/main" id="{1B70EF00-DA01-7833-751A-4ABF01C5B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00" y="3428999"/>
            <a:ext cx="2339975" cy="2339975"/>
          </a:xfrm>
          <a:prstGeom prst="rect">
            <a:avLst/>
          </a:prstGeom>
        </p:spPr>
      </p:pic>
      <p:sp>
        <p:nvSpPr>
          <p:cNvPr id="16" name="Content Placeholder 2">
            <a:extLst>
              <a:ext uri="{FF2B5EF4-FFF2-40B4-BE49-F238E27FC236}">
                <a16:creationId xmlns:a16="http://schemas.microsoft.com/office/drawing/2014/main" id="{0D06B052-2D99-AE7A-7210-AC543C6044C7}"/>
              </a:ext>
            </a:extLst>
          </p:cNvPr>
          <p:cNvSpPr>
            <a:spLocks noGrp="1"/>
          </p:cNvSpPr>
          <p:nvPr>
            <p:ph idx="1"/>
          </p:nvPr>
        </p:nvSpPr>
        <p:spPr>
          <a:xfrm>
            <a:off x="4997457" y="935999"/>
            <a:ext cx="6114543" cy="4832975"/>
          </a:xfrm>
        </p:spPr>
        <p:txBody>
          <a:bodyPr>
            <a:normAutofit/>
          </a:bodyPr>
          <a:lstStyle/>
          <a:p>
            <a:pPr>
              <a:lnSpc>
                <a:spcPct val="140000"/>
              </a:lnSpc>
            </a:pPr>
            <a:r>
              <a:rPr lang="en-US" sz="1300" dirty="0">
                <a:solidFill>
                  <a:schemeClr val="tx1">
                    <a:lumMod val="95000"/>
                    <a:lumOff val="5000"/>
                  </a:schemeClr>
                </a:solidFill>
              </a:rPr>
              <a:t>One major factor I would consider when choosing a waterfall approach or an agile approach would be the project timeline. How quickly can my team get the product out on the market? In </a:t>
            </a:r>
            <a:r>
              <a:rPr lang="en-US" sz="1300" b="0" i="0" dirty="0">
                <a:solidFill>
                  <a:schemeClr val="tx1">
                    <a:lumMod val="95000"/>
                    <a:lumOff val="5000"/>
                  </a:schemeClr>
                </a:solidFill>
                <a:effectLst/>
              </a:rPr>
              <a:t>Agile approach, it allows for shorter development cycles and quicker delivery of usable additions, making it suitable for projects with time constraints or those requiring frequent releases. In a waterfall approach, the project timeline is typically determined upfront, and any changes or delays may require significant adjustments to the plan.</a:t>
            </a:r>
          </a:p>
          <a:p>
            <a:pPr>
              <a:lnSpc>
                <a:spcPct val="140000"/>
              </a:lnSpc>
            </a:pPr>
            <a:r>
              <a:rPr lang="en-US" sz="1300" dirty="0">
                <a:solidFill>
                  <a:schemeClr val="tx1">
                    <a:lumMod val="95000"/>
                    <a:lumOff val="5000"/>
                  </a:schemeClr>
                </a:solidFill>
              </a:rPr>
              <a:t>Another factor to consider would be the project size. </a:t>
            </a:r>
            <a:r>
              <a:rPr lang="en-US" sz="1300" b="0" i="0" dirty="0">
                <a:solidFill>
                  <a:schemeClr val="tx1">
                    <a:lumMod val="95000"/>
                    <a:lumOff val="5000"/>
                  </a:schemeClr>
                </a:solidFill>
                <a:effectLst/>
              </a:rPr>
              <a:t>The size and difficulty of the project play a role in </a:t>
            </a:r>
            <a:r>
              <a:rPr lang="en-US" sz="1300" dirty="0">
                <a:solidFill>
                  <a:schemeClr val="tx1">
                    <a:lumMod val="95000"/>
                    <a:lumOff val="5000"/>
                  </a:schemeClr>
                </a:solidFill>
              </a:rPr>
              <a:t>selecting the appropriate approach. The waterfall is generally suited for larger projects with a well-defined scope, where extensive planning and documentation are necessary. Agile is better suited for projects that can be broken down into smaller increments, allowing for iterative development and continuous feedback</a:t>
            </a:r>
            <a:r>
              <a:rPr lang="en-US" sz="1300" dirty="0"/>
              <a:t>.</a:t>
            </a:r>
            <a:r>
              <a:rPr lang="en-US" sz="1300" b="0" i="0" dirty="0">
                <a:effectLst/>
              </a:rPr>
              <a:t> </a:t>
            </a:r>
            <a:endParaRPr lang="en-US" sz="1300" dirty="0"/>
          </a:p>
        </p:txBody>
      </p:sp>
    </p:spTree>
    <p:extLst>
      <p:ext uri="{BB962C8B-B14F-4D97-AF65-F5344CB8AC3E}">
        <p14:creationId xmlns:p14="http://schemas.microsoft.com/office/powerpoint/2010/main" val="137412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7D5B-4604-6097-DA78-AC16B4F5242D}"/>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AB0D18AD-83D5-C57B-5F88-BFB2A1002E73}"/>
              </a:ext>
            </a:extLst>
          </p:cNvPr>
          <p:cNvSpPr>
            <a:spLocks noGrp="1"/>
          </p:cNvSpPr>
          <p:nvPr>
            <p:ph idx="1"/>
          </p:nvPr>
        </p:nvSpPr>
        <p:spPr/>
        <p:txBody>
          <a:bodyPr>
            <a:normAutofit fontScale="85000" lnSpcReduction="20000"/>
          </a:bodyPr>
          <a:lstStyle/>
          <a:p>
            <a:r>
              <a:rPr lang="en-US" dirty="0">
                <a:solidFill>
                  <a:schemeClr val="tx1">
                    <a:lumMod val="95000"/>
                    <a:lumOff val="5000"/>
                    <a:alpha val="60000"/>
                  </a:schemeClr>
                </a:solidFill>
                <a:effectLst/>
              </a:rPr>
              <a:t>Atlassian. (n.d.). </a:t>
            </a:r>
            <a:r>
              <a:rPr lang="en-US" i="1" dirty="0">
                <a:solidFill>
                  <a:schemeClr val="tx1">
                    <a:lumMod val="95000"/>
                    <a:lumOff val="5000"/>
                    <a:alpha val="60000"/>
                  </a:schemeClr>
                </a:solidFill>
                <a:effectLst/>
              </a:rPr>
              <a:t>Agile Scrum roles</a:t>
            </a:r>
            <a:r>
              <a:rPr lang="en-US" dirty="0">
                <a:solidFill>
                  <a:schemeClr val="tx1">
                    <a:lumMod val="95000"/>
                    <a:lumOff val="5000"/>
                    <a:alpha val="60000"/>
                  </a:schemeClr>
                </a:solidFill>
                <a:effectLst/>
              </a:rPr>
              <a:t>. Atlassian. https://www.atlassian.com/agile/scrum/roles </a:t>
            </a:r>
          </a:p>
          <a:p>
            <a:r>
              <a:rPr lang="en-US" dirty="0">
                <a:solidFill>
                  <a:schemeClr val="tx1">
                    <a:lumMod val="95000"/>
                    <a:lumOff val="5000"/>
                    <a:alpha val="60000"/>
                  </a:schemeClr>
                </a:solidFill>
                <a:effectLst/>
              </a:rPr>
              <a:t>Hamilton, T. (2023, May 13). </a:t>
            </a:r>
            <a:r>
              <a:rPr lang="en-US" i="1" dirty="0">
                <a:solidFill>
                  <a:schemeClr val="tx1">
                    <a:lumMod val="95000"/>
                    <a:lumOff val="5000"/>
                    <a:alpha val="60000"/>
                  </a:schemeClr>
                </a:solidFill>
                <a:effectLst/>
              </a:rPr>
              <a:t>Agile vs waterfall – difference between methodologies</a:t>
            </a:r>
            <a:r>
              <a:rPr lang="en-US" dirty="0">
                <a:solidFill>
                  <a:schemeClr val="tx1">
                    <a:lumMod val="95000"/>
                    <a:lumOff val="5000"/>
                    <a:alpha val="60000"/>
                  </a:schemeClr>
                </a:solidFill>
                <a:effectLst/>
              </a:rPr>
              <a:t>. Guru99. 	https://www.guru99.com/waterfall-vs-agile.html </a:t>
            </a:r>
          </a:p>
          <a:p>
            <a:r>
              <a:rPr lang="en-US" dirty="0">
                <a:solidFill>
                  <a:schemeClr val="tx1">
                    <a:lumMod val="95000"/>
                    <a:lumOff val="5000"/>
                    <a:alpha val="60000"/>
                  </a:schemeClr>
                </a:solidFill>
                <a:effectLst/>
              </a:rPr>
              <a:t>monday.com, A. of us at. (2023, March 7). </a:t>
            </a:r>
            <a:r>
              <a:rPr lang="en-US" i="1" dirty="0">
                <a:solidFill>
                  <a:schemeClr val="tx1">
                    <a:lumMod val="95000"/>
                    <a:lumOff val="5000"/>
                    <a:alpha val="60000"/>
                  </a:schemeClr>
                </a:solidFill>
                <a:effectLst/>
              </a:rPr>
              <a:t>A complete guide to the waterfall methodology </a:t>
            </a:r>
            <a:r>
              <a:rPr lang="en-US" i="1">
                <a:solidFill>
                  <a:schemeClr val="tx1">
                    <a:lumMod val="95000"/>
                    <a:lumOff val="5000"/>
                    <a:alpha val="60000"/>
                  </a:schemeClr>
                </a:solidFill>
                <a:effectLst/>
              </a:rPr>
              <a:t>in 	2023</a:t>
            </a:r>
            <a:r>
              <a:rPr lang="en-US">
                <a:solidFill>
                  <a:schemeClr val="tx1">
                    <a:lumMod val="95000"/>
                    <a:lumOff val="5000"/>
                    <a:alpha val="60000"/>
                  </a:schemeClr>
                </a:solidFill>
                <a:effectLst/>
              </a:rPr>
              <a:t>. </a:t>
            </a:r>
            <a:r>
              <a:rPr lang="en-US" dirty="0">
                <a:solidFill>
                  <a:schemeClr val="tx1">
                    <a:lumMod val="95000"/>
                    <a:lumOff val="5000"/>
                    <a:alpha val="60000"/>
                  </a:schemeClr>
                </a:solidFill>
                <a:effectLst/>
              </a:rPr>
              <a:t>monday.com Blog. </a:t>
            </a:r>
            <a:r>
              <a:rPr lang="en-US" dirty="0">
                <a:solidFill>
                  <a:schemeClr val="tx1">
                    <a:lumMod val="95000"/>
                    <a:lumOff val="5000"/>
                    <a:alpha val="60000"/>
                  </a:schemeClr>
                </a:solidFill>
                <a:effectLst/>
                <a:hlinkClick r:id="rId2">
                  <a:extLst>
                    <a:ext uri="{A12FA001-AC4F-418D-AE19-62706E023703}">
                      <ahyp:hlinkClr xmlns:ahyp="http://schemas.microsoft.com/office/drawing/2018/hyperlinkcolor" val="tx"/>
                    </a:ext>
                  </a:extLst>
                </a:hlinkClick>
              </a:rPr>
              <a:t>https://monday.com/blog/project-management/waterfall-</a:t>
            </a:r>
            <a:r>
              <a:rPr lang="en-US" dirty="0">
                <a:solidFill>
                  <a:schemeClr val="tx1">
                    <a:lumMod val="95000"/>
                    <a:lumOff val="5000"/>
                    <a:alpha val="60000"/>
                  </a:schemeClr>
                </a:solidFill>
                <a:effectLst/>
              </a:rPr>
              <a:t>	methodology/ </a:t>
            </a:r>
          </a:p>
          <a:p>
            <a:r>
              <a:rPr lang="en-US" i="1" dirty="0">
                <a:solidFill>
                  <a:schemeClr val="tx1">
                    <a:lumMod val="95000"/>
                    <a:lumOff val="5000"/>
                    <a:alpha val="60000"/>
                  </a:schemeClr>
                </a:solidFill>
                <a:effectLst/>
              </a:rPr>
              <a:t>What is the agile SDLC and how does it work?</a:t>
            </a:r>
            <a:r>
              <a:rPr lang="en-US" dirty="0">
                <a:solidFill>
                  <a:schemeClr val="tx1">
                    <a:lumMod val="95000"/>
                    <a:lumOff val="5000"/>
                    <a:alpha val="60000"/>
                  </a:schemeClr>
                </a:solidFill>
                <a:effectLst/>
              </a:rPr>
              <a:t>. Synopsys. (n.d.). 	https://www.synopsys.com/glossary/what-is-agile-	sdlc.html#:~:text=Agile%20SDLC%20methodology%20is%20based,last%20two%20to	%20four%20weeks. </a:t>
            </a:r>
          </a:p>
          <a:p>
            <a:endParaRPr lang="en-US" dirty="0"/>
          </a:p>
        </p:txBody>
      </p:sp>
    </p:spTree>
    <p:extLst>
      <p:ext uri="{BB962C8B-B14F-4D97-AF65-F5344CB8AC3E}">
        <p14:creationId xmlns:p14="http://schemas.microsoft.com/office/powerpoint/2010/main" val="2833628961"/>
      </p:ext>
    </p:extLst>
  </p:cSld>
  <p:clrMapOvr>
    <a:masterClrMapping/>
  </p:clrMapOvr>
</p:sld>
</file>

<file path=ppt/theme/theme1.xml><?xml version="1.0" encoding="utf-8"?>
<a:theme xmlns:a="http://schemas.openxmlformats.org/drawingml/2006/main" name="Frost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1634</TotalTime>
  <Words>1030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Goudy Old Style</vt:lpstr>
      <vt:lpstr>Wingdings</vt:lpstr>
      <vt:lpstr>FrostyVTI</vt:lpstr>
      <vt:lpstr>Agile Presentation</vt:lpstr>
      <vt:lpstr>Scrum-Agile Team</vt:lpstr>
      <vt:lpstr>Phases of the SDLC</vt:lpstr>
      <vt:lpstr>Agile vs Waterfall</vt:lpstr>
      <vt:lpstr>Important Factors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Duke Crawford</dc:creator>
  <cp:lastModifiedBy>Duke Crawford</cp:lastModifiedBy>
  <cp:revision>1</cp:revision>
  <dcterms:created xsi:type="dcterms:W3CDTF">2023-06-12T13:08:08Z</dcterms:created>
  <dcterms:modified xsi:type="dcterms:W3CDTF">2023-06-14T15:54:08Z</dcterms:modified>
</cp:coreProperties>
</file>