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1" r:id="rId3"/>
    <p:sldId id="342" r:id="rId4"/>
    <p:sldId id="336" r:id="rId5"/>
    <p:sldId id="260" r:id="rId6"/>
    <p:sldId id="269" r:id="rId7"/>
    <p:sldId id="334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61"/>
            <p14:sldId id="342"/>
            <p14:sldId id="336"/>
            <p14:sldId id="260"/>
            <p14:sldId id="269"/>
            <p14:sldId id="334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7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78" y="8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5112A-E325-4BBA-AF30-807D1009DD22}" type="datetimeFigureOut">
              <a:rPr lang="en-ID" smtClean="0"/>
              <a:pPr/>
              <a:t>23/08/2020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68893-308B-40DD-85FA-9996E230C68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64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1CD-BAF8-4430-A368-161751AED8F8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699C-4B53-4CDD-BF95-55689D08FE44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FEF9-0BA4-4CB6-BD2F-89F29A57F6F2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4553-5C0B-42B3-8021-F31B6C0CB78A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42FA-5304-4E47-ACE0-FD14F05CA041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F331-40BC-47B3-AB22-C9D24E9271CB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2063-7E35-4E46-82A2-D466DC33CA22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665D-DEC1-4064-A165-54100969586E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7E32-C0E3-4567-8B6C-FFE7418C0967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A8F0-28B6-4A9F-AA10-B81B79400429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D6D8-A18F-461F-B1A3-88E5C752B4BF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5885-98C2-4DA3-BC28-2151EA1518AF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tsmecevi.github.io/medigo-bi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rello.com/b/fCiyw9I4/referenc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37DBCB-3939-4ECF-8CE2-4649C6DF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354A1-BD11-4700-8D6F-74B847D3C0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5" y="556278"/>
            <a:ext cx="869232" cy="75381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2BDB6C3-29EC-45A9-8987-BF58822C4127}"/>
              </a:ext>
            </a:extLst>
          </p:cNvPr>
          <p:cNvSpPr txBox="1">
            <a:spLocks/>
          </p:cNvSpPr>
          <p:nvPr/>
        </p:nvSpPr>
        <p:spPr>
          <a:xfrm>
            <a:off x="420255" y="3349679"/>
            <a:ext cx="3852895" cy="951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800" i="1" dirty="0">
                <a:latin typeface="Verdana" panose="020B0604030504040204" pitchFamily="34" charset="0"/>
                <a:ea typeface="Verdana" panose="020B0604030504040204" pitchFamily="34" charset="0"/>
              </a:rPr>
              <a:t>Data Storytelling</a:t>
            </a:r>
            <a:endParaRPr lang="en-US" sz="2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i="1" dirty="0">
                <a:latin typeface="Verdana" panose="020B0604030504040204" pitchFamily="34" charset="0"/>
                <a:ea typeface="Verdana" panose="020B0604030504040204" pitchFamily="34" charset="0"/>
              </a:rPr>
              <a:t>Data Storytelling Session’s Objective</a:t>
            </a:r>
            <a:endParaRPr lang="en-US" sz="2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0E938-20BA-484D-BA28-0607B393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E2105-9747-754B-9196-A09188DD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Understanding &amp; Creating the context and function of data with Storytelling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Storytelling = [visualization] +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narrative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+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context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064679-D626-4CE9-8D63-CEC2A4982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9312" cy="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3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i="1" dirty="0">
                <a:latin typeface="Verdana" panose="020B0604030504040204" pitchFamily="34" charset="0"/>
                <a:ea typeface="Verdana" panose="020B0604030504040204" pitchFamily="34" charset="0"/>
              </a:rPr>
              <a:t>Data Visualization Topics:</a:t>
            </a:r>
            <a:endParaRPr lang="en-US" sz="2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0E938-20BA-484D-BA28-0607B393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E2105-9747-754B-9196-A09188DD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360761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200"/>
              </a:spcAft>
              <a:buNone/>
              <a:tabLst>
                <a:tab pos="266700" algn="l"/>
              </a:tabLst>
            </a:pPr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>
              <a:lnSpc>
                <a:spcPct val="107000"/>
              </a:lnSpc>
              <a:spcAft>
                <a:spcPts val="200"/>
              </a:spcAft>
              <a:buFontTx/>
              <a:buChar char="-"/>
              <a:tabLst>
                <a:tab pos="266700" algn="l"/>
              </a:tabLst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presentasi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hasil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analisis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data</a:t>
            </a:r>
          </a:p>
          <a:p>
            <a:pPr lvl="0">
              <a:lnSpc>
                <a:spcPct val="107000"/>
              </a:lnSpc>
              <a:spcAft>
                <a:spcPts val="200"/>
              </a:spcAft>
              <a:buFontTx/>
              <a:buChar char="-"/>
              <a:tabLst>
                <a:tab pos="266700" algn="l"/>
              </a:tabLst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Menyajikan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presentasi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hasil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analisis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data.</a:t>
            </a:r>
          </a:p>
          <a:p>
            <a:pPr marL="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81C6A-54E3-40F7-AE9F-4152AAC27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9312" cy="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2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i="1" dirty="0">
                <a:latin typeface="Verdana" panose="020B0604030504040204" pitchFamily="34" charset="0"/>
                <a:ea typeface="Verdana" panose="020B0604030504040204" pitchFamily="34" charset="0"/>
              </a:rPr>
              <a:t>Outline</a:t>
            </a:r>
            <a:endParaRPr lang="en-US" sz="2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A2A0A-3D7A-4C1F-8CE0-C8D76CCC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0A783-9FA4-4078-8E87-F6BE0959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Essentials Data Storytelling (Knowledges-</a:t>
            </a:r>
            <a:r>
              <a:rPr lang="en-US" sz="20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Async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1"/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 rules of Edward Tufte’s</a:t>
            </a:r>
          </a:p>
          <a:p>
            <a:pPr lvl="1"/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seven types of data stories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Tutorials How to Data Storytelling with Tableau-</a:t>
            </a:r>
            <a:r>
              <a:rPr lang="en-US" sz="20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Async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Hands-On Storytelling with Tableau-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Sync</a:t>
            </a:r>
          </a:p>
          <a:p>
            <a:pPr lvl="1"/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Financial Perspective</a:t>
            </a:r>
          </a:p>
          <a:p>
            <a:pPr lvl="1"/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Customer Perspective</a:t>
            </a:r>
          </a:p>
          <a:p>
            <a:pPr lvl="1"/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Process Perspective</a:t>
            </a:r>
          </a:p>
          <a:p>
            <a:pPr lvl="1"/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HRD &amp; Innovation Perspective</a:t>
            </a:r>
          </a:p>
          <a:p>
            <a:pPr lvl="1"/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 Business Goals</a:t>
            </a:r>
          </a:p>
          <a:p>
            <a:pPr lvl="1"/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 Department</a:t>
            </a:r>
          </a:p>
          <a:p>
            <a:pPr lvl="1"/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 Industry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en-US" sz="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/>
            <a:endParaRPr lang="en-US" sz="1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1600" lvl="3" indent="0">
              <a:buNone/>
            </a:pPr>
            <a:endParaRPr lang="en-US" sz="1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A460C3-3D9E-4A25-9C5E-E7786CD98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9312" cy="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7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Tugas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24F5F-E2F7-44FB-AC07-38F60CA6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23448-6A99-9541-A7EF-424E21DB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Pembuatan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Pitch Deck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menggunakan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software data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visualisasi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(Power BI, Tableau, Google Data Studio, MS-Excel,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sources:</a:t>
            </a:r>
            <a:r>
              <a:rPr lang="en-US" sz="1400" dirty="0" err="1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://itsmecevi.github.io/</a:t>
            </a:r>
            <a:r>
              <a:rPr lang="en-US" sz="1400" dirty="0" err="1">
                <a:hlinkClick r:id="rId2"/>
              </a:rPr>
              <a:t>medigo</a:t>
            </a:r>
            <a:r>
              <a:rPr lang="en-US" sz="1400" dirty="0">
                <a:hlinkClick r:id="rId2"/>
              </a:rPr>
              <a:t>-bi/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5A4491-79AC-4E9C-9E2A-DFDF7B577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9312" cy="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err="1"/>
              <a:t>Referensi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https://trello.com/b/fCiyw9I4/references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8CD45-D099-4B02-AFA9-12C67F93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9990F-5A8C-438D-AE8A-EF023EAFE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9312" cy="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1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69" y="3129566"/>
            <a:ext cx="3737289" cy="1059625"/>
          </a:xfrm>
        </p:spPr>
        <p:txBody>
          <a:bodyPr>
            <a:normAutofit/>
          </a:bodyPr>
          <a:lstStyle/>
          <a:p>
            <a:r>
              <a:rPr lang="en-US" dirty="0"/>
              <a:t>TERIMA KASIH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EB718-1B37-4643-AE32-AEFD364FC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9312" cy="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D0F6A9-44FA-4874-840C-668214E7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045BEB-62EC-4BEF-AFB3-6E77236E2E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9312" cy="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</TotalTime>
  <Words>216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HP Simplified</vt:lpstr>
      <vt:lpstr>Verdana</vt:lpstr>
      <vt:lpstr>Office Theme</vt:lpstr>
      <vt:lpstr>PowerPoint Presentation</vt:lpstr>
      <vt:lpstr>Data Storytelling Session’s Objective</vt:lpstr>
      <vt:lpstr>Data Visualization Topics:</vt:lpstr>
      <vt:lpstr>Outline</vt:lpstr>
      <vt:lpstr>Tugas</vt:lpstr>
      <vt:lpstr>Referensi</vt:lpstr>
      <vt:lpstr>TERIMA KASIH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cevi herdian</cp:lastModifiedBy>
  <cp:revision>100</cp:revision>
  <dcterms:created xsi:type="dcterms:W3CDTF">2019-04-10T03:52:40Z</dcterms:created>
  <dcterms:modified xsi:type="dcterms:W3CDTF">2020-08-23T11:56:18Z</dcterms:modified>
</cp:coreProperties>
</file>