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754B-D19D-4AFC-8601-5C1AA3F9AC9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81BA8-16CC-4D00-8C08-61EE12AD67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F53F-5E04-4A32-B326-C632A45045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B5C4-389D-4257-B875-0A8A83E368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Task -1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6858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Himanshu Chauhan</a:t>
            </a: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 (23041376)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6764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urlz MT" pitchFamily="82" charset="0"/>
              </a:rPr>
              <a:t>UNEMPLOYMENT</a:t>
            </a:r>
            <a:endParaRPr lang="en-US" sz="4800" b="1" dirty="0">
              <a:latin typeface="Curlz MT" pitchFamily="82" charset="0"/>
            </a:endParaRPr>
          </a:p>
        </p:txBody>
      </p:sp>
      <p:pic>
        <p:nvPicPr>
          <p:cNvPr id="7" name="Picture 6" descr="Untit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7000"/>
            <a:ext cx="1600200" cy="160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44958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Department of Computer Applications</a:t>
            </a:r>
          </a:p>
          <a:p>
            <a:r>
              <a:rPr lang="en-US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Graphic Era Hill University Bhimtal Campus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Youth unemployment in India is climbing sharply: Re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Youth unemployment in India is climbing sharply: Re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anv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5543550" cy="2771775"/>
          </a:xfrm>
          <a:prstGeom prst="rect">
            <a:avLst/>
          </a:prstGeom>
        </p:spPr>
      </p:pic>
      <p:pic>
        <p:nvPicPr>
          <p:cNvPr id="7" name="Picture 6" descr="Unemployme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What is unemployment ?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0480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term unemployment refers to a situation where a person actively searches for employment but is unable to find work.</a:t>
            </a:r>
          </a:p>
          <a:p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Unemployment is considered to be a key measure of the health of the economy. 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Comic Sans MS" pitchFamily="66" charset="0"/>
              </a:rPr>
              <a:t>How Unemployment Works  :</a:t>
            </a:r>
            <a:endParaRPr lang="en-US" sz="3600" b="1" u="sng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708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latin typeface="David" pitchFamily="34" charset="-79"/>
                <a:cs typeface="David" pitchFamily="34" charset="-79"/>
              </a:rPr>
              <a:t>Unemployment is a key economic indicator because it signals the ability (or inability) of workers to obtain gainful work and contribute to the productive output of the economy.</a:t>
            </a:r>
          </a:p>
          <a:p>
            <a:pPr>
              <a:buFont typeface="Wingdings" pitchFamily="2" charset="2"/>
              <a:buChar char="v"/>
            </a:pPr>
            <a:endParaRPr lang="en-US" sz="2800" i="1" dirty="0">
              <a:latin typeface="David" pitchFamily="34" charset="-79"/>
              <a:cs typeface="David" pitchFamily="34" charset="-79"/>
            </a:endParaRPr>
          </a:p>
          <a:p>
            <a:endParaRPr lang="en-US" sz="2800" i="1" dirty="0" smtClean="0">
              <a:latin typeface="David" pitchFamily="34" charset="-79"/>
              <a:cs typeface="David" pitchFamily="34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latin typeface="David" pitchFamily="34" charset="-79"/>
                <a:cs typeface="David" pitchFamily="34" charset="-79"/>
              </a:rPr>
              <a:t>More unemployed workers mean less total economic production. </a:t>
            </a:r>
            <a:endParaRPr lang="en-US" sz="2800" i="1" dirty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urlz MT" pitchFamily="82" charset="0"/>
              </a:rPr>
              <a:t>Types of Unemployment:-</a:t>
            </a:r>
            <a:endParaRPr lang="en-US" sz="4400" dirty="0">
              <a:latin typeface="Curlz MT" pitchFamily="82" charset="0"/>
            </a:endParaRPr>
          </a:p>
        </p:txBody>
      </p:sp>
      <p:sp>
        <p:nvSpPr>
          <p:cNvPr id="19458" name="AutoShape 2" descr="https://www.wallstreetmojo.com/wp-content/uploads/2022/05/Types-of-Unemployment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https://www.wallstreetmojo.com/wp-content/uploads/2022/05/Types-of-Unemployment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ypes-of-Unemploy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98125"/>
            <a:ext cx="8458200" cy="535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briola" pitchFamily="82" charset="0"/>
              </a:rPr>
              <a:t>The main types of unemployment are :-</a:t>
            </a:r>
            <a:endParaRPr lang="en-US" sz="2400" dirty="0">
              <a:latin typeface="Gabriola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2286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Viner Hand ITC" pitchFamily="66" charset="0"/>
              </a:rPr>
              <a:t>Frictional Unemployment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403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Segoe Print" pitchFamily="2" charset="0"/>
              </a:rPr>
              <a:t>It is the duration when people are in search mode, i.e. looking out for jobs. Moreover, it is a time lag between the last job and the aspiring job.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Segoe Print" pitchFamily="2" charset="0"/>
              </a:rPr>
              <a:t>It is alternatively known as </a:t>
            </a:r>
            <a:r>
              <a:rPr lang="en-US" sz="2000" b="1" dirty="0" smtClean="0">
                <a:latin typeface="Segoe Print" pitchFamily="2" charset="0"/>
              </a:rPr>
              <a:t>Temporary Unemployment</a:t>
            </a:r>
            <a:r>
              <a:rPr lang="en-US" sz="2000" dirty="0" smtClean="0">
                <a:latin typeface="Segoe Print" pitchFamily="2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Segoe Print" pitchFamily="2" charset="0"/>
              </a:rPr>
              <a:t>This is because people will get employed as soon as they get a good job opportunity.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Gehu</cp:lastModifiedBy>
  <cp:revision>11</cp:revision>
  <dcterms:created xsi:type="dcterms:W3CDTF">2023-09-05T08:24:49Z</dcterms:created>
  <dcterms:modified xsi:type="dcterms:W3CDTF">2023-09-05T10:11:57Z</dcterms:modified>
</cp:coreProperties>
</file>