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3"/>
  </p:notesMasterIdLst>
  <p:sldIdLst>
    <p:sldId id="256" r:id="rId2"/>
    <p:sldId id="258" r:id="rId3"/>
    <p:sldId id="270" r:id="rId4"/>
    <p:sldId id="269" r:id="rId5"/>
    <p:sldId id="297" r:id="rId6"/>
    <p:sldId id="298" r:id="rId7"/>
    <p:sldId id="259" r:id="rId8"/>
    <p:sldId id="299" r:id="rId9"/>
    <p:sldId id="272" r:id="rId10"/>
    <p:sldId id="300" r:id="rId11"/>
    <p:sldId id="301" r:id="rId12"/>
    <p:sldId id="260" r:id="rId13"/>
    <p:sldId id="302" r:id="rId14"/>
    <p:sldId id="303" r:id="rId15"/>
    <p:sldId id="261" r:id="rId16"/>
    <p:sldId id="304" r:id="rId17"/>
    <p:sldId id="262" r:id="rId18"/>
    <p:sldId id="271" r:id="rId19"/>
    <p:sldId id="305" r:id="rId20"/>
    <p:sldId id="263" r:id="rId21"/>
    <p:sldId id="307" r:id="rId22"/>
    <p:sldId id="306" r:id="rId23"/>
    <p:sldId id="308" r:id="rId24"/>
    <p:sldId id="264" r:id="rId25"/>
    <p:sldId id="309" r:id="rId26"/>
    <p:sldId id="310" r:id="rId27"/>
    <p:sldId id="265" r:id="rId28"/>
    <p:sldId id="311" r:id="rId29"/>
    <p:sldId id="266" r:id="rId30"/>
    <p:sldId id="313" r:id="rId31"/>
    <p:sldId id="312" r:id="rId32"/>
    <p:sldId id="257" r:id="rId33"/>
    <p:sldId id="274" r:id="rId34"/>
    <p:sldId id="316" r:id="rId35"/>
    <p:sldId id="276" r:id="rId36"/>
    <p:sldId id="314" r:id="rId37"/>
    <p:sldId id="277" r:id="rId38"/>
    <p:sldId id="278" r:id="rId39"/>
    <p:sldId id="315" r:id="rId40"/>
    <p:sldId id="28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721" autoAdjust="0"/>
    <p:restoredTop sz="93537" autoAdjust="0"/>
  </p:normalViewPr>
  <p:slideViewPr>
    <p:cSldViewPr>
      <p:cViewPr>
        <p:scale>
          <a:sx n="100" d="100"/>
          <a:sy n="100" d="100"/>
        </p:scale>
        <p:origin x="-750" y="12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92B37-3CF6-493F-849F-EC6258780A30}"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5BE9423E-8C0F-4142-B766-10494271C8C2}">
      <dgm:prSet custT="1"/>
      <dgm:spPr/>
      <dgm:t>
        <a:bodyPr/>
        <a:lstStyle/>
        <a:p>
          <a:pPr rtl="0"/>
          <a:r>
            <a:rPr lang="en-US" sz="2400" dirty="0" smtClean="0">
              <a:solidFill>
                <a:schemeClr val="accent4">
                  <a:lumMod val="50000"/>
                </a:schemeClr>
              </a:solidFill>
            </a:rPr>
            <a:t>#include&lt;isostream&gt;</a:t>
          </a:r>
          <a:endParaRPr lang="en-US" sz="2400" dirty="0">
            <a:solidFill>
              <a:schemeClr val="accent4">
                <a:lumMod val="50000"/>
              </a:schemeClr>
            </a:solidFill>
          </a:endParaRPr>
        </a:p>
      </dgm:t>
    </dgm:pt>
    <dgm:pt modelId="{F082F2DB-4337-43BB-AE17-0AAD571AC049}" type="parTrans" cxnId="{1BB15541-CE10-4683-B5BB-D22CA6F87980}">
      <dgm:prSet/>
      <dgm:spPr/>
      <dgm:t>
        <a:bodyPr/>
        <a:lstStyle/>
        <a:p>
          <a:endParaRPr lang="en-US"/>
        </a:p>
      </dgm:t>
    </dgm:pt>
    <dgm:pt modelId="{6080C04A-3382-45F9-8C8E-BF7AC0C18240}" type="sibTrans" cxnId="{1BB15541-CE10-4683-B5BB-D22CA6F87980}">
      <dgm:prSet/>
      <dgm:spPr/>
      <dgm:t>
        <a:bodyPr/>
        <a:lstStyle/>
        <a:p>
          <a:endParaRPr lang="en-US"/>
        </a:p>
      </dgm:t>
    </dgm:pt>
    <dgm:pt modelId="{EC99FEE7-AFAF-4BAD-A023-0D2AB50EE55E}">
      <dgm:prSet custT="1"/>
      <dgm:spPr/>
      <dgm:t>
        <a:bodyPr/>
        <a:lstStyle/>
        <a:p>
          <a:pPr rtl="0"/>
          <a:r>
            <a:rPr lang="en-US" sz="2400" dirty="0" smtClean="0">
              <a:solidFill>
                <a:schemeClr val="accent4">
                  <a:lumMod val="50000"/>
                </a:schemeClr>
              </a:solidFill>
            </a:rPr>
            <a:t>Using namespace std;</a:t>
          </a:r>
          <a:endParaRPr lang="en-US" sz="2400" dirty="0">
            <a:solidFill>
              <a:schemeClr val="accent4">
                <a:lumMod val="50000"/>
              </a:schemeClr>
            </a:solidFill>
          </a:endParaRPr>
        </a:p>
      </dgm:t>
    </dgm:pt>
    <dgm:pt modelId="{1B3C132D-87FC-4126-AF32-613CC40B26DB}" type="parTrans" cxnId="{1573B0CD-283B-449B-B244-D37A79944BC3}">
      <dgm:prSet/>
      <dgm:spPr/>
      <dgm:t>
        <a:bodyPr/>
        <a:lstStyle/>
        <a:p>
          <a:endParaRPr lang="en-US"/>
        </a:p>
      </dgm:t>
    </dgm:pt>
    <dgm:pt modelId="{59D180B7-7E49-4F96-927C-1705822132AB}" type="sibTrans" cxnId="{1573B0CD-283B-449B-B244-D37A79944BC3}">
      <dgm:prSet/>
      <dgm:spPr/>
      <dgm:t>
        <a:bodyPr/>
        <a:lstStyle/>
        <a:p>
          <a:endParaRPr lang="en-US"/>
        </a:p>
      </dgm:t>
    </dgm:pt>
    <dgm:pt modelId="{9DBAE166-FBEC-48D9-9A3E-B67B4C272E60}">
      <dgm:prSet custT="1"/>
      <dgm:spPr/>
      <dgm:t>
        <a:bodyPr/>
        <a:lstStyle/>
        <a:p>
          <a:pPr rtl="0"/>
          <a:r>
            <a:rPr lang="en-US" sz="2400" dirty="0" smtClean="0">
              <a:solidFill>
                <a:schemeClr val="accent4">
                  <a:lumMod val="50000"/>
                </a:schemeClr>
              </a:solidFill>
            </a:rPr>
            <a:t>int main()</a:t>
          </a:r>
          <a:endParaRPr lang="en-US" sz="2400" dirty="0">
            <a:solidFill>
              <a:schemeClr val="accent4">
                <a:lumMod val="50000"/>
              </a:schemeClr>
            </a:solidFill>
          </a:endParaRPr>
        </a:p>
      </dgm:t>
    </dgm:pt>
    <dgm:pt modelId="{DDAD3D89-EEE1-410D-8392-AFAF36725143}" type="parTrans" cxnId="{1D67E072-C56D-42AC-89A8-F4E0CAD502A5}">
      <dgm:prSet/>
      <dgm:spPr/>
      <dgm:t>
        <a:bodyPr/>
        <a:lstStyle/>
        <a:p>
          <a:endParaRPr lang="en-US"/>
        </a:p>
      </dgm:t>
    </dgm:pt>
    <dgm:pt modelId="{17D1F34A-5051-4902-BB66-F2508452C2C8}" type="sibTrans" cxnId="{1D67E072-C56D-42AC-89A8-F4E0CAD502A5}">
      <dgm:prSet/>
      <dgm:spPr/>
      <dgm:t>
        <a:bodyPr/>
        <a:lstStyle/>
        <a:p>
          <a:endParaRPr lang="en-US"/>
        </a:p>
      </dgm:t>
    </dgm:pt>
    <dgm:pt modelId="{4BC53366-BC9A-42B3-AFC0-0EC20C3D172B}">
      <dgm:prSet custT="1"/>
      <dgm:spPr/>
      <dgm:t>
        <a:bodyPr/>
        <a:lstStyle/>
        <a:p>
          <a:pPr rtl="0"/>
          <a:r>
            <a:rPr lang="en-US" sz="2400" dirty="0" smtClean="0">
              <a:solidFill>
                <a:schemeClr val="accent4">
                  <a:lumMod val="50000"/>
                </a:schemeClr>
              </a:solidFill>
            </a:rPr>
            <a:t>{</a:t>
          </a:r>
          <a:endParaRPr lang="en-US" sz="2400" dirty="0">
            <a:solidFill>
              <a:schemeClr val="accent4">
                <a:lumMod val="50000"/>
              </a:schemeClr>
            </a:solidFill>
          </a:endParaRPr>
        </a:p>
      </dgm:t>
    </dgm:pt>
    <dgm:pt modelId="{E050CD8C-6934-4C95-9EA5-7A4A1A112C84}" type="parTrans" cxnId="{0117458B-4D11-41F0-B5B6-C5FFF61A4654}">
      <dgm:prSet/>
      <dgm:spPr/>
      <dgm:t>
        <a:bodyPr/>
        <a:lstStyle/>
        <a:p>
          <a:endParaRPr lang="en-US"/>
        </a:p>
      </dgm:t>
    </dgm:pt>
    <dgm:pt modelId="{4324C989-3E2D-49CD-B0FB-70386F23AE2A}" type="sibTrans" cxnId="{0117458B-4D11-41F0-B5B6-C5FFF61A4654}">
      <dgm:prSet/>
      <dgm:spPr/>
      <dgm:t>
        <a:bodyPr/>
        <a:lstStyle/>
        <a:p>
          <a:endParaRPr lang="en-US"/>
        </a:p>
      </dgm:t>
    </dgm:pt>
    <dgm:pt modelId="{55BF17A8-D393-4F0F-B46E-49E38FCBA0FA}">
      <dgm:prSet custT="1"/>
      <dgm:spPr/>
      <dgm:t>
        <a:bodyPr/>
        <a:lstStyle/>
        <a:p>
          <a:pPr rtl="0"/>
          <a:r>
            <a:rPr lang="en-US" sz="2400" dirty="0" smtClean="0">
              <a:solidFill>
                <a:schemeClr val="accent4">
                  <a:lumMod val="50000"/>
                </a:schemeClr>
              </a:solidFill>
            </a:rPr>
            <a:t>int num1=24;</a:t>
          </a:r>
          <a:endParaRPr lang="en-US" sz="2400" dirty="0">
            <a:solidFill>
              <a:schemeClr val="accent4">
                <a:lumMod val="50000"/>
              </a:schemeClr>
            </a:solidFill>
          </a:endParaRPr>
        </a:p>
      </dgm:t>
    </dgm:pt>
    <dgm:pt modelId="{BA90F575-1923-431A-B4F8-4714C7B74AA8}" type="parTrans" cxnId="{24711394-3DEF-43EA-841D-8EF109384C2E}">
      <dgm:prSet/>
      <dgm:spPr/>
      <dgm:t>
        <a:bodyPr/>
        <a:lstStyle/>
        <a:p>
          <a:endParaRPr lang="en-US"/>
        </a:p>
      </dgm:t>
    </dgm:pt>
    <dgm:pt modelId="{C440AAF3-F85C-42FC-AE02-96010779F753}" type="sibTrans" cxnId="{24711394-3DEF-43EA-841D-8EF109384C2E}">
      <dgm:prSet/>
      <dgm:spPr/>
      <dgm:t>
        <a:bodyPr/>
        <a:lstStyle/>
        <a:p>
          <a:endParaRPr lang="en-US"/>
        </a:p>
      </dgm:t>
    </dgm:pt>
    <dgm:pt modelId="{C965FBC6-3F56-4E26-ACC9-AECAA8C67ADA}">
      <dgm:prSet custT="1"/>
      <dgm:spPr/>
      <dgm:t>
        <a:bodyPr/>
        <a:lstStyle/>
        <a:p>
          <a:pPr rtl="0"/>
          <a:r>
            <a:rPr lang="en-US" sz="2400" dirty="0" smtClean="0">
              <a:solidFill>
                <a:schemeClr val="accent4">
                  <a:lumMod val="50000"/>
                </a:schemeClr>
              </a:solidFill>
            </a:rPr>
            <a:t>int result2=34;</a:t>
          </a:r>
          <a:endParaRPr lang="en-US" sz="2400" dirty="0">
            <a:solidFill>
              <a:schemeClr val="accent4">
                <a:lumMod val="50000"/>
              </a:schemeClr>
            </a:solidFill>
          </a:endParaRPr>
        </a:p>
      </dgm:t>
    </dgm:pt>
    <dgm:pt modelId="{58B092D3-8D45-4E8D-8977-D237CFF3D9F1}" type="parTrans" cxnId="{4BA7E7E5-357E-4AB8-828E-63A2F5AF5157}">
      <dgm:prSet/>
      <dgm:spPr/>
      <dgm:t>
        <a:bodyPr/>
        <a:lstStyle/>
        <a:p>
          <a:endParaRPr lang="en-US"/>
        </a:p>
      </dgm:t>
    </dgm:pt>
    <dgm:pt modelId="{CEB03924-0059-48A5-937B-1CC54BB633F8}" type="sibTrans" cxnId="{4BA7E7E5-357E-4AB8-828E-63A2F5AF5157}">
      <dgm:prSet/>
      <dgm:spPr/>
      <dgm:t>
        <a:bodyPr/>
        <a:lstStyle/>
        <a:p>
          <a:endParaRPr lang="en-US"/>
        </a:p>
      </dgm:t>
    </dgm:pt>
    <dgm:pt modelId="{5070C643-3032-473B-9FF9-5FBEE208EA8C}">
      <dgm:prSet custT="1"/>
      <dgm:spPr/>
      <dgm:t>
        <a:bodyPr/>
        <a:lstStyle/>
        <a:p>
          <a:pPr rtl="0"/>
          <a:r>
            <a:rPr lang="en-US" sz="2400" dirty="0" smtClean="0">
              <a:solidFill>
                <a:schemeClr val="accent4">
                  <a:lumMod val="50000"/>
                </a:schemeClr>
              </a:solidFill>
            </a:rPr>
            <a:t>Count&lt;&lt;result&lt;&lt;end;</a:t>
          </a:r>
          <a:endParaRPr lang="en-US" sz="2400" dirty="0">
            <a:solidFill>
              <a:schemeClr val="accent4">
                <a:lumMod val="50000"/>
              </a:schemeClr>
            </a:solidFill>
          </a:endParaRPr>
        </a:p>
      </dgm:t>
    </dgm:pt>
    <dgm:pt modelId="{A1633719-9155-49FD-9F76-D44FCDEBD443}" type="parTrans" cxnId="{06FDD08B-A399-4489-BD54-1035FC4223FE}">
      <dgm:prSet/>
      <dgm:spPr/>
      <dgm:t>
        <a:bodyPr/>
        <a:lstStyle/>
        <a:p>
          <a:endParaRPr lang="en-US"/>
        </a:p>
      </dgm:t>
    </dgm:pt>
    <dgm:pt modelId="{EA320A5D-E520-4BA1-BAB6-459CA96A8D40}" type="sibTrans" cxnId="{06FDD08B-A399-4489-BD54-1035FC4223FE}">
      <dgm:prSet/>
      <dgm:spPr/>
      <dgm:t>
        <a:bodyPr/>
        <a:lstStyle/>
        <a:p>
          <a:endParaRPr lang="en-US"/>
        </a:p>
      </dgm:t>
    </dgm:pt>
    <dgm:pt modelId="{FC5CC21D-8208-4761-999B-C56E58CC856D}">
      <dgm:prSet custT="1"/>
      <dgm:spPr/>
      <dgm:t>
        <a:bodyPr/>
        <a:lstStyle/>
        <a:p>
          <a:pPr rtl="0"/>
          <a:r>
            <a:rPr lang="en-US" sz="2400" dirty="0" smtClean="0">
              <a:solidFill>
                <a:schemeClr val="accent4">
                  <a:lumMod val="50000"/>
                </a:schemeClr>
              </a:solidFill>
            </a:rPr>
            <a:t>return 0;</a:t>
          </a:r>
          <a:endParaRPr lang="en-US" sz="2400" dirty="0">
            <a:solidFill>
              <a:schemeClr val="accent4">
                <a:lumMod val="50000"/>
              </a:schemeClr>
            </a:solidFill>
          </a:endParaRPr>
        </a:p>
      </dgm:t>
    </dgm:pt>
    <dgm:pt modelId="{0C22953F-8006-4197-8B5D-A60EDD00F158}" type="parTrans" cxnId="{22384C28-D3C6-4A55-99E3-BC9D2B335F67}">
      <dgm:prSet/>
      <dgm:spPr/>
      <dgm:t>
        <a:bodyPr/>
        <a:lstStyle/>
        <a:p>
          <a:endParaRPr lang="en-US"/>
        </a:p>
      </dgm:t>
    </dgm:pt>
    <dgm:pt modelId="{E368853F-A9AE-48B0-80AA-1E59A56B1610}" type="sibTrans" cxnId="{22384C28-D3C6-4A55-99E3-BC9D2B335F67}">
      <dgm:prSet/>
      <dgm:spPr/>
      <dgm:t>
        <a:bodyPr/>
        <a:lstStyle/>
        <a:p>
          <a:endParaRPr lang="en-US"/>
        </a:p>
      </dgm:t>
    </dgm:pt>
    <dgm:pt modelId="{D6E3B3BC-728C-4111-862C-D7C501DE0112}">
      <dgm:prSet custT="1"/>
      <dgm:spPr/>
      <dgm:t>
        <a:bodyPr/>
        <a:lstStyle/>
        <a:p>
          <a:pPr rtl="0"/>
          <a:r>
            <a:rPr lang="en-US" sz="2400" dirty="0" smtClean="0">
              <a:solidFill>
                <a:schemeClr val="accent4">
                  <a:lumMod val="50000"/>
                </a:schemeClr>
              </a:solidFill>
            </a:rPr>
            <a:t>}</a:t>
          </a:r>
          <a:endParaRPr lang="en-US" sz="2400" dirty="0">
            <a:solidFill>
              <a:schemeClr val="accent4">
                <a:lumMod val="50000"/>
              </a:schemeClr>
            </a:solidFill>
          </a:endParaRPr>
        </a:p>
      </dgm:t>
    </dgm:pt>
    <dgm:pt modelId="{ACA6C19E-FD51-465F-A3F9-83FFF2FED0EE}" type="parTrans" cxnId="{FCA58966-3AE9-4B2D-A30E-C66DAA459875}">
      <dgm:prSet/>
      <dgm:spPr/>
      <dgm:t>
        <a:bodyPr/>
        <a:lstStyle/>
        <a:p>
          <a:endParaRPr lang="en-US"/>
        </a:p>
      </dgm:t>
    </dgm:pt>
    <dgm:pt modelId="{F7821F3C-3B0A-46E5-8C7B-4269118F110D}" type="sibTrans" cxnId="{FCA58966-3AE9-4B2D-A30E-C66DAA459875}">
      <dgm:prSet/>
      <dgm:spPr/>
      <dgm:t>
        <a:bodyPr/>
        <a:lstStyle/>
        <a:p>
          <a:endParaRPr lang="en-US"/>
        </a:p>
      </dgm:t>
    </dgm:pt>
    <dgm:pt modelId="{C0C41B8E-2ED2-497A-BA89-013298F39A05}" type="pres">
      <dgm:prSet presAssocID="{29992B37-3CF6-493F-849F-EC6258780A30}" presName="Name0" presStyleCnt="0">
        <dgm:presLayoutVars>
          <dgm:dir/>
          <dgm:animLvl val="lvl"/>
          <dgm:resizeHandles val="exact"/>
        </dgm:presLayoutVars>
      </dgm:prSet>
      <dgm:spPr/>
      <dgm:t>
        <a:bodyPr/>
        <a:lstStyle/>
        <a:p>
          <a:endParaRPr lang="en-US"/>
        </a:p>
      </dgm:t>
    </dgm:pt>
    <dgm:pt modelId="{02A59DED-0961-4101-90F8-5F3D225F98D7}" type="pres">
      <dgm:prSet presAssocID="{5BE9423E-8C0F-4142-B766-10494271C8C2}" presName="linNode" presStyleCnt="0"/>
      <dgm:spPr/>
    </dgm:pt>
    <dgm:pt modelId="{133A2C33-6F7C-4ABC-B690-53B1BF749804}" type="pres">
      <dgm:prSet presAssocID="{5BE9423E-8C0F-4142-B766-10494271C8C2}" presName="parentText" presStyleLbl="node1" presStyleIdx="0" presStyleCnt="9" custLinFactNeighborX="108" custLinFactNeighborY="-264">
        <dgm:presLayoutVars>
          <dgm:chMax val="1"/>
          <dgm:bulletEnabled val="1"/>
        </dgm:presLayoutVars>
      </dgm:prSet>
      <dgm:spPr/>
      <dgm:t>
        <a:bodyPr/>
        <a:lstStyle/>
        <a:p>
          <a:endParaRPr lang="en-US"/>
        </a:p>
      </dgm:t>
    </dgm:pt>
    <dgm:pt modelId="{B3B35BB8-D920-43E6-8D55-074FB47628AE}" type="pres">
      <dgm:prSet presAssocID="{6080C04A-3382-45F9-8C8E-BF7AC0C18240}" presName="sp" presStyleCnt="0"/>
      <dgm:spPr/>
    </dgm:pt>
    <dgm:pt modelId="{279AE389-EF76-48C1-9135-46C488753DCC}" type="pres">
      <dgm:prSet presAssocID="{EC99FEE7-AFAF-4BAD-A023-0D2AB50EE55E}" presName="linNode" presStyleCnt="0"/>
      <dgm:spPr/>
    </dgm:pt>
    <dgm:pt modelId="{08554261-D408-4148-AD7F-FECCE511F057}" type="pres">
      <dgm:prSet presAssocID="{EC99FEE7-AFAF-4BAD-A023-0D2AB50EE55E}" presName="parentText" presStyleLbl="node1" presStyleIdx="1" presStyleCnt="9">
        <dgm:presLayoutVars>
          <dgm:chMax val="1"/>
          <dgm:bulletEnabled val="1"/>
        </dgm:presLayoutVars>
      </dgm:prSet>
      <dgm:spPr/>
      <dgm:t>
        <a:bodyPr/>
        <a:lstStyle/>
        <a:p>
          <a:endParaRPr lang="en-US"/>
        </a:p>
      </dgm:t>
    </dgm:pt>
    <dgm:pt modelId="{698BD9D1-188A-4074-A4C2-1DAE3E3C5933}" type="pres">
      <dgm:prSet presAssocID="{59D180B7-7E49-4F96-927C-1705822132AB}" presName="sp" presStyleCnt="0"/>
      <dgm:spPr/>
    </dgm:pt>
    <dgm:pt modelId="{DED8E308-5A31-48C4-B349-BAFABF1525C6}" type="pres">
      <dgm:prSet presAssocID="{9DBAE166-FBEC-48D9-9A3E-B67B4C272E60}" presName="linNode" presStyleCnt="0"/>
      <dgm:spPr/>
    </dgm:pt>
    <dgm:pt modelId="{730CA405-3A0F-4CF9-B7C9-7698F4E15B84}" type="pres">
      <dgm:prSet presAssocID="{9DBAE166-FBEC-48D9-9A3E-B67B4C272E60}" presName="parentText" presStyleLbl="node1" presStyleIdx="2" presStyleCnt="9">
        <dgm:presLayoutVars>
          <dgm:chMax val="1"/>
          <dgm:bulletEnabled val="1"/>
        </dgm:presLayoutVars>
      </dgm:prSet>
      <dgm:spPr/>
      <dgm:t>
        <a:bodyPr/>
        <a:lstStyle/>
        <a:p>
          <a:endParaRPr lang="en-US"/>
        </a:p>
      </dgm:t>
    </dgm:pt>
    <dgm:pt modelId="{A8D8D4A5-98D4-4F92-90F8-DF30090F09C9}" type="pres">
      <dgm:prSet presAssocID="{17D1F34A-5051-4902-BB66-F2508452C2C8}" presName="sp" presStyleCnt="0"/>
      <dgm:spPr/>
    </dgm:pt>
    <dgm:pt modelId="{AAC47222-D641-4D18-9A8F-F785D0B883F3}" type="pres">
      <dgm:prSet presAssocID="{4BC53366-BC9A-42B3-AFC0-0EC20C3D172B}" presName="linNode" presStyleCnt="0"/>
      <dgm:spPr/>
    </dgm:pt>
    <dgm:pt modelId="{02A8A4CC-6AD1-4DCB-8D1D-257A73C77DB6}" type="pres">
      <dgm:prSet presAssocID="{4BC53366-BC9A-42B3-AFC0-0EC20C3D172B}" presName="parentText" presStyleLbl="node1" presStyleIdx="3" presStyleCnt="9" custLinFactNeighborX="542" custLinFactNeighborY="-1755">
        <dgm:presLayoutVars>
          <dgm:chMax val="1"/>
          <dgm:bulletEnabled val="1"/>
        </dgm:presLayoutVars>
      </dgm:prSet>
      <dgm:spPr/>
      <dgm:t>
        <a:bodyPr/>
        <a:lstStyle/>
        <a:p>
          <a:endParaRPr lang="en-US"/>
        </a:p>
      </dgm:t>
    </dgm:pt>
    <dgm:pt modelId="{E7578942-D948-45D4-BD15-036828F7C647}" type="pres">
      <dgm:prSet presAssocID="{4324C989-3E2D-49CD-B0FB-70386F23AE2A}" presName="sp" presStyleCnt="0"/>
      <dgm:spPr/>
    </dgm:pt>
    <dgm:pt modelId="{B6642EEA-E0EE-4B5B-A0F6-C640F6D1A7D3}" type="pres">
      <dgm:prSet presAssocID="{55BF17A8-D393-4F0F-B46E-49E38FCBA0FA}" presName="linNode" presStyleCnt="0"/>
      <dgm:spPr/>
    </dgm:pt>
    <dgm:pt modelId="{1CB96B31-63CD-426D-A010-08F3BBDEC475}" type="pres">
      <dgm:prSet presAssocID="{55BF17A8-D393-4F0F-B46E-49E38FCBA0FA}" presName="parentText" presStyleLbl="node1" presStyleIdx="4" presStyleCnt="9">
        <dgm:presLayoutVars>
          <dgm:chMax val="1"/>
          <dgm:bulletEnabled val="1"/>
        </dgm:presLayoutVars>
      </dgm:prSet>
      <dgm:spPr/>
      <dgm:t>
        <a:bodyPr/>
        <a:lstStyle/>
        <a:p>
          <a:endParaRPr lang="en-US"/>
        </a:p>
      </dgm:t>
    </dgm:pt>
    <dgm:pt modelId="{7E47118B-FCE7-4202-A306-F654BE0EC7E5}" type="pres">
      <dgm:prSet presAssocID="{C440AAF3-F85C-42FC-AE02-96010779F753}" presName="sp" presStyleCnt="0"/>
      <dgm:spPr/>
    </dgm:pt>
    <dgm:pt modelId="{C4E1363D-81D6-49D1-BB9B-BD075D5D9606}" type="pres">
      <dgm:prSet presAssocID="{C965FBC6-3F56-4E26-ACC9-AECAA8C67ADA}" presName="linNode" presStyleCnt="0"/>
      <dgm:spPr/>
    </dgm:pt>
    <dgm:pt modelId="{EB3CEED2-11E7-4D0F-9ADD-FDAD6237C397}" type="pres">
      <dgm:prSet presAssocID="{C965FBC6-3F56-4E26-ACC9-AECAA8C67ADA}" presName="parentText" presStyleLbl="node1" presStyleIdx="5" presStyleCnt="9" custScaleX="100291" custLinFactNeighborX="542" custLinFactNeighborY="984">
        <dgm:presLayoutVars>
          <dgm:chMax val="1"/>
          <dgm:bulletEnabled val="1"/>
        </dgm:presLayoutVars>
      </dgm:prSet>
      <dgm:spPr/>
      <dgm:t>
        <a:bodyPr/>
        <a:lstStyle/>
        <a:p>
          <a:endParaRPr lang="en-US"/>
        </a:p>
      </dgm:t>
    </dgm:pt>
    <dgm:pt modelId="{B10F48D2-5FAA-446E-A7A9-BC2329A7595D}" type="pres">
      <dgm:prSet presAssocID="{CEB03924-0059-48A5-937B-1CC54BB633F8}" presName="sp" presStyleCnt="0"/>
      <dgm:spPr/>
    </dgm:pt>
    <dgm:pt modelId="{D35FA2E3-AC57-4A24-9AA1-131A0BBCC605}" type="pres">
      <dgm:prSet presAssocID="{5070C643-3032-473B-9FF9-5FBEE208EA8C}" presName="linNode" presStyleCnt="0"/>
      <dgm:spPr/>
    </dgm:pt>
    <dgm:pt modelId="{1471C279-67A9-4215-90A0-9E09A223AF4D}" type="pres">
      <dgm:prSet presAssocID="{5070C643-3032-473B-9FF9-5FBEE208EA8C}" presName="parentText" presStyleLbl="node1" presStyleIdx="6" presStyleCnt="9">
        <dgm:presLayoutVars>
          <dgm:chMax val="1"/>
          <dgm:bulletEnabled val="1"/>
        </dgm:presLayoutVars>
      </dgm:prSet>
      <dgm:spPr/>
      <dgm:t>
        <a:bodyPr/>
        <a:lstStyle/>
        <a:p>
          <a:endParaRPr lang="en-US"/>
        </a:p>
      </dgm:t>
    </dgm:pt>
    <dgm:pt modelId="{B619A895-0143-4911-8765-4FCD6A3DD032}" type="pres">
      <dgm:prSet presAssocID="{EA320A5D-E520-4BA1-BAB6-459CA96A8D40}" presName="sp" presStyleCnt="0"/>
      <dgm:spPr/>
    </dgm:pt>
    <dgm:pt modelId="{327A76B1-F2FD-4BC9-8F19-7FF7E1F764E1}" type="pres">
      <dgm:prSet presAssocID="{FC5CC21D-8208-4761-999B-C56E58CC856D}" presName="linNode" presStyleCnt="0"/>
      <dgm:spPr/>
    </dgm:pt>
    <dgm:pt modelId="{905AD423-A58E-413E-A633-B11FAE79CAF1}" type="pres">
      <dgm:prSet presAssocID="{FC5CC21D-8208-4761-999B-C56E58CC856D}" presName="parentText" presStyleLbl="node1" presStyleIdx="7" presStyleCnt="9">
        <dgm:presLayoutVars>
          <dgm:chMax val="1"/>
          <dgm:bulletEnabled val="1"/>
        </dgm:presLayoutVars>
      </dgm:prSet>
      <dgm:spPr/>
      <dgm:t>
        <a:bodyPr/>
        <a:lstStyle/>
        <a:p>
          <a:endParaRPr lang="en-US"/>
        </a:p>
      </dgm:t>
    </dgm:pt>
    <dgm:pt modelId="{63C0DBF2-2C9A-4651-9110-EEB01A3ADC11}" type="pres">
      <dgm:prSet presAssocID="{E368853F-A9AE-48B0-80AA-1E59A56B1610}" presName="sp" presStyleCnt="0"/>
      <dgm:spPr/>
    </dgm:pt>
    <dgm:pt modelId="{4CECED2E-3FB8-4E46-AF49-80D2852ABE40}" type="pres">
      <dgm:prSet presAssocID="{D6E3B3BC-728C-4111-862C-D7C501DE0112}" presName="linNode" presStyleCnt="0"/>
      <dgm:spPr/>
    </dgm:pt>
    <dgm:pt modelId="{B7A54A13-E08E-4C05-A958-62650F24F6BF}" type="pres">
      <dgm:prSet presAssocID="{D6E3B3BC-728C-4111-862C-D7C501DE0112}" presName="parentText" presStyleLbl="node1" presStyleIdx="8" presStyleCnt="9" custLinFactNeighborX="2020" custLinFactNeighborY="9245">
        <dgm:presLayoutVars>
          <dgm:chMax val="1"/>
          <dgm:bulletEnabled val="1"/>
        </dgm:presLayoutVars>
      </dgm:prSet>
      <dgm:spPr/>
      <dgm:t>
        <a:bodyPr/>
        <a:lstStyle/>
        <a:p>
          <a:endParaRPr lang="en-US"/>
        </a:p>
      </dgm:t>
    </dgm:pt>
  </dgm:ptLst>
  <dgm:cxnLst>
    <dgm:cxn modelId="{153D2DA1-E2FA-483D-98E6-5912235B432F}" type="presOf" srcId="{C965FBC6-3F56-4E26-ACC9-AECAA8C67ADA}" destId="{EB3CEED2-11E7-4D0F-9ADD-FDAD6237C397}" srcOrd="0" destOrd="0" presId="urn:microsoft.com/office/officeart/2005/8/layout/vList5"/>
    <dgm:cxn modelId="{F1136EE8-5ACD-478E-98C0-DD6CC854576B}" type="presOf" srcId="{FC5CC21D-8208-4761-999B-C56E58CC856D}" destId="{905AD423-A58E-413E-A633-B11FAE79CAF1}" srcOrd="0" destOrd="0" presId="urn:microsoft.com/office/officeart/2005/8/layout/vList5"/>
    <dgm:cxn modelId="{8D596567-DD94-4B67-85AC-B26A45A70C03}" type="presOf" srcId="{55BF17A8-D393-4F0F-B46E-49E38FCBA0FA}" destId="{1CB96B31-63CD-426D-A010-08F3BBDEC475}" srcOrd="0" destOrd="0" presId="urn:microsoft.com/office/officeart/2005/8/layout/vList5"/>
    <dgm:cxn modelId="{1573B0CD-283B-449B-B244-D37A79944BC3}" srcId="{29992B37-3CF6-493F-849F-EC6258780A30}" destId="{EC99FEE7-AFAF-4BAD-A023-0D2AB50EE55E}" srcOrd="1" destOrd="0" parTransId="{1B3C132D-87FC-4126-AF32-613CC40B26DB}" sibTransId="{59D180B7-7E49-4F96-927C-1705822132AB}"/>
    <dgm:cxn modelId="{22384C28-D3C6-4A55-99E3-BC9D2B335F67}" srcId="{29992B37-3CF6-493F-849F-EC6258780A30}" destId="{FC5CC21D-8208-4761-999B-C56E58CC856D}" srcOrd="7" destOrd="0" parTransId="{0C22953F-8006-4197-8B5D-A60EDD00F158}" sibTransId="{E368853F-A9AE-48B0-80AA-1E59A56B1610}"/>
    <dgm:cxn modelId="{0117458B-4D11-41F0-B5B6-C5FFF61A4654}" srcId="{29992B37-3CF6-493F-849F-EC6258780A30}" destId="{4BC53366-BC9A-42B3-AFC0-0EC20C3D172B}" srcOrd="3" destOrd="0" parTransId="{E050CD8C-6934-4C95-9EA5-7A4A1A112C84}" sibTransId="{4324C989-3E2D-49CD-B0FB-70386F23AE2A}"/>
    <dgm:cxn modelId="{FCA58966-3AE9-4B2D-A30E-C66DAA459875}" srcId="{29992B37-3CF6-493F-849F-EC6258780A30}" destId="{D6E3B3BC-728C-4111-862C-D7C501DE0112}" srcOrd="8" destOrd="0" parTransId="{ACA6C19E-FD51-465F-A3F9-83FFF2FED0EE}" sibTransId="{F7821F3C-3B0A-46E5-8C7B-4269118F110D}"/>
    <dgm:cxn modelId="{1D67E072-C56D-42AC-89A8-F4E0CAD502A5}" srcId="{29992B37-3CF6-493F-849F-EC6258780A30}" destId="{9DBAE166-FBEC-48D9-9A3E-B67B4C272E60}" srcOrd="2" destOrd="0" parTransId="{DDAD3D89-EEE1-410D-8392-AFAF36725143}" sibTransId="{17D1F34A-5051-4902-BB66-F2508452C2C8}"/>
    <dgm:cxn modelId="{A73609F7-50DE-491C-BE55-77BD808273E0}" type="presOf" srcId="{5070C643-3032-473B-9FF9-5FBEE208EA8C}" destId="{1471C279-67A9-4215-90A0-9E09A223AF4D}" srcOrd="0" destOrd="0" presId="urn:microsoft.com/office/officeart/2005/8/layout/vList5"/>
    <dgm:cxn modelId="{24711394-3DEF-43EA-841D-8EF109384C2E}" srcId="{29992B37-3CF6-493F-849F-EC6258780A30}" destId="{55BF17A8-D393-4F0F-B46E-49E38FCBA0FA}" srcOrd="4" destOrd="0" parTransId="{BA90F575-1923-431A-B4F8-4714C7B74AA8}" sibTransId="{C440AAF3-F85C-42FC-AE02-96010779F753}"/>
    <dgm:cxn modelId="{20C3D887-CDD1-430D-86B1-FCA589574AD3}" type="presOf" srcId="{D6E3B3BC-728C-4111-862C-D7C501DE0112}" destId="{B7A54A13-E08E-4C05-A958-62650F24F6BF}" srcOrd="0" destOrd="0" presId="urn:microsoft.com/office/officeart/2005/8/layout/vList5"/>
    <dgm:cxn modelId="{302FED41-5B6A-4D46-A7AF-1245F585F0E4}" type="presOf" srcId="{29992B37-3CF6-493F-849F-EC6258780A30}" destId="{C0C41B8E-2ED2-497A-BA89-013298F39A05}" srcOrd="0" destOrd="0" presId="urn:microsoft.com/office/officeart/2005/8/layout/vList5"/>
    <dgm:cxn modelId="{4A84EA19-4DA7-421F-8A10-3F6412BC051A}" type="presOf" srcId="{9DBAE166-FBEC-48D9-9A3E-B67B4C272E60}" destId="{730CA405-3A0F-4CF9-B7C9-7698F4E15B84}" srcOrd="0" destOrd="0" presId="urn:microsoft.com/office/officeart/2005/8/layout/vList5"/>
    <dgm:cxn modelId="{876D888E-447E-4FE8-9FD0-DDE9E3546D1B}" type="presOf" srcId="{4BC53366-BC9A-42B3-AFC0-0EC20C3D172B}" destId="{02A8A4CC-6AD1-4DCB-8D1D-257A73C77DB6}" srcOrd="0" destOrd="0" presId="urn:microsoft.com/office/officeart/2005/8/layout/vList5"/>
    <dgm:cxn modelId="{06FDD08B-A399-4489-BD54-1035FC4223FE}" srcId="{29992B37-3CF6-493F-849F-EC6258780A30}" destId="{5070C643-3032-473B-9FF9-5FBEE208EA8C}" srcOrd="6" destOrd="0" parTransId="{A1633719-9155-49FD-9F76-D44FCDEBD443}" sibTransId="{EA320A5D-E520-4BA1-BAB6-459CA96A8D40}"/>
    <dgm:cxn modelId="{1C68A4CE-2F7D-4D20-BAC1-7D4908692C9C}" type="presOf" srcId="{EC99FEE7-AFAF-4BAD-A023-0D2AB50EE55E}" destId="{08554261-D408-4148-AD7F-FECCE511F057}" srcOrd="0" destOrd="0" presId="urn:microsoft.com/office/officeart/2005/8/layout/vList5"/>
    <dgm:cxn modelId="{F2249700-7E6B-405F-9248-F9D294CBC7AA}" type="presOf" srcId="{5BE9423E-8C0F-4142-B766-10494271C8C2}" destId="{133A2C33-6F7C-4ABC-B690-53B1BF749804}" srcOrd="0" destOrd="0" presId="urn:microsoft.com/office/officeart/2005/8/layout/vList5"/>
    <dgm:cxn modelId="{4BA7E7E5-357E-4AB8-828E-63A2F5AF5157}" srcId="{29992B37-3CF6-493F-849F-EC6258780A30}" destId="{C965FBC6-3F56-4E26-ACC9-AECAA8C67ADA}" srcOrd="5" destOrd="0" parTransId="{58B092D3-8D45-4E8D-8977-D237CFF3D9F1}" sibTransId="{CEB03924-0059-48A5-937B-1CC54BB633F8}"/>
    <dgm:cxn modelId="{1BB15541-CE10-4683-B5BB-D22CA6F87980}" srcId="{29992B37-3CF6-493F-849F-EC6258780A30}" destId="{5BE9423E-8C0F-4142-B766-10494271C8C2}" srcOrd="0" destOrd="0" parTransId="{F082F2DB-4337-43BB-AE17-0AAD571AC049}" sibTransId="{6080C04A-3382-45F9-8C8E-BF7AC0C18240}"/>
    <dgm:cxn modelId="{296500B2-BC39-46D2-99C1-89488732CC70}" type="presParOf" srcId="{C0C41B8E-2ED2-497A-BA89-013298F39A05}" destId="{02A59DED-0961-4101-90F8-5F3D225F98D7}" srcOrd="0" destOrd="0" presId="urn:microsoft.com/office/officeart/2005/8/layout/vList5"/>
    <dgm:cxn modelId="{5F3EA5E6-71B6-4DEA-90BA-3645A6F00FDD}" type="presParOf" srcId="{02A59DED-0961-4101-90F8-5F3D225F98D7}" destId="{133A2C33-6F7C-4ABC-B690-53B1BF749804}" srcOrd="0" destOrd="0" presId="urn:microsoft.com/office/officeart/2005/8/layout/vList5"/>
    <dgm:cxn modelId="{1A9E9779-474F-467E-A0E9-4AE81E9CF2BC}" type="presParOf" srcId="{C0C41B8E-2ED2-497A-BA89-013298F39A05}" destId="{B3B35BB8-D920-43E6-8D55-074FB47628AE}" srcOrd="1" destOrd="0" presId="urn:microsoft.com/office/officeart/2005/8/layout/vList5"/>
    <dgm:cxn modelId="{11ECF4DE-1143-4E63-9849-B81BF06A42FA}" type="presParOf" srcId="{C0C41B8E-2ED2-497A-BA89-013298F39A05}" destId="{279AE389-EF76-48C1-9135-46C488753DCC}" srcOrd="2" destOrd="0" presId="urn:microsoft.com/office/officeart/2005/8/layout/vList5"/>
    <dgm:cxn modelId="{E8D25EB2-B182-4BE6-A191-485033C0F730}" type="presParOf" srcId="{279AE389-EF76-48C1-9135-46C488753DCC}" destId="{08554261-D408-4148-AD7F-FECCE511F057}" srcOrd="0" destOrd="0" presId="urn:microsoft.com/office/officeart/2005/8/layout/vList5"/>
    <dgm:cxn modelId="{2CD39ABA-9EFE-45DD-A9AF-B21F1AFC45FD}" type="presParOf" srcId="{C0C41B8E-2ED2-497A-BA89-013298F39A05}" destId="{698BD9D1-188A-4074-A4C2-1DAE3E3C5933}" srcOrd="3" destOrd="0" presId="urn:microsoft.com/office/officeart/2005/8/layout/vList5"/>
    <dgm:cxn modelId="{D2EB26BC-9081-494D-BCE6-74931CC4A452}" type="presParOf" srcId="{C0C41B8E-2ED2-497A-BA89-013298F39A05}" destId="{DED8E308-5A31-48C4-B349-BAFABF1525C6}" srcOrd="4" destOrd="0" presId="urn:microsoft.com/office/officeart/2005/8/layout/vList5"/>
    <dgm:cxn modelId="{5EF5394E-FE7F-4F35-9A78-F6E123B2E7BD}" type="presParOf" srcId="{DED8E308-5A31-48C4-B349-BAFABF1525C6}" destId="{730CA405-3A0F-4CF9-B7C9-7698F4E15B84}" srcOrd="0" destOrd="0" presId="urn:microsoft.com/office/officeart/2005/8/layout/vList5"/>
    <dgm:cxn modelId="{B0C03BE0-134D-4FE2-B3C9-D53F861BD54F}" type="presParOf" srcId="{C0C41B8E-2ED2-497A-BA89-013298F39A05}" destId="{A8D8D4A5-98D4-4F92-90F8-DF30090F09C9}" srcOrd="5" destOrd="0" presId="urn:microsoft.com/office/officeart/2005/8/layout/vList5"/>
    <dgm:cxn modelId="{D1ACF78A-0034-4FEF-9BF3-46E4288AD4CF}" type="presParOf" srcId="{C0C41B8E-2ED2-497A-BA89-013298F39A05}" destId="{AAC47222-D641-4D18-9A8F-F785D0B883F3}" srcOrd="6" destOrd="0" presId="urn:microsoft.com/office/officeart/2005/8/layout/vList5"/>
    <dgm:cxn modelId="{EEFFC2C4-F276-456A-9C5B-A9CE7BD642F7}" type="presParOf" srcId="{AAC47222-D641-4D18-9A8F-F785D0B883F3}" destId="{02A8A4CC-6AD1-4DCB-8D1D-257A73C77DB6}" srcOrd="0" destOrd="0" presId="urn:microsoft.com/office/officeart/2005/8/layout/vList5"/>
    <dgm:cxn modelId="{D391472C-61CB-4728-8503-D9CBCD4D3A5F}" type="presParOf" srcId="{C0C41B8E-2ED2-497A-BA89-013298F39A05}" destId="{E7578942-D948-45D4-BD15-036828F7C647}" srcOrd="7" destOrd="0" presId="urn:microsoft.com/office/officeart/2005/8/layout/vList5"/>
    <dgm:cxn modelId="{AE21C3F5-0B07-44F1-BAA6-5674BA2288F8}" type="presParOf" srcId="{C0C41B8E-2ED2-497A-BA89-013298F39A05}" destId="{B6642EEA-E0EE-4B5B-A0F6-C640F6D1A7D3}" srcOrd="8" destOrd="0" presId="urn:microsoft.com/office/officeart/2005/8/layout/vList5"/>
    <dgm:cxn modelId="{2E4A81A3-9EE9-4F4F-A5F4-5BD7C707FBAD}" type="presParOf" srcId="{B6642EEA-E0EE-4B5B-A0F6-C640F6D1A7D3}" destId="{1CB96B31-63CD-426D-A010-08F3BBDEC475}" srcOrd="0" destOrd="0" presId="urn:microsoft.com/office/officeart/2005/8/layout/vList5"/>
    <dgm:cxn modelId="{3561BBC9-ED98-4CC1-9D7B-678971EE68CD}" type="presParOf" srcId="{C0C41B8E-2ED2-497A-BA89-013298F39A05}" destId="{7E47118B-FCE7-4202-A306-F654BE0EC7E5}" srcOrd="9" destOrd="0" presId="urn:microsoft.com/office/officeart/2005/8/layout/vList5"/>
    <dgm:cxn modelId="{762DE608-EA97-48A8-98F4-765C17123E70}" type="presParOf" srcId="{C0C41B8E-2ED2-497A-BA89-013298F39A05}" destId="{C4E1363D-81D6-49D1-BB9B-BD075D5D9606}" srcOrd="10" destOrd="0" presId="urn:microsoft.com/office/officeart/2005/8/layout/vList5"/>
    <dgm:cxn modelId="{D03DA16A-D370-472C-94D7-157DE951690D}" type="presParOf" srcId="{C4E1363D-81D6-49D1-BB9B-BD075D5D9606}" destId="{EB3CEED2-11E7-4D0F-9ADD-FDAD6237C397}" srcOrd="0" destOrd="0" presId="urn:microsoft.com/office/officeart/2005/8/layout/vList5"/>
    <dgm:cxn modelId="{76C69E66-1F68-4F87-8F21-867E71BF8911}" type="presParOf" srcId="{C0C41B8E-2ED2-497A-BA89-013298F39A05}" destId="{B10F48D2-5FAA-446E-A7A9-BC2329A7595D}" srcOrd="11" destOrd="0" presId="urn:microsoft.com/office/officeart/2005/8/layout/vList5"/>
    <dgm:cxn modelId="{CC330159-690A-41A8-97D6-CDDD461086F5}" type="presParOf" srcId="{C0C41B8E-2ED2-497A-BA89-013298F39A05}" destId="{D35FA2E3-AC57-4A24-9AA1-131A0BBCC605}" srcOrd="12" destOrd="0" presId="urn:microsoft.com/office/officeart/2005/8/layout/vList5"/>
    <dgm:cxn modelId="{CF7F824B-369F-4B1F-8326-E2932CD11671}" type="presParOf" srcId="{D35FA2E3-AC57-4A24-9AA1-131A0BBCC605}" destId="{1471C279-67A9-4215-90A0-9E09A223AF4D}" srcOrd="0" destOrd="0" presId="urn:microsoft.com/office/officeart/2005/8/layout/vList5"/>
    <dgm:cxn modelId="{741C5749-246D-4C5A-B8CF-EFE168BD9577}" type="presParOf" srcId="{C0C41B8E-2ED2-497A-BA89-013298F39A05}" destId="{B619A895-0143-4911-8765-4FCD6A3DD032}" srcOrd="13" destOrd="0" presId="urn:microsoft.com/office/officeart/2005/8/layout/vList5"/>
    <dgm:cxn modelId="{E24AAF76-E548-4420-A978-D6DF9196A9B9}" type="presParOf" srcId="{C0C41B8E-2ED2-497A-BA89-013298F39A05}" destId="{327A76B1-F2FD-4BC9-8F19-7FF7E1F764E1}" srcOrd="14" destOrd="0" presId="urn:microsoft.com/office/officeart/2005/8/layout/vList5"/>
    <dgm:cxn modelId="{DAE0B125-DDD1-43B3-9000-54BEAEA19C90}" type="presParOf" srcId="{327A76B1-F2FD-4BC9-8F19-7FF7E1F764E1}" destId="{905AD423-A58E-413E-A633-B11FAE79CAF1}" srcOrd="0" destOrd="0" presId="urn:microsoft.com/office/officeart/2005/8/layout/vList5"/>
    <dgm:cxn modelId="{0406D33A-345D-4A4B-8E37-9EA370F79E13}" type="presParOf" srcId="{C0C41B8E-2ED2-497A-BA89-013298F39A05}" destId="{63C0DBF2-2C9A-4651-9110-EEB01A3ADC11}" srcOrd="15" destOrd="0" presId="urn:microsoft.com/office/officeart/2005/8/layout/vList5"/>
    <dgm:cxn modelId="{A4F173F4-88CD-469D-B3FA-F264935FC753}" type="presParOf" srcId="{C0C41B8E-2ED2-497A-BA89-013298F39A05}" destId="{4CECED2E-3FB8-4E46-AF49-80D2852ABE40}" srcOrd="16" destOrd="0" presId="urn:microsoft.com/office/officeart/2005/8/layout/vList5"/>
    <dgm:cxn modelId="{C7847201-0694-47A2-8F0F-571E44E8D201}" type="presParOf" srcId="{4CECED2E-3FB8-4E46-AF49-80D2852ABE40}" destId="{B7A54A13-E08E-4C05-A958-62650F24F6BF}"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DA71A715-5890-413E-82EC-383FCFB731B7}" type="doc">
      <dgm:prSet loTypeId="urn:microsoft.com/office/officeart/2005/8/layout/hierarchy6" loCatId="hierarchy" qsTypeId="urn:microsoft.com/office/officeart/2005/8/quickstyle/simple5" qsCatId="simple" csTypeId="urn:microsoft.com/office/officeart/2005/8/colors/accent0_3" csCatId="mainScheme" phldr="1"/>
      <dgm:spPr/>
      <dgm:t>
        <a:bodyPr/>
        <a:lstStyle/>
        <a:p>
          <a:endParaRPr lang="en-US"/>
        </a:p>
      </dgm:t>
    </dgm:pt>
    <dgm:pt modelId="{469F8EC0-9349-4F5F-95AE-C5C03983A0B5}">
      <dgm:prSet phldrT="[Text]" custT="1"/>
      <dgm:spPr/>
      <dgm:t>
        <a:bodyPr/>
        <a:lstStyle/>
        <a:p>
          <a:r>
            <a:rPr lang="en-US" sz="4000" dirty="0" smtClean="0">
              <a:latin typeface="Aparajita" pitchFamily="18" charset="0"/>
              <a:cs typeface="Aparajita" pitchFamily="18" charset="0"/>
            </a:rPr>
            <a:t>Tokens</a:t>
          </a:r>
          <a:endParaRPr lang="en-US" sz="4000" dirty="0">
            <a:latin typeface="Aparajita" pitchFamily="18" charset="0"/>
            <a:cs typeface="Aparajita" pitchFamily="18" charset="0"/>
          </a:endParaRPr>
        </a:p>
      </dgm:t>
    </dgm:pt>
    <dgm:pt modelId="{6713BE36-5623-4A0F-B4C4-C5A7E6448F79}" type="parTrans" cxnId="{E9E6730D-87CF-46E8-87CB-92D361F00EAA}">
      <dgm:prSet/>
      <dgm:spPr/>
      <dgm:t>
        <a:bodyPr/>
        <a:lstStyle/>
        <a:p>
          <a:endParaRPr lang="en-US"/>
        </a:p>
      </dgm:t>
    </dgm:pt>
    <dgm:pt modelId="{99DBF643-C81C-49F8-9C11-F906C15ABF7F}" type="sibTrans" cxnId="{E9E6730D-87CF-46E8-87CB-92D361F00EAA}">
      <dgm:prSet/>
      <dgm:spPr/>
      <dgm:t>
        <a:bodyPr/>
        <a:lstStyle/>
        <a:p>
          <a:endParaRPr lang="en-US"/>
        </a:p>
      </dgm:t>
    </dgm:pt>
    <dgm:pt modelId="{70CE7EB2-3E4B-4F4D-9E74-5B59B97EC685}">
      <dgm:prSet custT="1"/>
      <dgm:spPr/>
      <dgm:t>
        <a:bodyPr/>
        <a:lstStyle/>
        <a:p>
          <a:r>
            <a:rPr lang="en-US" sz="2400" dirty="0" smtClean="0">
              <a:latin typeface="Arial Unicode MS" pitchFamily="34" charset="-128"/>
              <a:ea typeface="Arial Unicode MS" pitchFamily="34" charset="-128"/>
              <a:cs typeface="Arial Unicode MS" pitchFamily="34" charset="-128"/>
            </a:rPr>
            <a:t>keywords</a:t>
          </a:r>
          <a:endParaRPr lang="en-US" sz="2400" dirty="0">
            <a:latin typeface="Arial Unicode MS" pitchFamily="34" charset="-128"/>
            <a:ea typeface="Arial Unicode MS" pitchFamily="34" charset="-128"/>
            <a:cs typeface="Arial Unicode MS" pitchFamily="34" charset="-128"/>
          </a:endParaRPr>
        </a:p>
      </dgm:t>
    </dgm:pt>
    <dgm:pt modelId="{662655D9-7207-47F5-A8C0-9EA0FE524566}" type="parTrans" cxnId="{1B96527F-B9E4-4673-85F1-6997DD23B6B4}">
      <dgm:prSet/>
      <dgm:spPr/>
      <dgm:t>
        <a:bodyPr/>
        <a:lstStyle/>
        <a:p>
          <a:endParaRPr lang="en-US" dirty="0"/>
        </a:p>
      </dgm:t>
    </dgm:pt>
    <dgm:pt modelId="{C2618923-4680-449A-92E7-FF411E26ADDC}" type="sibTrans" cxnId="{1B96527F-B9E4-4673-85F1-6997DD23B6B4}">
      <dgm:prSet/>
      <dgm:spPr/>
      <dgm:t>
        <a:bodyPr/>
        <a:lstStyle/>
        <a:p>
          <a:endParaRPr lang="en-US"/>
        </a:p>
      </dgm:t>
    </dgm:pt>
    <dgm:pt modelId="{A21B51FB-478E-4331-8F4E-8439083B3AB1}">
      <dgm:prSet custT="1"/>
      <dgm:spPr/>
      <dgm:t>
        <a:bodyPr/>
        <a:lstStyle/>
        <a:p>
          <a:r>
            <a:rPr lang="en-US" sz="2000" dirty="0" smtClean="0">
              <a:latin typeface="Arial Unicode MS" pitchFamily="34" charset="-128"/>
              <a:ea typeface="Arial Unicode MS" pitchFamily="34" charset="-128"/>
              <a:cs typeface="Arial Unicode MS" pitchFamily="34" charset="-128"/>
            </a:rPr>
            <a:t>Identifiers</a:t>
          </a:r>
          <a:endParaRPr lang="en-US" sz="2000" dirty="0">
            <a:latin typeface="Arial Unicode MS" pitchFamily="34" charset="-128"/>
            <a:ea typeface="Arial Unicode MS" pitchFamily="34" charset="-128"/>
            <a:cs typeface="Arial Unicode MS" pitchFamily="34" charset="-128"/>
          </a:endParaRPr>
        </a:p>
      </dgm:t>
    </dgm:pt>
    <dgm:pt modelId="{4BB7B779-E831-4B3A-9318-1D53410E9651}" type="parTrans" cxnId="{64D58B22-FFB9-4DA1-841F-6C44584D7E01}">
      <dgm:prSet/>
      <dgm:spPr/>
      <dgm:t>
        <a:bodyPr/>
        <a:lstStyle/>
        <a:p>
          <a:endParaRPr lang="en-US" dirty="0"/>
        </a:p>
      </dgm:t>
    </dgm:pt>
    <dgm:pt modelId="{B12D9EE9-93ED-45C4-AF65-8B2B098BFB6D}" type="sibTrans" cxnId="{64D58B22-FFB9-4DA1-841F-6C44584D7E01}">
      <dgm:prSet/>
      <dgm:spPr/>
      <dgm:t>
        <a:bodyPr/>
        <a:lstStyle/>
        <a:p>
          <a:endParaRPr lang="en-US"/>
        </a:p>
      </dgm:t>
    </dgm:pt>
    <dgm:pt modelId="{DD27B565-5E31-4C7D-BC50-2FFF551378E6}">
      <dgm:prSet custT="1"/>
      <dgm:spPr/>
      <dgm:t>
        <a:bodyPr/>
        <a:lstStyle/>
        <a:p>
          <a:r>
            <a:rPr lang="en-US" sz="2000" dirty="0" smtClean="0">
              <a:latin typeface="Arial Rounded MT Bold" pitchFamily="34" charset="0"/>
            </a:rPr>
            <a:t>constants</a:t>
          </a:r>
          <a:endParaRPr lang="en-US" sz="2000" dirty="0">
            <a:latin typeface="Arial Rounded MT Bold" pitchFamily="34" charset="0"/>
          </a:endParaRPr>
        </a:p>
      </dgm:t>
    </dgm:pt>
    <dgm:pt modelId="{F3A194A5-5FE8-4E71-8CAB-0AA111D6D147}" type="parTrans" cxnId="{B11E421B-EA90-4367-BEEA-C62E4B43179C}">
      <dgm:prSet/>
      <dgm:spPr/>
      <dgm:t>
        <a:bodyPr/>
        <a:lstStyle/>
        <a:p>
          <a:endParaRPr lang="en-US" dirty="0"/>
        </a:p>
      </dgm:t>
    </dgm:pt>
    <dgm:pt modelId="{64E833EC-C25B-4BDF-94D9-7982ECDBA541}" type="sibTrans" cxnId="{B11E421B-EA90-4367-BEEA-C62E4B43179C}">
      <dgm:prSet/>
      <dgm:spPr/>
      <dgm:t>
        <a:bodyPr/>
        <a:lstStyle/>
        <a:p>
          <a:endParaRPr lang="en-US"/>
        </a:p>
      </dgm:t>
    </dgm:pt>
    <dgm:pt modelId="{74004DD0-624D-4217-96EC-883625DFB076}">
      <dgm:prSet custT="1"/>
      <dgm:spPr/>
      <dgm:t>
        <a:bodyPr/>
        <a:lstStyle/>
        <a:p>
          <a:r>
            <a:rPr lang="en-US" sz="2000" dirty="0" smtClean="0">
              <a:latin typeface="Arial Rounded MT Bold" pitchFamily="34" charset="0"/>
            </a:rPr>
            <a:t>strings</a:t>
          </a:r>
          <a:endParaRPr lang="en-US" sz="2000" dirty="0">
            <a:latin typeface="Arial Rounded MT Bold" pitchFamily="34" charset="0"/>
          </a:endParaRPr>
        </a:p>
      </dgm:t>
    </dgm:pt>
    <dgm:pt modelId="{9C604AD8-8EA2-4915-97A6-0ECFDA106713}" type="parTrans" cxnId="{6D778185-C1D1-43BB-9DDC-6AE5D9CC61DC}">
      <dgm:prSet/>
      <dgm:spPr/>
      <dgm:t>
        <a:bodyPr/>
        <a:lstStyle/>
        <a:p>
          <a:endParaRPr lang="en-US" dirty="0"/>
        </a:p>
      </dgm:t>
    </dgm:pt>
    <dgm:pt modelId="{98154CFF-6C25-4805-8C63-B49AB9C8AA0A}" type="sibTrans" cxnId="{6D778185-C1D1-43BB-9DDC-6AE5D9CC61DC}">
      <dgm:prSet/>
      <dgm:spPr/>
      <dgm:t>
        <a:bodyPr/>
        <a:lstStyle/>
        <a:p>
          <a:endParaRPr lang="en-US"/>
        </a:p>
      </dgm:t>
    </dgm:pt>
    <dgm:pt modelId="{BA203F52-A89E-4730-A63A-48F1273F83C7}">
      <dgm:prSet custT="1"/>
      <dgm:spPr/>
      <dgm:t>
        <a:bodyPr/>
        <a:lstStyle/>
        <a:p>
          <a:r>
            <a:rPr lang="en-US" sz="2000" dirty="0" smtClean="0">
              <a:latin typeface="Arial Rounded MT Bold" pitchFamily="34" charset="0"/>
            </a:rPr>
            <a:t>operations</a:t>
          </a:r>
          <a:endParaRPr lang="en-US" sz="2000" dirty="0">
            <a:latin typeface="Arial Rounded MT Bold" pitchFamily="34" charset="0"/>
          </a:endParaRPr>
        </a:p>
      </dgm:t>
    </dgm:pt>
    <dgm:pt modelId="{38517C9E-9630-4D6C-8786-42E5F4634AF4}" type="parTrans" cxnId="{B6EA74BE-CD2A-4F63-BF9E-3F906825D574}">
      <dgm:prSet/>
      <dgm:spPr/>
      <dgm:t>
        <a:bodyPr/>
        <a:lstStyle/>
        <a:p>
          <a:endParaRPr lang="en-US" dirty="0"/>
        </a:p>
      </dgm:t>
    </dgm:pt>
    <dgm:pt modelId="{A593A6EF-D2B5-42E7-8443-E4ABBE29695D}" type="sibTrans" cxnId="{B6EA74BE-CD2A-4F63-BF9E-3F906825D574}">
      <dgm:prSet/>
      <dgm:spPr/>
      <dgm:t>
        <a:bodyPr/>
        <a:lstStyle/>
        <a:p>
          <a:endParaRPr lang="en-US"/>
        </a:p>
      </dgm:t>
    </dgm:pt>
    <dgm:pt modelId="{C20001DF-01C2-411A-9658-0DC34BB2D348}" type="pres">
      <dgm:prSet presAssocID="{DA71A715-5890-413E-82EC-383FCFB731B7}" presName="mainComposite" presStyleCnt="0">
        <dgm:presLayoutVars>
          <dgm:chPref val="1"/>
          <dgm:dir/>
          <dgm:animOne val="branch"/>
          <dgm:animLvl val="lvl"/>
          <dgm:resizeHandles val="exact"/>
        </dgm:presLayoutVars>
      </dgm:prSet>
      <dgm:spPr/>
      <dgm:t>
        <a:bodyPr/>
        <a:lstStyle/>
        <a:p>
          <a:endParaRPr lang="en-US"/>
        </a:p>
      </dgm:t>
    </dgm:pt>
    <dgm:pt modelId="{8160821E-4743-4521-8859-C01EE4842B8F}" type="pres">
      <dgm:prSet presAssocID="{DA71A715-5890-413E-82EC-383FCFB731B7}" presName="hierFlow" presStyleCnt="0"/>
      <dgm:spPr/>
    </dgm:pt>
    <dgm:pt modelId="{D0156EDC-5449-4C71-A640-166ECE43985D}" type="pres">
      <dgm:prSet presAssocID="{DA71A715-5890-413E-82EC-383FCFB731B7}" presName="hierChild1" presStyleCnt="0">
        <dgm:presLayoutVars>
          <dgm:chPref val="1"/>
          <dgm:animOne val="branch"/>
          <dgm:animLvl val="lvl"/>
        </dgm:presLayoutVars>
      </dgm:prSet>
      <dgm:spPr/>
    </dgm:pt>
    <dgm:pt modelId="{DE4BD38A-BA31-410F-8A21-23D57BABDCAC}" type="pres">
      <dgm:prSet presAssocID="{469F8EC0-9349-4F5F-95AE-C5C03983A0B5}" presName="Name14" presStyleCnt="0"/>
      <dgm:spPr/>
    </dgm:pt>
    <dgm:pt modelId="{6BAFC35C-A0EF-4722-AA94-BB88A3C0BC40}" type="pres">
      <dgm:prSet presAssocID="{469F8EC0-9349-4F5F-95AE-C5C03983A0B5}" presName="level1Shape" presStyleLbl="node0" presStyleIdx="0" presStyleCnt="1" custScaleX="218745" custScaleY="227295">
        <dgm:presLayoutVars>
          <dgm:chPref val="3"/>
        </dgm:presLayoutVars>
      </dgm:prSet>
      <dgm:spPr/>
      <dgm:t>
        <a:bodyPr/>
        <a:lstStyle/>
        <a:p>
          <a:endParaRPr lang="en-US"/>
        </a:p>
      </dgm:t>
    </dgm:pt>
    <dgm:pt modelId="{64381128-EAEA-4765-98B8-13F5DF888693}" type="pres">
      <dgm:prSet presAssocID="{469F8EC0-9349-4F5F-95AE-C5C03983A0B5}" presName="hierChild2" presStyleCnt="0"/>
      <dgm:spPr/>
    </dgm:pt>
    <dgm:pt modelId="{4898D358-64DE-4F82-9C13-30B0DB225290}" type="pres">
      <dgm:prSet presAssocID="{662655D9-7207-47F5-A8C0-9EA0FE524566}" presName="Name19" presStyleLbl="parChTrans1D2" presStyleIdx="0" presStyleCnt="5"/>
      <dgm:spPr/>
      <dgm:t>
        <a:bodyPr/>
        <a:lstStyle/>
        <a:p>
          <a:endParaRPr lang="en-US"/>
        </a:p>
      </dgm:t>
    </dgm:pt>
    <dgm:pt modelId="{9AA09DBD-821A-40F1-B3D1-7DD9B377C1F1}" type="pres">
      <dgm:prSet presAssocID="{70CE7EB2-3E4B-4F4D-9E74-5B59B97EC685}" presName="Name21" presStyleCnt="0"/>
      <dgm:spPr/>
    </dgm:pt>
    <dgm:pt modelId="{69501662-EA7C-4A1F-BB36-32D9E9149C4E}" type="pres">
      <dgm:prSet presAssocID="{70CE7EB2-3E4B-4F4D-9E74-5B59B97EC685}" presName="level2Shape" presStyleLbl="node2" presStyleIdx="0" presStyleCnt="5" custScaleX="222128" custScaleY="137300" custLinFactNeighborX="10490" custLinFactNeighborY="-2387"/>
      <dgm:spPr/>
      <dgm:t>
        <a:bodyPr/>
        <a:lstStyle/>
        <a:p>
          <a:endParaRPr lang="en-US"/>
        </a:p>
      </dgm:t>
    </dgm:pt>
    <dgm:pt modelId="{E18A5201-9B11-4C6A-9FBD-9A367AB9E87A}" type="pres">
      <dgm:prSet presAssocID="{70CE7EB2-3E4B-4F4D-9E74-5B59B97EC685}" presName="hierChild3" presStyleCnt="0"/>
      <dgm:spPr/>
    </dgm:pt>
    <dgm:pt modelId="{6D35C80E-232A-402A-9DA5-C8B7A2EF6818}" type="pres">
      <dgm:prSet presAssocID="{4BB7B779-E831-4B3A-9318-1D53410E9651}" presName="Name19" presStyleLbl="parChTrans1D2" presStyleIdx="1" presStyleCnt="5"/>
      <dgm:spPr/>
      <dgm:t>
        <a:bodyPr/>
        <a:lstStyle/>
        <a:p>
          <a:endParaRPr lang="en-US"/>
        </a:p>
      </dgm:t>
    </dgm:pt>
    <dgm:pt modelId="{3C96DC77-795A-494E-A9BD-DC497CD64BE1}" type="pres">
      <dgm:prSet presAssocID="{A21B51FB-478E-4331-8F4E-8439083B3AB1}" presName="Name21" presStyleCnt="0"/>
      <dgm:spPr/>
    </dgm:pt>
    <dgm:pt modelId="{F105942D-655E-4FB9-AA18-AC474995D847}" type="pres">
      <dgm:prSet presAssocID="{A21B51FB-478E-4331-8F4E-8439083B3AB1}" presName="level2Shape" presStyleLbl="node2" presStyleIdx="1" presStyleCnt="5" custScaleX="195954" custScaleY="191212"/>
      <dgm:spPr/>
      <dgm:t>
        <a:bodyPr/>
        <a:lstStyle/>
        <a:p>
          <a:endParaRPr lang="en-US"/>
        </a:p>
      </dgm:t>
    </dgm:pt>
    <dgm:pt modelId="{3E3B77F7-4EE7-41B6-A8E4-369F0E4ED972}" type="pres">
      <dgm:prSet presAssocID="{A21B51FB-478E-4331-8F4E-8439083B3AB1}" presName="hierChild3" presStyleCnt="0"/>
      <dgm:spPr/>
    </dgm:pt>
    <dgm:pt modelId="{B54300D7-1FC7-4629-9239-92C81020967C}" type="pres">
      <dgm:prSet presAssocID="{F3A194A5-5FE8-4E71-8CAB-0AA111D6D147}" presName="Name19" presStyleLbl="parChTrans1D2" presStyleIdx="2" presStyleCnt="5"/>
      <dgm:spPr/>
      <dgm:t>
        <a:bodyPr/>
        <a:lstStyle/>
        <a:p>
          <a:endParaRPr lang="en-US"/>
        </a:p>
      </dgm:t>
    </dgm:pt>
    <dgm:pt modelId="{90F26D9E-2E0E-476C-A4E5-47D9F9DB17AF}" type="pres">
      <dgm:prSet presAssocID="{DD27B565-5E31-4C7D-BC50-2FFF551378E6}" presName="Name21" presStyleCnt="0"/>
      <dgm:spPr/>
    </dgm:pt>
    <dgm:pt modelId="{91A74215-7C0C-4034-A3B0-1CA4A5133E57}" type="pres">
      <dgm:prSet presAssocID="{DD27B565-5E31-4C7D-BC50-2FFF551378E6}" presName="level2Shape" presStyleLbl="node2" presStyleIdx="2" presStyleCnt="5" custScaleX="219652" custScaleY="160404" custLinFactNeighborX="12628" custLinFactNeighborY="7855"/>
      <dgm:spPr/>
      <dgm:t>
        <a:bodyPr/>
        <a:lstStyle/>
        <a:p>
          <a:endParaRPr lang="en-US"/>
        </a:p>
      </dgm:t>
    </dgm:pt>
    <dgm:pt modelId="{2856D3D6-EA34-45A7-9B12-88A5771D451D}" type="pres">
      <dgm:prSet presAssocID="{DD27B565-5E31-4C7D-BC50-2FFF551378E6}" presName="hierChild3" presStyleCnt="0"/>
      <dgm:spPr/>
    </dgm:pt>
    <dgm:pt modelId="{A83828C8-A877-41D1-9462-78298ECA041A}" type="pres">
      <dgm:prSet presAssocID="{9C604AD8-8EA2-4915-97A6-0ECFDA106713}" presName="Name19" presStyleLbl="parChTrans1D2" presStyleIdx="3" presStyleCnt="5"/>
      <dgm:spPr/>
      <dgm:t>
        <a:bodyPr/>
        <a:lstStyle/>
        <a:p>
          <a:endParaRPr lang="en-US"/>
        </a:p>
      </dgm:t>
    </dgm:pt>
    <dgm:pt modelId="{FCE9F1A3-7527-4C54-BA8F-A77FB590FC00}" type="pres">
      <dgm:prSet presAssocID="{74004DD0-624D-4217-96EC-883625DFB076}" presName="Name21" presStyleCnt="0"/>
      <dgm:spPr/>
    </dgm:pt>
    <dgm:pt modelId="{8A587907-8F14-49E5-AE68-502E45F66013}" type="pres">
      <dgm:prSet presAssocID="{74004DD0-624D-4217-96EC-883625DFB076}" presName="level2Shape" presStyleLbl="node2" presStyleIdx="3" presStyleCnt="5" custScaleX="133983" custScaleY="195579" custLinFactNeighborX="9117" custLinFactNeighborY="-6135"/>
      <dgm:spPr/>
      <dgm:t>
        <a:bodyPr/>
        <a:lstStyle/>
        <a:p>
          <a:endParaRPr lang="en-US"/>
        </a:p>
      </dgm:t>
    </dgm:pt>
    <dgm:pt modelId="{E5AD17C4-F297-4442-A4BA-E94707E5BD29}" type="pres">
      <dgm:prSet presAssocID="{74004DD0-624D-4217-96EC-883625DFB076}" presName="hierChild3" presStyleCnt="0"/>
      <dgm:spPr/>
    </dgm:pt>
    <dgm:pt modelId="{6D9FF5CD-BA07-4920-826F-E7A472281597}" type="pres">
      <dgm:prSet presAssocID="{38517C9E-9630-4D6C-8786-42E5F4634AF4}" presName="Name19" presStyleLbl="parChTrans1D2" presStyleIdx="4" presStyleCnt="5"/>
      <dgm:spPr/>
      <dgm:t>
        <a:bodyPr/>
        <a:lstStyle/>
        <a:p>
          <a:endParaRPr lang="en-US"/>
        </a:p>
      </dgm:t>
    </dgm:pt>
    <dgm:pt modelId="{75338EC7-D378-4FFF-8248-86486A929E28}" type="pres">
      <dgm:prSet presAssocID="{BA203F52-A89E-4730-A63A-48F1273F83C7}" presName="Name21" presStyleCnt="0"/>
      <dgm:spPr/>
    </dgm:pt>
    <dgm:pt modelId="{9A791E93-1469-46CC-9F8D-0F81E422BA5F}" type="pres">
      <dgm:prSet presAssocID="{BA203F52-A89E-4730-A63A-48F1273F83C7}" presName="level2Shape" presStyleLbl="node2" presStyleIdx="4" presStyleCnt="5" custScaleX="201038" custScaleY="204033"/>
      <dgm:spPr/>
      <dgm:t>
        <a:bodyPr/>
        <a:lstStyle/>
        <a:p>
          <a:endParaRPr lang="en-US"/>
        </a:p>
      </dgm:t>
    </dgm:pt>
    <dgm:pt modelId="{8577DF78-B966-4B7C-A0F2-3B681B9B871F}" type="pres">
      <dgm:prSet presAssocID="{BA203F52-A89E-4730-A63A-48F1273F83C7}" presName="hierChild3" presStyleCnt="0"/>
      <dgm:spPr/>
    </dgm:pt>
    <dgm:pt modelId="{B4883A33-BFFC-4DA1-A8A7-7F37B86AA67E}" type="pres">
      <dgm:prSet presAssocID="{DA71A715-5890-413E-82EC-383FCFB731B7}" presName="bgShapesFlow" presStyleCnt="0"/>
      <dgm:spPr/>
    </dgm:pt>
  </dgm:ptLst>
  <dgm:cxnLst>
    <dgm:cxn modelId="{B11E421B-EA90-4367-BEEA-C62E4B43179C}" srcId="{469F8EC0-9349-4F5F-95AE-C5C03983A0B5}" destId="{DD27B565-5E31-4C7D-BC50-2FFF551378E6}" srcOrd="2" destOrd="0" parTransId="{F3A194A5-5FE8-4E71-8CAB-0AA111D6D147}" sibTransId="{64E833EC-C25B-4BDF-94D9-7982ECDBA541}"/>
    <dgm:cxn modelId="{DBF79E19-5155-481D-82AA-8526A763E668}" type="presOf" srcId="{9C604AD8-8EA2-4915-97A6-0ECFDA106713}" destId="{A83828C8-A877-41D1-9462-78298ECA041A}" srcOrd="0" destOrd="0" presId="urn:microsoft.com/office/officeart/2005/8/layout/hierarchy6"/>
    <dgm:cxn modelId="{300723ED-809D-46CC-9580-59793E976C12}" type="presOf" srcId="{662655D9-7207-47F5-A8C0-9EA0FE524566}" destId="{4898D358-64DE-4F82-9C13-30B0DB225290}" srcOrd="0" destOrd="0" presId="urn:microsoft.com/office/officeart/2005/8/layout/hierarchy6"/>
    <dgm:cxn modelId="{63384DD3-38D2-4416-B9CF-8A6C39014DDF}" type="presOf" srcId="{38517C9E-9630-4D6C-8786-42E5F4634AF4}" destId="{6D9FF5CD-BA07-4920-826F-E7A472281597}" srcOrd="0" destOrd="0" presId="urn:microsoft.com/office/officeart/2005/8/layout/hierarchy6"/>
    <dgm:cxn modelId="{E9E6730D-87CF-46E8-87CB-92D361F00EAA}" srcId="{DA71A715-5890-413E-82EC-383FCFB731B7}" destId="{469F8EC0-9349-4F5F-95AE-C5C03983A0B5}" srcOrd="0" destOrd="0" parTransId="{6713BE36-5623-4A0F-B4C4-C5A7E6448F79}" sibTransId="{99DBF643-C81C-49F8-9C11-F906C15ABF7F}"/>
    <dgm:cxn modelId="{590DF29C-337D-45C8-9BCE-03FECF60C764}" type="presOf" srcId="{DD27B565-5E31-4C7D-BC50-2FFF551378E6}" destId="{91A74215-7C0C-4034-A3B0-1CA4A5133E57}" srcOrd="0" destOrd="0" presId="urn:microsoft.com/office/officeart/2005/8/layout/hierarchy6"/>
    <dgm:cxn modelId="{64D58B22-FFB9-4DA1-841F-6C44584D7E01}" srcId="{469F8EC0-9349-4F5F-95AE-C5C03983A0B5}" destId="{A21B51FB-478E-4331-8F4E-8439083B3AB1}" srcOrd="1" destOrd="0" parTransId="{4BB7B779-E831-4B3A-9318-1D53410E9651}" sibTransId="{B12D9EE9-93ED-45C4-AF65-8B2B098BFB6D}"/>
    <dgm:cxn modelId="{63472CF2-707F-45AF-A51E-67DB3AD73155}" type="presOf" srcId="{469F8EC0-9349-4F5F-95AE-C5C03983A0B5}" destId="{6BAFC35C-A0EF-4722-AA94-BB88A3C0BC40}" srcOrd="0" destOrd="0" presId="urn:microsoft.com/office/officeart/2005/8/layout/hierarchy6"/>
    <dgm:cxn modelId="{6D778185-C1D1-43BB-9DDC-6AE5D9CC61DC}" srcId="{469F8EC0-9349-4F5F-95AE-C5C03983A0B5}" destId="{74004DD0-624D-4217-96EC-883625DFB076}" srcOrd="3" destOrd="0" parTransId="{9C604AD8-8EA2-4915-97A6-0ECFDA106713}" sibTransId="{98154CFF-6C25-4805-8C63-B49AB9C8AA0A}"/>
    <dgm:cxn modelId="{1B96527F-B9E4-4673-85F1-6997DD23B6B4}" srcId="{469F8EC0-9349-4F5F-95AE-C5C03983A0B5}" destId="{70CE7EB2-3E4B-4F4D-9E74-5B59B97EC685}" srcOrd="0" destOrd="0" parTransId="{662655D9-7207-47F5-A8C0-9EA0FE524566}" sibTransId="{C2618923-4680-449A-92E7-FF411E26ADDC}"/>
    <dgm:cxn modelId="{C001CF95-533C-47EE-B4E3-012A84E36468}" type="presOf" srcId="{70CE7EB2-3E4B-4F4D-9E74-5B59B97EC685}" destId="{69501662-EA7C-4A1F-BB36-32D9E9149C4E}" srcOrd="0" destOrd="0" presId="urn:microsoft.com/office/officeart/2005/8/layout/hierarchy6"/>
    <dgm:cxn modelId="{E45DB3F8-D788-47D5-9858-071660501B25}" type="presOf" srcId="{A21B51FB-478E-4331-8F4E-8439083B3AB1}" destId="{F105942D-655E-4FB9-AA18-AC474995D847}" srcOrd="0" destOrd="0" presId="urn:microsoft.com/office/officeart/2005/8/layout/hierarchy6"/>
    <dgm:cxn modelId="{B6EA74BE-CD2A-4F63-BF9E-3F906825D574}" srcId="{469F8EC0-9349-4F5F-95AE-C5C03983A0B5}" destId="{BA203F52-A89E-4730-A63A-48F1273F83C7}" srcOrd="4" destOrd="0" parTransId="{38517C9E-9630-4D6C-8786-42E5F4634AF4}" sibTransId="{A593A6EF-D2B5-42E7-8443-E4ABBE29695D}"/>
    <dgm:cxn modelId="{8857FDF0-FFB1-4988-9314-472DB5AFD19C}" type="presOf" srcId="{BA203F52-A89E-4730-A63A-48F1273F83C7}" destId="{9A791E93-1469-46CC-9F8D-0F81E422BA5F}" srcOrd="0" destOrd="0" presId="urn:microsoft.com/office/officeart/2005/8/layout/hierarchy6"/>
    <dgm:cxn modelId="{268B5C93-C5A4-4E82-B112-F85C131860F7}" type="presOf" srcId="{DA71A715-5890-413E-82EC-383FCFB731B7}" destId="{C20001DF-01C2-411A-9658-0DC34BB2D348}" srcOrd="0" destOrd="0" presId="urn:microsoft.com/office/officeart/2005/8/layout/hierarchy6"/>
    <dgm:cxn modelId="{3F2B12D0-9115-4239-A7B6-EB4DF674CC08}" type="presOf" srcId="{F3A194A5-5FE8-4E71-8CAB-0AA111D6D147}" destId="{B54300D7-1FC7-4629-9239-92C81020967C}" srcOrd="0" destOrd="0" presId="urn:microsoft.com/office/officeart/2005/8/layout/hierarchy6"/>
    <dgm:cxn modelId="{6A3B6D03-0956-490E-9773-92413C6CD3E5}" type="presOf" srcId="{74004DD0-624D-4217-96EC-883625DFB076}" destId="{8A587907-8F14-49E5-AE68-502E45F66013}" srcOrd="0" destOrd="0" presId="urn:microsoft.com/office/officeart/2005/8/layout/hierarchy6"/>
    <dgm:cxn modelId="{F4E81DEE-D9FF-461F-8334-49D40BDA28C5}" type="presOf" srcId="{4BB7B779-E831-4B3A-9318-1D53410E9651}" destId="{6D35C80E-232A-402A-9DA5-C8B7A2EF6818}" srcOrd="0" destOrd="0" presId="urn:microsoft.com/office/officeart/2005/8/layout/hierarchy6"/>
    <dgm:cxn modelId="{92437BFA-A9D0-4305-AEAA-5C4E7DED96E8}" type="presParOf" srcId="{C20001DF-01C2-411A-9658-0DC34BB2D348}" destId="{8160821E-4743-4521-8859-C01EE4842B8F}" srcOrd="0" destOrd="0" presId="urn:microsoft.com/office/officeart/2005/8/layout/hierarchy6"/>
    <dgm:cxn modelId="{7668009E-BC39-4105-AF6C-40B5ABB786CD}" type="presParOf" srcId="{8160821E-4743-4521-8859-C01EE4842B8F}" destId="{D0156EDC-5449-4C71-A640-166ECE43985D}" srcOrd="0" destOrd="0" presId="urn:microsoft.com/office/officeart/2005/8/layout/hierarchy6"/>
    <dgm:cxn modelId="{6414A585-A923-472C-937D-E1B7B7A556F8}" type="presParOf" srcId="{D0156EDC-5449-4C71-A640-166ECE43985D}" destId="{DE4BD38A-BA31-410F-8A21-23D57BABDCAC}" srcOrd="0" destOrd="0" presId="urn:microsoft.com/office/officeart/2005/8/layout/hierarchy6"/>
    <dgm:cxn modelId="{C1F761F6-F2A7-4A50-8FBC-E03E3D879B0C}" type="presParOf" srcId="{DE4BD38A-BA31-410F-8A21-23D57BABDCAC}" destId="{6BAFC35C-A0EF-4722-AA94-BB88A3C0BC40}" srcOrd="0" destOrd="0" presId="urn:microsoft.com/office/officeart/2005/8/layout/hierarchy6"/>
    <dgm:cxn modelId="{CF36A6B1-60FA-4911-80E9-F8EA262F15E1}" type="presParOf" srcId="{DE4BD38A-BA31-410F-8A21-23D57BABDCAC}" destId="{64381128-EAEA-4765-98B8-13F5DF888693}" srcOrd="1" destOrd="0" presId="urn:microsoft.com/office/officeart/2005/8/layout/hierarchy6"/>
    <dgm:cxn modelId="{0C8EBACB-EE66-41BE-A714-21D4355322BA}" type="presParOf" srcId="{64381128-EAEA-4765-98B8-13F5DF888693}" destId="{4898D358-64DE-4F82-9C13-30B0DB225290}" srcOrd="0" destOrd="0" presId="urn:microsoft.com/office/officeart/2005/8/layout/hierarchy6"/>
    <dgm:cxn modelId="{714C57B8-3D0F-4521-9FED-40754CB64E67}" type="presParOf" srcId="{64381128-EAEA-4765-98B8-13F5DF888693}" destId="{9AA09DBD-821A-40F1-B3D1-7DD9B377C1F1}" srcOrd="1" destOrd="0" presId="urn:microsoft.com/office/officeart/2005/8/layout/hierarchy6"/>
    <dgm:cxn modelId="{2E6C3FE9-C9EC-4D88-B18D-F7D34172E5CB}" type="presParOf" srcId="{9AA09DBD-821A-40F1-B3D1-7DD9B377C1F1}" destId="{69501662-EA7C-4A1F-BB36-32D9E9149C4E}" srcOrd="0" destOrd="0" presId="urn:microsoft.com/office/officeart/2005/8/layout/hierarchy6"/>
    <dgm:cxn modelId="{EBB9FA21-23FA-42C1-B5EB-F00A0291276C}" type="presParOf" srcId="{9AA09DBD-821A-40F1-B3D1-7DD9B377C1F1}" destId="{E18A5201-9B11-4C6A-9FBD-9A367AB9E87A}" srcOrd="1" destOrd="0" presId="urn:microsoft.com/office/officeart/2005/8/layout/hierarchy6"/>
    <dgm:cxn modelId="{3DEB7851-B235-4BB2-B8B1-4A75F5F37919}" type="presParOf" srcId="{64381128-EAEA-4765-98B8-13F5DF888693}" destId="{6D35C80E-232A-402A-9DA5-C8B7A2EF6818}" srcOrd="2" destOrd="0" presId="urn:microsoft.com/office/officeart/2005/8/layout/hierarchy6"/>
    <dgm:cxn modelId="{71DBA27A-083E-41A0-A700-3FCBD0FDD43C}" type="presParOf" srcId="{64381128-EAEA-4765-98B8-13F5DF888693}" destId="{3C96DC77-795A-494E-A9BD-DC497CD64BE1}" srcOrd="3" destOrd="0" presId="urn:microsoft.com/office/officeart/2005/8/layout/hierarchy6"/>
    <dgm:cxn modelId="{4C3C5252-890E-423F-B727-102013D8E3BE}" type="presParOf" srcId="{3C96DC77-795A-494E-A9BD-DC497CD64BE1}" destId="{F105942D-655E-4FB9-AA18-AC474995D847}" srcOrd="0" destOrd="0" presId="urn:microsoft.com/office/officeart/2005/8/layout/hierarchy6"/>
    <dgm:cxn modelId="{45DF518B-72DB-4331-99D8-B04D562D0568}" type="presParOf" srcId="{3C96DC77-795A-494E-A9BD-DC497CD64BE1}" destId="{3E3B77F7-4EE7-41B6-A8E4-369F0E4ED972}" srcOrd="1" destOrd="0" presId="urn:microsoft.com/office/officeart/2005/8/layout/hierarchy6"/>
    <dgm:cxn modelId="{BBE3DAE5-F3BD-4425-ABDB-FBBDF4821796}" type="presParOf" srcId="{64381128-EAEA-4765-98B8-13F5DF888693}" destId="{B54300D7-1FC7-4629-9239-92C81020967C}" srcOrd="4" destOrd="0" presId="urn:microsoft.com/office/officeart/2005/8/layout/hierarchy6"/>
    <dgm:cxn modelId="{BE1D5109-BB89-43FA-AE3C-88E698F9D583}" type="presParOf" srcId="{64381128-EAEA-4765-98B8-13F5DF888693}" destId="{90F26D9E-2E0E-476C-A4E5-47D9F9DB17AF}" srcOrd="5" destOrd="0" presId="urn:microsoft.com/office/officeart/2005/8/layout/hierarchy6"/>
    <dgm:cxn modelId="{14891AED-0B59-4608-99DF-A1946DCC6092}" type="presParOf" srcId="{90F26D9E-2E0E-476C-A4E5-47D9F9DB17AF}" destId="{91A74215-7C0C-4034-A3B0-1CA4A5133E57}" srcOrd="0" destOrd="0" presId="urn:microsoft.com/office/officeart/2005/8/layout/hierarchy6"/>
    <dgm:cxn modelId="{5F02E384-CC4B-4D2C-B4E4-40EAF9CC2FAA}" type="presParOf" srcId="{90F26D9E-2E0E-476C-A4E5-47D9F9DB17AF}" destId="{2856D3D6-EA34-45A7-9B12-88A5771D451D}" srcOrd="1" destOrd="0" presId="urn:microsoft.com/office/officeart/2005/8/layout/hierarchy6"/>
    <dgm:cxn modelId="{3757E4BC-6523-4E74-90C4-6E3864FA1F64}" type="presParOf" srcId="{64381128-EAEA-4765-98B8-13F5DF888693}" destId="{A83828C8-A877-41D1-9462-78298ECA041A}" srcOrd="6" destOrd="0" presId="urn:microsoft.com/office/officeart/2005/8/layout/hierarchy6"/>
    <dgm:cxn modelId="{EF7FBC2A-FCF6-480C-A73A-5CAA5545398A}" type="presParOf" srcId="{64381128-EAEA-4765-98B8-13F5DF888693}" destId="{FCE9F1A3-7527-4C54-BA8F-A77FB590FC00}" srcOrd="7" destOrd="0" presId="urn:microsoft.com/office/officeart/2005/8/layout/hierarchy6"/>
    <dgm:cxn modelId="{809E74D6-8F0B-4B1A-BF70-3D6965129264}" type="presParOf" srcId="{FCE9F1A3-7527-4C54-BA8F-A77FB590FC00}" destId="{8A587907-8F14-49E5-AE68-502E45F66013}" srcOrd="0" destOrd="0" presId="urn:microsoft.com/office/officeart/2005/8/layout/hierarchy6"/>
    <dgm:cxn modelId="{582C197B-9E90-4E14-A715-9E7F4813D230}" type="presParOf" srcId="{FCE9F1A3-7527-4C54-BA8F-A77FB590FC00}" destId="{E5AD17C4-F297-4442-A4BA-E94707E5BD29}" srcOrd="1" destOrd="0" presId="urn:microsoft.com/office/officeart/2005/8/layout/hierarchy6"/>
    <dgm:cxn modelId="{23BDF8F4-8AF4-40BF-B8F8-B3CDEF7267F2}" type="presParOf" srcId="{64381128-EAEA-4765-98B8-13F5DF888693}" destId="{6D9FF5CD-BA07-4920-826F-E7A472281597}" srcOrd="8" destOrd="0" presId="urn:microsoft.com/office/officeart/2005/8/layout/hierarchy6"/>
    <dgm:cxn modelId="{5EE5AA0A-8B7D-4C30-8354-43AFFCE73443}" type="presParOf" srcId="{64381128-EAEA-4765-98B8-13F5DF888693}" destId="{75338EC7-D378-4FFF-8248-86486A929E28}" srcOrd="9" destOrd="0" presId="urn:microsoft.com/office/officeart/2005/8/layout/hierarchy6"/>
    <dgm:cxn modelId="{35B04E32-DE92-4F7B-A404-1E41E68833BD}" type="presParOf" srcId="{75338EC7-D378-4FFF-8248-86486A929E28}" destId="{9A791E93-1469-46CC-9F8D-0F81E422BA5F}" srcOrd="0" destOrd="0" presId="urn:microsoft.com/office/officeart/2005/8/layout/hierarchy6"/>
    <dgm:cxn modelId="{0719CF87-1063-47FB-8A60-7E8130F57C82}" type="presParOf" srcId="{75338EC7-D378-4FFF-8248-86486A929E28}" destId="{8577DF78-B966-4B7C-A0F2-3B681B9B871F}" srcOrd="1" destOrd="0" presId="urn:microsoft.com/office/officeart/2005/8/layout/hierarchy6"/>
    <dgm:cxn modelId="{EF30A905-8A1C-46F6-8ADE-020C19CB848F}" type="presParOf" srcId="{C20001DF-01C2-411A-9658-0DC34BB2D348}" destId="{B4883A33-BFFC-4DA1-A8A7-7F37B86AA67E}" srcOrd="1" destOrd="0" presId="urn:microsoft.com/office/officeart/2005/8/layout/hierarchy6"/>
  </dgm:cxnLst>
  <dgm:bg/>
  <dgm:whole/>
</dgm:dataModel>
</file>

<file path=ppt/diagrams/data3.xml><?xml version="1.0" encoding="utf-8"?>
<dgm:dataModel xmlns:dgm="http://schemas.openxmlformats.org/drawingml/2006/diagram" xmlns:a="http://schemas.openxmlformats.org/drawingml/2006/main">
  <dgm:ptLst>
    <dgm:pt modelId="{C1FCCE09-3809-4941-9C00-6E1A75A37F15}" type="doc">
      <dgm:prSet loTypeId="urn:microsoft.com/office/officeart/2005/8/layout/hierarchy1" loCatId="hierarchy" qsTypeId="urn:microsoft.com/office/officeart/2005/8/quickstyle/3d4" qsCatId="3D" csTypeId="urn:microsoft.com/office/officeart/2005/8/colors/accent2_2" csCatId="accent2" phldr="1"/>
      <dgm:spPr/>
      <dgm:t>
        <a:bodyPr/>
        <a:lstStyle/>
        <a:p>
          <a:endParaRPr lang="en-US"/>
        </a:p>
      </dgm:t>
    </dgm:pt>
    <dgm:pt modelId="{83DB7D24-ED6B-4D1B-BF88-13C8F2AE1391}">
      <dgm:prSet phldrT="[Text]"/>
      <dgm:spPr/>
      <dgm:t>
        <a:bodyPr/>
        <a:lstStyle/>
        <a:p>
          <a:r>
            <a:rPr lang="en-US" dirty="0" smtClean="0"/>
            <a:t>Type of functions</a:t>
          </a:r>
          <a:endParaRPr lang="en-US" dirty="0"/>
        </a:p>
      </dgm:t>
    </dgm:pt>
    <dgm:pt modelId="{2AE8548B-FA6E-4355-8484-BC0FD46DA5E2}" type="parTrans" cxnId="{E5158BBF-92B9-44C9-AB2D-FF533D047C81}">
      <dgm:prSet/>
      <dgm:spPr/>
      <dgm:t>
        <a:bodyPr/>
        <a:lstStyle/>
        <a:p>
          <a:endParaRPr lang="en-US"/>
        </a:p>
      </dgm:t>
    </dgm:pt>
    <dgm:pt modelId="{917A714C-0239-41E9-81CD-EADD8D7C4266}" type="sibTrans" cxnId="{E5158BBF-92B9-44C9-AB2D-FF533D047C81}">
      <dgm:prSet/>
      <dgm:spPr/>
      <dgm:t>
        <a:bodyPr/>
        <a:lstStyle/>
        <a:p>
          <a:endParaRPr lang="en-US"/>
        </a:p>
      </dgm:t>
    </dgm:pt>
    <dgm:pt modelId="{54433494-A1E0-4BDC-9D24-04512CC9FE39}">
      <dgm:prSet phldrT="[Text]"/>
      <dgm:spPr/>
      <dgm:t>
        <a:bodyPr/>
        <a:lstStyle/>
        <a:p>
          <a:r>
            <a:rPr lang="en-US" dirty="0" smtClean="0"/>
            <a:t>User define</a:t>
          </a:r>
          <a:endParaRPr lang="en-US" dirty="0"/>
        </a:p>
      </dgm:t>
    </dgm:pt>
    <dgm:pt modelId="{DEB9BA30-5DCF-42DF-A430-19105917D588}" type="parTrans" cxnId="{584FA7FE-2783-46D6-8593-0A334CFFEF48}">
      <dgm:prSet/>
      <dgm:spPr/>
      <dgm:t>
        <a:bodyPr/>
        <a:lstStyle/>
        <a:p>
          <a:endParaRPr lang="en-US"/>
        </a:p>
      </dgm:t>
    </dgm:pt>
    <dgm:pt modelId="{2A84C8F1-174E-4D86-A97D-6536F544C668}" type="sibTrans" cxnId="{584FA7FE-2783-46D6-8593-0A334CFFEF48}">
      <dgm:prSet/>
      <dgm:spPr/>
      <dgm:t>
        <a:bodyPr/>
        <a:lstStyle/>
        <a:p>
          <a:endParaRPr lang="en-US"/>
        </a:p>
      </dgm:t>
    </dgm:pt>
    <dgm:pt modelId="{18ACE49E-AABF-417B-A768-916E80A26BEE}">
      <dgm:prSet phldrT="[Text]"/>
      <dgm:spPr/>
      <dgm:t>
        <a:bodyPr/>
        <a:lstStyle/>
        <a:p>
          <a:r>
            <a:rPr lang="en-US" dirty="0" smtClean="0"/>
            <a:t>Library</a:t>
          </a:r>
          <a:endParaRPr lang="en-US" dirty="0"/>
        </a:p>
      </dgm:t>
    </dgm:pt>
    <dgm:pt modelId="{89499F7A-4D01-4484-9F9D-7E01E9586AD7}" type="parTrans" cxnId="{073151EF-1975-4E94-BE21-206EE2C49E2E}">
      <dgm:prSet/>
      <dgm:spPr/>
      <dgm:t>
        <a:bodyPr/>
        <a:lstStyle/>
        <a:p>
          <a:endParaRPr lang="en-US"/>
        </a:p>
      </dgm:t>
    </dgm:pt>
    <dgm:pt modelId="{914BA277-6BDE-4692-9BFF-81DD7145B9A9}" type="sibTrans" cxnId="{073151EF-1975-4E94-BE21-206EE2C49E2E}">
      <dgm:prSet/>
      <dgm:spPr/>
      <dgm:t>
        <a:bodyPr/>
        <a:lstStyle/>
        <a:p>
          <a:endParaRPr lang="en-US"/>
        </a:p>
      </dgm:t>
    </dgm:pt>
    <dgm:pt modelId="{00DE72B8-D5DC-4B88-9BDD-E68EF96C9686}" type="pres">
      <dgm:prSet presAssocID="{C1FCCE09-3809-4941-9C00-6E1A75A37F15}" presName="hierChild1" presStyleCnt="0">
        <dgm:presLayoutVars>
          <dgm:chPref val="1"/>
          <dgm:dir/>
          <dgm:animOne val="branch"/>
          <dgm:animLvl val="lvl"/>
          <dgm:resizeHandles/>
        </dgm:presLayoutVars>
      </dgm:prSet>
      <dgm:spPr/>
      <dgm:t>
        <a:bodyPr/>
        <a:lstStyle/>
        <a:p>
          <a:endParaRPr lang="en-US"/>
        </a:p>
      </dgm:t>
    </dgm:pt>
    <dgm:pt modelId="{312F24BE-547B-4F40-B3CF-487930A8BEAC}" type="pres">
      <dgm:prSet presAssocID="{83DB7D24-ED6B-4D1B-BF88-13C8F2AE1391}" presName="hierRoot1" presStyleCnt="0"/>
      <dgm:spPr/>
      <dgm:t>
        <a:bodyPr/>
        <a:lstStyle/>
        <a:p>
          <a:endParaRPr lang="en-US"/>
        </a:p>
      </dgm:t>
    </dgm:pt>
    <dgm:pt modelId="{166A6E31-1785-41C4-AC99-9ACD100506E6}" type="pres">
      <dgm:prSet presAssocID="{83DB7D24-ED6B-4D1B-BF88-13C8F2AE1391}" presName="composite" presStyleCnt="0"/>
      <dgm:spPr/>
      <dgm:t>
        <a:bodyPr/>
        <a:lstStyle/>
        <a:p>
          <a:endParaRPr lang="en-US"/>
        </a:p>
      </dgm:t>
    </dgm:pt>
    <dgm:pt modelId="{44A0BCC9-0FCC-4429-87C3-B22AD2DA52A1}" type="pres">
      <dgm:prSet presAssocID="{83DB7D24-ED6B-4D1B-BF88-13C8F2AE1391}" presName="background" presStyleLbl="node0" presStyleIdx="0" presStyleCnt="1"/>
      <dgm:spPr/>
      <dgm:t>
        <a:bodyPr/>
        <a:lstStyle/>
        <a:p>
          <a:endParaRPr lang="en-US"/>
        </a:p>
      </dgm:t>
    </dgm:pt>
    <dgm:pt modelId="{8814C790-1570-4191-847A-CFD7031FE20A}" type="pres">
      <dgm:prSet presAssocID="{83DB7D24-ED6B-4D1B-BF88-13C8F2AE1391}" presName="text" presStyleLbl="fgAcc0" presStyleIdx="0" presStyleCnt="1">
        <dgm:presLayoutVars>
          <dgm:chPref val="3"/>
        </dgm:presLayoutVars>
      </dgm:prSet>
      <dgm:spPr/>
      <dgm:t>
        <a:bodyPr/>
        <a:lstStyle/>
        <a:p>
          <a:endParaRPr lang="en-US"/>
        </a:p>
      </dgm:t>
    </dgm:pt>
    <dgm:pt modelId="{9FBD646C-AD6D-4F11-B8CF-8E25705C71D0}" type="pres">
      <dgm:prSet presAssocID="{83DB7D24-ED6B-4D1B-BF88-13C8F2AE1391}" presName="hierChild2" presStyleCnt="0"/>
      <dgm:spPr/>
      <dgm:t>
        <a:bodyPr/>
        <a:lstStyle/>
        <a:p>
          <a:endParaRPr lang="en-US"/>
        </a:p>
      </dgm:t>
    </dgm:pt>
    <dgm:pt modelId="{6D4F31F1-2241-4D61-956E-B25DE0F4FF2E}" type="pres">
      <dgm:prSet presAssocID="{DEB9BA30-5DCF-42DF-A430-19105917D588}" presName="Name10" presStyleLbl="parChTrans1D2" presStyleIdx="0" presStyleCnt="2"/>
      <dgm:spPr/>
      <dgm:t>
        <a:bodyPr/>
        <a:lstStyle/>
        <a:p>
          <a:endParaRPr lang="en-US"/>
        </a:p>
      </dgm:t>
    </dgm:pt>
    <dgm:pt modelId="{0319CB36-8868-4ABF-BB18-1276EAFA096F}" type="pres">
      <dgm:prSet presAssocID="{54433494-A1E0-4BDC-9D24-04512CC9FE39}" presName="hierRoot2" presStyleCnt="0"/>
      <dgm:spPr/>
      <dgm:t>
        <a:bodyPr/>
        <a:lstStyle/>
        <a:p>
          <a:endParaRPr lang="en-US"/>
        </a:p>
      </dgm:t>
    </dgm:pt>
    <dgm:pt modelId="{FDE231EA-45DA-4F2D-AB29-08FD73B2402E}" type="pres">
      <dgm:prSet presAssocID="{54433494-A1E0-4BDC-9D24-04512CC9FE39}" presName="composite2" presStyleCnt="0"/>
      <dgm:spPr/>
      <dgm:t>
        <a:bodyPr/>
        <a:lstStyle/>
        <a:p>
          <a:endParaRPr lang="en-US"/>
        </a:p>
      </dgm:t>
    </dgm:pt>
    <dgm:pt modelId="{AEA22CCE-7BA9-4DB9-8CF5-E43A66D75B9A}" type="pres">
      <dgm:prSet presAssocID="{54433494-A1E0-4BDC-9D24-04512CC9FE39}" presName="background2" presStyleLbl="node2" presStyleIdx="0" presStyleCnt="2"/>
      <dgm:spPr/>
      <dgm:t>
        <a:bodyPr/>
        <a:lstStyle/>
        <a:p>
          <a:endParaRPr lang="en-US"/>
        </a:p>
      </dgm:t>
    </dgm:pt>
    <dgm:pt modelId="{E07BFCEA-BAA0-49AB-AA37-34F0032A647F}" type="pres">
      <dgm:prSet presAssocID="{54433494-A1E0-4BDC-9D24-04512CC9FE39}" presName="text2" presStyleLbl="fgAcc2" presStyleIdx="0" presStyleCnt="2">
        <dgm:presLayoutVars>
          <dgm:chPref val="3"/>
        </dgm:presLayoutVars>
      </dgm:prSet>
      <dgm:spPr/>
      <dgm:t>
        <a:bodyPr/>
        <a:lstStyle/>
        <a:p>
          <a:endParaRPr lang="en-US"/>
        </a:p>
      </dgm:t>
    </dgm:pt>
    <dgm:pt modelId="{92E96349-C9DB-4FE9-9BF6-2F7326D59D6C}" type="pres">
      <dgm:prSet presAssocID="{54433494-A1E0-4BDC-9D24-04512CC9FE39}" presName="hierChild3" presStyleCnt="0"/>
      <dgm:spPr/>
      <dgm:t>
        <a:bodyPr/>
        <a:lstStyle/>
        <a:p>
          <a:endParaRPr lang="en-US"/>
        </a:p>
      </dgm:t>
    </dgm:pt>
    <dgm:pt modelId="{8D05FA16-936D-439C-A46C-0C5884DDDBF0}" type="pres">
      <dgm:prSet presAssocID="{89499F7A-4D01-4484-9F9D-7E01E9586AD7}" presName="Name10" presStyleLbl="parChTrans1D2" presStyleIdx="1" presStyleCnt="2"/>
      <dgm:spPr/>
      <dgm:t>
        <a:bodyPr/>
        <a:lstStyle/>
        <a:p>
          <a:endParaRPr lang="en-US"/>
        </a:p>
      </dgm:t>
    </dgm:pt>
    <dgm:pt modelId="{1D9F1F1F-20FD-4809-B1EB-8FAC50E59478}" type="pres">
      <dgm:prSet presAssocID="{18ACE49E-AABF-417B-A768-916E80A26BEE}" presName="hierRoot2" presStyleCnt="0"/>
      <dgm:spPr/>
      <dgm:t>
        <a:bodyPr/>
        <a:lstStyle/>
        <a:p>
          <a:endParaRPr lang="en-US"/>
        </a:p>
      </dgm:t>
    </dgm:pt>
    <dgm:pt modelId="{11C0F0C0-4021-4011-A3BC-759C20CE989C}" type="pres">
      <dgm:prSet presAssocID="{18ACE49E-AABF-417B-A768-916E80A26BEE}" presName="composite2" presStyleCnt="0"/>
      <dgm:spPr/>
      <dgm:t>
        <a:bodyPr/>
        <a:lstStyle/>
        <a:p>
          <a:endParaRPr lang="en-US"/>
        </a:p>
      </dgm:t>
    </dgm:pt>
    <dgm:pt modelId="{08136894-6D45-45D8-AFD3-0C97CFCFEE87}" type="pres">
      <dgm:prSet presAssocID="{18ACE49E-AABF-417B-A768-916E80A26BEE}" presName="background2" presStyleLbl="node2" presStyleIdx="1" presStyleCnt="2"/>
      <dgm:spPr/>
      <dgm:t>
        <a:bodyPr/>
        <a:lstStyle/>
        <a:p>
          <a:endParaRPr lang="en-US"/>
        </a:p>
      </dgm:t>
    </dgm:pt>
    <dgm:pt modelId="{AA267161-A3DA-43C3-A84F-F9A84E588198}" type="pres">
      <dgm:prSet presAssocID="{18ACE49E-AABF-417B-A768-916E80A26BEE}" presName="text2" presStyleLbl="fgAcc2" presStyleIdx="1" presStyleCnt="2">
        <dgm:presLayoutVars>
          <dgm:chPref val="3"/>
        </dgm:presLayoutVars>
      </dgm:prSet>
      <dgm:spPr/>
      <dgm:t>
        <a:bodyPr/>
        <a:lstStyle/>
        <a:p>
          <a:endParaRPr lang="en-US"/>
        </a:p>
      </dgm:t>
    </dgm:pt>
    <dgm:pt modelId="{2FFE69B7-D86D-40C1-91C0-A869246A1BA9}" type="pres">
      <dgm:prSet presAssocID="{18ACE49E-AABF-417B-A768-916E80A26BEE}" presName="hierChild3" presStyleCnt="0"/>
      <dgm:spPr/>
      <dgm:t>
        <a:bodyPr/>
        <a:lstStyle/>
        <a:p>
          <a:endParaRPr lang="en-US"/>
        </a:p>
      </dgm:t>
    </dgm:pt>
  </dgm:ptLst>
  <dgm:cxnLst>
    <dgm:cxn modelId="{E5158BBF-92B9-44C9-AB2D-FF533D047C81}" srcId="{C1FCCE09-3809-4941-9C00-6E1A75A37F15}" destId="{83DB7D24-ED6B-4D1B-BF88-13C8F2AE1391}" srcOrd="0" destOrd="0" parTransId="{2AE8548B-FA6E-4355-8484-BC0FD46DA5E2}" sibTransId="{917A714C-0239-41E9-81CD-EADD8D7C4266}"/>
    <dgm:cxn modelId="{D44AD9D2-15E4-430B-82AD-4D8707015102}" type="presOf" srcId="{83DB7D24-ED6B-4D1B-BF88-13C8F2AE1391}" destId="{8814C790-1570-4191-847A-CFD7031FE20A}" srcOrd="0" destOrd="0" presId="urn:microsoft.com/office/officeart/2005/8/layout/hierarchy1"/>
    <dgm:cxn modelId="{6650389A-3F8A-49D6-8A21-8B8CF5510CC3}" type="presOf" srcId="{DEB9BA30-5DCF-42DF-A430-19105917D588}" destId="{6D4F31F1-2241-4D61-956E-B25DE0F4FF2E}" srcOrd="0" destOrd="0" presId="urn:microsoft.com/office/officeart/2005/8/layout/hierarchy1"/>
    <dgm:cxn modelId="{258ABD3A-E926-435D-AE03-6C4818ACB8DE}" type="presOf" srcId="{89499F7A-4D01-4484-9F9D-7E01E9586AD7}" destId="{8D05FA16-936D-439C-A46C-0C5884DDDBF0}" srcOrd="0" destOrd="0" presId="urn:microsoft.com/office/officeart/2005/8/layout/hierarchy1"/>
    <dgm:cxn modelId="{129C851C-A89F-437B-9A08-9B6B755870F5}" type="presOf" srcId="{18ACE49E-AABF-417B-A768-916E80A26BEE}" destId="{AA267161-A3DA-43C3-A84F-F9A84E588198}" srcOrd="0" destOrd="0" presId="urn:microsoft.com/office/officeart/2005/8/layout/hierarchy1"/>
    <dgm:cxn modelId="{6019B866-58A1-4ABA-8D7B-EF8327818E6C}" type="presOf" srcId="{54433494-A1E0-4BDC-9D24-04512CC9FE39}" destId="{E07BFCEA-BAA0-49AB-AA37-34F0032A647F}" srcOrd="0" destOrd="0" presId="urn:microsoft.com/office/officeart/2005/8/layout/hierarchy1"/>
    <dgm:cxn modelId="{073151EF-1975-4E94-BE21-206EE2C49E2E}" srcId="{83DB7D24-ED6B-4D1B-BF88-13C8F2AE1391}" destId="{18ACE49E-AABF-417B-A768-916E80A26BEE}" srcOrd="1" destOrd="0" parTransId="{89499F7A-4D01-4484-9F9D-7E01E9586AD7}" sibTransId="{914BA277-6BDE-4692-9BFF-81DD7145B9A9}"/>
    <dgm:cxn modelId="{D2A22D76-9120-4E66-8382-EE033C6D9450}" type="presOf" srcId="{C1FCCE09-3809-4941-9C00-6E1A75A37F15}" destId="{00DE72B8-D5DC-4B88-9BDD-E68EF96C9686}" srcOrd="0" destOrd="0" presId="urn:microsoft.com/office/officeart/2005/8/layout/hierarchy1"/>
    <dgm:cxn modelId="{584FA7FE-2783-46D6-8593-0A334CFFEF48}" srcId="{83DB7D24-ED6B-4D1B-BF88-13C8F2AE1391}" destId="{54433494-A1E0-4BDC-9D24-04512CC9FE39}" srcOrd="0" destOrd="0" parTransId="{DEB9BA30-5DCF-42DF-A430-19105917D588}" sibTransId="{2A84C8F1-174E-4D86-A97D-6536F544C668}"/>
    <dgm:cxn modelId="{CED8CD13-85D3-4993-832B-AB940F66BA6F}" type="presParOf" srcId="{00DE72B8-D5DC-4B88-9BDD-E68EF96C9686}" destId="{312F24BE-547B-4F40-B3CF-487930A8BEAC}" srcOrd="0" destOrd="0" presId="urn:microsoft.com/office/officeart/2005/8/layout/hierarchy1"/>
    <dgm:cxn modelId="{5B7E8462-6A9B-41BF-A4AF-6817C30F42A4}" type="presParOf" srcId="{312F24BE-547B-4F40-B3CF-487930A8BEAC}" destId="{166A6E31-1785-41C4-AC99-9ACD100506E6}" srcOrd="0" destOrd="0" presId="urn:microsoft.com/office/officeart/2005/8/layout/hierarchy1"/>
    <dgm:cxn modelId="{CFEA0E57-34FB-4106-8A51-99A12475A278}" type="presParOf" srcId="{166A6E31-1785-41C4-AC99-9ACD100506E6}" destId="{44A0BCC9-0FCC-4429-87C3-B22AD2DA52A1}" srcOrd="0" destOrd="0" presId="urn:microsoft.com/office/officeart/2005/8/layout/hierarchy1"/>
    <dgm:cxn modelId="{679C3686-1103-4268-A788-6AE403A2EE9A}" type="presParOf" srcId="{166A6E31-1785-41C4-AC99-9ACD100506E6}" destId="{8814C790-1570-4191-847A-CFD7031FE20A}" srcOrd="1" destOrd="0" presId="urn:microsoft.com/office/officeart/2005/8/layout/hierarchy1"/>
    <dgm:cxn modelId="{FEBEABA6-823D-40BE-8FE0-C9FB955ABA22}" type="presParOf" srcId="{312F24BE-547B-4F40-B3CF-487930A8BEAC}" destId="{9FBD646C-AD6D-4F11-B8CF-8E25705C71D0}" srcOrd="1" destOrd="0" presId="urn:microsoft.com/office/officeart/2005/8/layout/hierarchy1"/>
    <dgm:cxn modelId="{B4C37E2B-DDA1-460E-97E0-054CD17E48BA}" type="presParOf" srcId="{9FBD646C-AD6D-4F11-B8CF-8E25705C71D0}" destId="{6D4F31F1-2241-4D61-956E-B25DE0F4FF2E}" srcOrd="0" destOrd="0" presId="urn:microsoft.com/office/officeart/2005/8/layout/hierarchy1"/>
    <dgm:cxn modelId="{ABB09F93-C9E4-4E44-9F79-895EBC2B45C4}" type="presParOf" srcId="{9FBD646C-AD6D-4F11-B8CF-8E25705C71D0}" destId="{0319CB36-8868-4ABF-BB18-1276EAFA096F}" srcOrd="1" destOrd="0" presId="urn:microsoft.com/office/officeart/2005/8/layout/hierarchy1"/>
    <dgm:cxn modelId="{8FD944AA-B450-42E4-B7F6-0A49A733B909}" type="presParOf" srcId="{0319CB36-8868-4ABF-BB18-1276EAFA096F}" destId="{FDE231EA-45DA-4F2D-AB29-08FD73B2402E}" srcOrd="0" destOrd="0" presId="urn:microsoft.com/office/officeart/2005/8/layout/hierarchy1"/>
    <dgm:cxn modelId="{D99E9AE3-7298-4864-85E5-99E464E5EA76}" type="presParOf" srcId="{FDE231EA-45DA-4F2D-AB29-08FD73B2402E}" destId="{AEA22CCE-7BA9-4DB9-8CF5-E43A66D75B9A}" srcOrd="0" destOrd="0" presId="urn:microsoft.com/office/officeart/2005/8/layout/hierarchy1"/>
    <dgm:cxn modelId="{0814062F-79AD-4AA5-AB84-E24FC04AA7C1}" type="presParOf" srcId="{FDE231EA-45DA-4F2D-AB29-08FD73B2402E}" destId="{E07BFCEA-BAA0-49AB-AA37-34F0032A647F}" srcOrd="1" destOrd="0" presId="urn:microsoft.com/office/officeart/2005/8/layout/hierarchy1"/>
    <dgm:cxn modelId="{3E82D2E8-8187-4214-89E0-36607765D0F9}" type="presParOf" srcId="{0319CB36-8868-4ABF-BB18-1276EAFA096F}" destId="{92E96349-C9DB-4FE9-9BF6-2F7326D59D6C}" srcOrd="1" destOrd="0" presId="urn:microsoft.com/office/officeart/2005/8/layout/hierarchy1"/>
    <dgm:cxn modelId="{37978AC1-7261-47E7-8227-9ACCB297FEB9}" type="presParOf" srcId="{9FBD646C-AD6D-4F11-B8CF-8E25705C71D0}" destId="{8D05FA16-936D-439C-A46C-0C5884DDDBF0}" srcOrd="2" destOrd="0" presId="urn:microsoft.com/office/officeart/2005/8/layout/hierarchy1"/>
    <dgm:cxn modelId="{5AA93599-95F3-4DAD-838F-71ECCE9C863F}" type="presParOf" srcId="{9FBD646C-AD6D-4F11-B8CF-8E25705C71D0}" destId="{1D9F1F1F-20FD-4809-B1EB-8FAC50E59478}" srcOrd="3" destOrd="0" presId="urn:microsoft.com/office/officeart/2005/8/layout/hierarchy1"/>
    <dgm:cxn modelId="{06512FF5-D9D7-405E-ACF4-84E7D84A2BA5}" type="presParOf" srcId="{1D9F1F1F-20FD-4809-B1EB-8FAC50E59478}" destId="{11C0F0C0-4021-4011-A3BC-759C20CE989C}" srcOrd="0" destOrd="0" presId="urn:microsoft.com/office/officeart/2005/8/layout/hierarchy1"/>
    <dgm:cxn modelId="{FB266815-6433-48E4-8320-9D82730319AD}" type="presParOf" srcId="{11C0F0C0-4021-4011-A3BC-759C20CE989C}" destId="{08136894-6D45-45D8-AFD3-0C97CFCFEE87}" srcOrd="0" destOrd="0" presId="urn:microsoft.com/office/officeart/2005/8/layout/hierarchy1"/>
    <dgm:cxn modelId="{38B36118-B1D7-4D62-853C-B803E99DDE22}" type="presParOf" srcId="{11C0F0C0-4021-4011-A3BC-759C20CE989C}" destId="{AA267161-A3DA-43C3-A84F-F9A84E588198}" srcOrd="1" destOrd="0" presId="urn:microsoft.com/office/officeart/2005/8/layout/hierarchy1"/>
    <dgm:cxn modelId="{406B6FBF-C38D-4BEE-A98C-9C06836223DC}" type="presParOf" srcId="{1D9F1F1F-20FD-4809-B1EB-8FAC50E59478}" destId="{2FFE69B7-D86D-40C1-91C0-A869246A1BA9}"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215E3-795E-4D39-871B-935F25995959}" type="datetimeFigureOut">
              <a:rPr lang="en-US" smtClean="0"/>
              <a:pPr/>
              <a:t>11/17/2023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3420A7-CCA2-4335-A24D-146343A4F5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3420A7-CCA2-4335-A24D-146343A4F5FE}"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17" name="Footer Placeholder 16"/>
          <p:cNvSpPr>
            <a:spLocks noGrp="1"/>
          </p:cNvSpPr>
          <p:nvPr>
            <p:ph type="ftr" sz="quarter" idx="11"/>
          </p:nvPr>
        </p:nvSpPr>
        <p:spPr/>
        <p:txBody>
          <a:bodyPr/>
          <a:lstStyle>
            <a:extLst/>
          </a:lstStyle>
          <a:p>
            <a:endParaRPr kumimoji="0" lang="en-US" dirty="0"/>
          </a:p>
        </p:txBody>
      </p:sp>
      <p:sp>
        <p:nvSpPr>
          <p:cNvPr id="29" name="Slide Number Placeholder 28"/>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8" name="Footer Placeholder 7"/>
          <p:cNvSpPr>
            <a:spLocks noGrp="1"/>
          </p:cNvSpPr>
          <p:nvPr>
            <p:ph type="ftr" sz="quarter" idx="11"/>
          </p:nvPr>
        </p:nvSpPr>
        <p:spPr/>
        <p:txBody>
          <a:bodyPr/>
          <a:lstStyle>
            <a:extLst/>
          </a:lstStyle>
          <a:p>
            <a:endParaRPr kumimoji="0" lang="en-US" dirty="0"/>
          </a:p>
        </p:txBody>
      </p:sp>
      <p:sp>
        <p:nvSpPr>
          <p:cNvPr id="9" name="Slide Number Placeholder 8"/>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4" name="Footer Placeholder 3"/>
          <p:cNvSpPr>
            <a:spLocks noGrp="1"/>
          </p:cNvSpPr>
          <p:nvPr>
            <p:ph type="ftr" sz="quarter" idx="11"/>
          </p:nvPr>
        </p:nvSpPr>
        <p:spPr/>
        <p:txBody>
          <a:bodyPr/>
          <a:lstStyle>
            <a:extLst/>
          </a:lstStyle>
          <a:p>
            <a:endParaRPr kumimoji="0" lang="en-US" dirty="0"/>
          </a:p>
        </p:txBody>
      </p:sp>
      <p:sp>
        <p:nvSpPr>
          <p:cNvPr id="5" name="Slide Number Placeholder 4"/>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06B4A3-4212-4E39-93DE-E053E8F69C28}" type="datetimeFigureOut">
              <a:rPr lang="en-US" smtClean="0"/>
              <a:pPr/>
              <a:t>11/17/2023</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106B4A3-4212-4E39-93DE-E053E8F69C28}" type="datetimeFigureOut">
              <a:rPr lang="en-US" smtClean="0"/>
              <a:pPr/>
              <a:t>11/17/2023</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kumimoji="0"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A3DCDF73-85D2-4237-9B32-053DBDB0C312}" type="slidenum">
              <a:rPr kumimoji="0" lang="en-US" smtClean="0"/>
              <a:pPr/>
              <a:t>‹#›</a:t>
            </a:fld>
            <a:endParaRPr kumimoji="0" lang="en-US" dirty="0"/>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106B4A3-4212-4E39-93DE-E053E8F69C28}" type="datetimeFigureOut">
              <a:rPr lang="en-US" smtClean="0"/>
              <a:pPr/>
              <a:t>11/17/2023</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0"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3DCDF73-85D2-4237-9B32-053DBDB0C312}" type="slidenum">
              <a:rPr kumimoji="0" lang="en-US" smtClean="0"/>
              <a:pPr/>
              <a:t>‹#›</a:t>
            </a:fld>
            <a:endParaRPr kumimoji="0"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wipe dir="d"/>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57200" y="609600"/>
            <a:ext cx="7010400" cy="3416320"/>
          </a:xfrm>
          <a:prstGeom prst="rect">
            <a:avLst/>
          </a:prstGeom>
          <a:noFill/>
        </p:spPr>
        <p:txBody>
          <a:bodyPr wrap="square" rtlCol="0">
            <a:spAutoFit/>
          </a:bodyPr>
          <a:lstStyle/>
          <a:p>
            <a:pPr algn="ctr"/>
            <a:r>
              <a:rPr lang="en-US" sz="7200" dirty="0" smtClean="0">
                <a:solidFill>
                  <a:schemeClr val="accent6">
                    <a:lumMod val="60000"/>
                    <a:lumOff val="40000"/>
                  </a:schemeClr>
                </a:solidFill>
                <a:latin typeface="Arial Rounded MT Bold" pitchFamily="34" charset="0"/>
              </a:rPr>
              <a:t>Introduction </a:t>
            </a:r>
          </a:p>
          <a:p>
            <a:pPr algn="ctr"/>
            <a:r>
              <a:rPr lang="en-US" sz="7200" dirty="0" smtClean="0">
                <a:solidFill>
                  <a:schemeClr val="accent6">
                    <a:lumMod val="60000"/>
                    <a:lumOff val="40000"/>
                  </a:schemeClr>
                </a:solidFill>
                <a:latin typeface="Arial Rounded MT Bold" pitchFamily="34" charset="0"/>
              </a:rPr>
              <a:t>to </a:t>
            </a:r>
          </a:p>
          <a:p>
            <a:pPr algn="ctr"/>
            <a:r>
              <a:rPr lang="en-US" sz="7200" dirty="0" smtClean="0">
                <a:solidFill>
                  <a:schemeClr val="accent6">
                    <a:lumMod val="60000"/>
                    <a:lumOff val="40000"/>
                  </a:schemeClr>
                </a:solidFill>
                <a:latin typeface="Arial Rounded MT Bold" pitchFamily="34" charset="0"/>
              </a:rPr>
              <a:t>c++</a:t>
            </a:r>
            <a:endParaRPr lang="en-US" sz="7200" dirty="0">
              <a:solidFill>
                <a:schemeClr val="accent6">
                  <a:lumMod val="60000"/>
                  <a:lumOff val="40000"/>
                </a:schemeClr>
              </a:solidFill>
              <a:latin typeface="Arial Rounded MT Bold" pitchFamily="34" charset="0"/>
            </a:endParaRPr>
          </a:p>
        </p:txBody>
      </p:sp>
      <p:sp>
        <p:nvSpPr>
          <p:cNvPr id="6" name="TextBox 5"/>
          <p:cNvSpPr txBox="1"/>
          <p:nvPr/>
        </p:nvSpPr>
        <p:spPr>
          <a:xfrm>
            <a:off x="6477000" y="4648200"/>
            <a:ext cx="2362200" cy="2246769"/>
          </a:xfrm>
          <a:prstGeom prst="rect">
            <a:avLst/>
          </a:prstGeom>
          <a:noFill/>
        </p:spPr>
        <p:txBody>
          <a:bodyPr wrap="square" rtlCol="0">
            <a:spAutoFit/>
          </a:bodyPr>
          <a:lstStyle/>
          <a:p>
            <a:r>
              <a:rPr lang="en-US" sz="2800" dirty="0" smtClean="0">
                <a:solidFill>
                  <a:schemeClr val="bg1"/>
                </a:solidFill>
                <a:latin typeface="Bodoni MT Black" pitchFamily="18" charset="0"/>
              </a:rPr>
              <a:t>By </a:t>
            </a:r>
          </a:p>
          <a:p>
            <a:r>
              <a:rPr lang="en-US" sz="2800" dirty="0" smtClean="0">
                <a:solidFill>
                  <a:schemeClr val="bg1"/>
                </a:solidFill>
                <a:latin typeface="Bodoni MT Black" pitchFamily="18" charset="0"/>
              </a:rPr>
              <a:t>Gunjan sati</a:t>
            </a:r>
          </a:p>
          <a:p>
            <a:r>
              <a:rPr lang="en-US" sz="2800" dirty="0" smtClean="0">
                <a:solidFill>
                  <a:schemeClr val="bg1"/>
                </a:solidFill>
                <a:latin typeface="Bodoni MT Black" pitchFamily="18" charset="0"/>
              </a:rPr>
              <a:t>Course –Bca</a:t>
            </a:r>
          </a:p>
          <a:p>
            <a:r>
              <a:rPr lang="en-US" sz="2800" dirty="0" smtClean="0">
                <a:solidFill>
                  <a:schemeClr val="bg1"/>
                </a:solidFill>
                <a:latin typeface="Bodoni MT Black" pitchFamily="18" charset="0"/>
              </a:rPr>
              <a:t>Section-A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077200" cy="5016758"/>
          </a:xfrm>
          <a:prstGeom prst="rect">
            <a:avLst/>
          </a:prstGeom>
        </p:spPr>
        <p:txBody>
          <a:bodyPr wrap="square">
            <a:spAutoFit/>
          </a:bodyPr>
          <a:lstStyle/>
          <a:p>
            <a:pPr marL="342900" indent="-342900">
              <a:buAutoNum type="arabicPeriod"/>
            </a:pPr>
            <a:r>
              <a:rPr lang="en-US" sz="4000" dirty="0" smtClean="0">
                <a:latin typeface="Aparajita" pitchFamily="18" charset="0"/>
                <a:cs typeface="Aparajita" pitchFamily="18" charset="0"/>
              </a:rPr>
              <a:t>It is used for platform specific applications commonly.</a:t>
            </a:r>
          </a:p>
          <a:p>
            <a:pPr marL="342900" indent="-342900">
              <a:buAutoNum type="arabicPeriod"/>
            </a:pPr>
            <a:r>
              <a:rPr lang="en-US" sz="4000" dirty="0" smtClean="0">
                <a:latin typeface="Aparajita" pitchFamily="18" charset="0"/>
                <a:cs typeface="Aparajita" pitchFamily="18" charset="0"/>
              </a:rPr>
              <a:t>C++ program are often heavy if its not careful</a:t>
            </a:r>
          </a:p>
          <a:p>
            <a:pPr marL="342900" indent="-342900">
              <a:buAutoNum type="arabicPeriod"/>
            </a:pPr>
            <a:r>
              <a:rPr lang="en-US" sz="4000" dirty="0" smtClean="0">
                <a:latin typeface="Aparajita" pitchFamily="18" charset="0"/>
                <a:cs typeface="Aparajita" pitchFamily="18" charset="0"/>
              </a:rPr>
              <a:t>C++ allows classes and thus the function with an equivalent name</a:t>
            </a:r>
          </a:p>
          <a:p>
            <a:pPr marL="342900" indent="-342900">
              <a:buAutoNum type="arabicPeriod"/>
            </a:pPr>
            <a:r>
              <a:rPr lang="en-US" sz="4000" dirty="0" smtClean="0">
                <a:latin typeface="Aparajita" pitchFamily="18" charset="0"/>
                <a:cs typeface="Aparajita" pitchFamily="18" charset="0"/>
              </a:rPr>
              <a:t>C++ is a complex and powerful language that can take time to learn and master,espically for beginners who are new to programming.</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543800" cy="4678204"/>
          </a:xfrm>
          <a:prstGeom prst="rect">
            <a:avLst/>
          </a:prstGeom>
        </p:spPr>
        <p:txBody>
          <a:bodyPr wrap="square">
            <a:spAutoFit/>
          </a:bodyPr>
          <a:lstStyle/>
          <a:p>
            <a:pPr marL="342900" indent="-342900"/>
            <a:r>
              <a:rPr lang="en-US" sz="4000" dirty="0" smtClean="0">
                <a:latin typeface="Aparajita" pitchFamily="18" charset="0"/>
                <a:cs typeface="Aparajita" pitchFamily="18" charset="0"/>
              </a:rPr>
              <a:t>5.C++ is a low level language and it can be more difficult to maintain</a:t>
            </a:r>
          </a:p>
          <a:p>
            <a:pPr marL="342900" indent="-342900"/>
            <a:r>
              <a:rPr lang="en-US" sz="4000" dirty="0" smtClean="0">
                <a:latin typeface="Aparajita" pitchFamily="18" charset="0"/>
                <a:cs typeface="Aparajita" pitchFamily="18" charset="0"/>
              </a:rPr>
              <a:t>6.C++ may be a less impressive programming language but saves the memory</a:t>
            </a:r>
          </a:p>
          <a:p>
            <a:pPr marL="342900" indent="-342900"/>
            <a:r>
              <a:rPr lang="en-US" sz="4000" dirty="0" smtClean="0">
                <a:latin typeface="Aparajita" pitchFamily="18" charset="0"/>
                <a:cs typeface="Aparajita" pitchFamily="18" charset="0"/>
              </a:rPr>
              <a:t>7.C++ is an object-oriented programming language.</a:t>
            </a:r>
          </a:p>
          <a:p>
            <a:pPr marL="342900" indent="-342900"/>
            <a:endParaRPr lang="en-US" dirty="0">
              <a:latin typeface="Aparajita" pitchFamily="18" charset="0"/>
              <a:cs typeface="Aparajita" pitchFamily="18" charset="0"/>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10058400" cy="2800767"/>
          </a:xfrm>
          <a:prstGeom prst="rect">
            <a:avLst/>
          </a:prstGeom>
          <a:noFill/>
        </p:spPr>
        <p:txBody>
          <a:bodyPr wrap="square" rtlCol="0">
            <a:spAutoFit/>
          </a:bodyPr>
          <a:lstStyle/>
          <a:p>
            <a:r>
              <a:rPr lang="en-US" sz="8800" dirty="0" smtClean="0">
                <a:solidFill>
                  <a:schemeClr val="accent2">
                    <a:lumMod val="40000"/>
                    <a:lumOff val="60000"/>
                  </a:schemeClr>
                </a:solidFill>
                <a:latin typeface="Algerian" pitchFamily="82" charset="0"/>
              </a:rPr>
              <a:t>Uses of C++ languages</a:t>
            </a:r>
            <a:endParaRPr lang="en-US" sz="8800" dirty="0">
              <a:solidFill>
                <a:schemeClr val="accent2">
                  <a:lumMod val="40000"/>
                  <a:lumOff val="60000"/>
                </a:schemeClr>
              </a:solidFill>
              <a:latin typeface="Algerian" pitchFamily="82" charset="0"/>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7467600" cy="5632311"/>
          </a:xfrm>
          <a:prstGeom prst="rect">
            <a:avLst/>
          </a:prstGeom>
        </p:spPr>
        <p:txBody>
          <a:bodyPr wrap="square">
            <a:spAutoFit/>
          </a:bodyPr>
          <a:lstStyle/>
          <a:p>
            <a:pPr marL="342900" indent="-342900">
              <a:buFont typeface="+mj-lt"/>
              <a:buAutoNum type="arabicPeriod"/>
            </a:pPr>
            <a:r>
              <a:rPr lang="en-US" sz="4000" dirty="0" smtClean="0">
                <a:latin typeface="Aparajita" pitchFamily="18" charset="0"/>
                <a:cs typeface="Aparajita" pitchFamily="18" charset="0"/>
              </a:rPr>
              <a:t>C++ is  a faster and strongly typed programming language which makes it and ideal choice for developing programming languages.</a:t>
            </a:r>
          </a:p>
          <a:p>
            <a:pPr marL="342900" indent="-342900">
              <a:buFont typeface="+mj-lt"/>
              <a:buAutoNum type="arabicPeriod"/>
            </a:pPr>
            <a:r>
              <a:rPr lang="en-US" sz="4000" dirty="0" smtClean="0">
                <a:latin typeface="Aparajita" pitchFamily="18" charset="0"/>
                <a:cs typeface="Aparajita" pitchFamily="18" charset="0"/>
              </a:rPr>
              <a:t>It can easily manipulate resources and can override the complexities  of 3D games and multiplayer networking.</a:t>
            </a:r>
          </a:p>
          <a:p>
            <a:pPr marL="342900" indent="-342900">
              <a:buFont typeface="+mj-lt"/>
              <a:buAutoNum type="arabicPeriod"/>
            </a:pPr>
            <a:r>
              <a:rPr lang="en-US" sz="4000" dirty="0" smtClean="0">
                <a:latin typeface="Aparajita" pitchFamily="18" charset="0"/>
                <a:cs typeface="Aparajita" pitchFamily="18" charset="0"/>
              </a:rPr>
              <a:t>C++ is also used to develop GUI based and desktop application.</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696200" cy="4401205"/>
          </a:xfrm>
          <a:prstGeom prst="rect">
            <a:avLst/>
          </a:prstGeom>
        </p:spPr>
        <p:txBody>
          <a:bodyPr wrap="square">
            <a:spAutoFit/>
          </a:bodyPr>
          <a:lstStyle/>
          <a:p>
            <a:pPr marL="342900" indent="-342900"/>
            <a:r>
              <a:rPr lang="en-US" sz="4000" dirty="0" smtClean="0">
                <a:latin typeface="Aparajita" pitchFamily="18" charset="0"/>
                <a:cs typeface="Aparajita" pitchFamily="18" charset="0"/>
              </a:rPr>
              <a:t>4.Web browsers need to be fast in execution as people do not like to wait for their web pages to be loaded.</a:t>
            </a:r>
          </a:p>
          <a:p>
            <a:pPr marL="342900" indent="-342900"/>
            <a:r>
              <a:rPr lang="en-US" sz="4000" dirty="0" smtClean="0">
                <a:latin typeface="Aparajita" pitchFamily="18" charset="0"/>
                <a:cs typeface="Aparajita" pitchFamily="18" charset="0"/>
              </a:rPr>
              <a:t>5.C++ is also used to write data base management system software.</a:t>
            </a:r>
          </a:p>
          <a:p>
            <a:pPr marL="342900" indent="-342900"/>
            <a:r>
              <a:rPr lang="en-US" sz="4000" dirty="0" smtClean="0">
                <a:latin typeface="Aparajita" pitchFamily="18" charset="0"/>
                <a:cs typeface="Aparajita" pitchFamily="18" charset="0"/>
              </a:rPr>
              <a:t>6.C++ is the core programming language used by most of the libraries.</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81000"/>
            <a:ext cx="7010400" cy="1446550"/>
          </a:xfrm>
          <a:prstGeom prst="rect">
            <a:avLst/>
          </a:prstGeom>
          <a:noFill/>
        </p:spPr>
        <p:txBody>
          <a:bodyPr wrap="square" rtlCol="0">
            <a:spAutoFit/>
          </a:bodyPr>
          <a:lstStyle/>
          <a:p>
            <a:r>
              <a:rPr lang="en-US" sz="8800" dirty="0" smtClean="0">
                <a:solidFill>
                  <a:srgbClr val="FF0000"/>
                </a:solidFill>
                <a:latin typeface="Algerian" pitchFamily="82" charset="0"/>
              </a:rPr>
              <a:t>Token</a:t>
            </a:r>
            <a:endParaRPr lang="en-US" sz="8800" dirty="0">
              <a:solidFill>
                <a:srgbClr val="FF0000"/>
              </a:solidFill>
              <a:latin typeface="Algerian" pitchFamily="82" charset="0"/>
            </a:endParaRPr>
          </a:p>
        </p:txBody>
      </p:sp>
      <p:sp>
        <p:nvSpPr>
          <p:cNvPr id="4" name="TextBox 3"/>
          <p:cNvSpPr txBox="1"/>
          <p:nvPr/>
        </p:nvSpPr>
        <p:spPr>
          <a:xfrm>
            <a:off x="381000" y="2514600"/>
            <a:ext cx="8077200" cy="4401205"/>
          </a:xfrm>
          <a:prstGeom prst="rect">
            <a:avLst/>
          </a:prstGeom>
          <a:noFill/>
        </p:spPr>
        <p:txBody>
          <a:bodyPr wrap="square" rtlCol="0">
            <a:spAutoFit/>
          </a:bodyPr>
          <a:lstStyle/>
          <a:p>
            <a:r>
              <a:rPr lang="en-US" sz="4000" dirty="0" smtClean="0">
                <a:latin typeface="Aparajita" pitchFamily="18" charset="0"/>
                <a:cs typeface="Aparajita" pitchFamily="18" charset="0"/>
              </a:rPr>
              <a:t>When  the  compiler  is  processing  the  source  code  of  a  C++  program,each  group  of  characters  separate  by  white  space  is  called  a  token.Tokens  are  the  smallest  individuals  units  in  a  program.A  C++  program  is  written  using  tokens.It  has  the  following  tokens are:-</a:t>
            </a:r>
            <a:endParaRPr lang="en-US" sz="4000" dirty="0">
              <a:latin typeface="Aparajita" pitchFamily="18" charset="0"/>
              <a:cs typeface="Aparajita" pitchFamily="18" charset="0"/>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685800"/>
            <a:ext cx="4572000" cy="5632311"/>
          </a:xfrm>
          <a:prstGeom prst="rect">
            <a:avLst/>
          </a:prstGeom>
        </p:spPr>
        <p:txBody>
          <a:bodyPr>
            <a:spAutoFit/>
          </a:bodyPr>
          <a:lstStyle/>
          <a:p>
            <a:pPr marL="342900" indent="-342900">
              <a:buFont typeface="+mj-lt"/>
              <a:buAutoNum type="arabicPeriod"/>
            </a:pPr>
            <a:r>
              <a:rPr lang="en-US" sz="4000" dirty="0" smtClean="0">
                <a:latin typeface="Aparajita" pitchFamily="18" charset="0"/>
                <a:cs typeface="Aparajita" pitchFamily="18" charset="0"/>
              </a:rPr>
              <a:t>Identifiers</a:t>
            </a:r>
          </a:p>
          <a:p>
            <a:pPr marL="342900" indent="-342900">
              <a:buFont typeface="+mj-lt"/>
              <a:buAutoNum type="arabicPeriod"/>
            </a:pPr>
            <a:endParaRPr lang="en-US" sz="4000" dirty="0" smtClean="0">
              <a:latin typeface="Aparajita" pitchFamily="18" charset="0"/>
              <a:cs typeface="Aparajita" pitchFamily="18" charset="0"/>
            </a:endParaRPr>
          </a:p>
          <a:p>
            <a:pPr marL="342900" indent="-342900">
              <a:buFont typeface="+mj-lt"/>
              <a:buAutoNum type="arabicPeriod"/>
            </a:pPr>
            <a:r>
              <a:rPr lang="en-US" sz="4000" dirty="0" smtClean="0">
                <a:latin typeface="Aparajita" pitchFamily="18" charset="0"/>
                <a:cs typeface="Aparajita" pitchFamily="18" charset="0"/>
              </a:rPr>
              <a:t>Constants</a:t>
            </a:r>
          </a:p>
          <a:p>
            <a:pPr marL="342900" indent="-342900">
              <a:buFont typeface="+mj-lt"/>
              <a:buAutoNum type="arabicPeriod"/>
            </a:pPr>
            <a:endParaRPr lang="en-US" sz="4000" dirty="0" smtClean="0">
              <a:latin typeface="Aparajita" pitchFamily="18" charset="0"/>
              <a:cs typeface="Aparajita" pitchFamily="18" charset="0"/>
            </a:endParaRPr>
          </a:p>
          <a:p>
            <a:pPr marL="342900" indent="-342900">
              <a:buFont typeface="+mj-lt"/>
              <a:buAutoNum type="arabicPeriod"/>
            </a:pPr>
            <a:r>
              <a:rPr lang="en-US" sz="4000" dirty="0" smtClean="0">
                <a:latin typeface="Aparajita" pitchFamily="18" charset="0"/>
                <a:cs typeface="Aparajita" pitchFamily="18" charset="0"/>
              </a:rPr>
              <a:t>Keywords</a:t>
            </a:r>
          </a:p>
          <a:p>
            <a:pPr marL="342900" indent="-342900">
              <a:buFont typeface="+mj-lt"/>
              <a:buAutoNum type="arabicPeriod"/>
            </a:pPr>
            <a:endParaRPr lang="en-US" sz="4000" dirty="0" smtClean="0">
              <a:latin typeface="Aparajita" pitchFamily="18" charset="0"/>
              <a:cs typeface="Aparajita" pitchFamily="18" charset="0"/>
            </a:endParaRPr>
          </a:p>
          <a:p>
            <a:pPr marL="342900" indent="-342900">
              <a:buFont typeface="+mj-lt"/>
              <a:buAutoNum type="arabicPeriod"/>
            </a:pPr>
            <a:r>
              <a:rPr lang="en-US" sz="4000" dirty="0" smtClean="0">
                <a:latin typeface="Aparajita" pitchFamily="18" charset="0"/>
                <a:cs typeface="Aparajita" pitchFamily="18" charset="0"/>
              </a:rPr>
              <a:t>Strings </a:t>
            </a:r>
          </a:p>
          <a:p>
            <a:pPr marL="342900" indent="-342900">
              <a:buFont typeface="+mj-lt"/>
              <a:buAutoNum type="arabicPeriod"/>
            </a:pPr>
            <a:endParaRPr lang="en-US" sz="4000" dirty="0" smtClean="0">
              <a:latin typeface="Aparajita" pitchFamily="18" charset="0"/>
              <a:cs typeface="Aparajita" pitchFamily="18" charset="0"/>
            </a:endParaRPr>
          </a:p>
          <a:p>
            <a:pPr marL="342900" indent="-342900">
              <a:buFont typeface="+mj-lt"/>
              <a:buAutoNum type="arabicPeriod"/>
            </a:pPr>
            <a:r>
              <a:rPr lang="en-US" sz="4000" dirty="0" smtClean="0">
                <a:latin typeface="Aparajita" pitchFamily="18" charset="0"/>
                <a:cs typeface="Aparajita" pitchFamily="18" charset="0"/>
              </a:rPr>
              <a:t>operators</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52400" y="304800"/>
          <a:ext cx="8763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52400"/>
            <a:ext cx="7162800" cy="1446550"/>
          </a:xfrm>
          <a:prstGeom prst="rect">
            <a:avLst/>
          </a:prstGeom>
          <a:noFill/>
        </p:spPr>
        <p:txBody>
          <a:bodyPr wrap="square" rtlCol="0">
            <a:spAutoFit/>
          </a:bodyPr>
          <a:lstStyle/>
          <a:p>
            <a:r>
              <a:rPr lang="en-US" sz="8800" dirty="0" smtClean="0">
                <a:solidFill>
                  <a:schemeClr val="tx2">
                    <a:lumMod val="50000"/>
                  </a:schemeClr>
                </a:solidFill>
                <a:latin typeface="Algerian" pitchFamily="82" charset="0"/>
              </a:rPr>
              <a:t>Keywords</a:t>
            </a:r>
            <a:endParaRPr lang="en-US" sz="8800" dirty="0">
              <a:solidFill>
                <a:schemeClr val="tx2">
                  <a:lumMod val="50000"/>
                </a:schemeClr>
              </a:solidFill>
              <a:latin typeface="Algerian" pitchFamily="82" charset="0"/>
            </a:endParaRPr>
          </a:p>
        </p:txBody>
      </p:sp>
      <p:sp>
        <p:nvSpPr>
          <p:cNvPr id="4" name="TextBox 3"/>
          <p:cNvSpPr txBox="1"/>
          <p:nvPr/>
        </p:nvSpPr>
        <p:spPr>
          <a:xfrm>
            <a:off x="609600" y="1676399"/>
            <a:ext cx="8305800" cy="5016758"/>
          </a:xfrm>
          <a:prstGeom prst="rect">
            <a:avLst/>
          </a:prstGeom>
          <a:noFill/>
        </p:spPr>
        <p:txBody>
          <a:bodyPr wrap="square" rtlCol="0">
            <a:spAutoFit/>
          </a:bodyPr>
          <a:lstStyle/>
          <a:p>
            <a:r>
              <a:rPr lang="en-US" sz="4000" dirty="0" smtClean="0">
                <a:latin typeface="Aparajita" pitchFamily="18" charset="0"/>
                <a:cs typeface="Aparajita" pitchFamily="18" charset="0"/>
              </a:rPr>
              <a:t>Keywords (also known as reverved words)have special meanings to the C++ compiler and always written or typed in short(lower)cases. keywords are words that the language uses for a special purpose,such as void ,int,public,etc.It can’t be used for a variable name or function name or any other identifers.The total count of reversed keywords is 95.</a:t>
            </a: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41242"/>
            <a:ext cx="4572000" cy="5016758"/>
          </a:xfrm>
          <a:prstGeom prst="rect">
            <a:avLst/>
          </a:prstGeom>
        </p:spPr>
        <p:txBody>
          <a:bodyPr>
            <a:spAutoFit/>
          </a:bodyPr>
          <a:lstStyle/>
          <a:p>
            <a:r>
              <a:rPr lang="en-US" sz="4000" dirty="0" smtClean="0">
                <a:latin typeface="Aparajita" pitchFamily="18" charset="0"/>
                <a:cs typeface="Aparajita" pitchFamily="18" charset="0"/>
              </a:rPr>
              <a:t>Auto</a:t>
            </a:r>
          </a:p>
          <a:p>
            <a:r>
              <a:rPr lang="en-US" sz="4000" dirty="0" smtClean="0">
                <a:latin typeface="Aparajita" pitchFamily="18" charset="0"/>
                <a:cs typeface="Aparajita" pitchFamily="18" charset="0"/>
              </a:rPr>
              <a:t>Virtual</a:t>
            </a:r>
          </a:p>
          <a:p>
            <a:r>
              <a:rPr lang="en-US" sz="4000" dirty="0" smtClean="0">
                <a:latin typeface="Aparajita" pitchFamily="18" charset="0"/>
                <a:cs typeface="Aparajita" pitchFamily="18" charset="0"/>
              </a:rPr>
              <a:t>While</a:t>
            </a:r>
          </a:p>
          <a:p>
            <a:r>
              <a:rPr lang="en-US" sz="4000" dirty="0" smtClean="0">
                <a:latin typeface="Aparajita" pitchFamily="18" charset="0"/>
                <a:cs typeface="Aparajita" pitchFamily="18" charset="0"/>
              </a:rPr>
              <a:t>Do</a:t>
            </a:r>
          </a:p>
          <a:p>
            <a:r>
              <a:rPr lang="en-US" sz="4000" dirty="0" smtClean="0">
                <a:latin typeface="Aparajita" pitchFamily="18" charset="0"/>
                <a:cs typeface="Aparajita" pitchFamily="18" charset="0"/>
              </a:rPr>
              <a:t>Const</a:t>
            </a:r>
          </a:p>
          <a:p>
            <a:r>
              <a:rPr lang="en-US" sz="4000" dirty="0" smtClean="0">
                <a:latin typeface="Aparajita" pitchFamily="18" charset="0"/>
                <a:cs typeface="Aparajita" pitchFamily="18" charset="0"/>
              </a:rPr>
              <a:t>Case</a:t>
            </a:r>
          </a:p>
          <a:p>
            <a:r>
              <a:rPr lang="en-US" sz="4000" dirty="0" smtClean="0">
                <a:latin typeface="Aparajita" pitchFamily="18" charset="0"/>
                <a:cs typeface="Aparajita" pitchFamily="18" charset="0"/>
              </a:rPr>
              <a:t>Catch</a:t>
            </a:r>
          </a:p>
          <a:p>
            <a:r>
              <a:rPr lang="en-US" sz="4000" dirty="0" smtClean="0">
                <a:latin typeface="Aparajita" pitchFamily="18" charset="0"/>
                <a:cs typeface="Aparajita" pitchFamily="18" charset="0"/>
              </a:rPr>
              <a:t>int            double float</a:t>
            </a:r>
          </a:p>
        </p:txBody>
      </p:sp>
      <p:sp>
        <p:nvSpPr>
          <p:cNvPr id="3" name="Rectangle 2"/>
          <p:cNvSpPr/>
          <p:nvPr/>
        </p:nvSpPr>
        <p:spPr>
          <a:xfrm>
            <a:off x="2133600" y="1905000"/>
            <a:ext cx="4572000" cy="4401205"/>
          </a:xfrm>
          <a:prstGeom prst="rect">
            <a:avLst/>
          </a:prstGeom>
        </p:spPr>
        <p:txBody>
          <a:bodyPr>
            <a:spAutoFit/>
          </a:bodyPr>
          <a:lstStyle/>
          <a:p>
            <a:r>
              <a:rPr lang="en-US" sz="4000" dirty="0" smtClean="0">
                <a:latin typeface="Aparajita" pitchFamily="18" charset="0"/>
                <a:cs typeface="Aparajita" pitchFamily="18" charset="0"/>
              </a:rPr>
              <a:t>Go to</a:t>
            </a:r>
          </a:p>
          <a:p>
            <a:r>
              <a:rPr lang="en-US" sz="4000" dirty="0" smtClean="0">
                <a:latin typeface="Aparajita" pitchFamily="18" charset="0"/>
                <a:cs typeface="Aparajita" pitchFamily="18" charset="0"/>
              </a:rPr>
              <a:t>Void</a:t>
            </a:r>
          </a:p>
          <a:p>
            <a:r>
              <a:rPr lang="en-US" sz="4000" dirty="0" smtClean="0">
                <a:latin typeface="Aparajita" pitchFamily="18" charset="0"/>
                <a:cs typeface="Aparajita" pitchFamily="18" charset="0"/>
              </a:rPr>
              <a:t>This</a:t>
            </a:r>
          </a:p>
          <a:p>
            <a:r>
              <a:rPr lang="en-US" sz="4000" dirty="0" smtClean="0">
                <a:latin typeface="Aparajita" pitchFamily="18" charset="0"/>
                <a:cs typeface="Aparajita" pitchFamily="18" charset="0"/>
              </a:rPr>
              <a:t>Long</a:t>
            </a:r>
          </a:p>
          <a:p>
            <a:r>
              <a:rPr lang="en-US" sz="4000" dirty="0" smtClean="0">
                <a:latin typeface="Aparajita" pitchFamily="18" charset="0"/>
                <a:cs typeface="Aparajita" pitchFamily="18" charset="0"/>
              </a:rPr>
              <a:t>Delete</a:t>
            </a:r>
          </a:p>
          <a:p>
            <a:r>
              <a:rPr lang="en-US" sz="4000" dirty="0" smtClean="0">
                <a:latin typeface="Aparajita" pitchFamily="18" charset="0"/>
                <a:cs typeface="Aparajita" pitchFamily="18" charset="0"/>
              </a:rPr>
              <a:t>Break</a:t>
            </a:r>
          </a:p>
          <a:p>
            <a:r>
              <a:rPr lang="en-US" sz="4000" dirty="0" smtClean="0">
                <a:latin typeface="Aparajita" pitchFamily="18" charset="0"/>
                <a:cs typeface="Aparajita" pitchFamily="18" charset="0"/>
              </a:rPr>
              <a:t>Enum</a:t>
            </a:r>
            <a:endParaRPr lang="en-US" sz="4000" dirty="0"/>
          </a:p>
        </p:txBody>
      </p:sp>
      <p:sp>
        <p:nvSpPr>
          <p:cNvPr id="4" name="Rectangle 3"/>
          <p:cNvSpPr/>
          <p:nvPr/>
        </p:nvSpPr>
        <p:spPr>
          <a:xfrm>
            <a:off x="4495800" y="1841242"/>
            <a:ext cx="4572000" cy="5016758"/>
          </a:xfrm>
          <a:prstGeom prst="rect">
            <a:avLst/>
          </a:prstGeom>
        </p:spPr>
        <p:txBody>
          <a:bodyPr>
            <a:spAutoFit/>
          </a:bodyPr>
          <a:lstStyle/>
          <a:p>
            <a:r>
              <a:rPr lang="en-US" sz="4000" dirty="0" smtClean="0">
                <a:latin typeface="Aparajita" pitchFamily="18" charset="0"/>
                <a:cs typeface="Aparajita" pitchFamily="18" charset="0"/>
              </a:rPr>
              <a:t>Public</a:t>
            </a:r>
          </a:p>
          <a:p>
            <a:r>
              <a:rPr lang="en-US" sz="4000" dirty="0" smtClean="0">
                <a:latin typeface="Aparajita" pitchFamily="18" charset="0"/>
                <a:cs typeface="Aparajita" pitchFamily="18" charset="0"/>
              </a:rPr>
              <a:t>Try</a:t>
            </a:r>
          </a:p>
          <a:p>
            <a:r>
              <a:rPr lang="en-US" sz="4000" dirty="0" smtClean="0">
                <a:latin typeface="Aparajita" pitchFamily="18" charset="0"/>
                <a:cs typeface="Aparajita" pitchFamily="18" charset="0"/>
              </a:rPr>
              <a:t>Return</a:t>
            </a:r>
          </a:p>
          <a:p>
            <a:r>
              <a:rPr lang="en-US" sz="4000" dirty="0" smtClean="0">
                <a:latin typeface="Aparajita" pitchFamily="18" charset="0"/>
                <a:cs typeface="Aparajita" pitchFamily="18" charset="0"/>
              </a:rPr>
              <a:t>Char</a:t>
            </a:r>
          </a:p>
          <a:p>
            <a:r>
              <a:rPr lang="en-US" sz="4000" dirty="0" smtClean="0">
                <a:latin typeface="Aparajita" pitchFamily="18" charset="0"/>
                <a:cs typeface="Aparajita" pitchFamily="18" charset="0"/>
              </a:rPr>
              <a:t>Register</a:t>
            </a:r>
          </a:p>
          <a:p>
            <a:r>
              <a:rPr lang="en-US" sz="4000" dirty="0" smtClean="0">
                <a:latin typeface="Aparajita" pitchFamily="18" charset="0"/>
                <a:cs typeface="Aparajita" pitchFamily="18" charset="0"/>
              </a:rPr>
              <a:t>If</a:t>
            </a:r>
          </a:p>
          <a:p>
            <a:r>
              <a:rPr lang="en-US" sz="4000" dirty="0" smtClean="0">
                <a:latin typeface="Aparajita" pitchFamily="18" charset="0"/>
                <a:cs typeface="Aparajita" pitchFamily="18" charset="0"/>
              </a:rPr>
              <a:t>Template</a:t>
            </a:r>
          </a:p>
          <a:p>
            <a:r>
              <a:rPr lang="en-US" sz="4000" dirty="0" smtClean="0">
                <a:latin typeface="Aparajita" pitchFamily="18" charset="0"/>
                <a:cs typeface="Aparajita" pitchFamily="18" charset="0"/>
              </a:rPr>
              <a:t>volatile</a:t>
            </a:r>
          </a:p>
        </p:txBody>
      </p:sp>
      <p:sp>
        <p:nvSpPr>
          <p:cNvPr id="5" name="Rectangle 4"/>
          <p:cNvSpPr/>
          <p:nvPr/>
        </p:nvSpPr>
        <p:spPr>
          <a:xfrm>
            <a:off x="6172200" y="1841242"/>
            <a:ext cx="4572000" cy="5016758"/>
          </a:xfrm>
          <a:prstGeom prst="rect">
            <a:avLst/>
          </a:prstGeom>
        </p:spPr>
        <p:txBody>
          <a:bodyPr>
            <a:spAutoFit/>
          </a:bodyPr>
          <a:lstStyle/>
          <a:p>
            <a:r>
              <a:rPr lang="en-US" sz="4000" dirty="0" smtClean="0">
                <a:latin typeface="Aparajita" pitchFamily="18" charset="0"/>
                <a:cs typeface="Aparajita" pitchFamily="18" charset="0"/>
              </a:rPr>
              <a:t>For</a:t>
            </a:r>
          </a:p>
          <a:p>
            <a:r>
              <a:rPr lang="en-US" sz="4000" dirty="0" smtClean="0">
                <a:latin typeface="Aparajita" pitchFamily="18" charset="0"/>
                <a:cs typeface="Aparajita" pitchFamily="18" charset="0"/>
              </a:rPr>
              <a:t>Double</a:t>
            </a:r>
          </a:p>
          <a:p>
            <a:r>
              <a:rPr lang="en-US" sz="4000" dirty="0" smtClean="0">
                <a:latin typeface="Aparajita" pitchFamily="18" charset="0"/>
                <a:cs typeface="Aparajita" pitchFamily="18" charset="0"/>
              </a:rPr>
              <a:t>New</a:t>
            </a:r>
          </a:p>
          <a:p>
            <a:r>
              <a:rPr lang="en-US" sz="4000" dirty="0" smtClean="0">
                <a:latin typeface="Aparajita" pitchFamily="18" charset="0"/>
                <a:cs typeface="Aparajita" pitchFamily="18" charset="0"/>
              </a:rPr>
              <a:t>Switch</a:t>
            </a:r>
          </a:p>
          <a:p>
            <a:r>
              <a:rPr lang="en-US" sz="4000" dirty="0" smtClean="0">
                <a:latin typeface="Aparajita" pitchFamily="18" charset="0"/>
                <a:cs typeface="Aparajita" pitchFamily="18" charset="0"/>
              </a:rPr>
              <a:t>Extern</a:t>
            </a:r>
          </a:p>
          <a:p>
            <a:r>
              <a:rPr lang="en-US" sz="4000" dirty="0" smtClean="0">
                <a:latin typeface="Aparajita" pitchFamily="18" charset="0"/>
                <a:cs typeface="Aparajita" pitchFamily="18" charset="0"/>
              </a:rPr>
              <a:t>Class</a:t>
            </a:r>
          </a:p>
          <a:p>
            <a:r>
              <a:rPr lang="en-US" sz="4000" dirty="0" smtClean="0">
                <a:latin typeface="Aparajita" pitchFamily="18" charset="0"/>
                <a:cs typeface="Aparajita" pitchFamily="18" charset="0"/>
              </a:rPr>
              <a:t>Size of</a:t>
            </a:r>
          </a:p>
          <a:p>
            <a:r>
              <a:rPr lang="en-US" sz="4000" dirty="0" smtClean="0">
                <a:latin typeface="Aparajita" pitchFamily="18" charset="0"/>
                <a:cs typeface="Aparajita" pitchFamily="18" charset="0"/>
              </a:rPr>
              <a:t>struct</a:t>
            </a:r>
          </a:p>
        </p:txBody>
      </p:sp>
      <p:sp>
        <p:nvSpPr>
          <p:cNvPr id="7" name="Rectangle 6"/>
          <p:cNvSpPr/>
          <p:nvPr/>
        </p:nvSpPr>
        <p:spPr>
          <a:xfrm>
            <a:off x="152400" y="228601"/>
            <a:ext cx="9144001" cy="1446550"/>
          </a:xfrm>
          <a:prstGeom prst="rect">
            <a:avLst/>
          </a:prstGeom>
        </p:spPr>
        <p:txBody>
          <a:bodyPr wrap="square">
            <a:spAutoFit/>
          </a:bodyPr>
          <a:lstStyle/>
          <a:p>
            <a:r>
              <a:rPr lang="en-US" sz="8800" dirty="0" smtClean="0">
                <a:solidFill>
                  <a:schemeClr val="tx2">
                    <a:lumMod val="50000"/>
                  </a:schemeClr>
                </a:solidFill>
                <a:latin typeface="Algerian" pitchFamily="82" charset="0"/>
              </a:rPr>
              <a:t>C++ keywords</a:t>
            </a:r>
            <a:endParaRPr lang="en-US" sz="8800" dirty="0">
              <a:solidFill>
                <a:schemeClr val="tx2">
                  <a:lumMod val="50000"/>
                </a:schemeClr>
              </a:solidFill>
              <a:latin typeface="Algerian" pitchFamily="82"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0"/>
            <a:ext cx="5715000" cy="1446550"/>
          </a:xfrm>
          <a:prstGeom prst="rect">
            <a:avLst/>
          </a:prstGeom>
          <a:noFill/>
        </p:spPr>
        <p:txBody>
          <a:bodyPr wrap="square" rtlCol="0">
            <a:spAutoFit/>
          </a:bodyPr>
          <a:lstStyle/>
          <a:p>
            <a:r>
              <a:rPr lang="en-US" sz="8800" dirty="0" smtClean="0">
                <a:solidFill>
                  <a:schemeClr val="accent1">
                    <a:lumMod val="75000"/>
                  </a:schemeClr>
                </a:solidFill>
                <a:latin typeface="Algerian" pitchFamily="82" charset="0"/>
              </a:rPr>
              <a:t>History</a:t>
            </a:r>
          </a:p>
        </p:txBody>
      </p:sp>
      <p:sp>
        <p:nvSpPr>
          <p:cNvPr id="6" name="TextBox 5"/>
          <p:cNvSpPr txBox="1"/>
          <p:nvPr/>
        </p:nvSpPr>
        <p:spPr>
          <a:xfrm>
            <a:off x="228600" y="1828800"/>
            <a:ext cx="8458200" cy="5632311"/>
          </a:xfrm>
          <a:prstGeom prst="rect">
            <a:avLst/>
          </a:prstGeom>
          <a:noFill/>
        </p:spPr>
        <p:txBody>
          <a:bodyPr wrap="square" rtlCol="0">
            <a:spAutoFit/>
          </a:bodyPr>
          <a:lstStyle/>
          <a:p>
            <a:pPr marL="914400" lvl="1" indent="-457200"/>
            <a:r>
              <a:rPr lang="en-US" sz="4000" dirty="0" smtClean="0">
                <a:latin typeface="Aparajita" pitchFamily="34" charset="0"/>
                <a:cs typeface="Aparajita" pitchFamily="34" charset="0"/>
              </a:rPr>
              <a:t>1.C++ is a high level,general purpose programming language created by Danish computer scientist Bjarne  Stroustrup .</a:t>
            </a:r>
          </a:p>
          <a:p>
            <a:pPr marL="914400" lvl="1" indent="-457200"/>
            <a:endParaRPr lang="en-US" sz="4000" dirty="0" smtClean="0">
              <a:latin typeface="Aparajita" pitchFamily="34" charset="0"/>
              <a:cs typeface="Aparajita" pitchFamily="34" charset="0"/>
            </a:endParaRPr>
          </a:p>
          <a:p>
            <a:pPr marL="914400" lvl="1" indent="-457200"/>
            <a:r>
              <a:rPr lang="en-US" sz="4000" dirty="0" smtClean="0">
                <a:latin typeface="Aparajita" pitchFamily="34" charset="0"/>
                <a:cs typeface="Aparajita" pitchFamily="34" charset="0"/>
              </a:rPr>
              <a:t>2.First realesed in 1985 and it  is    extension of the C programming language.</a:t>
            </a:r>
          </a:p>
          <a:p>
            <a:pPr marL="914400" lvl="1" indent="-457200"/>
            <a:endParaRPr lang="en-US" sz="4000" dirty="0" smtClean="0">
              <a:latin typeface="Aparajita" pitchFamily="34" charset="0"/>
              <a:cs typeface="Aparajita" pitchFamily="34" charset="0"/>
            </a:endParaRPr>
          </a:p>
          <a:p>
            <a:pPr marL="457200" indent="-457200"/>
            <a:r>
              <a:rPr lang="en-US" sz="4000" dirty="0" smtClean="0">
                <a:latin typeface="Aparajita" pitchFamily="34" charset="0"/>
                <a:cs typeface="Aparajita" pitchFamily="34" charset="0"/>
              </a:rPr>
              <a:t>       3.It is used to express algorithms precisely.</a:t>
            </a:r>
          </a:p>
          <a:p>
            <a:pPr marL="457200" indent="-457200"/>
            <a:endParaRPr lang="en-US" sz="4000" dirty="0" smtClean="0">
              <a:latin typeface="Aparajita" pitchFamily="34" charset="0"/>
              <a:cs typeface="Aparajita" pitchFamily="34" charset="0"/>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915400" cy="2554545"/>
          </a:xfrm>
          <a:prstGeom prst="rect">
            <a:avLst/>
          </a:prstGeom>
          <a:noFill/>
        </p:spPr>
        <p:txBody>
          <a:bodyPr wrap="square" rtlCol="0">
            <a:spAutoFit/>
          </a:bodyPr>
          <a:lstStyle/>
          <a:p>
            <a:r>
              <a:rPr lang="en-US" sz="4000" dirty="0" smtClean="0">
                <a:latin typeface="Aparajita" pitchFamily="18" charset="0"/>
                <a:cs typeface="Aparajita" pitchFamily="18" charset="0"/>
              </a:rPr>
              <a:t>Identifiers refers to the name of variables,functions,arrays,classes,etc. Created by the programmer.They are the fundamental requirement of any language.</a:t>
            </a:r>
            <a:endParaRPr lang="en-US" sz="4000" dirty="0">
              <a:latin typeface="Aparajita" pitchFamily="18" charset="0"/>
              <a:cs typeface="Aparajita" pitchFamily="18" charset="0"/>
            </a:endParaRPr>
          </a:p>
        </p:txBody>
      </p:sp>
      <p:sp>
        <p:nvSpPr>
          <p:cNvPr id="12" name="TextBox 11"/>
          <p:cNvSpPr txBox="1"/>
          <p:nvPr/>
        </p:nvSpPr>
        <p:spPr>
          <a:xfrm>
            <a:off x="1295400" y="0"/>
            <a:ext cx="8534400" cy="1446550"/>
          </a:xfrm>
          <a:prstGeom prst="rect">
            <a:avLst/>
          </a:prstGeom>
          <a:noFill/>
        </p:spPr>
        <p:txBody>
          <a:bodyPr wrap="square" rtlCol="0">
            <a:spAutoFit/>
          </a:bodyPr>
          <a:lstStyle/>
          <a:p>
            <a:r>
              <a:rPr lang="en-US" sz="8800" dirty="0" smtClean="0">
                <a:solidFill>
                  <a:schemeClr val="accent6">
                    <a:lumMod val="60000"/>
                    <a:lumOff val="40000"/>
                  </a:schemeClr>
                </a:solidFill>
                <a:latin typeface="Algerian" pitchFamily="82" charset="0"/>
              </a:rPr>
              <a:t>Identifiers</a:t>
            </a:r>
            <a:endParaRPr lang="en-US" sz="8800" dirty="0">
              <a:solidFill>
                <a:schemeClr val="accent6">
                  <a:lumMod val="60000"/>
                  <a:lumOff val="40000"/>
                </a:schemeClr>
              </a:solidFill>
              <a:latin typeface="Algerian" pitchFamily="82" charset="0"/>
            </a:endParaRPr>
          </a:p>
        </p:txBody>
      </p:sp>
      <p:sp>
        <p:nvSpPr>
          <p:cNvPr id="11" name="Rectangle 10"/>
          <p:cNvSpPr/>
          <p:nvPr/>
        </p:nvSpPr>
        <p:spPr>
          <a:xfrm>
            <a:off x="228600" y="4724400"/>
            <a:ext cx="8229600" cy="2554545"/>
          </a:xfrm>
          <a:prstGeom prst="rect">
            <a:avLst/>
          </a:prstGeom>
        </p:spPr>
        <p:txBody>
          <a:bodyPr wrap="square">
            <a:spAutoFit/>
          </a:bodyPr>
          <a:lstStyle/>
          <a:p>
            <a:r>
              <a:rPr lang="en-US" sz="4000" dirty="0" smtClean="0">
                <a:latin typeface="Aparajita" pitchFamily="34" charset="0"/>
                <a:cs typeface="Aparajita" pitchFamily="34" charset="0"/>
              </a:rPr>
              <a:t>The C++ identifier is a name used to identify a variable, function, class, module, or any other user-defined item. </a:t>
            </a:r>
          </a:p>
          <a:p>
            <a:endParaRPr lang="en-US" sz="4000" dirty="0"/>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001000" cy="3785652"/>
          </a:xfrm>
          <a:prstGeom prst="rect">
            <a:avLst/>
          </a:prstGeom>
        </p:spPr>
        <p:txBody>
          <a:bodyPr wrap="square">
            <a:spAutoFit/>
          </a:bodyPr>
          <a:lstStyle/>
          <a:p>
            <a:r>
              <a:rPr lang="en-US" sz="4000" dirty="0" smtClean="0">
                <a:latin typeface="Aparajita" pitchFamily="34" charset="0"/>
                <a:cs typeface="Aparajita" pitchFamily="34" charset="0"/>
              </a:rPr>
              <a:t>All C++ </a:t>
            </a:r>
            <a:r>
              <a:rPr lang="en-US" sz="4000" b="1" dirty="0" smtClean="0">
                <a:latin typeface="Aparajita" pitchFamily="34" charset="0"/>
                <a:cs typeface="Aparajita" pitchFamily="34" charset="0"/>
              </a:rPr>
              <a:t>variables</a:t>
            </a:r>
            <a:r>
              <a:rPr lang="en-US" sz="4000" dirty="0" smtClean="0">
                <a:latin typeface="Aparajita" pitchFamily="34" charset="0"/>
                <a:cs typeface="Aparajita" pitchFamily="34" charset="0"/>
              </a:rPr>
              <a:t> must be </a:t>
            </a:r>
            <a:r>
              <a:rPr lang="en-US" sz="4000" b="1" dirty="0" smtClean="0">
                <a:latin typeface="Aparajita" pitchFamily="34" charset="0"/>
                <a:cs typeface="Aparajita" pitchFamily="34" charset="0"/>
              </a:rPr>
              <a:t>identified</a:t>
            </a:r>
            <a:r>
              <a:rPr lang="en-US" sz="4000" dirty="0" smtClean="0">
                <a:latin typeface="Aparajita" pitchFamily="34" charset="0"/>
                <a:cs typeface="Aparajita" pitchFamily="34" charset="0"/>
              </a:rPr>
              <a:t> with </a:t>
            </a:r>
            <a:r>
              <a:rPr lang="en-US" sz="4000" b="1" dirty="0" smtClean="0">
                <a:latin typeface="Aparajita" pitchFamily="34" charset="0"/>
                <a:cs typeface="Aparajita" pitchFamily="34" charset="0"/>
              </a:rPr>
              <a:t>unique names</a:t>
            </a:r>
            <a:r>
              <a:rPr lang="en-US" sz="4000" dirty="0" smtClean="0">
                <a:latin typeface="Aparajita" pitchFamily="34" charset="0"/>
                <a:cs typeface="Aparajita" pitchFamily="34" charset="0"/>
              </a:rPr>
              <a:t>.</a:t>
            </a:r>
          </a:p>
          <a:p>
            <a:r>
              <a:rPr lang="en-US" sz="4000" dirty="0" smtClean="0">
                <a:latin typeface="Aparajita" pitchFamily="34" charset="0"/>
                <a:cs typeface="Aparajita" pitchFamily="34" charset="0"/>
              </a:rPr>
              <a:t>These unique names are called </a:t>
            </a:r>
            <a:r>
              <a:rPr lang="en-US" sz="4000" b="1" dirty="0" smtClean="0">
                <a:latin typeface="Aparajita" pitchFamily="34" charset="0"/>
                <a:cs typeface="Aparajita" pitchFamily="34" charset="0"/>
              </a:rPr>
              <a:t>identifiers</a:t>
            </a:r>
            <a:r>
              <a:rPr lang="en-US" sz="4000" dirty="0" smtClean="0">
                <a:latin typeface="Aparajita" pitchFamily="34" charset="0"/>
                <a:cs typeface="Aparajita" pitchFamily="34" charset="0"/>
              </a:rPr>
              <a:t>.</a:t>
            </a:r>
          </a:p>
          <a:p>
            <a:r>
              <a:rPr lang="en-US" sz="4000" dirty="0" smtClean="0">
                <a:latin typeface="Aparajita" pitchFamily="34" charset="0"/>
                <a:cs typeface="Aparajita" pitchFamily="34" charset="0"/>
              </a:rPr>
              <a:t>Identifiers can be short names (like x and y) or more descriptive names (age, sum, total volume).</a:t>
            </a:r>
            <a:endParaRPr lang="en-US" sz="4000" dirty="0">
              <a:latin typeface="Aparajita" pitchFamily="34" charset="0"/>
              <a:cs typeface="Aparajita" pitchFamily="34" charset="0"/>
            </a:endParaRP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7924800" cy="2800767"/>
          </a:xfrm>
          <a:prstGeom prst="rect">
            <a:avLst/>
          </a:prstGeom>
        </p:spPr>
        <p:txBody>
          <a:bodyPr wrap="square">
            <a:spAutoFit/>
          </a:bodyPr>
          <a:lstStyle/>
          <a:p>
            <a:r>
              <a:rPr lang="en-US" sz="8800" dirty="0" smtClean="0">
                <a:solidFill>
                  <a:schemeClr val="accent6">
                    <a:lumMod val="60000"/>
                    <a:lumOff val="40000"/>
                  </a:schemeClr>
                </a:solidFill>
                <a:latin typeface="Algerian" pitchFamily="82" charset="0"/>
              </a:rPr>
              <a:t>Rules for identifiers</a:t>
            </a:r>
            <a:endParaRPr lang="en-US" sz="8800" dirty="0">
              <a:solidFill>
                <a:schemeClr val="accent6">
                  <a:lumMod val="60000"/>
                  <a:lumOff val="40000"/>
                </a:schemeClr>
              </a:solidFill>
              <a:latin typeface="Algerian" pitchFamily="82" charset="0"/>
            </a:endParaRPr>
          </a:p>
        </p:txBody>
      </p:sp>
      <p:sp>
        <p:nvSpPr>
          <p:cNvPr id="3" name="Rectangle 2"/>
          <p:cNvSpPr/>
          <p:nvPr/>
        </p:nvSpPr>
        <p:spPr>
          <a:xfrm>
            <a:off x="533400" y="3048000"/>
            <a:ext cx="8229600" cy="2554545"/>
          </a:xfrm>
          <a:prstGeom prst="rect">
            <a:avLst/>
          </a:prstGeom>
        </p:spPr>
        <p:txBody>
          <a:bodyPr wrap="square">
            <a:spAutoFit/>
          </a:bodyPr>
          <a:lstStyle/>
          <a:p>
            <a:pPr fontAlgn="base"/>
            <a:r>
              <a:rPr lang="en-US" sz="4000" dirty="0" smtClean="0">
                <a:latin typeface="Aparajita" pitchFamily="18" charset="0"/>
                <a:cs typeface="Aparajita" pitchFamily="18" charset="0"/>
              </a:rPr>
              <a:t>Identifier names can not start with a digit or any special character.</a:t>
            </a:r>
          </a:p>
          <a:p>
            <a:pPr fontAlgn="base"/>
            <a:r>
              <a:rPr lang="en-US" sz="4000" dirty="0" smtClean="0">
                <a:latin typeface="Aparajita" pitchFamily="18" charset="0"/>
                <a:cs typeface="Aparajita" pitchFamily="18" charset="0"/>
              </a:rPr>
              <a:t>2..A keyword cannot be used as an identifier name.</a:t>
            </a:r>
            <a:endParaRPr lang="en-US" sz="4000" dirty="0">
              <a:latin typeface="Aparajita" pitchFamily="18" charset="0"/>
              <a:cs typeface="Aparajita" pitchFamily="18" charset="0"/>
            </a:endParaRPr>
          </a:p>
        </p:txBody>
      </p:sp>
      <p:sp>
        <p:nvSpPr>
          <p:cNvPr id="4" name="Rectangle 3"/>
          <p:cNvSpPr/>
          <p:nvPr/>
        </p:nvSpPr>
        <p:spPr>
          <a:xfrm>
            <a:off x="457200" y="5334000"/>
            <a:ext cx="7848600" cy="1323439"/>
          </a:xfrm>
          <a:prstGeom prst="rect">
            <a:avLst/>
          </a:prstGeom>
        </p:spPr>
        <p:txBody>
          <a:bodyPr wrap="square">
            <a:spAutoFit/>
          </a:bodyPr>
          <a:lstStyle/>
          <a:p>
            <a:pPr fontAlgn="base"/>
            <a:r>
              <a:rPr lang="en-US" sz="4000" dirty="0" smtClean="0"/>
              <a:t>3</a:t>
            </a:r>
            <a:r>
              <a:rPr lang="en-US" sz="4000" dirty="0" smtClean="0">
                <a:latin typeface="Aparajita" pitchFamily="18" charset="0"/>
                <a:cs typeface="Aparajita" pitchFamily="18" charset="0"/>
              </a:rPr>
              <a:t>..Only alphabetic characters, digits, and underscores are permitted.</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0"/>
            <a:ext cx="9601199" cy="1323439"/>
          </a:xfrm>
          <a:prstGeom prst="rect">
            <a:avLst/>
          </a:prstGeom>
        </p:spPr>
        <p:txBody>
          <a:bodyPr wrap="square">
            <a:spAutoFit/>
          </a:bodyPr>
          <a:lstStyle/>
          <a:p>
            <a:pPr fontAlgn="base"/>
            <a:r>
              <a:rPr lang="en-US" sz="4000" dirty="0" smtClean="0">
                <a:latin typeface="Aparajita" pitchFamily="18" charset="0"/>
                <a:cs typeface="Aparajita" pitchFamily="18" charset="0"/>
              </a:rPr>
              <a:t>5.The valid identifiers are GFG, gfg, and geeks_for_geeks</a:t>
            </a:r>
            <a:endParaRPr lang="en-US" sz="4000" dirty="0">
              <a:latin typeface="Aparajita" pitchFamily="18" charset="0"/>
              <a:cs typeface="Aparajita" pitchFamily="18" charset="0"/>
            </a:endParaRPr>
          </a:p>
        </p:txBody>
      </p:sp>
      <p:sp>
        <p:nvSpPr>
          <p:cNvPr id="3" name="Rectangle 2"/>
          <p:cNvSpPr/>
          <p:nvPr/>
        </p:nvSpPr>
        <p:spPr>
          <a:xfrm>
            <a:off x="457200" y="457200"/>
            <a:ext cx="8001000" cy="1323439"/>
          </a:xfrm>
          <a:prstGeom prst="rect">
            <a:avLst/>
          </a:prstGeom>
        </p:spPr>
        <p:txBody>
          <a:bodyPr wrap="square">
            <a:spAutoFit/>
          </a:bodyPr>
          <a:lstStyle/>
          <a:p>
            <a:pPr fontAlgn="base"/>
            <a:r>
              <a:rPr lang="en-US" sz="4000" dirty="0" smtClean="0">
                <a:latin typeface="Aparajita" pitchFamily="18" charset="0"/>
                <a:cs typeface="Aparajita" pitchFamily="18" charset="0"/>
              </a:rPr>
              <a:t>4..The upper case and lower case letters are distinct. i.e., A and a are different in C++.</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28600"/>
            <a:ext cx="6400800" cy="1446550"/>
          </a:xfrm>
          <a:prstGeom prst="rect">
            <a:avLst/>
          </a:prstGeom>
          <a:noFill/>
        </p:spPr>
        <p:txBody>
          <a:bodyPr wrap="square" rtlCol="0">
            <a:spAutoFit/>
          </a:bodyPr>
          <a:lstStyle/>
          <a:p>
            <a:r>
              <a:rPr lang="en-US" sz="8800" dirty="0" smtClean="0">
                <a:solidFill>
                  <a:srgbClr val="FFC000"/>
                </a:solidFill>
                <a:latin typeface="Algerian" pitchFamily="82" charset="0"/>
              </a:rPr>
              <a:t>Constant</a:t>
            </a:r>
            <a:endParaRPr lang="en-US" sz="8800" dirty="0">
              <a:solidFill>
                <a:srgbClr val="FFC000"/>
              </a:solidFill>
              <a:latin typeface="Algerian" pitchFamily="82" charset="0"/>
            </a:endParaRPr>
          </a:p>
        </p:txBody>
      </p:sp>
      <p:sp>
        <p:nvSpPr>
          <p:cNvPr id="3" name="Rectangle 2"/>
          <p:cNvSpPr/>
          <p:nvPr/>
        </p:nvSpPr>
        <p:spPr>
          <a:xfrm>
            <a:off x="228600" y="2057400"/>
            <a:ext cx="8610600" cy="3785652"/>
          </a:xfrm>
          <a:prstGeom prst="rect">
            <a:avLst/>
          </a:prstGeom>
        </p:spPr>
        <p:txBody>
          <a:bodyPr wrap="square">
            <a:spAutoFit/>
          </a:bodyPr>
          <a:lstStyle/>
          <a:p>
            <a:r>
              <a:rPr lang="en-US" sz="4000" dirty="0" smtClean="0">
                <a:latin typeface="Aparajita" pitchFamily="18" charset="0"/>
                <a:cs typeface="Aparajita" pitchFamily="18" charset="0"/>
              </a:rPr>
              <a:t>Constants in C++ are the tokens that are defined at the time of initialization and the assigned value cannot be altered or updated after that. The define preprocessor directive and the const keyword are the two methods to define a constant. The value stored in a constant variable is known as a literal.</a:t>
            </a:r>
          </a:p>
        </p:txBody>
      </p:sp>
      <p:sp>
        <p:nvSpPr>
          <p:cNvPr id="7" name="Rectangle 6"/>
          <p:cNvSpPr/>
          <p:nvPr/>
        </p:nvSpPr>
        <p:spPr>
          <a:xfrm>
            <a:off x="1295400" y="3962400"/>
            <a:ext cx="6828316" cy="461665"/>
          </a:xfrm>
          <a:prstGeom prst="rect">
            <a:avLst/>
          </a:prstGeom>
        </p:spPr>
        <p:txBody>
          <a:bodyPr wrap="square">
            <a:spAutoFit/>
          </a:bodyPr>
          <a:lstStyle/>
          <a:p>
            <a:endParaRPr lang="en-US" sz="2400" b="1" dirty="0">
              <a:solidFill>
                <a:srgbClr val="FFC000"/>
              </a:solidFill>
              <a:latin typeface="Algerian" pitchFamily="82" charset="0"/>
            </a:endParaRPr>
          </a:p>
        </p:txBody>
      </p:sp>
      <p:sp>
        <p:nvSpPr>
          <p:cNvPr id="8" name="Rectangle 7"/>
          <p:cNvSpPr/>
          <p:nvPr/>
        </p:nvSpPr>
        <p:spPr>
          <a:xfrm>
            <a:off x="533400" y="4514671"/>
            <a:ext cx="8077200" cy="461665"/>
          </a:xfrm>
          <a:prstGeom prst="rect">
            <a:avLst/>
          </a:prstGeom>
        </p:spPr>
        <p:txBody>
          <a:bodyPr wrap="square">
            <a:spAutoFit/>
          </a:bodyPr>
          <a:lstStyle/>
          <a:p>
            <a:endParaRPr lang="en-US" sz="2400" dirty="0">
              <a:latin typeface="Aparajita" pitchFamily="18" charset="0"/>
              <a:cs typeface="Aparajita" pitchFamily="18" charset="0"/>
            </a:endParaRP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533400"/>
            <a:ext cx="7696200" cy="5509200"/>
          </a:xfrm>
          <a:prstGeom prst="rect">
            <a:avLst/>
          </a:prstGeom>
        </p:spPr>
        <p:txBody>
          <a:bodyPr wrap="square">
            <a:spAutoFit/>
          </a:bodyPr>
          <a:lstStyle/>
          <a:p>
            <a:r>
              <a:rPr lang="en-US" sz="8800" b="1" dirty="0" smtClean="0">
                <a:solidFill>
                  <a:srgbClr val="FFC000"/>
                </a:solidFill>
                <a:latin typeface="Algerian" pitchFamily="82" charset="0"/>
              </a:rPr>
              <a:t>Define preprocessor directive method:</a:t>
            </a:r>
            <a:endParaRPr lang="en-US" sz="8800" b="1" dirty="0">
              <a:solidFill>
                <a:srgbClr val="FFC000"/>
              </a:solidFill>
              <a:latin typeface="Algerian" pitchFamily="82" charset="0"/>
            </a:endParaRP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762000"/>
            <a:ext cx="7467600" cy="3785652"/>
          </a:xfrm>
          <a:prstGeom prst="rect">
            <a:avLst/>
          </a:prstGeom>
        </p:spPr>
        <p:txBody>
          <a:bodyPr wrap="square">
            <a:spAutoFit/>
          </a:bodyPr>
          <a:lstStyle/>
          <a:p>
            <a:r>
              <a:rPr lang="en-US" sz="4000" dirty="0" smtClean="0">
                <a:latin typeface="Aparajita" pitchFamily="18" charset="0"/>
                <a:cs typeface="Aparajita" pitchFamily="18" charset="0"/>
              </a:rPr>
              <a:t>1.This preprocessor directive provides an alias or a reference name to any variable or value.</a:t>
            </a:r>
          </a:p>
          <a:p>
            <a:r>
              <a:rPr lang="en-US" sz="4000" dirty="0" smtClean="0">
                <a:latin typeface="Aparajita" pitchFamily="18" charset="0"/>
                <a:cs typeface="Aparajita" pitchFamily="18" charset="0"/>
              </a:rPr>
              <a:t> 2.It is used to define constants in C++ by giving alias names to the value. This method defines constants globally.</a:t>
            </a:r>
            <a:endParaRPr lang="en-US" sz="4000" dirty="0">
              <a:latin typeface="Aparajita" pitchFamily="18" charset="0"/>
              <a:cs typeface="Aparajita" pitchFamily="18" charset="0"/>
            </a:endParaRP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0"/>
            <a:ext cx="5334000" cy="1446550"/>
          </a:xfrm>
          <a:prstGeom prst="rect">
            <a:avLst/>
          </a:prstGeom>
          <a:noFill/>
        </p:spPr>
        <p:txBody>
          <a:bodyPr wrap="square" rtlCol="0">
            <a:spAutoFit/>
          </a:bodyPr>
          <a:lstStyle/>
          <a:p>
            <a:r>
              <a:rPr lang="en-US" sz="8800" dirty="0" smtClean="0">
                <a:solidFill>
                  <a:schemeClr val="accent2">
                    <a:lumMod val="60000"/>
                    <a:lumOff val="40000"/>
                  </a:schemeClr>
                </a:solidFill>
                <a:latin typeface="Algerian" pitchFamily="82" charset="0"/>
              </a:rPr>
              <a:t>Strings</a:t>
            </a:r>
            <a:endParaRPr lang="en-US" sz="8800" dirty="0">
              <a:solidFill>
                <a:schemeClr val="accent2">
                  <a:lumMod val="60000"/>
                  <a:lumOff val="40000"/>
                </a:schemeClr>
              </a:solidFill>
              <a:latin typeface="Algerian" pitchFamily="82" charset="0"/>
            </a:endParaRPr>
          </a:p>
        </p:txBody>
      </p:sp>
      <p:sp>
        <p:nvSpPr>
          <p:cNvPr id="6" name="Rectangle 5"/>
          <p:cNvSpPr/>
          <p:nvPr/>
        </p:nvSpPr>
        <p:spPr>
          <a:xfrm>
            <a:off x="381000" y="1447800"/>
            <a:ext cx="8458200" cy="5016758"/>
          </a:xfrm>
          <a:prstGeom prst="rect">
            <a:avLst/>
          </a:prstGeom>
        </p:spPr>
        <p:txBody>
          <a:bodyPr wrap="square">
            <a:spAutoFit/>
          </a:bodyPr>
          <a:lstStyle/>
          <a:p>
            <a:r>
              <a:rPr lang="en-US" sz="4000" dirty="0" smtClean="0">
                <a:latin typeface="Aparajita" pitchFamily="18" charset="0"/>
                <a:cs typeface="Aparajita" pitchFamily="18" charset="0"/>
              </a:rPr>
              <a:t>1.C++ strings are sequences of characters stored in a char array.</a:t>
            </a:r>
          </a:p>
          <a:p>
            <a:r>
              <a:rPr lang="en-US" sz="4000" dirty="0" smtClean="0">
                <a:latin typeface="Aparajita" pitchFamily="18" charset="0"/>
                <a:cs typeface="Aparajita" pitchFamily="18" charset="0"/>
              </a:rPr>
              <a:t> Strings are used to store words and text.</a:t>
            </a:r>
          </a:p>
          <a:p>
            <a:r>
              <a:rPr lang="en-US" sz="4000" dirty="0" smtClean="0">
                <a:latin typeface="Aparajita" pitchFamily="18" charset="0"/>
                <a:cs typeface="Aparajita" pitchFamily="18" charset="0"/>
              </a:rPr>
              <a:t>2. They are also used to store data, such as numbers and other types of information. </a:t>
            </a:r>
          </a:p>
          <a:p>
            <a:r>
              <a:rPr lang="en-US" sz="4000" dirty="0" smtClean="0">
                <a:latin typeface="Aparajita" pitchFamily="18" charset="0"/>
                <a:cs typeface="Aparajita" pitchFamily="18" charset="0"/>
              </a:rPr>
              <a:t>Strings in C++ can be defined either using the </a:t>
            </a:r>
            <a:r>
              <a:rPr lang="en-US" sz="4000" b="1" dirty="0" smtClean="0">
                <a:latin typeface="Aparajita" pitchFamily="18" charset="0"/>
                <a:cs typeface="Aparajita" pitchFamily="18" charset="0"/>
              </a:rPr>
              <a:t>std::string </a:t>
            </a:r>
          </a:p>
          <a:p>
            <a:r>
              <a:rPr lang="en-US" sz="4000" b="1" dirty="0" smtClean="0">
                <a:latin typeface="Aparajita" pitchFamily="18" charset="0"/>
                <a:cs typeface="Aparajita" pitchFamily="18" charset="0"/>
              </a:rPr>
              <a:t>Class of the array</a:t>
            </a:r>
            <a:endParaRPr lang="en-US" sz="4000" dirty="0" smtClean="0">
              <a:latin typeface="Aparajita" pitchFamily="18" charset="0"/>
              <a:cs typeface="Aparajita" pitchFamily="18" charset="0"/>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01000" cy="3785652"/>
          </a:xfrm>
          <a:prstGeom prst="rect">
            <a:avLst/>
          </a:prstGeom>
        </p:spPr>
        <p:txBody>
          <a:bodyPr wrap="square">
            <a:spAutoFit/>
          </a:bodyPr>
          <a:lstStyle/>
          <a:p>
            <a:r>
              <a:rPr lang="en-US" sz="4000" dirty="0" smtClean="0">
                <a:latin typeface="Aparajita" pitchFamily="18" charset="0"/>
                <a:cs typeface="Aparajita" pitchFamily="18" charset="0"/>
              </a:rPr>
              <a:t>3.string is a way of representing and working with texts and characters. </a:t>
            </a:r>
          </a:p>
          <a:p>
            <a:endParaRPr lang="en-US" sz="4000" dirty="0" smtClean="0">
              <a:latin typeface="Aparajita" pitchFamily="18" charset="0"/>
              <a:cs typeface="Aparajita" pitchFamily="18" charset="0"/>
            </a:endParaRPr>
          </a:p>
          <a:p>
            <a:r>
              <a:rPr lang="en-US" sz="4000" dirty="0" smtClean="0">
                <a:latin typeface="Aparajita" pitchFamily="18" charset="0"/>
                <a:cs typeface="Aparajita" pitchFamily="18" charset="0"/>
              </a:rPr>
              <a:t>4.It has two different types of string representations: C-style character string and String class introduced in C++.</a:t>
            </a:r>
            <a:endParaRPr lang="en-US" sz="4000" dirty="0">
              <a:latin typeface="Aparajita" pitchFamily="18" charset="0"/>
              <a:cs typeface="Aparajita" pitchFamily="18" charset="0"/>
            </a:endParaRP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152400"/>
            <a:ext cx="8839200" cy="1446550"/>
          </a:xfrm>
          <a:prstGeom prst="rect">
            <a:avLst/>
          </a:prstGeom>
          <a:noFill/>
        </p:spPr>
        <p:txBody>
          <a:bodyPr wrap="square" rtlCol="0">
            <a:spAutoFit/>
          </a:bodyPr>
          <a:lstStyle/>
          <a:p>
            <a:r>
              <a:rPr lang="en-US" sz="8800" dirty="0" smtClean="0">
                <a:solidFill>
                  <a:schemeClr val="accent6"/>
                </a:solidFill>
                <a:latin typeface="Algerian" pitchFamily="82" charset="0"/>
              </a:rPr>
              <a:t>Operator</a:t>
            </a:r>
            <a:endParaRPr lang="en-US" sz="8800" dirty="0">
              <a:solidFill>
                <a:schemeClr val="accent6"/>
              </a:solidFill>
              <a:latin typeface="Algerian" pitchFamily="82" charset="0"/>
            </a:endParaRPr>
          </a:p>
        </p:txBody>
      </p:sp>
      <p:sp>
        <p:nvSpPr>
          <p:cNvPr id="3" name="Rectangle 2"/>
          <p:cNvSpPr/>
          <p:nvPr/>
        </p:nvSpPr>
        <p:spPr>
          <a:xfrm>
            <a:off x="609600" y="1676400"/>
            <a:ext cx="8534400" cy="5016758"/>
          </a:xfrm>
          <a:prstGeom prst="rect">
            <a:avLst/>
          </a:prstGeom>
        </p:spPr>
        <p:txBody>
          <a:bodyPr wrap="square">
            <a:spAutoFit/>
          </a:bodyPr>
          <a:lstStyle/>
          <a:p>
            <a:r>
              <a:rPr lang="en-US" sz="4000" dirty="0" smtClean="0">
                <a:latin typeface="Aparajita" pitchFamily="18" charset="0"/>
                <a:cs typeface="Aparajita" pitchFamily="18" charset="0"/>
              </a:rPr>
              <a:t>An operator in programming is a symbol or set of symbols, that designates a particular operation or action to be carried out on data.</a:t>
            </a:r>
          </a:p>
          <a:p>
            <a:r>
              <a:rPr lang="en-US" sz="4000" dirty="0" smtClean="0">
                <a:latin typeface="Aparajita" pitchFamily="18" charset="0"/>
                <a:cs typeface="Aparajita" pitchFamily="18" charset="0"/>
              </a:rPr>
              <a:t> Programmers can execute mathematical calculations, value comparisons, value assignments, and other operations by manipulating variables and values with operators.</a:t>
            </a:r>
          </a:p>
          <a:p>
            <a:endParaRPr lang="en-US" sz="4000" dirty="0">
              <a:latin typeface="Aparajita" pitchFamily="18" charset="0"/>
              <a:cs typeface="Aparajita" pitchFamily="18" charset="0"/>
            </a:endParaRPr>
          </a:p>
        </p:txBody>
      </p:sp>
      <p:sp>
        <p:nvSpPr>
          <p:cNvPr id="5" name="Rectangle 4"/>
          <p:cNvSpPr/>
          <p:nvPr/>
        </p:nvSpPr>
        <p:spPr>
          <a:xfrm>
            <a:off x="1143000" y="5486400"/>
            <a:ext cx="4572000" cy="1200329"/>
          </a:xfrm>
          <a:prstGeom prst="rect">
            <a:avLst/>
          </a:prstGeom>
        </p:spPr>
        <p:txBody>
          <a:bodyPr>
            <a:spAutoFit/>
          </a:bodyPr>
          <a:lstStyle/>
          <a:p>
            <a:endParaRPr lang="en-US" sz="2400" b="1" dirty="0" smtClean="0">
              <a:latin typeface="Aparajita" pitchFamily="18" charset="0"/>
              <a:cs typeface="Aparajita" pitchFamily="18" charset="0"/>
            </a:endParaRPr>
          </a:p>
          <a:p>
            <a:r>
              <a:rPr lang="en-US" sz="2400" dirty="0" smtClean="0">
                <a:latin typeface="Aparajita" pitchFamily="18" charset="0"/>
                <a:cs typeface="Aparajita" pitchFamily="18" charset="0"/>
              </a:rPr>
              <a:t/>
            </a:r>
            <a:br>
              <a:rPr lang="en-US" sz="2400" dirty="0" smtClean="0">
                <a:latin typeface="Aparajita" pitchFamily="18" charset="0"/>
                <a:cs typeface="Aparajita" pitchFamily="18" charset="0"/>
              </a:rPr>
            </a:br>
            <a:endParaRPr lang="en-US" sz="2400" dirty="0">
              <a:latin typeface="Aparajita" pitchFamily="18" charset="0"/>
              <a:cs typeface="Aparajita" pitchFamily="18" charset="0"/>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8534400" cy="5293757"/>
          </a:xfrm>
          <a:prstGeom prst="rect">
            <a:avLst/>
          </a:prstGeom>
        </p:spPr>
        <p:txBody>
          <a:bodyPr wrap="square">
            <a:spAutoFit/>
          </a:bodyPr>
          <a:lstStyle/>
          <a:p>
            <a:pPr marL="457200" indent="-457200"/>
            <a:endParaRPr lang="en-US" dirty="0" smtClean="0">
              <a:solidFill>
                <a:schemeClr val="accent3">
                  <a:lumMod val="50000"/>
                </a:schemeClr>
              </a:solidFill>
              <a:latin typeface="Arial Rounded MT Bold" pitchFamily="34" charset="0"/>
            </a:endParaRPr>
          </a:p>
          <a:p>
            <a:pPr marL="457200" indent="-457200"/>
            <a:r>
              <a:rPr lang="en-US" sz="4000" dirty="0" smtClean="0">
                <a:latin typeface="Aparajita" pitchFamily="34" charset="0"/>
                <a:cs typeface="Aparajita" pitchFamily="34" charset="0"/>
              </a:rPr>
              <a:t>3.   As  compared  to other programming language like Java,Python,it is the fasest programming language.Foundation,LLVM,Microsoft,Intel,Embracadero,Oracle,and IBm.</a:t>
            </a:r>
          </a:p>
          <a:p>
            <a:pPr marL="457200" indent="-457200">
              <a:buFont typeface="+mj-lt"/>
              <a:buAutoNum type="arabicPeriod"/>
            </a:pPr>
            <a:endParaRPr lang="en-US" sz="4000" dirty="0" smtClean="0">
              <a:latin typeface="Aparajita" pitchFamily="34" charset="0"/>
              <a:cs typeface="Aparajita" pitchFamily="34" charset="0"/>
            </a:endParaRPr>
          </a:p>
          <a:p>
            <a:pPr marL="457200" indent="-457200"/>
            <a:r>
              <a:rPr lang="en-US" sz="4000" dirty="0" smtClean="0">
                <a:latin typeface="Aparajita" pitchFamily="34" charset="0"/>
                <a:cs typeface="Aparajita" pitchFamily="34" charset="0"/>
              </a:rPr>
              <a:t>4.    C++ is standardized by the International Organzation for Standardization(IS)),with latest version.</a:t>
            </a:r>
          </a:p>
        </p:txBody>
      </p:sp>
      <p:sp>
        <p:nvSpPr>
          <p:cNvPr id="3" name="Rectangle 2"/>
          <p:cNvSpPr/>
          <p:nvPr/>
        </p:nvSpPr>
        <p:spPr>
          <a:xfrm>
            <a:off x="457200" y="152400"/>
            <a:ext cx="7543800" cy="1323439"/>
          </a:xfrm>
          <a:prstGeom prst="rect">
            <a:avLst/>
          </a:prstGeom>
        </p:spPr>
        <p:txBody>
          <a:bodyPr wrap="square">
            <a:spAutoFit/>
          </a:bodyPr>
          <a:lstStyle/>
          <a:p>
            <a:r>
              <a:rPr lang="en-US" sz="4000" dirty="0" smtClean="0">
                <a:latin typeface="Aparajita" pitchFamily="34" charset="0"/>
                <a:cs typeface="Aparajita" pitchFamily="34" charset="0"/>
              </a:rPr>
              <a:t> 4.C++ language is a super set of C language</a:t>
            </a:r>
            <a:r>
              <a:rPr lang="en-US" sz="3200" dirty="0" smtClean="0">
                <a:latin typeface="Aparajita" pitchFamily="34" charset="0"/>
                <a:cs typeface="Aparajita" pitchFamily="34" charset="0"/>
              </a:rPr>
              <a:t>.</a:t>
            </a:r>
            <a:endParaRPr lang="en-US" sz="3200" dirty="0">
              <a:latin typeface="Aparajita" pitchFamily="34" charset="0"/>
              <a:cs typeface="Aparajita" pitchFamily="34" charset="0"/>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47800"/>
            <a:ext cx="7924800" cy="3170099"/>
          </a:xfrm>
          <a:prstGeom prst="rect">
            <a:avLst/>
          </a:prstGeom>
        </p:spPr>
        <p:txBody>
          <a:bodyPr wrap="square">
            <a:spAutoFit/>
          </a:bodyPr>
          <a:lstStyle/>
          <a:p>
            <a:r>
              <a:rPr lang="en-US" sz="4000" dirty="0" smtClean="0">
                <a:latin typeface="Aparajita" pitchFamily="18" charset="0"/>
                <a:cs typeface="Aparajita" pitchFamily="18" charset="0"/>
              </a:rPr>
              <a:t>Based on their usefulness, operators in programming languages may be divided into many classes. </a:t>
            </a:r>
          </a:p>
          <a:p>
            <a:r>
              <a:rPr lang="en-US" sz="4000" dirty="0" smtClean="0">
                <a:latin typeface="Aparajita" pitchFamily="18" charset="0"/>
                <a:cs typeface="Aparajita" pitchFamily="18" charset="0"/>
              </a:rPr>
              <a:t>Mathematical operators (such as addition, subtraction, multiplication, and division)</a:t>
            </a:r>
            <a:endParaRPr lang="en-US" sz="4000" dirty="0"/>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772400" cy="2800767"/>
          </a:xfrm>
          <a:prstGeom prst="rect">
            <a:avLst/>
          </a:prstGeom>
        </p:spPr>
        <p:txBody>
          <a:bodyPr wrap="square">
            <a:spAutoFit/>
          </a:bodyPr>
          <a:lstStyle/>
          <a:p>
            <a:r>
              <a:rPr lang="en-US" sz="8800" dirty="0" smtClean="0">
                <a:solidFill>
                  <a:schemeClr val="accent6"/>
                </a:solidFill>
                <a:latin typeface="Algerian" pitchFamily="82" charset="0"/>
              </a:rPr>
              <a:t>Types of operator</a:t>
            </a:r>
            <a:endParaRPr lang="en-US" sz="8800" dirty="0">
              <a:solidFill>
                <a:schemeClr val="accent6"/>
              </a:solidFill>
              <a:latin typeface="Algerian" pitchFamily="82" charset="0"/>
            </a:endParaRPr>
          </a:p>
        </p:txBody>
      </p:sp>
      <p:sp>
        <p:nvSpPr>
          <p:cNvPr id="3" name="Rectangle 2"/>
          <p:cNvSpPr/>
          <p:nvPr/>
        </p:nvSpPr>
        <p:spPr>
          <a:xfrm>
            <a:off x="838200" y="3200400"/>
            <a:ext cx="4573688" cy="707886"/>
          </a:xfrm>
          <a:prstGeom prst="rect">
            <a:avLst/>
          </a:prstGeom>
        </p:spPr>
        <p:txBody>
          <a:bodyPr wrap="none">
            <a:spAutoFit/>
          </a:bodyPr>
          <a:lstStyle/>
          <a:p>
            <a:r>
              <a:rPr lang="en-US" sz="4000" b="1" dirty="0" smtClean="0">
                <a:latin typeface="Aparajita" pitchFamily="18" charset="0"/>
                <a:cs typeface="Aparajita" pitchFamily="18" charset="0"/>
              </a:rPr>
              <a:t>1..Arithmetic Operators:</a:t>
            </a:r>
            <a:endParaRPr lang="en-US" sz="4000" b="1" dirty="0">
              <a:latin typeface="Aparajita" pitchFamily="18" charset="0"/>
              <a:cs typeface="Aparajita" pitchFamily="18" charset="0"/>
            </a:endParaRPr>
          </a:p>
        </p:txBody>
      </p:sp>
      <p:sp>
        <p:nvSpPr>
          <p:cNvPr id="4" name="Rectangle 3"/>
          <p:cNvSpPr/>
          <p:nvPr/>
        </p:nvSpPr>
        <p:spPr>
          <a:xfrm>
            <a:off x="838200" y="3733800"/>
            <a:ext cx="4572000" cy="1261884"/>
          </a:xfrm>
          <a:prstGeom prst="rect">
            <a:avLst/>
          </a:prstGeom>
        </p:spPr>
        <p:txBody>
          <a:bodyPr>
            <a:spAutoFit/>
          </a:bodyPr>
          <a:lstStyle/>
          <a:p>
            <a:r>
              <a:rPr lang="en-US" sz="4000" b="1" dirty="0" smtClean="0">
                <a:latin typeface="Aparajita" pitchFamily="18" charset="0"/>
                <a:cs typeface="Aparajita" pitchFamily="18" charset="0"/>
              </a:rPr>
              <a:t>2..Relational Operators:</a:t>
            </a:r>
          </a:p>
          <a:p>
            <a:r>
              <a:rPr lang="en-US" dirty="0" smtClean="0">
                <a:latin typeface="Aparajita" pitchFamily="18" charset="0"/>
                <a:cs typeface="Aparajita" pitchFamily="18" charset="0"/>
              </a:rPr>
              <a:t/>
            </a:r>
            <a:br>
              <a:rPr lang="en-US" dirty="0" smtClean="0">
                <a:latin typeface="Aparajita" pitchFamily="18" charset="0"/>
                <a:cs typeface="Aparajita" pitchFamily="18" charset="0"/>
              </a:rPr>
            </a:br>
            <a:endParaRPr lang="en-US" dirty="0">
              <a:latin typeface="Aparajita" pitchFamily="18" charset="0"/>
              <a:cs typeface="Aparajita" pitchFamily="18" charset="0"/>
            </a:endParaRPr>
          </a:p>
        </p:txBody>
      </p:sp>
      <p:sp>
        <p:nvSpPr>
          <p:cNvPr id="5" name="Rectangle 4"/>
          <p:cNvSpPr/>
          <p:nvPr/>
        </p:nvSpPr>
        <p:spPr>
          <a:xfrm>
            <a:off x="838200" y="4419600"/>
            <a:ext cx="3956532" cy="707886"/>
          </a:xfrm>
          <a:prstGeom prst="rect">
            <a:avLst/>
          </a:prstGeom>
        </p:spPr>
        <p:txBody>
          <a:bodyPr wrap="none">
            <a:spAutoFit/>
          </a:bodyPr>
          <a:lstStyle/>
          <a:p>
            <a:r>
              <a:rPr lang="en-US" sz="4000" b="1" dirty="0" smtClean="0">
                <a:latin typeface="Aparajita" pitchFamily="18" charset="0"/>
                <a:cs typeface="Aparajita" pitchFamily="18" charset="0"/>
              </a:rPr>
              <a:t>3..Logical Operators:</a:t>
            </a:r>
            <a:endParaRPr lang="en-US" sz="4000" b="1" dirty="0">
              <a:latin typeface="Aparajita" pitchFamily="18" charset="0"/>
              <a:cs typeface="Aparajita" pitchFamily="18" charset="0"/>
            </a:endParaRPr>
          </a:p>
        </p:txBody>
      </p:sp>
      <p:sp>
        <p:nvSpPr>
          <p:cNvPr id="6" name="Rectangle 5"/>
          <p:cNvSpPr/>
          <p:nvPr/>
        </p:nvSpPr>
        <p:spPr>
          <a:xfrm>
            <a:off x="914400" y="5181600"/>
            <a:ext cx="4711546" cy="707886"/>
          </a:xfrm>
          <a:prstGeom prst="rect">
            <a:avLst/>
          </a:prstGeom>
        </p:spPr>
        <p:txBody>
          <a:bodyPr wrap="none">
            <a:spAutoFit/>
          </a:bodyPr>
          <a:lstStyle/>
          <a:p>
            <a:r>
              <a:rPr lang="en-US" sz="4000" b="1" dirty="0" smtClean="0">
                <a:latin typeface="Aparajita" pitchFamily="18" charset="0"/>
                <a:cs typeface="Aparajita" pitchFamily="18" charset="0"/>
              </a:rPr>
              <a:t>4..Assignment Operators:</a:t>
            </a:r>
            <a:endParaRPr lang="en-US" sz="4000" b="1" dirty="0">
              <a:latin typeface="Aparajita" pitchFamily="18" charset="0"/>
              <a:cs typeface="Aparajita" pitchFamily="18" charset="0"/>
            </a:endParaRPr>
          </a:p>
        </p:txBody>
      </p:sp>
      <p:sp>
        <p:nvSpPr>
          <p:cNvPr id="7" name="Rectangle 6"/>
          <p:cNvSpPr/>
          <p:nvPr/>
        </p:nvSpPr>
        <p:spPr>
          <a:xfrm>
            <a:off x="838200" y="6019800"/>
            <a:ext cx="7273145" cy="707886"/>
          </a:xfrm>
          <a:prstGeom prst="rect">
            <a:avLst/>
          </a:prstGeom>
        </p:spPr>
        <p:txBody>
          <a:bodyPr wrap="none">
            <a:spAutoFit/>
          </a:bodyPr>
          <a:lstStyle/>
          <a:p>
            <a:r>
              <a:rPr lang="en-US" sz="4000" b="1" dirty="0" smtClean="0">
                <a:latin typeface="Aparajita" pitchFamily="18" charset="0"/>
                <a:cs typeface="Aparajita" pitchFamily="18" charset="0"/>
              </a:rPr>
              <a:t>5..Increment and Decrement Operators:</a:t>
            </a:r>
            <a:endParaRPr lang="en-US" sz="4000" b="1" dirty="0">
              <a:latin typeface="Aparajita" pitchFamily="18" charset="0"/>
              <a:cs typeface="Aparajita" pitchFamily="18" charset="0"/>
            </a:endParaRP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28600"/>
            <a:ext cx="7696200" cy="1446550"/>
          </a:xfrm>
          <a:prstGeom prst="rect">
            <a:avLst/>
          </a:prstGeom>
          <a:noFill/>
        </p:spPr>
        <p:txBody>
          <a:bodyPr wrap="square" rtlCol="0">
            <a:spAutoFit/>
          </a:bodyPr>
          <a:lstStyle/>
          <a:p>
            <a:r>
              <a:rPr lang="en-US" sz="8800" dirty="0" smtClean="0">
                <a:solidFill>
                  <a:schemeClr val="accent6"/>
                </a:solidFill>
                <a:latin typeface="Algerian" pitchFamily="82" charset="0"/>
              </a:rPr>
              <a:t>Data type</a:t>
            </a:r>
            <a:endParaRPr lang="en-US" sz="8800" dirty="0">
              <a:solidFill>
                <a:schemeClr val="accent6"/>
              </a:solidFill>
              <a:latin typeface="Algerian" pitchFamily="82" charset="0"/>
            </a:endParaRPr>
          </a:p>
        </p:txBody>
      </p:sp>
      <p:sp>
        <p:nvSpPr>
          <p:cNvPr id="5" name="TextBox 4"/>
          <p:cNvSpPr txBox="1"/>
          <p:nvPr/>
        </p:nvSpPr>
        <p:spPr>
          <a:xfrm>
            <a:off x="533400" y="1066800"/>
            <a:ext cx="8610600" cy="5632311"/>
          </a:xfrm>
          <a:prstGeom prst="rect">
            <a:avLst/>
          </a:prstGeom>
          <a:noFill/>
        </p:spPr>
        <p:txBody>
          <a:bodyPr wrap="square" rtlCol="0">
            <a:spAutoFit/>
          </a:bodyPr>
          <a:lstStyle/>
          <a:p>
            <a:r>
              <a:rPr lang="en-US" sz="4000" dirty="0" smtClean="0">
                <a:latin typeface="Aparajita" pitchFamily="18" charset="0"/>
                <a:cs typeface="Aparajita" pitchFamily="18" charset="0"/>
              </a:rPr>
              <a:t>A data type is a type of data a variable can hold. All  variable use data type during declaration to restrict the type of data to bestored.Therefore,we can say that data type are used to tell the variables the type of data they can store .Whenever a variable can is defined in C++,the compiler allocates some memory for that variable on the data type with which it can be declared. Every data type requires a different amount of memory.</a:t>
            </a:r>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228600"/>
            <a:ext cx="6400800" cy="6863417"/>
          </a:xfrm>
          <a:prstGeom prst="rect">
            <a:avLst/>
          </a:prstGeom>
          <a:noFill/>
        </p:spPr>
        <p:txBody>
          <a:bodyPr wrap="square" rtlCol="0">
            <a:spAutoFit/>
          </a:bodyPr>
          <a:lstStyle/>
          <a:p>
            <a:r>
              <a:rPr lang="en-US" sz="8800" dirty="0" smtClean="0">
                <a:solidFill>
                  <a:schemeClr val="accent6">
                    <a:lumMod val="60000"/>
                    <a:lumOff val="40000"/>
                  </a:schemeClr>
                </a:solidFill>
                <a:latin typeface="Algerian" pitchFamily="82" charset="0"/>
              </a:rPr>
              <a:t>Basic Data Type of C++Language</a:t>
            </a:r>
            <a:endParaRPr lang="en-US" sz="8800" dirty="0">
              <a:solidFill>
                <a:schemeClr val="accent6">
                  <a:lumMod val="60000"/>
                  <a:lumOff val="40000"/>
                </a:schemeClr>
              </a:solidFill>
              <a:latin typeface="Algerian" pitchFamily="82" charset="0"/>
            </a:endParaRPr>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52401"/>
          <a:ext cx="8458200" cy="6248400"/>
        </p:xfrm>
        <a:graphic>
          <a:graphicData uri="http://schemas.openxmlformats.org/drawingml/2006/table">
            <a:tbl>
              <a:tblPr firstRow="1" bandRow="1">
                <a:tableStyleId>{5C22544A-7EE6-4342-B048-85BDC9FD1C3A}</a:tableStyleId>
              </a:tblPr>
              <a:tblGrid>
                <a:gridCol w="2819400"/>
                <a:gridCol w="2819400"/>
                <a:gridCol w="2819400"/>
              </a:tblGrid>
              <a:tr h="462047">
                <a:tc>
                  <a:txBody>
                    <a:bodyPr/>
                    <a:lstStyle/>
                    <a:p>
                      <a:r>
                        <a:rPr lang="en-US" dirty="0" smtClean="0"/>
                        <a:t>Data Type</a:t>
                      </a:r>
                      <a:endParaRPr lang="en-US" dirty="0"/>
                    </a:p>
                  </a:txBody>
                  <a:tcPr/>
                </a:tc>
                <a:tc>
                  <a:txBody>
                    <a:bodyPr/>
                    <a:lstStyle/>
                    <a:p>
                      <a:r>
                        <a:rPr lang="en-US" dirty="0" smtClean="0"/>
                        <a:t>Size</a:t>
                      </a:r>
                      <a:endParaRPr lang="en-US" dirty="0"/>
                    </a:p>
                  </a:txBody>
                  <a:tcPr/>
                </a:tc>
                <a:tc>
                  <a:txBody>
                    <a:bodyPr/>
                    <a:lstStyle/>
                    <a:p>
                      <a:r>
                        <a:rPr lang="en-US" dirty="0" smtClean="0"/>
                        <a:t>Description</a:t>
                      </a:r>
                      <a:endParaRPr lang="en-US" dirty="0"/>
                    </a:p>
                  </a:txBody>
                  <a:tcPr/>
                </a:tc>
              </a:tr>
              <a:tr h="934862">
                <a:tc>
                  <a:txBody>
                    <a:bodyPr/>
                    <a:lstStyle/>
                    <a:p>
                      <a:r>
                        <a:rPr lang="en-US" dirty="0" smtClean="0"/>
                        <a:t>int</a:t>
                      </a:r>
                      <a:endParaRPr lang="en-US" dirty="0"/>
                    </a:p>
                  </a:txBody>
                  <a:tcPr/>
                </a:tc>
                <a:tc>
                  <a:txBody>
                    <a:bodyPr/>
                    <a:lstStyle/>
                    <a:p>
                      <a:r>
                        <a:rPr lang="en-US" dirty="0" smtClean="0"/>
                        <a:t>2 byte</a:t>
                      </a:r>
                      <a:endParaRPr lang="en-US" dirty="0"/>
                    </a:p>
                  </a:txBody>
                  <a:tcPr/>
                </a:tc>
                <a:tc>
                  <a:txBody>
                    <a:bodyPr/>
                    <a:lstStyle/>
                    <a:p>
                      <a:r>
                        <a:rPr lang="en-US" dirty="0" smtClean="0"/>
                        <a:t>Store</a:t>
                      </a:r>
                      <a:r>
                        <a:rPr lang="en-US" baseline="0" dirty="0" smtClean="0"/>
                        <a:t> whole number, without decimal</a:t>
                      </a:r>
                      <a:endParaRPr lang="en-US" dirty="0"/>
                    </a:p>
                  </a:txBody>
                  <a:tcPr/>
                </a:tc>
              </a:tr>
              <a:tr h="1501652">
                <a:tc>
                  <a:txBody>
                    <a:bodyPr/>
                    <a:lstStyle/>
                    <a:p>
                      <a:r>
                        <a:rPr lang="en-US" dirty="0" smtClean="0"/>
                        <a:t>Char</a:t>
                      </a:r>
                      <a:endParaRPr lang="en-US" dirty="0"/>
                    </a:p>
                  </a:txBody>
                  <a:tcPr/>
                </a:tc>
                <a:tc>
                  <a:txBody>
                    <a:bodyPr/>
                    <a:lstStyle/>
                    <a:p>
                      <a:r>
                        <a:rPr lang="en-US" dirty="0" smtClean="0"/>
                        <a:t>1 byte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Store a single</a:t>
                      </a:r>
                      <a:r>
                        <a:rPr lang="en-US" baseline="0" dirty="0" smtClean="0"/>
                        <a:t> character/letter/number or ASCII value</a:t>
                      </a:r>
                      <a:endParaRPr lang="en-US" dirty="0" smtClean="0"/>
                    </a:p>
                    <a:p>
                      <a:endParaRPr lang="en-US" dirty="0"/>
                    </a:p>
                  </a:txBody>
                  <a:tcPr/>
                </a:tc>
              </a:tr>
              <a:tr h="1501652">
                <a:tc>
                  <a:txBody>
                    <a:bodyPr/>
                    <a:lstStyle/>
                    <a:p>
                      <a:r>
                        <a:rPr lang="en-US" dirty="0" smtClean="0"/>
                        <a:t>Float</a:t>
                      </a:r>
                      <a:endParaRPr lang="en-US" dirty="0"/>
                    </a:p>
                  </a:txBody>
                  <a:tcPr/>
                </a:tc>
                <a:tc>
                  <a:txBody>
                    <a:bodyPr/>
                    <a:lstStyle/>
                    <a:p>
                      <a:r>
                        <a:rPr lang="en-US" dirty="0" smtClean="0"/>
                        <a:t>4</a:t>
                      </a:r>
                      <a:r>
                        <a:rPr lang="en-US" baseline="0" dirty="0" smtClean="0"/>
                        <a:t> byte</a:t>
                      </a:r>
                      <a:endParaRPr lang="en-US" dirty="0"/>
                    </a:p>
                  </a:txBody>
                  <a:tcPr/>
                </a:tc>
                <a:tc>
                  <a:txBody>
                    <a:bodyPr/>
                    <a:lstStyle/>
                    <a:p>
                      <a:r>
                        <a:rPr lang="en-US" dirty="0" smtClean="0"/>
                        <a:t>Store fractional</a:t>
                      </a:r>
                      <a:r>
                        <a:rPr lang="en-US" baseline="0" dirty="0" smtClean="0"/>
                        <a:t> numbers, containing one or more decimal. Sufficient for storing 6-7 decimal digits</a:t>
                      </a:r>
                      <a:endParaRPr lang="en-US" dirty="0"/>
                    </a:p>
                  </a:txBody>
                  <a:tcPr/>
                </a:tc>
              </a:tr>
              <a:tr h="1848187">
                <a:tc>
                  <a:txBody>
                    <a:bodyPr/>
                    <a:lstStyle/>
                    <a:p>
                      <a:r>
                        <a:rPr lang="en-US" dirty="0" smtClean="0"/>
                        <a:t>Double</a:t>
                      </a:r>
                      <a:endParaRPr lang="en-US" dirty="0"/>
                    </a:p>
                  </a:txBody>
                  <a:tcPr/>
                </a:tc>
                <a:tc>
                  <a:txBody>
                    <a:bodyPr/>
                    <a:lstStyle/>
                    <a:p>
                      <a:r>
                        <a:rPr lang="en-US" dirty="0" smtClean="0"/>
                        <a:t>8 byte</a:t>
                      </a:r>
                      <a:endParaRPr lang="en-US" dirty="0"/>
                    </a:p>
                  </a:txBody>
                  <a:tcPr/>
                </a:tc>
                <a:tc>
                  <a:txBody>
                    <a:bodyPr/>
                    <a:lstStyle/>
                    <a:p>
                      <a:r>
                        <a:rPr lang="en-US" dirty="0" smtClean="0"/>
                        <a:t>Store</a:t>
                      </a:r>
                      <a:r>
                        <a:rPr lang="en-US" baseline="0" dirty="0" smtClean="0"/>
                        <a:t> fractiotional numbers, containing one or more decimals. Sufficient for storing 15 decimal digits.</a:t>
                      </a:r>
                      <a:endParaRPr lang="en-US" dirty="0"/>
                    </a:p>
                  </a:txBody>
                  <a:tcPr/>
                </a:tc>
              </a:tr>
            </a:tbl>
          </a:graphicData>
        </a:graphic>
      </p:graphicFrame>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0" y="685800"/>
            <a:ext cx="6858000" cy="523220"/>
          </a:xfrm>
          <a:prstGeom prst="rect">
            <a:avLst/>
          </a:prstGeom>
          <a:noFill/>
        </p:spPr>
        <p:txBody>
          <a:bodyPr wrap="square" rtlCol="0">
            <a:spAutoFit/>
          </a:bodyPr>
          <a:lstStyle/>
          <a:p>
            <a:endParaRPr lang="en-US" sz="2800" dirty="0" smtClean="0">
              <a:solidFill>
                <a:schemeClr val="accent1">
                  <a:lumMod val="40000"/>
                  <a:lumOff val="60000"/>
                </a:schemeClr>
              </a:solidFill>
              <a:latin typeface="Algerian" pitchFamily="82" charset="0"/>
            </a:endParaRPr>
          </a:p>
        </p:txBody>
      </p:sp>
      <p:sp>
        <p:nvSpPr>
          <p:cNvPr id="9" name="TextBox 8"/>
          <p:cNvSpPr txBox="1"/>
          <p:nvPr/>
        </p:nvSpPr>
        <p:spPr>
          <a:xfrm>
            <a:off x="990600" y="1447800"/>
            <a:ext cx="7924800" cy="523220"/>
          </a:xfrm>
          <a:prstGeom prst="rect">
            <a:avLst/>
          </a:prstGeom>
          <a:noFill/>
        </p:spPr>
        <p:txBody>
          <a:bodyPr wrap="square" rtlCol="0">
            <a:spAutoFit/>
          </a:bodyPr>
          <a:lstStyle/>
          <a:p>
            <a:endParaRPr lang="en-US" sz="2800" dirty="0">
              <a:latin typeface="Aparajita" pitchFamily="18" charset="0"/>
              <a:cs typeface="Aparajita" pitchFamily="18" charset="0"/>
            </a:endParaRPr>
          </a:p>
        </p:txBody>
      </p:sp>
      <p:sp>
        <p:nvSpPr>
          <p:cNvPr id="4" name="Rectangle 3"/>
          <p:cNvSpPr/>
          <p:nvPr/>
        </p:nvSpPr>
        <p:spPr>
          <a:xfrm>
            <a:off x="152400" y="228600"/>
            <a:ext cx="8686800" cy="2800767"/>
          </a:xfrm>
          <a:prstGeom prst="rect">
            <a:avLst/>
          </a:prstGeom>
        </p:spPr>
        <p:txBody>
          <a:bodyPr wrap="square">
            <a:spAutoFit/>
          </a:bodyPr>
          <a:lstStyle/>
          <a:p>
            <a:pPr algn="ctr" fontAlgn="base"/>
            <a:r>
              <a:rPr lang="en-IN" sz="8800" dirty="0" smtClean="0">
                <a:solidFill>
                  <a:schemeClr val="accent2">
                    <a:lumMod val="60000"/>
                    <a:lumOff val="40000"/>
                  </a:schemeClr>
                </a:solidFill>
                <a:latin typeface="Algerian" panose="04020705040A02060702" pitchFamily="82" charset="0"/>
              </a:rPr>
              <a:t>Function in C++</a:t>
            </a:r>
            <a:endParaRPr lang="en-IN" sz="8800" dirty="0">
              <a:solidFill>
                <a:schemeClr val="accent2">
                  <a:lumMod val="60000"/>
                  <a:lumOff val="40000"/>
                </a:schemeClr>
              </a:solidFill>
              <a:latin typeface="Algerian" panose="04020705040A02060702" pitchFamily="82" charset="0"/>
            </a:endParaRPr>
          </a:p>
        </p:txBody>
      </p:sp>
      <p:sp>
        <p:nvSpPr>
          <p:cNvPr id="5" name="Rectangle 4"/>
          <p:cNvSpPr/>
          <p:nvPr/>
        </p:nvSpPr>
        <p:spPr>
          <a:xfrm>
            <a:off x="228600" y="3048000"/>
            <a:ext cx="9067800" cy="4401205"/>
          </a:xfrm>
          <a:prstGeom prst="rect">
            <a:avLst/>
          </a:prstGeom>
        </p:spPr>
        <p:txBody>
          <a:bodyPr wrap="square">
            <a:spAutoFit/>
          </a:bodyPr>
          <a:lstStyle/>
          <a:p>
            <a:r>
              <a:rPr lang="en-US" sz="4000" dirty="0" smtClean="0">
                <a:solidFill>
                  <a:srgbClr val="FFFFFF"/>
                </a:solidFill>
                <a:latin typeface="Aparajita" pitchFamily="34" charset="0"/>
                <a:cs typeface="Aparajita" pitchFamily="34" charset="0"/>
              </a:rPr>
              <a:t>A function is a set of statements that takes input, does some specific computation,</a:t>
            </a:r>
            <a:r>
              <a:rPr lang="en-US" sz="4000" b="1" dirty="0" smtClean="0">
                <a:solidFill>
                  <a:srgbClr val="FFFFFF"/>
                </a:solidFill>
                <a:latin typeface="Aparajita" pitchFamily="34" charset="0"/>
                <a:cs typeface="Aparajita" pitchFamily="34" charset="0"/>
              </a:rPr>
              <a:t> </a:t>
            </a:r>
            <a:r>
              <a:rPr lang="en-US" sz="4000" dirty="0" smtClean="0">
                <a:solidFill>
                  <a:srgbClr val="FFFFFF"/>
                </a:solidFill>
                <a:latin typeface="Aparajita" pitchFamily="34" charset="0"/>
                <a:cs typeface="Aparajita" pitchFamily="34" charset="0"/>
              </a:rPr>
              <a:t>and produces output. The idea is to put some commonly or repeatedly</a:t>
            </a:r>
            <a:r>
              <a:rPr lang="en-US" sz="4000" b="1" dirty="0" smtClean="0">
                <a:solidFill>
                  <a:srgbClr val="FFFFFF"/>
                </a:solidFill>
                <a:latin typeface="Aparajita" pitchFamily="34" charset="0"/>
                <a:cs typeface="Aparajita" pitchFamily="34" charset="0"/>
              </a:rPr>
              <a:t> </a:t>
            </a:r>
            <a:r>
              <a:rPr lang="en-US" sz="4000" dirty="0" smtClean="0">
                <a:solidFill>
                  <a:srgbClr val="FFFFFF"/>
                </a:solidFill>
                <a:latin typeface="Aparajita" pitchFamily="34" charset="0"/>
                <a:cs typeface="Aparajita" pitchFamily="34" charset="0"/>
              </a:rPr>
              <a:t>done tasks together to make a </a:t>
            </a:r>
            <a:r>
              <a:rPr lang="en-US" sz="4000" b="1" dirty="0" smtClean="0">
                <a:solidFill>
                  <a:srgbClr val="FFFFFF"/>
                </a:solidFill>
                <a:latin typeface="Aparajita" pitchFamily="34" charset="0"/>
                <a:cs typeface="Aparajita" pitchFamily="34" charset="0"/>
              </a:rPr>
              <a:t>function </a:t>
            </a:r>
            <a:r>
              <a:rPr lang="en-US" sz="4000" dirty="0" smtClean="0">
                <a:solidFill>
                  <a:srgbClr val="FFFFFF"/>
                </a:solidFill>
                <a:latin typeface="Aparajita" pitchFamily="34" charset="0"/>
                <a:cs typeface="Aparajita" pitchFamily="34" charset="0"/>
              </a:rPr>
              <a:t>so that instead of writing the same code again and again for different inputs, we can call this function.</a:t>
            </a:r>
            <a:r>
              <a:rPr lang="en-US" sz="4000" dirty="0" smtClean="0">
                <a:latin typeface="Aparajita" pitchFamily="34" charset="0"/>
                <a:cs typeface="Aparajita" pitchFamily="34" charset="0"/>
              </a:rPr>
              <a:t/>
            </a:r>
            <a:br>
              <a:rPr lang="en-US" sz="4000" dirty="0" smtClean="0">
                <a:latin typeface="Aparajita" pitchFamily="34" charset="0"/>
                <a:cs typeface="Aparajita" pitchFamily="34" charset="0"/>
              </a:rPr>
            </a:br>
            <a:endParaRPr lang="en-IN" sz="4000" dirty="0">
              <a:latin typeface="Aparajita" pitchFamily="34" charset="0"/>
              <a:cs typeface="Aparajita" pitchFamily="34" charset="0"/>
            </a:endParaRP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6553200" cy="4154984"/>
          </a:xfrm>
          <a:prstGeom prst="rect">
            <a:avLst/>
          </a:prstGeom>
        </p:spPr>
        <p:txBody>
          <a:bodyPr wrap="square">
            <a:spAutoFit/>
          </a:bodyPr>
          <a:lstStyle/>
          <a:p>
            <a:r>
              <a:rPr lang="en-US" sz="8800" dirty="0" smtClean="0">
                <a:solidFill>
                  <a:schemeClr val="accent2">
                    <a:lumMod val="60000"/>
                    <a:lumOff val="40000"/>
                  </a:schemeClr>
                </a:solidFill>
                <a:latin typeface="Algerian" pitchFamily="82" charset="0"/>
              </a:rPr>
              <a:t>Syntax of function in C++</a:t>
            </a:r>
            <a:endParaRPr lang="en-US" sz="8800" dirty="0">
              <a:solidFill>
                <a:schemeClr val="accent2">
                  <a:lumMod val="60000"/>
                  <a:lumOff val="40000"/>
                </a:schemeClr>
              </a:solidFill>
              <a:latin typeface="Algerian" pitchFamily="82" charset="0"/>
            </a:endParaRPr>
          </a:p>
        </p:txBody>
      </p:sp>
      <p:sp>
        <p:nvSpPr>
          <p:cNvPr id="4" name="Rectangle 3"/>
          <p:cNvSpPr/>
          <p:nvPr/>
        </p:nvSpPr>
        <p:spPr>
          <a:xfrm>
            <a:off x="381000" y="4267200"/>
            <a:ext cx="8763000" cy="1938992"/>
          </a:xfrm>
          <a:prstGeom prst="rect">
            <a:avLst/>
          </a:prstGeom>
        </p:spPr>
        <p:txBody>
          <a:bodyPr wrap="square">
            <a:spAutoFit/>
          </a:bodyPr>
          <a:lstStyle/>
          <a:p>
            <a:r>
              <a:rPr lang="en-US" sz="4000" dirty="0" smtClean="0"/>
              <a:t>The syntax of a function declaration is </a:t>
            </a:r>
          </a:p>
          <a:p>
            <a:r>
              <a:rPr lang="en-US" sz="4000" dirty="0" smtClean="0"/>
              <a:t>return type_type function_name(</a:t>
            </a:r>
            <a:r>
              <a:rPr lang="en-US" sz="4000" dirty="0" err="1" smtClean="0"/>
              <a:t>parameter_list</a:t>
            </a:r>
            <a:r>
              <a:rPr lang="en-US" sz="4000" dirty="0" smtClean="0"/>
              <a:t>);</a:t>
            </a:r>
            <a:endParaRPr lang="en-US" sz="4000" dirty="0"/>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57400" y="228600"/>
            <a:ext cx="7086600" cy="523220"/>
          </a:xfrm>
          <a:prstGeom prst="rect">
            <a:avLst/>
          </a:prstGeom>
          <a:noFill/>
        </p:spPr>
        <p:txBody>
          <a:bodyPr wrap="square" rtlCol="0">
            <a:spAutoFit/>
          </a:bodyPr>
          <a:lstStyle/>
          <a:p>
            <a:endParaRPr lang="en-US" sz="2800" dirty="0">
              <a:solidFill>
                <a:schemeClr val="tx2">
                  <a:lumMod val="50000"/>
                </a:schemeClr>
              </a:solidFill>
              <a:latin typeface="Algerian" pitchFamily="82" charset="0"/>
            </a:endParaRPr>
          </a:p>
        </p:txBody>
      </p:sp>
      <p:sp>
        <p:nvSpPr>
          <p:cNvPr id="9" name="TextBox 8"/>
          <p:cNvSpPr txBox="1"/>
          <p:nvPr/>
        </p:nvSpPr>
        <p:spPr>
          <a:xfrm>
            <a:off x="762000" y="762000"/>
            <a:ext cx="7772400" cy="461665"/>
          </a:xfrm>
          <a:prstGeom prst="rect">
            <a:avLst/>
          </a:prstGeom>
          <a:noFill/>
        </p:spPr>
        <p:txBody>
          <a:bodyPr wrap="square" rtlCol="0">
            <a:spAutoFit/>
          </a:bodyPr>
          <a:lstStyle/>
          <a:p>
            <a:endParaRPr lang="en-US" sz="2400" dirty="0">
              <a:latin typeface="Aparajita" pitchFamily="18" charset="0"/>
              <a:cs typeface="Aparajita" pitchFamily="18" charset="0"/>
            </a:endParaRPr>
          </a:p>
        </p:txBody>
      </p:sp>
      <p:sp>
        <p:nvSpPr>
          <p:cNvPr id="10" name="TextBox 9"/>
          <p:cNvSpPr txBox="1"/>
          <p:nvPr/>
        </p:nvSpPr>
        <p:spPr>
          <a:xfrm>
            <a:off x="2667000" y="3352800"/>
            <a:ext cx="5029200" cy="400110"/>
          </a:xfrm>
          <a:prstGeom prst="rect">
            <a:avLst/>
          </a:prstGeom>
          <a:noFill/>
        </p:spPr>
        <p:txBody>
          <a:bodyPr wrap="square" rtlCol="0">
            <a:spAutoFit/>
          </a:bodyPr>
          <a:lstStyle/>
          <a:p>
            <a:endParaRPr lang="en-US" sz="2000" dirty="0">
              <a:solidFill>
                <a:schemeClr val="tx2">
                  <a:lumMod val="50000"/>
                </a:schemeClr>
              </a:solidFill>
              <a:latin typeface="Algerian" pitchFamily="82" charset="0"/>
            </a:endParaRPr>
          </a:p>
        </p:txBody>
      </p:sp>
      <p:sp>
        <p:nvSpPr>
          <p:cNvPr id="11" name="TextBox 10"/>
          <p:cNvSpPr txBox="1"/>
          <p:nvPr/>
        </p:nvSpPr>
        <p:spPr>
          <a:xfrm>
            <a:off x="1524000" y="3811012"/>
            <a:ext cx="5486400" cy="461665"/>
          </a:xfrm>
          <a:prstGeom prst="rect">
            <a:avLst/>
          </a:prstGeom>
          <a:noFill/>
        </p:spPr>
        <p:txBody>
          <a:bodyPr wrap="square" rtlCol="0">
            <a:spAutoFit/>
          </a:bodyPr>
          <a:lstStyle/>
          <a:p>
            <a:endParaRPr lang="en-US" sz="2400" dirty="0">
              <a:latin typeface="Aparajita" pitchFamily="18" charset="0"/>
              <a:cs typeface="Aparajita" pitchFamily="18" charset="0"/>
            </a:endParaRPr>
          </a:p>
        </p:txBody>
      </p:sp>
      <p:graphicFrame>
        <p:nvGraphicFramePr>
          <p:cNvPr id="6" name="Diagram 5"/>
          <p:cNvGraphicFramePr/>
          <p:nvPr/>
        </p:nvGraphicFramePr>
        <p:xfrm>
          <a:off x="990600" y="457200"/>
          <a:ext cx="66294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0"/>
            <a:ext cx="9296400" cy="1446550"/>
          </a:xfrm>
          <a:prstGeom prst="rect">
            <a:avLst/>
          </a:prstGeom>
          <a:noFill/>
        </p:spPr>
        <p:txBody>
          <a:bodyPr wrap="square" rtlCol="0">
            <a:spAutoFit/>
          </a:bodyPr>
          <a:lstStyle/>
          <a:p>
            <a:r>
              <a:rPr lang="en-US" sz="8800" dirty="0" smtClean="0">
                <a:solidFill>
                  <a:schemeClr val="accent5"/>
                </a:solidFill>
                <a:latin typeface="Algerian" pitchFamily="82" charset="0"/>
              </a:rPr>
              <a:t>User define </a:t>
            </a:r>
            <a:endParaRPr lang="en-US" sz="8800" dirty="0">
              <a:solidFill>
                <a:schemeClr val="accent5"/>
              </a:solidFill>
              <a:latin typeface="Algerian" pitchFamily="82" charset="0"/>
            </a:endParaRPr>
          </a:p>
        </p:txBody>
      </p:sp>
      <p:sp>
        <p:nvSpPr>
          <p:cNvPr id="7" name="Rectangle 6"/>
          <p:cNvSpPr/>
          <p:nvPr/>
        </p:nvSpPr>
        <p:spPr>
          <a:xfrm>
            <a:off x="3200400" y="2971800"/>
            <a:ext cx="1536068" cy="369332"/>
          </a:xfrm>
          <a:prstGeom prst="rect">
            <a:avLst/>
          </a:prstGeom>
        </p:spPr>
        <p:txBody>
          <a:bodyPr wrap="square">
            <a:spAutoFit/>
          </a:bodyPr>
          <a:lstStyle/>
          <a:p>
            <a:endParaRPr lang="en-US" dirty="0"/>
          </a:p>
        </p:txBody>
      </p:sp>
      <p:sp>
        <p:nvSpPr>
          <p:cNvPr id="8" name="Rectangle 7"/>
          <p:cNvSpPr/>
          <p:nvPr/>
        </p:nvSpPr>
        <p:spPr>
          <a:xfrm>
            <a:off x="304800" y="1295400"/>
            <a:ext cx="8534400" cy="5016758"/>
          </a:xfrm>
          <a:prstGeom prst="rect">
            <a:avLst/>
          </a:prstGeom>
        </p:spPr>
        <p:txBody>
          <a:bodyPr wrap="square">
            <a:spAutoFit/>
          </a:bodyPr>
          <a:lstStyle/>
          <a:p>
            <a:pPr marL="342900" indent="-342900">
              <a:buFont typeface="Wingdings" panose="05000000000000000000" pitchFamily="2" charset="2"/>
              <a:buChar char="Ø"/>
            </a:pPr>
            <a:r>
              <a:rPr lang="en-US" sz="4000" dirty="0" smtClean="0">
                <a:solidFill>
                  <a:srgbClr val="FFFFFF"/>
                </a:solidFill>
                <a:latin typeface="Aparajita" pitchFamily="34" charset="0"/>
                <a:cs typeface="Aparajita" pitchFamily="34" charset="0"/>
              </a:rPr>
              <a:t>These functions are part of a compiler package that is already defined and consists of a special function with special </a:t>
            </a:r>
            <a:r>
              <a:rPr lang="en-US" sz="4000" dirty="0" smtClean="0">
                <a:solidFill>
                  <a:srgbClr val="FFFFFF"/>
                </a:solidFill>
                <a:latin typeface="Aparajita" pitchFamily="34" charset="0"/>
                <a:cs typeface="Aparajita" pitchFamily="34" charset="0"/>
              </a:rPr>
              <a:t>and different </a:t>
            </a:r>
            <a:r>
              <a:rPr lang="en-US" sz="4000" dirty="0" smtClean="0">
                <a:solidFill>
                  <a:srgbClr val="FFFFFF"/>
                </a:solidFill>
                <a:latin typeface="Aparajita" pitchFamily="34" charset="0"/>
                <a:cs typeface="Aparajita" pitchFamily="34" charset="0"/>
              </a:rPr>
              <a:t>meanings.</a:t>
            </a:r>
          </a:p>
          <a:p>
            <a:pPr marL="342900" indent="-342900">
              <a:buFont typeface="Wingdings" panose="05000000000000000000" pitchFamily="2" charset="2"/>
              <a:buChar char="Ø"/>
            </a:pPr>
            <a:r>
              <a:rPr lang="en-US" sz="4000" dirty="0" smtClean="0">
                <a:solidFill>
                  <a:srgbClr val="FFFFFF"/>
                </a:solidFill>
                <a:latin typeface="Aparajita" pitchFamily="34" charset="0"/>
                <a:cs typeface="Aparajita" pitchFamily="34" charset="0"/>
              </a:rPr>
              <a:t>Built-in Function gives us an edge as we can directly use them without defining them whereas in the user-defined function we have to declare and define a function before using them. </a:t>
            </a:r>
            <a:r>
              <a:rPr lang="en-US" sz="4000" dirty="0" smtClean="0">
                <a:latin typeface="Aparajita" pitchFamily="34" charset="0"/>
                <a:cs typeface="Aparajita" pitchFamily="34" charset="0"/>
              </a:rPr>
              <a:t/>
            </a:r>
            <a:br>
              <a:rPr lang="en-US" sz="4000" dirty="0" smtClean="0">
                <a:latin typeface="Aparajita" pitchFamily="34" charset="0"/>
                <a:cs typeface="Aparajita" pitchFamily="34" charset="0"/>
              </a:rPr>
            </a:br>
            <a:endParaRPr lang="en-IN" sz="4000" dirty="0">
              <a:latin typeface="Aparajita" pitchFamily="34" charset="0"/>
              <a:cs typeface="Aparajita" pitchFamily="34" charset="0"/>
            </a:endParaRP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686800" cy="1446550"/>
          </a:xfrm>
          <a:prstGeom prst="rect">
            <a:avLst/>
          </a:prstGeom>
        </p:spPr>
        <p:txBody>
          <a:bodyPr wrap="square">
            <a:spAutoFit/>
          </a:bodyPr>
          <a:lstStyle/>
          <a:p>
            <a:r>
              <a:rPr lang="en-US" sz="8800" dirty="0" smtClean="0">
                <a:solidFill>
                  <a:schemeClr val="accent5"/>
                </a:solidFill>
                <a:latin typeface="Algerian" pitchFamily="82" charset="0"/>
              </a:rPr>
              <a:t>Library</a:t>
            </a:r>
            <a:endParaRPr lang="en-US" sz="8800" dirty="0" smtClean="0">
              <a:solidFill>
                <a:schemeClr val="accent5"/>
              </a:solidFill>
              <a:latin typeface="Algerian" pitchFamily="82" charset="0"/>
            </a:endParaRPr>
          </a:p>
        </p:txBody>
      </p:sp>
      <p:sp>
        <p:nvSpPr>
          <p:cNvPr id="3" name="Rectangle 2"/>
          <p:cNvSpPr/>
          <p:nvPr/>
        </p:nvSpPr>
        <p:spPr>
          <a:xfrm>
            <a:off x="0" y="1219200"/>
            <a:ext cx="8991600" cy="6247864"/>
          </a:xfrm>
          <a:prstGeom prst="rect">
            <a:avLst/>
          </a:prstGeom>
        </p:spPr>
        <p:txBody>
          <a:bodyPr wrap="square">
            <a:spAutoFit/>
          </a:bodyPr>
          <a:lstStyle/>
          <a:p>
            <a:pPr marL="342900" indent="-342900">
              <a:buFont typeface="Wingdings" panose="05000000000000000000" pitchFamily="2" charset="2"/>
              <a:buChar char="Ø"/>
            </a:pPr>
            <a:r>
              <a:rPr lang="en-US" sz="4000" dirty="0" smtClean="0">
                <a:solidFill>
                  <a:srgbClr val="FFFFFF"/>
                </a:solidFill>
                <a:latin typeface="Aparajita" pitchFamily="34" charset="0"/>
                <a:cs typeface="Aparajita" pitchFamily="34" charset="0"/>
              </a:rPr>
              <a:t>Library functions are also called “</a:t>
            </a:r>
            <a:r>
              <a:rPr lang="en-US" sz="4000" b="1" i="1" dirty="0" smtClean="0">
                <a:solidFill>
                  <a:srgbClr val="FFFFFF"/>
                </a:solidFill>
                <a:latin typeface="Aparajita" pitchFamily="34" charset="0"/>
                <a:cs typeface="Aparajita" pitchFamily="34" charset="0"/>
              </a:rPr>
              <a:t>built-in Functions</a:t>
            </a:r>
            <a:r>
              <a:rPr lang="en-US" sz="4000" dirty="0" smtClean="0">
                <a:solidFill>
                  <a:srgbClr val="FFFFFF"/>
                </a:solidFill>
                <a:latin typeface="Aparajita" pitchFamily="34" charset="0"/>
                <a:cs typeface="Aparajita" pitchFamily="34" charset="0"/>
              </a:rPr>
              <a:t>“. </a:t>
            </a:r>
          </a:p>
          <a:p>
            <a:pPr marL="342900" indent="-342900">
              <a:buFont typeface="Wingdings" panose="05000000000000000000" pitchFamily="2" charset="2"/>
              <a:buChar char="Ø"/>
            </a:pPr>
            <a:r>
              <a:rPr lang="en-US" sz="4000" dirty="0" smtClean="0">
                <a:solidFill>
                  <a:srgbClr val="FFFFFF"/>
                </a:solidFill>
                <a:latin typeface="Aparajita" pitchFamily="34" charset="0"/>
                <a:cs typeface="Aparajita" pitchFamily="34" charset="0"/>
              </a:rPr>
              <a:t>These functions are part of a compiler package that is already defined and consists of a special function with special and different meanings.</a:t>
            </a:r>
          </a:p>
          <a:p>
            <a:pPr marL="342900" indent="-342900">
              <a:buFont typeface="Wingdings" panose="05000000000000000000" pitchFamily="2" charset="2"/>
              <a:buChar char="Ø"/>
            </a:pPr>
            <a:r>
              <a:rPr lang="en-US" sz="4000" dirty="0" smtClean="0">
                <a:solidFill>
                  <a:srgbClr val="FFFFFF"/>
                </a:solidFill>
                <a:latin typeface="Aparajita" pitchFamily="34" charset="0"/>
                <a:cs typeface="Aparajita" pitchFamily="34" charset="0"/>
              </a:rPr>
              <a:t>Built-in Function gives us an edge as we can directly use them without defining them whereas in the user-defined function we have to declare and define a function before using them. </a:t>
            </a:r>
            <a:r>
              <a:rPr lang="en-US" sz="4000" dirty="0" smtClean="0">
                <a:latin typeface="Aparajita" pitchFamily="34" charset="0"/>
                <a:cs typeface="Aparajita" pitchFamily="34" charset="0"/>
              </a:rPr>
              <a:t/>
            </a:r>
            <a:br>
              <a:rPr lang="en-US" sz="4000" dirty="0" smtClean="0">
                <a:latin typeface="Aparajita" pitchFamily="34" charset="0"/>
                <a:cs typeface="Aparajita" pitchFamily="34" charset="0"/>
              </a:rPr>
            </a:br>
            <a:endParaRPr lang="en-IN" sz="4000" dirty="0">
              <a:latin typeface="Aparajita" pitchFamily="34" charset="0"/>
              <a:cs typeface="Aparajita" pitchFamily="34"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43000"/>
          </a:xfrm>
        </p:spPr>
        <p:txBody>
          <a:bodyPr/>
          <a:lstStyle/>
          <a:p>
            <a:pPr algn="ctr"/>
            <a:r>
              <a:rPr lang="en-US" sz="8800" dirty="0" smtClean="0">
                <a:solidFill>
                  <a:schemeClr val="accent3">
                    <a:lumMod val="60000"/>
                    <a:lumOff val="40000"/>
                  </a:schemeClr>
                </a:solidFill>
                <a:latin typeface="Algerian" pitchFamily="82" charset="0"/>
              </a:rPr>
              <a:t>Syntax of C++</a:t>
            </a:r>
            <a:endParaRPr lang="en-US" sz="8800" dirty="0">
              <a:solidFill>
                <a:schemeClr val="accent3">
                  <a:lumMod val="60000"/>
                  <a:lumOff val="40000"/>
                </a:schemeClr>
              </a:solidFill>
              <a:latin typeface="Algerian" pitchFamily="82" charset="0"/>
            </a:endParaRPr>
          </a:p>
        </p:txBody>
      </p:sp>
      <p:sp>
        <p:nvSpPr>
          <p:cNvPr id="3" name="Content Placeholder 2"/>
          <p:cNvSpPr>
            <a:spLocks noGrp="1"/>
          </p:cNvSpPr>
          <p:nvPr>
            <p:ph idx="1"/>
          </p:nvPr>
        </p:nvSpPr>
        <p:spPr>
          <a:xfrm>
            <a:off x="914400" y="2286000"/>
            <a:ext cx="7772400" cy="4572000"/>
          </a:xfrm>
        </p:spPr>
        <p:txBody>
          <a:bodyPr>
            <a:normAutofit/>
          </a:bodyPr>
          <a:lstStyle/>
          <a:p>
            <a:r>
              <a:rPr lang="en-US" sz="4000" dirty="0" smtClean="0">
                <a:latin typeface="Aparajita" pitchFamily="34" charset="0"/>
                <a:cs typeface="Aparajita" pitchFamily="34" charset="0"/>
              </a:rPr>
              <a:t>Formally, the  term  syntax  means  an  approved  set  of pre defined  protocols  or  rules that  we  need  to follow   while  working  in  a  programming  language ,C++  has  its  own  unique  syntax.</a:t>
            </a:r>
          </a:p>
          <a:p>
            <a:pPr>
              <a:buNone/>
            </a:pPr>
            <a:r>
              <a:rPr lang="en-US" sz="4000" dirty="0" smtClean="0">
                <a:latin typeface="Aparajita" pitchFamily="34" charset="0"/>
                <a:cs typeface="Aparajita" pitchFamily="34" charset="0"/>
              </a:rPr>
              <a:t>  </a:t>
            </a:r>
            <a:endParaRPr lang="en-US" sz="4000" dirty="0">
              <a:latin typeface="Aparajita" pitchFamily="34" charset="0"/>
              <a:cs typeface="Aparajita" pitchFamily="34" charset="0"/>
            </a:endParaRP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286000"/>
            <a:ext cx="7391400" cy="523220"/>
          </a:xfrm>
          <a:prstGeom prst="rect">
            <a:avLst/>
          </a:prstGeom>
        </p:spPr>
        <p:txBody>
          <a:bodyPr wrap="square">
            <a:spAutoFit/>
          </a:bodyPr>
          <a:lstStyle/>
          <a:p>
            <a:r>
              <a:rPr lang="en-US" sz="2800" dirty="0" smtClean="0">
                <a:latin typeface="Aparajita" pitchFamily="18" charset="0"/>
                <a:cs typeface="Aparajita" pitchFamily="18" charset="0"/>
              </a:rPr>
              <a:t> </a:t>
            </a:r>
            <a:endParaRPr lang="en-US" sz="2800" dirty="0">
              <a:latin typeface="Aparajita" pitchFamily="18" charset="0"/>
              <a:cs typeface="Aparajita" pitchFamily="18" charset="0"/>
            </a:endParaRPr>
          </a:p>
        </p:txBody>
      </p:sp>
      <p:sp>
        <p:nvSpPr>
          <p:cNvPr id="5" name="TextBox 4"/>
          <p:cNvSpPr txBox="1"/>
          <p:nvPr/>
        </p:nvSpPr>
        <p:spPr>
          <a:xfrm>
            <a:off x="2133600" y="304800"/>
            <a:ext cx="7391400" cy="461665"/>
          </a:xfrm>
          <a:prstGeom prst="rect">
            <a:avLst/>
          </a:prstGeom>
          <a:noFill/>
        </p:spPr>
        <p:txBody>
          <a:bodyPr wrap="square" rtlCol="0">
            <a:spAutoFit/>
          </a:bodyPr>
          <a:lstStyle/>
          <a:p>
            <a:r>
              <a:rPr lang="en-US" sz="2400" dirty="0" smtClean="0">
                <a:solidFill>
                  <a:schemeClr val="accent6">
                    <a:lumMod val="75000"/>
                  </a:schemeClr>
                </a:solidFill>
                <a:latin typeface="Algerian" pitchFamily="82" charset="0"/>
              </a:rPr>
              <a:t>Difference between C++ and C</a:t>
            </a:r>
            <a:endParaRPr lang="en-US" sz="2400" dirty="0">
              <a:solidFill>
                <a:schemeClr val="accent6">
                  <a:lumMod val="75000"/>
                </a:schemeClr>
              </a:solidFill>
              <a:latin typeface="Algerian" pitchFamily="82" charset="0"/>
            </a:endParaRPr>
          </a:p>
        </p:txBody>
      </p:sp>
      <p:graphicFrame>
        <p:nvGraphicFramePr>
          <p:cNvPr id="7" name="Table 6"/>
          <p:cNvGraphicFramePr>
            <a:graphicFrameLocks noGrp="1"/>
          </p:cNvGraphicFramePr>
          <p:nvPr/>
        </p:nvGraphicFramePr>
        <p:xfrm>
          <a:off x="1524000" y="1143000"/>
          <a:ext cx="6096000" cy="4937760"/>
        </p:xfrm>
        <a:graphic>
          <a:graphicData uri="http://schemas.openxmlformats.org/drawingml/2006/table">
            <a:tbl>
              <a:tblPr firstRow="1" bandRow="1">
                <a:tableStyleId>{00A15C55-8517-42AA-B614-E9B94910E393}</a:tableStyleId>
              </a:tblPr>
              <a:tblGrid>
                <a:gridCol w="3048000"/>
                <a:gridCol w="3048000"/>
              </a:tblGrid>
              <a:tr h="370840">
                <a:tc>
                  <a:txBody>
                    <a:bodyPr/>
                    <a:lstStyle/>
                    <a:p>
                      <a:r>
                        <a:rPr lang="en-US" sz="2400" dirty="0" smtClean="0">
                          <a:latin typeface="Algerian" pitchFamily="82" charset="0"/>
                        </a:rPr>
                        <a:t>C++</a:t>
                      </a:r>
                      <a:endParaRPr lang="en-US" sz="2400" dirty="0">
                        <a:latin typeface="Algerian" pitchFamily="82" charset="0"/>
                      </a:endParaRPr>
                    </a:p>
                  </a:txBody>
                  <a:tcPr/>
                </a:tc>
                <a:tc>
                  <a:txBody>
                    <a:bodyPr/>
                    <a:lstStyle/>
                    <a:p>
                      <a:r>
                        <a:rPr lang="en-US" sz="2400" dirty="0" smtClean="0">
                          <a:latin typeface="Algerian" pitchFamily="82" charset="0"/>
                        </a:rPr>
                        <a:t>C</a:t>
                      </a:r>
                      <a:endParaRPr lang="en-US" sz="2400" dirty="0">
                        <a:latin typeface="Algerian" pitchFamily="82" charset="0"/>
                      </a:endParaRPr>
                    </a:p>
                  </a:txBody>
                  <a:tcPr/>
                </a:tc>
              </a:tr>
              <a:tr h="370840">
                <a:tc>
                  <a:txBody>
                    <a:bodyPr/>
                    <a:lstStyle/>
                    <a:p>
                      <a:pPr lvl="0">
                        <a:buFont typeface="Wingdings" pitchFamily="2" charset="2"/>
                        <a:buNone/>
                      </a:pPr>
                      <a:r>
                        <a:rPr kumimoji="0" lang="en-US" sz="2400" b="0" i="0" kern="1200" dirty="0" smtClean="0">
                          <a:solidFill>
                            <a:schemeClr val="dk1"/>
                          </a:solidFill>
                          <a:latin typeface="Aparajita" pitchFamily="34" charset="0"/>
                          <a:ea typeface="+mn-ea"/>
                          <a:cs typeface="Aparajita" pitchFamily="34" charset="0"/>
                        </a:rPr>
                        <a:t>C is a structural as well as an object-oriented programming language.</a:t>
                      </a:r>
                    </a:p>
                  </a:txBody>
                  <a:tcPr/>
                </a:tc>
                <a:tc>
                  <a:txBody>
                    <a:bodyPr/>
                    <a:lstStyle/>
                    <a:p>
                      <a:pPr>
                        <a:buFont typeface="Wingdings" pitchFamily="2" charset="2"/>
                        <a:buNone/>
                      </a:pPr>
                      <a:r>
                        <a:rPr kumimoji="0" lang="en-US" sz="2400" b="0" i="0" kern="1200" dirty="0" smtClean="0">
                          <a:solidFill>
                            <a:schemeClr val="dk1"/>
                          </a:solidFill>
                          <a:latin typeface="Aparajita" pitchFamily="34" charset="0"/>
                          <a:ea typeface="+mn-ea"/>
                          <a:cs typeface="Aparajita" pitchFamily="34" charset="0"/>
                        </a:rPr>
                        <a:t>C is a structural or procedural programming language. </a:t>
                      </a:r>
                      <a:endParaRPr lang="en-US" sz="2400" dirty="0">
                        <a:latin typeface="Aparajita" pitchFamily="34" charset="0"/>
                        <a:cs typeface="Aparajita" pitchFamily="34" charset="0"/>
                      </a:endParaRPr>
                    </a:p>
                  </a:txBody>
                  <a:tcPr/>
                </a:tc>
              </a:tr>
              <a:tr h="1097280">
                <a:tc>
                  <a:txBody>
                    <a:bodyPr/>
                    <a:lstStyle/>
                    <a:p>
                      <a:r>
                        <a:rPr kumimoji="0" lang="en-US" sz="2400" b="0" i="0" kern="1200" dirty="0" smtClean="0">
                          <a:solidFill>
                            <a:schemeClr val="dk1"/>
                          </a:solidFill>
                          <a:latin typeface="Aparajita" pitchFamily="34" charset="0"/>
                          <a:ea typeface="+mn-ea"/>
                          <a:cs typeface="Aparajita" pitchFamily="34" charset="0"/>
                        </a:rPr>
                        <a:t>C++ was developed by Bjarne Stroustup in 1979.</a:t>
                      </a:r>
                    </a:p>
                  </a:txBody>
                  <a:tcPr/>
                </a:tc>
                <a:tc>
                  <a:txBody>
                    <a:bodyPr/>
                    <a:lstStyle/>
                    <a:p>
                      <a:r>
                        <a:rPr kumimoji="0" lang="en-US" sz="2400" b="0" i="0" kern="1200" dirty="0" smtClean="0">
                          <a:solidFill>
                            <a:schemeClr val="dk1"/>
                          </a:solidFill>
                          <a:latin typeface="Aparajita" pitchFamily="34" charset="0"/>
                          <a:ea typeface="+mn-ea"/>
                          <a:cs typeface="Aparajita" pitchFamily="34" charset="0"/>
                        </a:rPr>
                        <a:t>C was developed by scientist Dennis Ritchie in 1972 at Bell Laboratories.</a:t>
                      </a:r>
                      <a:endParaRPr lang="en-US" sz="2400" dirty="0">
                        <a:latin typeface="Aparajita" pitchFamily="34" charset="0"/>
                        <a:cs typeface="Aparajita" pitchFamily="34" charset="0"/>
                      </a:endParaRPr>
                    </a:p>
                  </a:txBody>
                  <a:tcPr/>
                </a:tc>
              </a:tr>
              <a:tr h="370840">
                <a:tc>
                  <a:txBody>
                    <a:bodyPr/>
                    <a:lstStyle/>
                    <a:p>
                      <a:r>
                        <a:rPr kumimoji="0" lang="en-US" sz="2400" b="0" i="0" kern="1200" dirty="0" smtClean="0">
                          <a:solidFill>
                            <a:schemeClr val="dk1"/>
                          </a:solidFill>
                          <a:latin typeface="Aparajita" pitchFamily="34" charset="0"/>
                          <a:ea typeface="+mn-ea"/>
                          <a:cs typeface="Aparajita" pitchFamily="34" charset="0"/>
                        </a:rPr>
                        <a:t>C++ contains 63 keywords.</a:t>
                      </a:r>
                    </a:p>
                  </a:txBody>
                  <a:tcPr/>
                </a:tc>
                <a:tc>
                  <a:txBody>
                    <a:bodyPr/>
                    <a:lstStyle/>
                    <a:p>
                      <a:r>
                        <a:rPr kumimoji="0" lang="en-US" sz="2400" b="0" i="0" kern="1200" dirty="0" smtClean="0">
                          <a:solidFill>
                            <a:schemeClr val="dk1"/>
                          </a:solidFill>
                          <a:latin typeface="Aparajita" pitchFamily="34" charset="0"/>
                          <a:ea typeface="+mn-ea"/>
                          <a:cs typeface="Aparajita" pitchFamily="34" charset="0"/>
                        </a:rPr>
                        <a:t>C contains 32 keywords</a:t>
                      </a:r>
                      <a:endParaRPr lang="en-US" sz="2400" dirty="0">
                        <a:latin typeface="Aparajita" pitchFamily="34" charset="0"/>
                        <a:cs typeface="Aparajita" pitchFamily="34" charset="0"/>
                      </a:endParaRPr>
                    </a:p>
                  </a:txBody>
                  <a:tcPr/>
                </a:tc>
              </a:tr>
              <a:tr h="370840">
                <a:tc>
                  <a:txBody>
                    <a:bodyPr/>
                    <a:lstStyle/>
                    <a:p>
                      <a:r>
                        <a:rPr kumimoji="0" lang="en-US" sz="2400" b="0" i="0" kern="1200" dirty="0" smtClean="0">
                          <a:solidFill>
                            <a:schemeClr val="dk1"/>
                          </a:solidFill>
                          <a:latin typeface="Aparajita" pitchFamily="34" charset="0"/>
                          <a:ea typeface="+mn-ea"/>
                          <a:cs typeface="Aparajita" pitchFamily="34" charset="0"/>
                        </a:rPr>
                        <a:t>&lt;iostream.h&gt; header file is used by C++ language</a:t>
                      </a:r>
                    </a:p>
                  </a:txBody>
                  <a:tcPr/>
                </a:tc>
                <a:tc>
                  <a:txBody>
                    <a:bodyPr/>
                    <a:lstStyle/>
                    <a:p>
                      <a:r>
                        <a:rPr kumimoji="0" lang="en-US" sz="2400" b="0" i="0" kern="1200" dirty="0" smtClean="0">
                          <a:solidFill>
                            <a:schemeClr val="dk1"/>
                          </a:solidFill>
                          <a:latin typeface="Aparajita" pitchFamily="34" charset="0"/>
                          <a:ea typeface="+mn-ea"/>
                          <a:cs typeface="Aparajita" pitchFamily="34" charset="0"/>
                        </a:rPr>
                        <a:t>&lt;stdio.h&gt; header file is used by C language</a:t>
                      </a:r>
                      <a:endParaRPr lang="en-US" sz="2400" dirty="0">
                        <a:latin typeface="Aparajita" pitchFamily="34" charset="0"/>
                        <a:cs typeface="Aparajita" pitchFamily="34" charset="0"/>
                      </a:endParaRPr>
                    </a:p>
                  </a:txBody>
                  <a:tcPr/>
                </a:tc>
              </a:tr>
              <a:tr h="370840">
                <a:tc>
                  <a:txBody>
                    <a:bodyPr/>
                    <a:lstStyle/>
                    <a:p>
                      <a:r>
                        <a:rPr kumimoji="0" lang="en-US" sz="2400" b="0" i="0" kern="1200" dirty="0" smtClean="0">
                          <a:solidFill>
                            <a:schemeClr val="dk1"/>
                          </a:solidFill>
                          <a:latin typeface="Aparajita" pitchFamily="34" charset="0"/>
                          <a:ea typeface="+mn-ea"/>
                          <a:cs typeface="Aparajita" pitchFamily="34" charset="0"/>
                        </a:rPr>
                        <a:t>C doesn’t support inline function</a:t>
                      </a:r>
                    </a:p>
                  </a:txBody>
                  <a:tcPr/>
                </a:tc>
                <a:tc>
                  <a:txBody>
                    <a:bodyPr/>
                    <a:lstStyle/>
                    <a:p>
                      <a:r>
                        <a:rPr kumimoji="0" lang="en-US" sz="2400" b="0" i="0" kern="1200" dirty="0" smtClean="0">
                          <a:solidFill>
                            <a:schemeClr val="dk1"/>
                          </a:solidFill>
                          <a:latin typeface="Aparajita" pitchFamily="34" charset="0"/>
                          <a:ea typeface="+mn-ea"/>
                          <a:cs typeface="Aparajita" pitchFamily="34" charset="0"/>
                        </a:rPr>
                        <a:t>C++ support inline function</a:t>
                      </a:r>
                      <a:endParaRPr lang="en-US" sz="2400" dirty="0">
                        <a:latin typeface="Aparajita" pitchFamily="34" charset="0"/>
                        <a:cs typeface="Aparajita" pitchFamily="34" charset="0"/>
                      </a:endParaRPr>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676400"/>
            <a:ext cx="8763000" cy="1446550"/>
          </a:xfrm>
          <a:prstGeom prst="rect">
            <a:avLst/>
          </a:prstGeom>
          <a:noFill/>
        </p:spPr>
        <p:txBody>
          <a:bodyPr wrap="square" rtlCol="0">
            <a:spAutoFit/>
          </a:bodyPr>
          <a:lstStyle/>
          <a:p>
            <a:r>
              <a:rPr lang="en-US" sz="8800" dirty="0" smtClean="0">
                <a:solidFill>
                  <a:srgbClr val="00B050"/>
                </a:solidFill>
                <a:latin typeface="Algerian" pitchFamily="82" charset="0"/>
              </a:rPr>
              <a:t> </a:t>
            </a:r>
            <a:r>
              <a:rPr lang="en-US" sz="8800" dirty="0" smtClean="0">
                <a:solidFill>
                  <a:schemeClr val="accent5">
                    <a:lumMod val="40000"/>
                    <a:lumOff val="60000"/>
                  </a:schemeClr>
                </a:solidFill>
                <a:latin typeface="Algerian" pitchFamily="82" charset="0"/>
              </a:rPr>
              <a:t>Thank   you</a:t>
            </a:r>
            <a:endParaRPr lang="en-US" sz="8800" dirty="0">
              <a:solidFill>
                <a:schemeClr val="accent5">
                  <a:lumMod val="40000"/>
                  <a:lumOff val="60000"/>
                </a:schemeClr>
              </a:solidFill>
              <a:latin typeface="Algerian" pitchFamily="82" charset="0"/>
            </a:endParaRPr>
          </a:p>
        </p:txBody>
      </p:sp>
      <p:sp>
        <p:nvSpPr>
          <p:cNvPr id="3" name="Smiley Face 2"/>
          <p:cNvSpPr/>
          <p:nvPr/>
        </p:nvSpPr>
        <p:spPr>
          <a:xfrm>
            <a:off x="3657600" y="3505200"/>
            <a:ext cx="1828800" cy="1524000"/>
          </a:xfrm>
          <a:prstGeom prst="smileyFace">
            <a:avLst/>
          </a:prstGeom>
          <a:solidFill>
            <a:srgbClr val="FFFF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50800" dist="38100" dir="2700000" algn="tl" rotWithShape="0">
                  <a:prstClr val="black">
                    <a:alpha val="40000"/>
                  </a:prstClr>
                </a:outerShdw>
                <a:reflection blurRad="6350" stA="55000" endA="300" endPos="45500" dir="5400000" sy="-100000" algn="bl" rotWithShape="0"/>
              </a:effectLst>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81000" y="152400"/>
          <a:ext cx="85344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371600"/>
            <a:ext cx="7543800" cy="4154984"/>
          </a:xfrm>
          <a:prstGeom prst="rect">
            <a:avLst/>
          </a:prstGeom>
        </p:spPr>
        <p:txBody>
          <a:bodyPr wrap="square">
            <a:spAutoFit/>
          </a:bodyPr>
          <a:lstStyle/>
          <a:p>
            <a:r>
              <a:rPr lang="en-US" sz="8800" dirty="0" smtClean="0">
                <a:solidFill>
                  <a:schemeClr val="accent2">
                    <a:lumMod val="50000"/>
                  </a:schemeClr>
                </a:solidFill>
                <a:latin typeface="Algerian" pitchFamily="82" charset="0"/>
              </a:rPr>
              <a:t>Advantage  of C++ language</a:t>
            </a:r>
            <a:endParaRPr lang="en-US" sz="8800" dirty="0">
              <a:solidFill>
                <a:schemeClr val="accent2">
                  <a:lumMod val="50000"/>
                </a:schemeClr>
              </a:solidFill>
              <a:latin typeface="Algerian" pitchFamily="82" charset="0"/>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164134"/>
            <a:ext cx="7620000" cy="5632311"/>
          </a:xfrm>
          <a:prstGeom prst="rect">
            <a:avLst/>
          </a:prstGeom>
          <a:noFill/>
        </p:spPr>
        <p:txBody>
          <a:bodyPr wrap="square" rtlCol="0">
            <a:spAutoFit/>
          </a:bodyPr>
          <a:lstStyle/>
          <a:p>
            <a:pPr marL="342900" indent="-342900">
              <a:buFont typeface="+mj-lt"/>
              <a:buAutoNum type="arabicPeriod"/>
            </a:pPr>
            <a:r>
              <a:rPr lang="en-US" sz="4000" dirty="0" smtClean="0">
                <a:latin typeface="Aparajita" pitchFamily="34" charset="0"/>
                <a:cs typeface="Aparajita" pitchFamily="34" charset="0"/>
              </a:rPr>
              <a:t>C++ has main focus is an object and manipulations around these object.</a:t>
            </a:r>
          </a:p>
          <a:p>
            <a:pPr marL="342900" indent="-342900">
              <a:buFont typeface="+mj-lt"/>
              <a:buAutoNum type="arabicPeriod"/>
            </a:pPr>
            <a:r>
              <a:rPr lang="en-US" sz="4000" dirty="0" smtClean="0">
                <a:latin typeface="Aparajita" pitchFamily="34" charset="0"/>
                <a:cs typeface="Aparajita" pitchFamily="34" charset="0"/>
              </a:rPr>
              <a:t>The compilation and execution time of a C++ program is much faster than most general purpose progarmming language.</a:t>
            </a:r>
          </a:p>
          <a:p>
            <a:pPr marL="342900" indent="-342900">
              <a:buFont typeface="+mj-lt"/>
              <a:buAutoNum type="arabicPeriod"/>
            </a:pPr>
            <a:r>
              <a:rPr lang="en-US" sz="4000" dirty="0" smtClean="0">
                <a:latin typeface="Aparajita" pitchFamily="34" charset="0"/>
                <a:cs typeface="Aparajita" pitchFamily="34" charset="0"/>
              </a:rPr>
              <a:t>Unlike other programming language where no compilation is required,every C++ code has to be first complied to a low level language and then executed.</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7924800" cy="3785652"/>
          </a:xfrm>
          <a:prstGeom prst="rect">
            <a:avLst/>
          </a:prstGeom>
        </p:spPr>
        <p:txBody>
          <a:bodyPr wrap="square">
            <a:spAutoFit/>
          </a:bodyPr>
          <a:lstStyle/>
          <a:p>
            <a:pPr marL="342900" indent="-342900"/>
            <a:r>
              <a:rPr lang="en-US" sz="4000" dirty="0" smtClean="0">
                <a:latin typeface="Aparajita" pitchFamily="18" charset="0"/>
                <a:cs typeface="Aparajita" pitchFamily="18" charset="0"/>
              </a:rPr>
              <a:t>4.C++ also supports pointers which are often not available in other programming languages.</a:t>
            </a:r>
          </a:p>
          <a:p>
            <a:pPr marL="342900" indent="-342900"/>
            <a:r>
              <a:rPr lang="en-US" sz="4000" dirty="0" smtClean="0">
                <a:latin typeface="Aparajita" pitchFamily="18" charset="0"/>
                <a:cs typeface="Aparajita" pitchFamily="18" charset="0"/>
              </a:rPr>
              <a:t>5.The C++ Standard Template Library </a:t>
            </a:r>
            <a:br>
              <a:rPr lang="en-US" sz="4000" dirty="0" smtClean="0">
                <a:latin typeface="Aparajita" pitchFamily="18" charset="0"/>
                <a:cs typeface="Aparajita" pitchFamily="18" charset="0"/>
              </a:rPr>
            </a:br>
            <a:r>
              <a:rPr lang="en-US" sz="4000" dirty="0" smtClean="0">
                <a:latin typeface="Aparajita" pitchFamily="18" charset="0"/>
                <a:cs typeface="Aparajita" pitchFamily="18" charset="0"/>
              </a:rPr>
              <a:t>(STL) has many function available to help write code quickly.</a:t>
            </a:r>
            <a:endParaRPr lang="en-US" sz="4000" dirty="0">
              <a:latin typeface="Aparajita" pitchFamily="18" charset="0"/>
              <a:cs typeface="Aparajita" pitchFamily="18" charset="0"/>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839200" cy="4154984"/>
          </a:xfrm>
          <a:prstGeom prst="rect">
            <a:avLst/>
          </a:prstGeom>
          <a:noFill/>
        </p:spPr>
        <p:txBody>
          <a:bodyPr wrap="square" rtlCol="0">
            <a:spAutoFit/>
          </a:bodyPr>
          <a:lstStyle/>
          <a:p>
            <a:r>
              <a:rPr lang="en-US" sz="8800" dirty="0" smtClean="0">
                <a:solidFill>
                  <a:srgbClr val="FFFF00"/>
                </a:solidFill>
                <a:latin typeface="Algerian" pitchFamily="82" charset="0"/>
              </a:rPr>
              <a:t>Disadvantage of  C++ Language</a:t>
            </a:r>
            <a:endParaRPr lang="en-US" sz="8800" dirty="0">
              <a:solidFill>
                <a:srgbClr val="FFFF00"/>
              </a:solidFill>
              <a:latin typeface="Algerian" pitchFamily="82" charset="0"/>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2110</TotalTime>
  <Words>1399</Words>
  <Application>Microsoft Office PowerPoint</Application>
  <PresentationFormat>On-screen Show (4:3)</PresentationFormat>
  <Paragraphs>191</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Metro</vt:lpstr>
      <vt:lpstr>Slide 1</vt:lpstr>
      <vt:lpstr>Slide 2</vt:lpstr>
      <vt:lpstr>Slide 3</vt:lpstr>
      <vt:lpstr>Syntax of C++</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Gehu</dc:creator>
  <cp:lastModifiedBy>Gehu</cp:lastModifiedBy>
  <cp:revision>174</cp:revision>
  <dcterms:created xsi:type="dcterms:W3CDTF">2023-11-02T09:43:13Z</dcterms:created>
  <dcterms:modified xsi:type="dcterms:W3CDTF">2023-11-17T07:13:48Z</dcterms:modified>
</cp:coreProperties>
</file>