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43"/>
  </p:notesMasterIdLst>
  <p:sldIdLst>
    <p:sldId id="256" r:id="rId2"/>
    <p:sldId id="258" r:id="rId3"/>
    <p:sldId id="270" r:id="rId4"/>
    <p:sldId id="269" r:id="rId5"/>
    <p:sldId id="259" r:id="rId6"/>
    <p:sldId id="272" r:id="rId7"/>
    <p:sldId id="260" r:id="rId8"/>
    <p:sldId id="261" r:id="rId9"/>
    <p:sldId id="262" r:id="rId10"/>
    <p:sldId id="271" r:id="rId11"/>
    <p:sldId id="263" r:id="rId12"/>
    <p:sldId id="264" r:id="rId13"/>
    <p:sldId id="265" r:id="rId14"/>
    <p:sldId id="266" r:id="rId15"/>
    <p:sldId id="267" r:id="rId16"/>
    <p:sldId id="282" r:id="rId17"/>
    <p:sldId id="268" r:id="rId18"/>
    <p:sldId id="257" r:id="rId19"/>
    <p:sldId id="274" r:id="rId20"/>
    <p:sldId id="273" r:id="rId21"/>
    <p:sldId id="275" r:id="rId22"/>
    <p:sldId id="276" r:id="rId23"/>
    <p:sldId id="277" r:id="rId24"/>
    <p:sldId id="278" r:id="rId25"/>
    <p:sldId id="279" r:id="rId26"/>
    <p:sldId id="280"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588" autoAdjust="0"/>
    <p:restoredTop sz="93537" autoAdjust="0"/>
  </p:normalViewPr>
  <p:slideViewPr>
    <p:cSldViewPr>
      <p:cViewPr>
        <p:scale>
          <a:sx n="100" d="100"/>
          <a:sy n="100" d="100"/>
        </p:scale>
        <p:origin x="-1483" y="-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992B37-3CF6-493F-849F-EC6258780A30}"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en-US"/>
        </a:p>
      </dgm:t>
    </dgm:pt>
    <dgm:pt modelId="{5BE9423E-8C0F-4142-B766-10494271C8C2}">
      <dgm:prSet custT="1"/>
      <dgm:spPr/>
      <dgm:t>
        <a:bodyPr/>
        <a:lstStyle/>
        <a:p>
          <a:pPr rtl="0"/>
          <a:r>
            <a:rPr lang="en-US" sz="1600" dirty="0" smtClean="0">
              <a:solidFill>
                <a:schemeClr val="accent4">
                  <a:lumMod val="50000"/>
                </a:schemeClr>
              </a:solidFill>
            </a:rPr>
            <a:t>#include&lt;isostream&gt;</a:t>
          </a:r>
          <a:endParaRPr lang="en-US" sz="1600" dirty="0">
            <a:solidFill>
              <a:schemeClr val="accent4">
                <a:lumMod val="50000"/>
              </a:schemeClr>
            </a:solidFill>
          </a:endParaRPr>
        </a:p>
      </dgm:t>
    </dgm:pt>
    <dgm:pt modelId="{F082F2DB-4337-43BB-AE17-0AAD571AC049}" type="parTrans" cxnId="{1BB15541-CE10-4683-B5BB-D22CA6F87980}">
      <dgm:prSet/>
      <dgm:spPr/>
      <dgm:t>
        <a:bodyPr/>
        <a:lstStyle/>
        <a:p>
          <a:endParaRPr lang="en-US"/>
        </a:p>
      </dgm:t>
    </dgm:pt>
    <dgm:pt modelId="{6080C04A-3382-45F9-8C8E-BF7AC0C18240}" type="sibTrans" cxnId="{1BB15541-CE10-4683-B5BB-D22CA6F87980}">
      <dgm:prSet/>
      <dgm:spPr/>
      <dgm:t>
        <a:bodyPr/>
        <a:lstStyle/>
        <a:p>
          <a:endParaRPr lang="en-US"/>
        </a:p>
      </dgm:t>
    </dgm:pt>
    <dgm:pt modelId="{EC99FEE7-AFAF-4BAD-A023-0D2AB50EE55E}">
      <dgm:prSet custT="1"/>
      <dgm:spPr/>
      <dgm:t>
        <a:bodyPr/>
        <a:lstStyle/>
        <a:p>
          <a:pPr rtl="0"/>
          <a:r>
            <a:rPr lang="en-US" sz="1600" dirty="0" smtClean="0">
              <a:solidFill>
                <a:schemeClr val="accent4">
                  <a:lumMod val="50000"/>
                </a:schemeClr>
              </a:solidFill>
            </a:rPr>
            <a:t>Using namespace std;</a:t>
          </a:r>
          <a:endParaRPr lang="en-US" sz="1600" dirty="0">
            <a:solidFill>
              <a:schemeClr val="accent4">
                <a:lumMod val="50000"/>
              </a:schemeClr>
            </a:solidFill>
          </a:endParaRPr>
        </a:p>
      </dgm:t>
    </dgm:pt>
    <dgm:pt modelId="{1B3C132D-87FC-4126-AF32-613CC40B26DB}" type="parTrans" cxnId="{1573B0CD-283B-449B-B244-D37A79944BC3}">
      <dgm:prSet/>
      <dgm:spPr/>
      <dgm:t>
        <a:bodyPr/>
        <a:lstStyle/>
        <a:p>
          <a:endParaRPr lang="en-US"/>
        </a:p>
      </dgm:t>
    </dgm:pt>
    <dgm:pt modelId="{59D180B7-7E49-4F96-927C-1705822132AB}" type="sibTrans" cxnId="{1573B0CD-283B-449B-B244-D37A79944BC3}">
      <dgm:prSet/>
      <dgm:spPr/>
      <dgm:t>
        <a:bodyPr/>
        <a:lstStyle/>
        <a:p>
          <a:endParaRPr lang="en-US"/>
        </a:p>
      </dgm:t>
    </dgm:pt>
    <dgm:pt modelId="{9DBAE166-FBEC-48D9-9A3E-B67B4C272E60}">
      <dgm:prSet custT="1"/>
      <dgm:spPr/>
      <dgm:t>
        <a:bodyPr/>
        <a:lstStyle/>
        <a:p>
          <a:pPr rtl="0"/>
          <a:r>
            <a:rPr lang="en-US" sz="1600" dirty="0" smtClean="0">
              <a:solidFill>
                <a:schemeClr val="accent4">
                  <a:lumMod val="50000"/>
                </a:schemeClr>
              </a:solidFill>
            </a:rPr>
            <a:t>int main()</a:t>
          </a:r>
          <a:endParaRPr lang="en-US" sz="1600" dirty="0">
            <a:solidFill>
              <a:schemeClr val="accent4">
                <a:lumMod val="50000"/>
              </a:schemeClr>
            </a:solidFill>
          </a:endParaRPr>
        </a:p>
      </dgm:t>
    </dgm:pt>
    <dgm:pt modelId="{DDAD3D89-EEE1-410D-8392-AFAF36725143}" type="parTrans" cxnId="{1D67E072-C56D-42AC-89A8-F4E0CAD502A5}">
      <dgm:prSet/>
      <dgm:spPr/>
      <dgm:t>
        <a:bodyPr/>
        <a:lstStyle/>
        <a:p>
          <a:endParaRPr lang="en-US"/>
        </a:p>
      </dgm:t>
    </dgm:pt>
    <dgm:pt modelId="{17D1F34A-5051-4902-BB66-F2508452C2C8}" type="sibTrans" cxnId="{1D67E072-C56D-42AC-89A8-F4E0CAD502A5}">
      <dgm:prSet/>
      <dgm:spPr/>
      <dgm:t>
        <a:bodyPr/>
        <a:lstStyle/>
        <a:p>
          <a:endParaRPr lang="en-US"/>
        </a:p>
      </dgm:t>
    </dgm:pt>
    <dgm:pt modelId="{4BC53366-BC9A-42B3-AFC0-0EC20C3D172B}">
      <dgm:prSet custT="1"/>
      <dgm:spPr/>
      <dgm:t>
        <a:bodyPr/>
        <a:lstStyle/>
        <a:p>
          <a:pPr rtl="0"/>
          <a:r>
            <a:rPr lang="en-US" sz="1600" dirty="0" smtClean="0">
              <a:solidFill>
                <a:schemeClr val="accent4">
                  <a:lumMod val="50000"/>
                </a:schemeClr>
              </a:solidFill>
            </a:rPr>
            <a:t>{</a:t>
          </a:r>
          <a:endParaRPr lang="en-US" sz="1600" dirty="0">
            <a:solidFill>
              <a:schemeClr val="accent4">
                <a:lumMod val="50000"/>
              </a:schemeClr>
            </a:solidFill>
          </a:endParaRPr>
        </a:p>
      </dgm:t>
    </dgm:pt>
    <dgm:pt modelId="{E050CD8C-6934-4C95-9EA5-7A4A1A112C84}" type="parTrans" cxnId="{0117458B-4D11-41F0-B5B6-C5FFF61A4654}">
      <dgm:prSet/>
      <dgm:spPr/>
      <dgm:t>
        <a:bodyPr/>
        <a:lstStyle/>
        <a:p>
          <a:endParaRPr lang="en-US"/>
        </a:p>
      </dgm:t>
    </dgm:pt>
    <dgm:pt modelId="{4324C989-3E2D-49CD-B0FB-70386F23AE2A}" type="sibTrans" cxnId="{0117458B-4D11-41F0-B5B6-C5FFF61A4654}">
      <dgm:prSet/>
      <dgm:spPr/>
      <dgm:t>
        <a:bodyPr/>
        <a:lstStyle/>
        <a:p>
          <a:endParaRPr lang="en-US"/>
        </a:p>
      </dgm:t>
    </dgm:pt>
    <dgm:pt modelId="{55BF17A8-D393-4F0F-B46E-49E38FCBA0FA}">
      <dgm:prSet custT="1"/>
      <dgm:spPr/>
      <dgm:t>
        <a:bodyPr/>
        <a:lstStyle/>
        <a:p>
          <a:pPr rtl="0"/>
          <a:r>
            <a:rPr lang="en-US" sz="1600" dirty="0" smtClean="0">
              <a:solidFill>
                <a:schemeClr val="accent4">
                  <a:lumMod val="50000"/>
                </a:schemeClr>
              </a:solidFill>
            </a:rPr>
            <a:t>int num1=24;</a:t>
          </a:r>
          <a:endParaRPr lang="en-US" sz="1600" dirty="0">
            <a:solidFill>
              <a:schemeClr val="accent4">
                <a:lumMod val="50000"/>
              </a:schemeClr>
            </a:solidFill>
          </a:endParaRPr>
        </a:p>
      </dgm:t>
    </dgm:pt>
    <dgm:pt modelId="{BA90F575-1923-431A-B4F8-4714C7B74AA8}" type="parTrans" cxnId="{24711394-3DEF-43EA-841D-8EF109384C2E}">
      <dgm:prSet/>
      <dgm:spPr/>
      <dgm:t>
        <a:bodyPr/>
        <a:lstStyle/>
        <a:p>
          <a:endParaRPr lang="en-US"/>
        </a:p>
      </dgm:t>
    </dgm:pt>
    <dgm:pt modelId="{C440AAF3-F85C-42FC-AE02-96010779F753}" type="sibTrans" cxnId="{24711394-3DEF-43EA-841D-8EF109384C2E}">
      <dgm:prSet/>
      <dgm:spPr/>
      <dgm:t>
        <a:bodyPr/>
        <a:lstStyle/>
        <a:p>
          <a:endParaRPr lang="en-US"/>
        </a:p>
      </dgm:t>
    </dgm:pt>
    <dgm:pt modelId="{C965FBC6-3F56-4E26-ACC9-AECAA8C67ADA}">
      <dgm:prSet custT="1"/>
      <dgm:spPr/>
      <dgm:t>
        <a:bodyPr/>
        <a:lstStyle/>
        <a:p>
          <a:pPr rtl="0"/>
          <a:r>
            <a:rPr lang="en-US" sz="1600" dirty="0" smtClean="0">
              <a:solidFill>
                <a:schemeClr val="accent4">
                  <a:lumMod val="50000"/>
                </a:schemeClr>
              </a:solidFill>
            </a:rPr>
            <a:t>int result2=34;</a:t>
          </a:r>
          <a:endParaRPr lang="en-US" sz="1600" dirty="0">
            <a:solidFill>
              <a:schemeClr val="accent4">
                <a:lumMod val="50000"/>
              </a:schemeClr>
            </a:solidFill>
          </a:endParaRPr>
        </a:p>
      </dgm:t>
    </dgm:pt>
    <dgm:pt modelId="{58B092D3-8D45-4E8D-8977-D237CFF3D9F1}" type="parTrans" cxnId="{4BA7E7E5-357E-4AB8-828E-63A2F5AF5157}">
      <dgm:prSet/>
      <dgm:spPr/>
      <dgm:t>
        <a:bodyPr/>
        <a:lstStyle/>
        <a:p>
          <a:endParaRPr lang="en-US"/>
        </a:p>
      </dgm:t>
    </dgm:pt>
    <dgm:pt modelId="{CEB03924-0059-48A5-937B-1CC54BB633F8}" type="sibTrans" cxnId="{4BA7E7E5-357E-4AB8-828E-63A2F5AF5157}">
      <dgm:prSet/>
      <dgm:spPr/>
      <dgm:t>
        <a:bodyPr/>
        <a:lstStyle/>
        <a:p>
          <a:endParaRPr lang="en-US"/>
        </a:p>
      </dgm:t>
    </dgm:pt>
    <dgm:pt modelId="{5070C643-3032-473B-9FF9-5FBEE208EA8C}">
      <dgm:prSet custT="1"/>
      <dgm:spPr/>
      <dgm:t>
        <a:bodyPr/>
        <a:lstStyle/>
        <a:p>
          <a:pPr rtl="0"/>
          <a:r>
            <a:rPr lang="en-US" sz="1600" dirty="0" smtClean="0">
              <a:solidFill>
                <a:schemeClr val="accent4">
                  <a:lumMod val="50000"/>
                </a:schemeClr>
              </a:solidFill>
            </a:rPr>
            <a:t>Count&lt;&lt;result&lt;&lt;end;</a:t>
          </a:r>
          <a:endParaRPr lang="en-US" sz="1600" dirty="0">
            <a:solidFill>
              <a:schemeClr val="accent4">
                <a:lumMod val="50000"/>
              </a:schemeClr>
            </a:solidFill>
          </a:endParaRPr>
        </a:p>
      </dgm:t>
    </dgm:pt>
    <dgm:pt modelId="{A1633719-9155-49FD-9F76-D44FCDEBD443}" type="parTrans" cxnId="{06FDD08B-A399-4489-BD54-1035FC4223FE}">
      <dgm:prSet/>
      <dgm:spPr/>
      <dgm:t>
        <a:bodyPr/>
        <a:lstStyle/>
        <a:p>
          <a:endParaRPr lang="en-US"/>
        </a:p>
      </dgm:t>
    </dgm:pt>
    <dgm:pt modelId="{EA320A5D-E520-4BA1-BAB6-459CA96A8D40}" type="sibTrans" cxnId="{06FDD08B-A399-4489-BD54-1035FC4223FE}">
      <dgm:prSet/>
      <dgm:spPr/>
      <dgm:t>
        <a:bodyPr/>
        <a:lstStyle/>
        <a:p>
          <a:endParaRPr lang="en-US"/>
        </a:p>
      </dgm:t>
    </dgm:pt>
    <dgm:pt modelId="{FC5CC21D-8208-4761-999B-C56E58CC856D}">
      <dgm:prSet custT="1"/>
      <dgm:spPr/>
      <dgm:t>
        <a:bodyPr/>
        <a:lstStyle/>
        <a:p>
          <a:pPr rtl="0"/>
          <a:r>
            <a:rPr lang="en-US" sz="1600" dirty="0" smtClean="0">
              <a:solidFill>
                <a:schemeClr val="accent4">
                  <a:lumMod val="50000"/>
                </a:schemeClr>
              </a:solidFill>
            </a:rPr>
            <a:t>Return 0;</a:t>
          </a:r>
          <a:endParaRPr lang="en-US" sz="1600" dirty="0">
            <a:solidFill>
              <a:schemeClr val="accent4">
                <a:lumMod val="50000"/>
              </a:schemeClr>
            </a:solidFill>
          </a:endParaRPr>
        </a:p>
      </dgm:t>
    </dgm:pt>
    <dgm:pt modelId="{0C22953F-8006-4197-8B5D-A60EDD00F158}" type="parTrans" cxnId="{22384C28-D3C6-4A55-99E3-BC9D2B335F67}">
      <dgm:prSet/>
      <dgm:spPr/>
      <dgm:t>
        <a:bodyPr/>
        <a:lstStyle/>
        <a:p>
          <a:endParaRPr lang="en-US"/>
        </a:p>
      </dgm:t>
    </dgm:pt>
    <dgm:pt modelId="{E368853F-A9AE-48B0-80AA-1E59A56B1610}" type="sibTrans" cxnId="{22384C28-D3C6-4A55-99E3-BC9D2B335F67}">
      <dgm:prSet/>
      <dgm:spPr/>
      <dgm:t>
        <a:bodyPr/>
        <a:lstStyle/>
        <a:p>
          <a:endParaRPr lang="en-US"/>
        </a:p>
      </dgm:t>
    </dgm:pt>
    <dgm:pt modelId="{D6E3B3BC-728C-4111-862C-D7C501DE0112}">
      <dgm:prSet custT="1"/>
      <dgm:spPr/>
      <dgm:t>
        <a:bodyPr/>
        <a:lstStyle/>
        <a:p>
          <a:pPr rtl="0"/>
          <a:r>
            <a:rPr lang="en-US" sz="1600" dirty="0" smtClean="0">
              <a:solidFill>
                <a:schemeClr val="accent4">
                  <a:lumMod val="50000"/>
                </a:schemeClr>
              </a:solidFill>
            </a:rPr>
            <a:t>}</a:t>
          </a:r>
          <a:endParaRPr lang="en-US" sz="1600" dirty="0">
            <a:solidFill>
              <a:schemeClr val="accent4">
                <a:lumMod val="50000"/>
              </a:schemeClr>
            </a:solidFill>
          </a:endParaRPr>
        </a:p>
      </dgm:t>
    </dgm:pt>
    <dgm:pt modelId="{ACA6C19E-FD51-465F-A3F9-83FFF2FED0EE}" type="parTrans" cxnId="{FCA58966-3AE9-4B2D-A30E-C66DAA459875}">
      <dgm:prSet/>
      <dgm:spPr/>
      <dgm:t>
        <a:bodyPr/>
        <a:lstStyle/>
        <a:p>
          <a:endParaRPr lang="en-US"/>
        </a:p>
      </dgm:t>
    </dgm:pt>
    <dgm:pt modelId="{F7821F3C-3B0A-46E5-8C7B-4269118F110D}" type="sibTrans" cxnId="{FCA58966-3AE9-4B2D-A30E-C66DAA459875}">
      <dgm:prSet/>
      <dgm:spPr/>
      <dgm:t>
        <a:bodyPr/>
        <a:lstStyle/>
        <a:p>
          <a:endParaRPr lang="en-US"/>
        </a:p>
      </dgm:t>
    </dgm:pt>
    <dgm:pt modelId="{C0C41B8E-2ED2-497A-BA89-013298F39A05}" type="pres">
      <dgm:prSet presAssocID="{29992B37-3CF6-493F-849F-EC6258780A30}" presName="Name0" presStyleCnt="0">
        <dgm:presLayoutVars>
          <dgm:dir/>
          <dgm:animLvl val="lvl"/>
          <dgm:resizeHandles val="exact"/>
        </dgm:presLayoutVars>
      </dgm:prSet>
      <dgm:spPr/>
      <dgm:t>
        <a:bodyPr/>
        <a:lstStyle/>
        <a:p>
          <a:endParaRPr lang="en-US"/>
        </a:p>
      </dgm:t>
    </dgm:pt>
    <dgm:pt modelId="{02A59DED-0961-4101-90F8-5F3D225F98D7}" type="pres">
      <dgm:prSet presAssocID="{5BE9423E-8C0F-4142-B766-10494271C8C2}" presName="linNode" presStyleCnt="0"/>
      <dgm:spPr/>
    </dgm:pt>
    <dgm:pt modelId="{133A2C33-6F7C-4ABC-B690-53B1BF749804}" type="pres">
      <dgm:prSet presAssocID="{5BE9423E-8C0F-4142-B766-10494271C8C2}" presName="parentText" presStyleLbl="node1" presStyleIdx="0" presStyleCnt="9">
        <dgm:presLayoutVars>
          <dgm:chMax val="1"/>
          <dgm:bulletEnabled val="1"/>
        </dgm:presLayoutVars>
      </dgm:prSet>
      <dgm:spPr/>
      <dgm:t>
        <a:bodyPr/>
        <a:lstStyle/>
        <a:p>
          <a:endParaRPr lang="en-US"/>
        </a:p>
      </dgm:t>
    </dgm:pt>
    <dgm:pt modelId="{B3B35BB8-D920-43E6-8D55-074FB47628AE}" type="pres">
      <dgm:prSet presAssocID="{6080C04A-3382-45F9-8C8E-BF7AC0C18240}" presName="sp" presStyleCnt="0"/>
      <dgm:spPr/>
    </dgm:pt>
    <dgm:pt modelId="{279AE389-EF76-48C1-9135-46C488753DCC}" type="pres">
      <dgm:prSet presAssocID="{EC99FEE7-AFAF-4BAD-A023-0D2AB50EE55E}" presName="linNode" presStyleCnt="0"/>
      <dgm:spPr/>
    </dgm:pt>
    <dgm:pt modelId="{08554261-D408-4148-AD7F-FECCE511F057}" type="pres">
      <dgm:prSet presAssocID="{EC99FEE7-AFAF-4BAD-A023-0D2AB50EE55E}" presName="parentText" presStyleLbl="node1" presStyleIdx="1" presStyleCnt="9">
        <dgm:presLayoutVars>
          <dgm:chMax val="1"/>
          <dgm:bulletEnabled val="1"/>
        </dgm:presLayoutVars>
      </dgm:prSet>
      <dgm:spPr/>
      <dgm:t>
        <a:bodyPr/>
        <a:lstStyle/>
        <a:p>
          <a:endParaRPr lang="en-US"/>
        </a:p>
      </dgm:t>
    </dgm:pt>
    <dgm:pt modelId="{698BD9D1-188A-4074-A4C2-1DAE3E3C5933}" type="pres">
      <dgm:prSet presAssocID="{59D180B7-7E49-4F96-927C-1705822132AB}" presName="sp" presStyleCnt="0"/>
      <dgm:spPr/>
    </dgm:pt>
    <dgm:pt modelId="{DED8E308-5A31-48C4-B349-BAFABF1525C6}" type="pres">
      <dgm:prSet presAssocID="{9DBAE166-FBEC-48D9-9A3E-B67B4C272E60}" presName="linNode" presStyleCnt="0"/>
      <dgm:spPr/>
    </dgm:pt>
    <dgm:pt modelId="{730CA405-3A0F-4CF9-B7C9-7698F4E15B84}" type="pres">
      <dgm:prSet presAssocID="{9DBAE166-FBEC-48D9-9A3E-B67B4C272E60}" presName="parentText" presStyleLbl="node1" presStyleIdx="2" presStyleCnt="9">
        <dgm:presLayoutVars>
          <dgm:chMax val="1"/>
          <dgm:bulletEnabled val="1"/>
        </dgm:presLayoutVars>
      </dgm:prSet>
      <dgm:spPr/>
      <dgm:t>
        <a:bodyPr/>
        <a:lstStyle/>
        <a:p>
          <a:endParaRPr lang="en-US"/>
        </a:p>
      </dgm:t>
    </dgm:pt>
    <dgm:pt modelId="{A8D8D4A5-98D4-4F92-90F8-DF30090F09C9}" type="pres">
      <dgm:prSet presAssocID="{17D1F34A-5051-4902-BB66-F2508452C2C8}" presName="sp" presStyleCnt="0"/>
      <dgm:spPr/>
    </dgm:pt>
    <dgm:pt modelId="{AAC47222-D641-4D18-9A8F-F785D0B883F3}" type="pres">
      <dgm:prSet presAssocID="{4BC53366-BC9A-42B3-AFC0-0EC20C3D172B}" presName="linNode" presStyleCnt="0"/>
      <dgm:spPr/>
    </dgm:pt>
    <dgm:pt modelId="{02A8A4CC-6AD1-4DCB-8D1D-257A73C77DB6}" type="pres">
      <dgm:prSet presAssocID="{4BC53366-BC9A-42B3-AFC0-0EC20C3D172B}" presName="parentText" presStyleLbl="node1" presStyleIdx="3" presStyleCnt="9">
        <dgm:presLayoutVars>
          <dgm:chMax val="1"/>
          <dgm:bulletEnabled val="1"/>
        </dgm:presLayoutVars>
      </dgm:prSet>
      <dgm:spPr/>
      <dgm:t>
        <a:bodyPr/>
        <a:lstStyle/>
        <a:p>
          <a:endParaRPr lang="en-US"/>
        </a:p>
      </dgm:t>
    </dgm:pt>
    <dgm:pt modelId="{E7578942-D948-45D4-BD15-036828F7C647}" type="pres">
      <dgm:prSet presAssocID="{4324C989-3E2D-49CD-B0FB-70386F23AE2A}" presName="sp" presStyleCnt="0"/>
      <dgm:spPr/>
    </dgm:pt>
    <dgm:pt modelId="{B6642EEA-E0EE-4B5B-A0F6-C640F6D1A7D3}" type="pres">
      <dgm:prSet presAssocID="{55BF17A8-D393-4F0F-B46E-49E38FCBA0FA}" presName="linNode" presStyleCnt="0"/>
      <dgm:spPr/>
    </dgm:pt>
    <dgm:pt modelId="{1CB96B31-63CD-426D-A010-08F3BBDEC475}" type="pres">
      <dgm:prSet presAssocID="{55BF17A8-D393-4F0F-B46E-49E38FCBA0FA}" presName="parentText" presStyleLbl="node1" presStyleIdx="4" presStyleCnt="9">
        <dgm:presLayoutVars>
          <dgm:chMax val="1"/>
          <dgm:bulletEnabled val="1"/>
        </dgm:presLayoutVars>
      </dgm:prSet>
      <dgm:spPr/>
      <dgm:t>
        <a:bodyPr/>
        <a:lstStyle/>
        <a:p>
          <a:endParaRPr lang="en-US"/>
        </a:p>
      </dgm:t>
    </dgm:pt>
    <dgm:pt modelId="{7E47118B-FCE7-4202-A306-F654BE0EC7E5}" type="pres">
      <dgm:prSet presAssocID="{C440AAF3-F85C-42FC-AE02-96010779F753}" presName="sp" presStyleCnt="0"/>
      <dgm:spPr/>
    </dgm:pt>
    <dgm:pt modelId="{C4E1363D-81D6-49D1-BB9B-BD075D5D9606}" type="pres">
      <dgm:prSet presAssocID="{C965FBC6-3F56-4E26-ACC9-AECAA8C67ADA}" presName="linNode" presStyleCnt="0"/>
      <dgm:spPr/>
    </dgm:pt>
    <dgm:pt modelId="{EB3CEED2-11E7-4D0F-9ADD-FDAD6237C397}" type="pres">
      <dgm:prSet presAssocID="{C965FBC6-3F56-4E26-ACC9-AECAA8C67ADA}" presName="parentText" presStyleLbl="node1" presStyleIdx="5" presStyleCnt="9" custLinFactNeighborX="-7983" custLinFactNeighborY="1439">
        <dgm:presLayoutVars>
          <dgm:chMax val="1"/>
          <dgm:bulletEnabled val="1"/>
        </dgm:presLayoutVars>
      </dgm:prSet>
      <dgm:spPr/>
      <dgm:t>
        <a:bodyPr/>
        <a:lstStyle/>
        <a:p>
          <a:endParaRPr lang="en-US"/>
        </a:p>
      </dgm:t>
    </dgm:pt>
    <dgm:pt modelId="{B10F48D2-5FAA-446E-A7A9-BC2329A7595D}" type="pres">
      <dgm:prSet presAssocID="{CEB03924-0059-48A5-937B-1CC54BB633F8}" presName="sp" presStyleCnt="0"/>
      <dgm:spPr/>
    </dgm:pt>
    <dgm:pt modelId="{D35FA2E3-AC57-4A24-9AA1-131A0BBCC605}" type="pres">
      <dgm:prSet presAssocID="{5070C643-3032-473B-9FF9-5FBEE208EA8C}" presName="linNode" presStyleCnt="0"/>
      <dgm:spPr/>
    </dgm:pt>
    <dgm:pt modelId="{1471C279-67A9-4215-90A0-9E09A223AF4D}" type="pres">
      <dgm:prSet presAssocID="{5070C643-3032-473B-9FF9-5FBEE208EA8C}" presName="parentText" presStyleLbl="node1" presStyleIdx="6" presStyleCnt="9">
        <dgm:presLayoutVars>
          <dgm:chMax val="1"/>
          <dgm:bulletEnabled val="1"/>
        </dgm:presLayoutVars>
      </dgm:prSet>
      <dgm:spPr/>
      <dgm:t>
        <a:bodyPr/>
        <a:lstStyle/>
        <a:p>
          <a:endParaRPr lang="en-US"/>
        </a:p>
      </dgm:t>
    </dgm:pt>
    <dgm:pt modelId="{B619A895-0143-4911-8765-4FCD6A3DD032}" type="pres">
      <dgm:prSet presAssocID="{EA320A5D-E520-4BA1-BAB6-459CA96A8D40}" presName="sp" presStyleCnt="0"/>
      <dgm:spPr/>
    </dgm:pt>
    <dgm:pt modelId="{327A76B1-F2FD-4BC9-8F19-7FF7E1F764E1}" type="pres">
      <dgm:prSet presAssocID="{FC5CC21D-8208-4761-999B-C56E58CC856D}" presName="linNode" presStyleCnt="0"/>
      <dgm:spPr/>
    </dgm:pt>
    <dgm:pt modelId="{905AD423-A58E-413E-A633-B11FAE79CAF1}" type="pres">
      <dgm:prSet presAssocID="{FC5CC21D-8208-4761-999B-C56E58CC856D}" presName="parentText" presStyleLbl="node1" presStyleIdx="7" presStyleCnt="9">
        <dgm:presLayoutVars>
          <dgm:chMax val="1"/>
          <dgm:bulletEnabled val="1"/>
        </dgm:presLayoutVars>
      </dgm:prSet>
      <dgm:spPr/>
      <dgm:t>
        <a:bodyPr/>
        <a:lstStyle/>
        <a:p>
          <a:endParaRPr lang="en-US"/>
        </a:p>
      </dgm:t>
    </dgm:pt>
    <dgm:pt modelId="{63C0DBF2-2C9A-4651-9110-EEB01A3ADC11}" type="pres">
      <dgm:prSet presAssocID="{E368853F-A9AE-48B0-80AA-1E59A56B1610}" presName="sp" presStyleCnt="0"/>
      <dgm:spPr/>
    </dgm:pt>
    <dgm:pt modelId="{4CECED2E-3FB8-4E46-AF49-80D2852ABE40}" type="pres">
      <dgm:prSet presAssocID="{D6E3B3BC-728C-4111-862C-D7C501DE0112}" presName="linNode" presStyleCnt="0"/>
      <dgm:spPr/>
    </dgm:pt>
    <dgm:pt modelId="{B7A54A13-E08E-4C05-A958-62650F24F6BF}" type="pres">
      <dgm:prSet presAssocID="{D6E3B3BC-728C-4111-862C-D7C501DE0112}" presName="parentText" presStyleLbl="node1" presStyleIdx="8" presStyleCnt="9">
        <dgm:presLayoutVars>
          <dgm:chMax val="1"/>
          <dgm:bulletEnabled val="1"/>
        </dgm:presLayoutVars>
      </dgm:prSet>
      <dgm:spPr/>
      <dgm:t>
        <a:bodyPr/>
        <a:lstStyle/>
        <a:p>
          <a:endParaRPr lang="en-US"/>
        </a:p>
      </dgm:t>
    </dgm:pt>
  </dgm:ptLst>
  <dgm:cxnLst>
    <dgm:cxn modelId="{A2199BCE-DD2F-4C76-95F1-89F6388CE1E0}" type="presOf" srcId="{4BC53366-BC9A-42B3-AFC0-0EC20C3D172B}" destId="{02A8A4CC-6AD1-4DCB-8D1D-257A73C77DB6}" srcOrd="0" destOrd="0" presId="urn:microsoft.com/office/officeart/2005/8/layout/vList5"/>
    <dgm:cxn modelId="{6BAF3073-1E3D-4AFF-96A1-21D6016275E4}" type="presOf" srcId="{29992B37-3CF6-493F-849F-EC6258780A30}" destId="{C0C41B8E-2ED2-497A-BA89-013298F39A05}" srcOrd="0" destOrd="0" presId="urn:microsoft.com/office/officeart/2005/8/layout/vList5"/>
    <dgm:cxn modelId="{9E5F8963-AF04-431B-9D74-5524F39C649B}" type="presOf" srcId="{EC99FEE7-AFAF-4BAD-A023-0D2AB50EE55E}" destId="{08554261-D408-4148-AD7F-FECCE511F057}" srcOrd="0" destOrd="0" presId="urn:microsoft.com/office/officeart/2005/8/layout/vList5"/>
    <dgm:cxn modelId="{76CB7DBC-ACF3-4C8D-A251-35B317048E90}" type="presOf" srcId="{D6E3B3BC-728C-4111-862C-D7C501DE0112}" destId="{B7A54A13-E08E-4C05-A958-62650F24F6BF}" srcOrd="0" destOrd="0" presId="urn:microsoft.com/office/officeart/2005/8/layout/vList5"/>
    <dgm:cxn modelId="{23C32AC6-D04F-4710-908E-A72C1D807CB3}" type="presOf" srcId="{C965FBC6-3F56-4E26-ACC9-AECAA8C67ADA}" destId="{EB3CEED2-11E7-4D0F-9ADD-FDAD6237C397}" srcOrd="0" destOrd="0" presId="urn:microsoft.com/office/officeart/2005/8/layout/vList5"/>
    <dgm:cxn modelId="{22384C28-D3C6-4A55-99E3-BC9D2B335F67}" srcId="{29992B37-3CF6-493F-849F-EC6258780A30}" destId="{FC5CC21D-8208-4761-999B-C56E58CC856D}" srcOrd="7" destOrd="0" parTransId="{0C22953F-8006-4197-8B5D-A60EDD00F158}" sibTransId="{E368853F-A9AE-48B0-80AA-1E59A56B1610}"/>
    <dgm:cxn modelId="{4BA7E7E5-357E-4AB8-828E-63A2F5AF5157}" srcId="{29992B37-3CF6-493F-849F-EC6258780A30}" destId="{C965FBC6-3F56-4E26-ACC9-AECAA8C67ADA}" srcOrd="5" destOrd="0" parTransId="{58B092D3-8D45-4E8D-8977-D237CFF3D9F1}" sibTransId="{CEB03924-0059-48A5-937B-1CC54BB633F8}"/>
    <dgm:cxn modelId="{06FDD08B-A399-4489-BD54-1035FC4223FE}" srcId="{29992B37-3CF6-493F-849F-EC6258780A30}" destId="{5070C643-3032-473B-9FF9-5FBEE208EA8C}" srcOrd="6" destOrd="0" parTransId="{A1633719-9155-49FD-9F76-D44FCDEBD443}" sibTransId="{EA320A5D-E520-4BA1-BAB6-459CA96A8D40}"/>
    <dgm:cxn modelId="{1BB15541-CE10-4683-B5BB-D22CA6F87980}" srcId="{29992B37-3CF6-493F-849F-EC6258780A30}" destId="{5BE9423E-8C0F-4142-B766-10494271C8C2}" srcOrd="0" destOrd="0" parTransId="{F082F2DB-4337-43BB-AE17-0AAD571AC049}" sibTransId="{6080C04A-3382-45F9-8C8E-BF7AC0C18240}"/>
    <dgm:cxn modelId="{79D0809E-7C05-401A-911C-4EF55A2337F7}" type="presOf" srcId="{5BE9423E-8C0F-4142-B766-10494271C8C2}" destId="{133A2C33-6F7C-4ABC-B690-53B1BF749804}" srcOrd="0" destOrd="0" presId="urn:microsoft.com/office/officeart/2005/8/layout/vList5"/>
    <dgm:cxn modelId="{1573B0CD-283B-449B-B244-D37A79944BC3}" srcId="{29992B37-3CF6-493F-849F-EC6258780A30}" destId="{EC99FEE7-AFAF-4BAD-A023-0D2AB50EE55E}" srcOrd="1" destOrd="0" parTransId="{1B3C132D-87FC-4126-AF32-613CC40B26DB}" sibTransId="{59D180B7-7E49-4F96-927C-1705822132AB}"/>
    <dgm:cxn modelId="{FCA58966-3AE9-4B2D-A30E-C66DAA459875}" srcId="{29992B37-3CF6-493F-849F-EC6258780A30}" destId="{D6E3B3BC-728C-4111-862C-D7C501DE0112}" srcOrd="8" destOrd="0" parTransId="{ACA6C19E-FD51-465F-A3F9-83FFF2FED0EE}" sibTransId="{F7821F3C-3B0A-46E5-8C7B-4269118F110D}"/>
    <dgm:cxn modelId="{0117458B-4D11-41F0-B5B6-C5FFF61A4654}" srcId="{29992B37-3CF6-493F-849F-EC6258780A30}" destId="{4BC53366-BC9A-42B3-AFC0-0EC20C3D172B}" srcOrd="3" destOrd="0" parTransId="{E050CD8C-6934-4C95-9EA5-7A4A1A112C84}" sibTransId="{4324C989-3E2D-49CD-B0FB-70386F23AE2A}"/>
    <dgm:cxn modelId="{E75A25FD-18B3-49FE-9BD3-B00809B1A33D}" type="presOf" srcId="{5070C643-3032-473B-9FF9-5FBEE208EA8C}" destId="{1471C279-67A9-4215-90A0-9E09A223AF4D}" srcOrd="0" destOrd="0" presId="urn:microsoft.com/office/officeart/2005/8/layout/vList5"/>
    <dgm:cxn modelId="{0845B43F-D549-440B-B184-F5E9A3D08A1E}" type="presOf" srcId="{55BF17A8-D393-4F0F-B46E-49E38FCBA0FA}" destId="{1CB96B31-63CD-426D-A010-08F3BBDEC475}" srcOrd="0" destOrd="0" presId="urn:microsoft.com/office/officeart/2005/8/layout/vList5"/>
    <dgm:cxn modelId="{9702B7B6-129E-4979-B80F-B4689506589D}" type="presOf" srcId="{FC5CC21D-8208-4761-999B-C56E58CC856D}" destId="{905AD423-A58E-413E-A633-B11FAE79CAF1}" srcOrd="0" destOrd="0" presId="urn:microsoft.com/office/officeart/2005/8/layout/vList5"/>
    <dgm:cxn modelId="{24711394-3DEF-43EA-841D-8EF109384C2E}" srcId="{29992B37-3CF6-493F-849F-EC6258780A30}" destId="{55BF17A8-D393-4F0F-B46E-49E38FCBA0FA}" srcOrd="4" destOrd="0" parTransId="{BA90F575-1923-431A-B4F8-4714C7B74AA8}" sibTransId="{C440AAF3-F85C-42FC-AE02-96010779F753}"/>
    <dgm:cxn modelId="{B05C6C15-3366-4C85-8527-EC88A447CECC}" type="presOf" srcId="{9DBAE166-FBEC-48D9-9A3E-B67B4C272E60}" destId="{730CA405-3A0F-4CF9-B7C9-7698F4E15B84}" srcOrd="0" destOrd="0" presId="urn:microsoft.com/office/officeart/2005/8/layout/vList5"/>
    <dgm:cxn modelId="{1D67E072-C56D-42AC-89A8-F4E0CAD502A5}" srcId="{29992B37-3CF6-493F-849F-EC6258780A30}" destId="{9DBAE166-FBEC-48D9-9A3E-B67B4C272E60}" srcOrd="2" destOrd="0" parTransId="{DDAD3D89-EEE1-410D-8392-AFAF36725143}" sibTransId="{17D1F34A-5051-4902-BB66-F2508452C2C8}"/>
    <dgm:cxn modelId="{BCE3A058-31D6-449E-9C7C-4A90F9A31386}" type="presParOf" srcId="{C0C41B8E-2ED2-497A-BA89-013298F39A05}" destId="{02A59DED-0961-4101-90F8-5F3D225F98D7}" srcOrd="0" destOrd="0" presId="urn:microsoft.com/office/officeart/2005/8/layout/vList5"/>
    <dgm:cxn modelId="{1FF21D39-77CF-45F0-BAFE-597E26455891}" type="presParOf" srcId="{02A59DED-0961-4101-90F8-5F3D225F98D7}" destId="{133A2C33-6F7C-4ABC-B690-53B1BF749804}" srcOrd="0" destOrd="0" presId="urn:microsoft.com/office/officeart/2005/8/layout/vList5"/>
    <dgm:cxn modelId="{4335F01E-E4EE-4E7F-8246-1D4900C336EB}" type="presParOf" srcId="{C0C41B8E-2ED2-497A-BA89-013298F39A05}" destId="{B3B35BB8-D920-43E6-8D55-074FB47628AE}" srcOrd="1" destOrd="0" presId="urn:microsoft.com/office/officeart/2005/8/layout/vList5"/>
    <dgm:cxn modelId="{A6F06C5F-BE23-4B34-8BE9-04BDA8BF3CA8}" type="presParOf" srcId="{C0C41B8E-2ED2-497A-BA89-013298F39A05}" destId="{279AE389-EF76-48C1-9135-46C488753DCC}" srcOrd="2" destOrd="0" presId="urn:microsoft.com/office/officeart/2005/8/layout/vList5"/>
    <dgm:cxn modelId="{B8B50252-69D7-4EED-8354-00AE7DD5801B}" type="presParOf" srcId="{279AE389-EF76-48C1-9135-46C488753DCC}" destId="{08554261-D408-4148-AD7F-FECCE511F057}" srcOrd="0" destOrd="0" presId="urn:microsoft.com/office/officeart/2005/8/layout/vList5"/>
    <dgm:cxn modelId="{F7777348-0711-4F0B-B5DA-BFF8737E921F}" type="presParOf" srcId="{C0C41B8E-2ED2-497A-BA89-013298F39A05}" destId="{698BD9D1-188A-4074-A4C2-1DAE3E3C5933}" srcOrd="3" destOrd="0" presId="urn:microsoft.com/office/officeart/2005/8/layout/vList5"/>
    <dgm:cxn modelId="{293C3FED-E8F7-4C85-A403-4B97C6AC1577}" type="presParOf" srcId="{C0C41B8E-2ED2-497A-BA89-013298F39A05}" destId="{DED8E308-5A31-48C4-B349-BAFABF1525C6}" srcOrd="4" destOrd="0" presId="urn:microsoft.com/office/officeart/2005/8/layout/vList5"/>
    <dgm:cxn modelId="{16E85B09-8405-4004-855E-4D18942879DE}" type="presParOf" srcId="{DED8E308-5A31-48C4-B349-BAFABF1525C6}" destId="{730CA405-3A0F-4CF9-B7C9-7698F4E15B84}" srcOrd="0" destOrd="0" presId="urn:microsoft.com/office/officeart/2005/8/layout/vList5"/>
    <dgm:cxn modelId="{8008D310-B252-4E67-BCB3-C75813BB951A}" type="presParOf" srcId="{C0C41B8E-2ED2-497A-BA89-013298F39A05}" destId="{A8D8D4A5-98D4-4F92-90F8-DF30090F09C9}" srcOrd="5" destOrd="0" presId="urn:microsoft.com/office/officeart/2005/8/layout/vList5"/>
    <dgm:cxn modelId="{020D23A9-DD6E-4C74-85DF-5E3DE862F328}" type="presParOf" srcId="{C0C41B8E-2ED2-497A-BA89-013298F39A05}" destId="{AAC47222-D641-4D18-9A8F-F785D0B883F3}" srcOrd="6" destOrd="0" presId="urn:microsoft.com/office/officeart/2005/8/layout/vList5"/>
    <dgm:cxn modelId="{361B18EF-60A6-4BE8-B9C6-30812530C843}" type="presParOf" srcId="{AAC47222-D641-4D18-9A8F-F785D0B883F3}" destId="{02A8A4CC-6AD1-4DCB-8D1D-257A73C77DB6}" srcOrd="0" destOrd="0" presId="urn:microsoft.com/office/officeart/2005/8/layout/vList5"/>
    <dgm:cxn modelId="{FEAE327F-7860-4577-B6CD-824F99E202D9}" type="presParOf" srcId="{C0C41B8E-2ED2-497A-BA89-013298F39A05}" destId="{E7578942-D948-45D4-BD15-036828F7C647}" srcOrd="7" destOrd="0" presId="urn:microsoft.com/office/officeart/2005/8/layout/vList5"/>
    <dgm:cxn modelId="{EEC38D48-251D-4816-BA25-9B44C1DD3847}" type="presParOf" srcId="{C0C41B8E-2ED2-497A-BA89-013298F39A05}" destId="{B6642EEA-E0EE-4B5B-A0F6-C640F6D1A7D3}" srcOrd="8" destOrd="0" presId="urn:microsoft.com/office/officeart/2005/8/layout/vList5"/>
    <dgm:cxn modelId="{6E0A805F-5C35-42F5-9A80-A64EBE33AD4E}" type="presParOf" srcId="{B6642EEA-E0EE-4B5B-A0F6-C640F6D1A7D3}" destId="{1CB96B31-63CD-426D-A010-08F3BBDEC475}" srcOrd="0" destOrd="0" presId="urn:microsoft.com/office/officeart/2005/8/layout/vList5"/>
    <dgm:cxn modelId="{64EF907E-18CE-45F8-8176-95B985E5A362}" type="presParOf" srcId="{C0C41B8E-2ED2-497A-BA89-013298F39A05}" destId="{7E47118B-FCE7-4202-A306-F654BE0EC7E5}" srcOrd="9" destOrd="0" presId="urn:microsoft.com/office/officeart/2005/8/layout/vList5"/>
    <dgm:cxn modelId="{520F69DE-26E4-4608-BC96-B977C4EDA3A6}" type="presParOf" srcId="{C0C41B8E-2ED2-497A-BA89-013298F39A05}" destId="{C4E1363D-81D6-49D1-BB9B-BD075D5D9606}" srcOrd="10" destOrd="0" presId="urn:microsoft.com/office/officeart/2005/8/layout/vList5"/>
    <dgm:cxn modelId="{AF8F5773-FD0D-48EE-A0D2-8A02C9140AAF}" type="presParOf" srcId="{C4E1363D-81D6-49D1-BB9B-BD075D5D9606}" destId="{EB3CEED2-11E7-4D0F-9ADD-FDAD6237C397}" srcOrd="0" destOrd="0" presId="urn:microsoft.com/office/officeart/2005/8/layout/vList5"/>
    <dgm:cxn modelId="{8F9546F3-D4C2-4256-8611-5A9B67C18058}" type="presParOf" srcId="{C0C41B8E-2ED2-497A-BA89-013298F39A05}" destId="{B10F48D2-5FAA-446E-A7A9-BC2329A7595D}" srcOrd="11" destOrd="0" presId="urn:microsoft.com/office/officeart/2005/8/layout/vList5"/>
    <dgm:cxn modelId="{CEDE6BD8-34BB-4E41-A6BE-C51DB9B9140C}" type="presParOf" srcId="{C0C41B8E-2ED2-497A-BA89-013298F39A05}" destId="{D35FA2E3-AC57-4A24-9AA1-131A0BBCC605}" srcOrd="12" destOrd="0" presId="urn:microsoft.com/office/officeart/2005/8/layout/vList5"/>
    <dgm:cxn modelId="{D71C7EFB-4BEC-4033-8FA6-AA765E6502F2}" type="presParOf" srcId="{D35FA2E3-AC57-4A24-9AA1-131A0BBCC605}" destId="{1471C279-67A9-4215-90A0-9E09A223AF4D}" srcOrd="0" destOrd="0" presId="urn:microsoft.com/office/officeart/2005/8/layout/vList5"/>
    <dgm:cxn modelId="{B02D211A-2A6D-4B2B-B656-F5CBE55FAC21}" type="presParOf" srcId="{C0C41B8E-2ED2-497A-BA89-013298F39A05}" destId="{B619A895-0143-4911-8765-4FCD6A3DD032}" srcOrd="13" destOrd="0" presId="urn:microsoft.com/office/officeart/2005/8/layout/vList5"/>
    <dgm:cxn modelId="{965D6E6D-B712-4EE2-ABC5-D692417F347E}" type="presParOf" srcId="{C0C41B8E-2ED2-497A-BA89-013298F39A05}" destId="{327A76B1-F2FD-4BC9-8F19-7FF7E1F764E1}" srcOrd="14" destOrd="0" presId="urn:microsoft.com/office/officeart/2005/8/layout/vList5"/>
    <dgm:cxn modelId="{6B3D1C74-8014-44E7-895B-5E24FE5A1CEE}" type="presParOf" srcId="{327A76B1-F2FD-4BC9-8F19-7FF7E1F764E1}" destId="{905AD423-A58E-413E-A633-B11FAE79CAF1}" srcOrd="0" destOrd="0" presId="urn:microsoft.com/office/officeart/2005/8/layout/vList5"/>
    <dgm:cxn modelId="{EB0F9470-0B11-411E-AB06-490E27814880}" type="presParOf" srcId="{C0C41B8E-2ED2-497A-BA89-013298F39A05}" destId="{63C0DBF2-2C9A-4651-9110-EEB01A3ADC11}" srcOrd="15" destOrd="0" presId="urn:microsoft.com/office/officeart/2005/8/layout/vList5"/>
    <dgm:cxn modelId="{85D5F104-7362-4379-9621-4C19C6C4008C}" type="presParOf" srcId="{C0C41B8E-2ED2-497A-BA89-013298F39A05}" destId="{4CECED2E-3FB8-4E46-AF49-80D2852ABE40}" srcOrd="16" destOrd="0" presId="urn:microsoft.com/office/officeart/2005/8/layout/vList5"/>
    <dgm:cxn modelId="{C746A108-F013-4E7F-81A5-0948CB37434D}" type="presParOf" srcId="{4CECED2E-3FB8-4E46-AF49-80D2852ABE40}" destId="{B7A54A13-E08E-4C05-A958-62650F24F6BF}" srcOrd="0"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DA71A715-5890-413E-82EC-383FCFB731B7}"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469F8EC0-9349-4F5F-95AE-C5C03983A0B5}">
      <dgm:prSet phldrT="[Text]" custT="1"/>
      <dgm:spPr/>
      <dgm:t>
        <a:bodyPr/>
        <a:lstStyle/>
        <a:p>
          <a:r>
            <a:rPr lang="en-US" sz="4000" dirty="0" smtClean="0">
              <a:latin typeface="Aparajita" pitchFamily="18" charset="0"/>
              <a:cs typeface="Aparajita" pitchFamily="18" charset="0"/>
            </a:rPr>
            <a:t>Tokens</a:t>
          </a:r>
          <a:endParaRPr lang="en-US" sz="4000" dirty="0">
            <a:latin typeface="Aparajita" pitchFamily="18" charset="0"/>
            <a:cs typeface="Aparajita" pitchFamily="18" charset="0"/>
          </a:endParaRPr>
        </a:p>
      </dgm:t>
    </dgm:pt>
    <dgm:pt modelId="{6713BE36-5623-4A0F-B4C4-C5A7E6448F79}" type="parTrans" cxnId="{E9E6730D-87CF-46E8-87CB-92D361F00EAA}">
      <dgm:prSet/>
      <dgm:spPr/>
      <dgm:t>
        <a:bodyPr/>
        <a:lstStyle/>
        <a:p>
          <a:endParaRPr lang="en-US"/>
        </a:p>
      </dgm:t>
    </dgm:pt>
    <dgm:pt modelId="{99DBF643-C81C-49F8-9C11-F906C15ABF7F}" type="sibTrans" cxnId="{E9E6730D-87CF-46E8-87CB-92D361F00EAA}">
      <dgm:prSet/>
      <dgm:spPr/>
      <dgm:t>
        <a:bodyPr/>
        <a:lstStyle/>
        <a:p>
          <a:endParaRPr lang="en-US"/>
        </a:p>
      </dgm:t>
    </dgm:pt>
    <dgm:pt modelId="{70CE7EB2-3E4B-4F4D-9E74-5B59B97EC685}">
      <dgm:prSet custT="1"/>
      <dgm:spPr/>
      <dgm:t>
        <a:bodyPr/>
        <a:lstStyle/>
        <a:p>
          <a:r>
            <a:rPr lang="en-US" sz="2000" dirty="0" smtClean="0">
              <a:latin typeface="Arial Unicode MS" pitchFamily="34" charset="-128"/>
              <a:ea typeface="Arial Unicode MS" pitchFamily="34" charset="-128"/>
              <a:cs typeface="Arial Unicode MS" pitchFamily="34" charset="-128"/>
            </a:rPr>
            <a:t>keyword</a:t>
          </a:r>
          <a:r>
            <a:rPr lang="en-US" sz="2200" dirty="0" smtClean="0">
              <a:latin typeface="Arial Unicode MS" pitchFamily="34" charset="-128"/>
              <a:ea typeface="Arial Unicode MS" pitchFamily="34" charset="-128"/>
              <a:cs typeface="Arial Unicode MS" pitchFamily="34" charset="-128"/>
            </a:rPr>
            <a:t>s</a:t>
          </a:r>
          <a:endParaRPr lang="en-US" sz="2200" dirty="0">
            <a:latin typeface="Arial Unicode MS" pitchFamily="34" charset="-128"/>
            <a:ea typeface="Arial Unicode MS" pitchFamily="34" charset="-128"/>
            <a:cs typeface="Arial Unicode MS" pitchFamily="34" charset="-128"/>
          </a:endParaRPr>
        </a:p>
      </dgm:t>
    </dgm:pt>
    <dgm:pt modelId="{662655D9-7207-47F5-A8C0-9EA0FE524566}" type="parTrans" cxnId="{1B96527F-B9E4-4673-85F1-6997DD23B6B4}">
      <dgm:prSet/>
      <dgm:spPr/>
      <dgm:t>
        <a:bodyPr/>
        <a:lstStyle/>
        <a:p>
          <a:endParaRPr lang="en-US" dirty="0"/>
        </a:p>
      </dgm:t>
    </dgm:pt>
    <dgm:pt modelId="{C2618923-4680-449A-92E7-FF411E26ADDC}" type="sibTrans" cxnId="{1B96527F-B9E4-4673-85F1-6997DD23B6B4}">
      <dgm:prSet/>
      <dgm:spPr/>
      <dgm:t>
        <a:bodyPr/>
        <a:lstStyle/>
        <a:p>
          <a:endParaRPr lang="en-US"/>
        </a:p>
      </dgm:t>
    </dgm:pt>
    <dgm:pt modelId="{A21B51FB-478E-4331-8F4E-8439083B3AB1}">
      <dgm:prSet custT="1"/>
      <dgm:spPr/>
      <dgm:t>
        <a:bodyPr/>
        <a:lstStyle/>
        <a:p>
          <a:r>
            <a:rPr lang="en-US" sz="2000" dirty="0" smtClean="0">
              <a:latin typeface="Arial Unicode MS" pitchFamily="34" charset="-128"/>
              <a:ea typeface="Arial Unicode MS" pitchFamily="34" charset="-128"/>
              <a:cs typeface="Arial Unicode MS" pitchFamily="34" charset="-128"/>
            </a:rPr>
            <a:t>Identifiers</a:t>
          </a:r>
          <a:endParaRPr lang="en-US" sz="2000" dirty="0">
            <a:latin typeface="Arial Unicode MS" pitchFamily="34" charset="-128"/>
            <a:ea typeface="Arial Unicode MS" pitchFamily="34" charset="-128"/>
            <a:cs typeface="Arial Unicode MS" pitchFamily="34" charset="-128"/>
          </a:endParaRPr>
        </a:p>
      </dgm:t>
    </dgm:pt>
    <dgm:pt modelId="{4BB7B779-E831-4B3A-9318-1D53410E9651}" type="parTrans" cxnId="{64D58B22-FFB9-4DA1-841F-6C44584D7E01}">
      <dgm:prSet/>
      <dgm:spPr/>
      <dgm:t>
        <a:bodyPr/>
        <a:lstStyle/>
        <a:p>
          <a:endParaRPr lang="en-US" dirty="0"/>
        </a:p>
      </dgm:t>
    </dgm:pt>
    <dgm:pt modelId="{B12D9EE9-93ED-45C4-AF65-8B2B098BFB6D}" type="sibTrans" cxnId="{64D58B22-FFB9-4DA1-841F-6C44584D7E01}">
      <dgm:prSet/>
      <dgm:spPr/>
      <dgm:t>
        <a:bodyPr/>
        <a:lstStyle/>
        <a:p>
          <a:endParaRPr lang="en-US"/>
        </a:p>
      </dgm:t>
    </dgm:pt>
    <dgm:pt modelId="{DD27B565-5E31-4C7D-BC50-2FFF551378E6}">
      <dgm:prSet custT="1"/>
      <dgm:spPr/>
      <dgm:t>
        <a:bodyPr/>
        <a:lstStyle/>
        <a:p>
          <a:r>
            <a:rPr lang="en-US" sz="2000" dirty="0" smtClean="0">
              <a:latin typeface="Arial Rounded MT Bold" pitchFamily="34" charset="0"/>
            </a:rPr>
            <a:t>constants</a:t>
          </a:r>
          <a:endParaRPr lang="en-US" sz="2000" dirty="0">
            <a:latin typeface="Arial Rounded MT Bold" pitchFamily="34" charset="0"/>
          </a:endParaRPr>
        </a:p>
      </dgm:t>
    </dgm:pt>
    <dgm:pt modelId="{F3A194A5-5FE8-4E71-8CAB-0AA111D6D147}" type="parTrans" cxnId="{B11E421B-EA90-4367-BEEA-C62E4B43179C}">
      <dgm:prSet/>
      <dgm:spPr/>
      <dgm:t>
        <a:bodyPr/>
        <a:lstStyle/>
        <a:p>
          <a:endParaRPr lang="en-US" dirty="0"/>
        </a:p>
      </dgm:t>
    </dgm:pt>
    <dgm:pt modelId="{64E833EC-C25B-4BDF-94D9-7982ECDBA541}" type="sibTrans" cxnId="{B11E421B-EA90-4367-BEEA-C62E4B43179C}">
      <dgm:prSet/>
      <dgm:spPr/>
      <dgm:t>
        <a:bodyPr/>
        <a:lstStyle/>
        <a:p>
          <a:endParaRPr lang="en-US"/>
        </a:p>
      </dgm:t>
    </dgm:pt>
    <dgm:pt modelId="{74004DD0-624D-4217-96EC-883625DFB076}">
      <dgm:prSet custT="1"/>
      <dgm:spPr/>
      <dgm:t>
        <a:bodyPr/>
        <a:lstStyle/>
        <a:p>
          <a:r>
            <a:rPr lang="en-US" sz="2000" dirty="0" smtClean="0">
              <a:latin typeface="Arial Rounded MT Bold" pitchFamily="34" charset="0"/>
            </a:rPr>
            <a:t>strings</a:t>
          </a:r>
          <a:endParaRPr lang="en-US" sz="2000" dirty="0">
            <a:latin typeface="Arial Rounded MT Bold" pitchFamily="34" charset="0"/>
          </a:endParaRPr>
        </a:p>
      </dgm:t>
    </dgm:pt>
    <dgm:pt modelId="{9C604AD8-8EA2-4915-97A6-0ECFDA106713}" type="parTrans" cxnId="{6D778185-C1D1-43BB-9DDC-6AE5D9CC61DC}">
      <dgm:prSet/>
      <dgm:spPr/>
      <dgm:t>
        <a:bodyPr/>
        <a:lstStyle/>
        <a:p>
          <a:endParaRPr lang="en-US" dirty="0"/>
        </a:p>
      </dgm:t>
    </dgm:pt>
    <dgm:pt modelId="{98154CFF-6C25-4805-8C63-B49AB9C8AA0A}" type="sibTrans" cxnId="{6D778185-C1D1-43BB-9DDC-6AE5D9CC61DC}">
      <dgm:prSet/>
      <dgm:spPr/>
      <dgm:t>
        <a:bodyPr/>
        <a:lstStyle/>
        <a:p>
          <a:endParaRPr lang="en-US"/>
        </a:p>
      </dgm:t>
    </dgm:pt>
    <dgm:pt modelId="{BA203F52-A89E-4730-A63A-48F1273F83C7}">
      <dgm:prSet custT="1"/>
      <dgm:spPr/>
      <dgm:t>
        <a:bodyPr/>
        <a:lstStyle/>
        <a:p>
          <a:r>
            <a:rPr lang="en-US" sz="2000" dirty="0" smtClean="0">
              <a:latin typeface="Arial Rounded MT Bold" pitchFamily="34" charset="0"/>
            </a:rPr>
            <a:t>operations</a:t>
          </a:r>
          <a:endParaRPr lang="en-US" sz="2000" dirty="0">
            <a:latin typeface="Arial Rounded MT Bold" pitchFamily="34" charset="0"/>
          </a:endParaRPr>
        </a:p>
      </dgm:t>
    </dgm:pt>
    <dgm:pt modelId="{38517C9E-9630-4D6C-8786-42E5F4634AF4}" type="parTrans" cxnId="{B6EA74BE-CD2A-4F63-BF9E-3F906825D574}">
      <dgm:prSet/>
      <dgm:spPr/>
      <dgm:t>
        <a:bodyPr/>
        <a:lstStyle/>
        <a:p>
          <a:endParaRPr lang="en-US" dirty="0"/>
        </a:p>
      </dgm:t>
    </dgm:pt>
    <dgm:pt modelId="{A593A6EF-D2B5-42E7-8443-E4ABBE29695D}" type="sibTrans" cxnId="{B6EA74BE-CD2A-4F63-BF9E-3F906825D574}">
      <dgm:prSet/>
      <dgm:spPr/>
      <dgm:t>
        <a:bodyPr/>
        <a:lstStyle/>
        <a:p>
          <a:endParaRPr lang="en-US"/>
        </a:p>
      </dgm:t>
    </dgm:pt>
    <dgm:pt modelId="{C326A5DE-E2B6-4CBF-B2BA-624561DAB105}" type="pres">
      <dgm:prSet presAssocID="{DA71A715-5890-413E-82EC-383FCFB731B7}" presName="hierChild1" presStyleCnt="0">
        <dgm:presLayoutVars>
          <dgm:orgChart val="1"/>
          <dgm:chPref val="1"/>
          <dgm:dir/>
          <dgm:animOne val="branch"/>
          <dgm:animLvl val="lvl"/>
          <dgm:resizeHandles/>
        </dgm:presLayoutVars>
      </dgm:prSet>
      <dgm:spPr/>
      <dgm:t>
        <a:bodyPr/>
        <a:lstStyle/>
        <a:p>
          <a:endParaRPr lang="en-US"/>
        </a:p>
      </dgm:t>
    </dgm:pt>
    <dgm:pt modelId="{9FCBA626-3DE3-4DF1-89AF-38B016757706}" type="pres">
      <dgm:prSet presAssocID="{469F8EC0-9349-4F5F-95AE-C5C03983A0B5}" presName="hierRoot1" presStyleCnt="0">
        <dgm:presLayoutVars>
          <dgm:hierBranch val="init"/>
        </dgm:presLayoutVars>
      </dgm:prSet>
      <dgm:spPr/>
    </dgm:pt>
    <dgm:pt modelId="{E64822A7-316B-458D-A4C8-3A01F8ACF20A}" type="pres">
      <dgm:prSet presAssocID="{469F8EC0-9349-4F5F-95AE-C5C03983A0B5}" presName="rootComposite1" presStyleCnt="0"/>
      <dgm:spPr/>
    </dgm:pt>
    <dgm:pt modelId="{5112CD94-467E-4219-B7E1-2DE26C9C8053}" type="pres">
      <dgm:prSet presAssocID="{469F8EC0-9349-4F5F-95AE-C5C03983A0B5}" presName="rootText1" presStyleLbl="node0" presStyleIdx="0" presStyleCnt="1" custScaleX="171248" custLinFactNeighborX="-12" custLinFactNeighborY="-12">
        <dgm:presLayoutVars>
          <dgm:chPref val="3"/>
        </dgm:presLayoutVars>
      </dgm:prSet>
      <dgm:spPr/>
      <dgm:t>
        <a:bodyPr/>
        <a:lstStyle/>
        <a:p>
          <a:endParaRPr lang="en-US"/>
        </a:p>
      </dgm:t>
    </dgm:pt>
    <dgm:pt modelId="{3F356451-C0DB-4688-B696-6E309A78D009}" type="pres">
      <dgm:prSet presAssocID="{469F8EC0-9349-4F5F-95AE-C5C03983A0B5}" presName="rootConnector1" presStyleLbl="node1" presStyleIdx="0" presStyleCnt="0"/>
      <dgm:spPr/>
      <dgm:t>
        <a:bodyPr/>
        <a:lstStyle/>
        <a:p>
          <a:endParaRPr lang="en-US"/>
        </a:p>
      </dgm:t>
    </dgm:pt>
    <dgm:pt modelId="{0A2E0B63-9DBF-4E1F-BD4A-203D342F21F3}" type="pres">
      <dgm:prSet presAssocID="{469F8EC0-9349-4F5F-95AE-C5C03983A0B5}" presName="hierChild2" presStyleCnt="0"/>
      <dgm:spPr/>
    </dgm:pt>
    <dgm:pt modelId="{97A798EA-B38C-4143-AE49-87933EF70FC1}" type="pres">
      <dgm:prSet presAssocID="{662655D9-7207-47F5-A8C0-9EA0FE524566}" presName="Name37" presStyleLbl="parChTrans1D2" presStyleIdx="0" presStyleCnt="5"/>
      <dgm:spPr/>
      <dgm:t>
        <a:bodyPr/>
        <a:lstStyle/>
        <a:p>
          <a:endParaRPr lang="en-US"/>
        </a:p>
      </dgm:t>
    </dgm:pt>
    <dgm:pt modelId="{70BE0E62-74FF-4144-85A5-84016799FE0A}" type="pres">
      <dgm:prSet presAssocID="{70CE7EB2-3E4B-4F4D-9E74-5B59B97EC685}" presName="hierRoot2" presStyleCnt="0">
        <dgm:presLayoutVars>
          <dgm:hierBranch val="init"/>
        </dgm:presLayoutVars>
      </dgm:prSet>
      <dgm:spPr/>
    </dgm:pt>
    <dgm:pt modelId="{8DE6D88D-B470-4DB2-BC24-055A8C73ABD2}" type="pres">
      <dgm:prSet presAssocID="{70CE7EB2-3E4B-4F4D-9E74-5B59B97EC685}" presName="rootComposite" presStyleCnt="0"/>
      <dgm:spPr/>
    </dgm:pt>
    <dgm:pt modelId="{D0D419BD-FBD3-4875-81FE-E57FE8F3BCD3}" type="pres">
      <dgm:prSet presAssocID="{70CE7EB2-3E4B-4F4D-9E74-5B59B97EC685}" presName="rootText" presStyleLbl="node2" presStyleIdx="0" presStyleCnt="5">
        <dgm:presLayoutVars>
          <dgm:chPref val="3"/>
        </dgm:presLayoutVars>
      </dgm:prSet>
      <dgm:spPr/>
      <dgm:t>
        <a:bodyPr/>
        <a:lstStyle/>
        <a:p>
          <a:endParaRPr lang="en-US"/>
        </a:p>
      </dgm:t>
    </dgm:pt>
    <dgm:pt modelId="{7E406AEB-0488-4A33-B6A3-10B1F0B49A6E}" type="pres">
      <dgm:prSet presAssocID="{70CE7EB2-3E4B-4F4D-9E74-5B59B97EC685}" presName="rootConnector" presStyleLbl="node2" presStyleIdx="0" presStyleCnt="5"/>
      <dgm:spPr/>
      <dgm:t>
        <a:bodyPr/>
        <a:lstStyle/>
        <a:p>
          <a:endParaRPr lang="en-US"/>
        </a:p>
      </dgm:t>
    </dgm:pt>
    <dgm:pt modelId="{5CD139AA-A463-492B-809E-21CB232A23DF}" type="pres">
      <dgm:prSet presAssocID="{70CE7EB2-3E4B-4F4D-9E74-5B59B97EC685}" presName="hierChild4" presStyleCnt="0"/>
      <dgm:spPr/>
    </dgm:pt>
    <dgm:pt modelId="{CAFC070A-9C97-4D03-8944-94D570EC2942}" type="pres">
      <dgm:prSet presAssocID="{70CE7EB2-3E4B-4F4D-9E74-5B59B97EC685}" presName="hierChild5" presStyleCnt="0"/>
      <dgm:spPr/>
    </dgm:pt>
    <dgm:pt modelId="{B5449DB7-916D-4FE6-9F22-0848BCA74488}" type="pres">
      <dgm:prSet presAssocID="{4BB7B779-E831-4B3A-9318-1D53410E9651}" presName="Name37" presStyleLbl="parChTrans1D2" presStyleIdx="1" presStyleCnt="5"/>
      <dgm:spPr/>
      <dgm:t>
        <a:bodyPr/>
        <a:lstStyle/>
        <a:p>
          <a:endParaRPr lang="en-US"/>
        </a:p>
      </dgm:t>
    </dgm:pt>
    <dgm:pt modelId="{772F16C1-80E1-42F1-85A9-8D407E4E6289}" type="pres">
      <dgm:prSet presAssocID="{A21B51FB-478E-4331-8F4E-8439083B3AB1}" presName="hierRoot2" presStyleCnt="0">
        <dgm:presLayoutVars>
          <dgm:hierBranch val="init"/>
        </dgm:presLayoutVars>
      </dgm:prSet>
      <dgm:spPr/>
    </dgm:pt>
    <dgm:pt modelId="{16094BAB-D668-4951-B703-CA88EB871641}" type="pres">
      <dgm:prSet presAssocID="{A21B51FB-478E-4331-8F4E-8439083B3AB1}" presName="rootComposite" presStyleCnt="0"/>
      <dgm:spPr/>
    </dgm:pt>
    <dgm:pt modelId="{F78C72AB-FD3D-437E-8E81-11569BBBB2A8}" type="pres">
      <dgm:prSet presAssocID="{A21B51FB-478E-4331-8F4E-8439083B3AB1}" presName="rootText" presStyleLbl="node2" presStyleIdx="1" presStyleCnt="5" custScaleX="108759">
        <dgm:presLayoutVars>
          <dgm:chPref val="3"/>
        </dgm:presLayoutVars>
      </dgm:prSet>
      <dgm:spPr/>
      <dgm:t>
        <a:bodyPr/>
        <a:lstStyle/>
        <a:p>
          <a:endParaRPr lang="en-US"/>
        </a:p>
      </dgm:t>
    </dgm:pt>
    <dgm:pt modelId="{67A79A57-02B1-4EA7-A28C-6BF8F6072AD4}" type="pres">
      <dgm:prSet presAssocID="{A21B51FB-478E-4331-8F4E-8439083B3AB1}" presName="rootConnector" presStyleLbl="node2" presStyleIdx="1" presStyleCnt="5"/>
      <dgm:spPr/>
      <dgm:t>
        <a:bodyPr/>
        <a:lstStyle/>
        <a:p>
          <a:endParaRPr lang="en-US"/>
        </a:p>
      </dgm:t>
    </dgm:pt>
    <dgm:pt modelId="{D33565D9-6C25-4067-BC1F-0F74CCB39434}" type="pres">
      <dgm:prSet presAssocID="{A21B51FB-478E-4331-8F4E-8439083B3AB1}" presName="hierChild4" presStyleCnt="0"/>
      <dgm:spPr/>
    </dgm:pt>
    <dgm:pt modelId="{E2B760E7-19ED-4A5B-BFFE-99A0FBCE3E8A}" type="pres">
      <dgm:prSet presAssocID="{A21B51FB-478E-4331-8F4E-8439083B3AB1}" presName="hierChild5" presStyleCnt="0"/>
      <dgm:spPr/>
    </dgm:pt>
    <dgm:pt modelId="{7D93DCAD-7AE1-47EB-9D08-0213DD1F3CC2}" type="pres">
      <dgm:prSet presAssocID="{F3A194A5-5FE8-4E71-8CAB-0AA111D6D147}" presName="Name37" presStyleLbl="parChTrans1D2" presStyleIdx="2" presStyleCnt="5"/>
      <dgm:spPr/>
      <dgm:t>
        <a:bodyPr/>
        <a:lstStyle/>
        <a:p>
          <a:endParaRPr lang="en-US"/>
        </a:p>
      </dgm:t>
    </dgm:pt>
    <dgm:pt modelId="{76EC7FEF-D3FB-4F9A-9C38-AFDC6F45BF90}" type="pres">
      <dgm:prSet presAssocID="{DD27B565-5E31-4C7D-BC50-2FFF551378E6}" presName="hierRoot2" presStyleCnt="0">
        <dgm:presLayoutVars>
          <dgm:hierBranch val="init"/>
        </dgm:presLayoutVars>
      </dgm:prSet>
      <dgm:spPr/>
    </dgm:pt>
    <dgm:pt modelId="{AEDCA17A-5ADA-4FFA-9A32-A94BBE7439CD}" type="pres">
      <dgm:prSet presAssocID="{DD27B565-5E31-4C7D-BC50-2FFF551378E6}" presName="rootComposite" presStyleCnt="0"/>
      <dgm:spPr/>
    </dgm:pt>
    <dgm:pt modelId="{E89F82B5-5D04-4DB2-801E-4C626B6272B1}" type="pres">
      <dgm:prSet presAssocID="{DD27B565-5E31-4C7D-BC50-2FFF551378E6}" presName="rootText" presStyleLbl="node2" presStyleIdx="2" presStyleCnt="5" custScaleX="126662" custLinFactNeighborX="544" custLinFactNeighborY="-2608">
        <dgm:presLayoutVars>
          <dgm:chPref val="3"/>
        </dgm:presLayoutVars>
      </dgm:prSet>
      <dgm:spPr/>
      <dgm:t>
        <a:bodyPr/>
        <a:lstStyle/>
        <a:p>
          <a:endParaRPr lang="en-US"/>
        </a:p>
      </dgm:t>
    </dgm:pt>
    <dgm:pt modelId="{49CE6647-A206-4D56-888D-008878ACB83C}" type="pres">
      <dgm:prSet presAssocID="{DD27B565-5E31-4C7D-BC50-2FFF551378E6}" presName="rootConnector" presStyleLbl="node2" presStyleIdx="2" presStyleCnt="5"/>
      <dgm:spPr/>
      <dgm:t>
        <a:bodyPr/>
        <a:lstStyle/>
        <a:p>
          <a:endParaRPr lang="en-US"/>
        </a:p>
      </dgm:t>
    </dgm:pt>
    <dgm:pt modelId="{5C63C64D-702C-4241-B7D4-300C6A01868C}" type="pres">
      <dgm:prSet presAssocID="{DD27B565-5E31-4C7D-BC50-2FFF551378E6}" presName="hierChild4" presStyleCnt="0"/>
      <dgm:spPr/>
    </dgm:pt>
    <dgm:pt modelId="{57EFEBC5-E7B2-46DC-82D4-5E93607970C9}" type="pres">
      <dgm:prSet presAssocID="{DD27B565-5E31-4C7D-BC50-2FFF551378E6}" presName="hierChild5" presStyleCnt="0"/>
      <dgm:spPr/>
    </dgm:pt>
    <dgm:pt modelId="{31B4E362-BD87-462B-9BCD-77C37FAE5261}" type="pres">
      <dgm:prSet presAssocID="{9C604AD8-8EA2-4915-97A6-0ECFDA106713}" presName="Name37" presStyleLbl="parChTrans1D2" presStyleIdx="3" presStyleCnt="5"/>
      <dgm:spPr/>
      <dgm:t>
        <a:bodyPr/>
        <a:lstStyle/>
        <a:p>
          <a:endParaRPr lang="en-US"/>
        </a:p>
      </dgm:t>
    </dgm:pt>
    <dgm:pt modelId="{72AA9DB7-90B8-4515-B241-323C50A407BA}" type="pres">
      <dgm:prSet presAssocID="{74004DD0-624D-4217-96EC-883625DFB076}" presName="hierRoot2" presStyleCnt="0">
        <dgm:presLayoutVars>
          <dgm:hierBranch val="init"/>
        </dgm:presLayoutVars>
      </dgm:prSet>
      <dgm:spPr/>
    </dgm:pt>
    <dgm:pt modelId="{8610596E-2F62-422D-9BEA-0757F7E8CCB9}" type="pres">
      <dgm:prSet presAssocID="{74004DD0-624D-4217-96EC-883625DFB076}" presName="rootComposite" presStyleCnt="0"/>
      <dgm:spPr/>
    </dgm:pt>
    <dgm:pt modelId="{BA4097F9-77A2-47FC-BBF2-9263DD0C371E}" type="pres">
      <dgm:prSet presAssocID="{74004DD0-624D-4217-96EC-883625DFB076}" presName="rootText" presStyleLbl="node2" presStyleIdx="3" presStyleCnt="5" custScaleX="130663" custLinFactNeighborX="19" custLinFactNeighborY="-2608">
        <dgm:presLayoutVars>
          <dgm:chPref val="3"/>
        </dgm:presLayoutVars>
      </dgm:prSet>
      <dgm:spPr/>
      <dgm:t>
        <a:bodyPr/>
        <a:lstStyle/>
        <a:p>
          <a:endParaRPr lang="en-US"/>
        </a:p>
      </dgm:t>
    </dgm:pt>
    <dgm:pt modelId="{112C65D5-94F3-49D1-926B-17C5349C4BF8}" type="pres">
      <dgm:prSet presAssocID="{74004DD0-624D-4217-96EC-883625DFB076}" presName="rootConnector" presStyleLbl="node2" presStyleIdx="3" presStyleCnt="5"/>
      <dgm:spPr/>
      <dgm:t>
        <a:bodyPr/>
        <a:lstStyle/>
        <a:p>
          <a:endParaRPr lang="en-US"/>
        </a:p>
      </dgm:t>
    </dgm:pt>
    <dgm:pt modelId="{19309D48-3B29-475A-8710-AA4045D49780}" type="pres">
      <dgm:prSet presAssocID="{74004DD0-624D-4217-96EC-883625DFB076}" presName="hierChild4" presStyleCnt="0"/>
      <dgm:spPr/>
    </dgm:pt>
    <dgm:pt modelId="{CD4CAEC7-A1EE-4FCF-9710-CB2E75F1AC18}" type="pres">
      <dgm:prSet presAssocID="{74004DD0-624D-4217-96EC-883625DFB076}" presName="hierChild5" presStyleCnt="0"/>
      <dgm:spPr/>
    </dgm:pt>
    <dgm:pt modelId="{84814B33-5D10-40C3-BDA3-F91F8574D6A5}" type="pres">
      <dgm:prSet presAssocID="{38517C9E-9630-4D6C-8786-42E5F4634AF4}" presName="Name37" presStyleLbl="parChTrans1D2" presStyleIdx="4" presStyleCnt="5"/>
      <dgm:spPr/>
      <dgm:t>
        <a:bodyPr/>
        <a:lstStyle/>
        <a:p>
          <a:endParaRPr lang="en-US"/>
        </a:p>
      </dgm:t>
    </dgm:pt>
    <dgm:pt modelId="{D7A21572-DBB5-4027-84E9-A826B50A13BB}" type="pres">
      <dgm:prSet presAssocID="{BA203F52-A89E-4730-A63A-48F1273F83C7}" presName="hierRoot2" presStyleCnt="0">
        <dgm:presLayoutVars>
          <dgm:hierBranch val="init"/>
        </dgm:presLayoutVars>
      </dgm:prSet>
      <dgm:spPr/>
    </dgm:pt>
    <dgm:pt modelId="{20ECAC4D-808C-47E4-9D06-34AAA05714E5}" type="pres">
      <dgm:prSet presAssocID="{BA203F52-A89E-4730-A63A-48F1273F83C7}" presName="rootComposite" presStyleCnt="0"/>
      <dgm:spPr/>
    </dgm:pt>
    <dgm:pt modelId="{665266CC-E2F7-45E8-9210-1CA1B2221E11}" type="pres">
      <dgm:prSet presAssocID="{BA203F52-A89E-4730-A63A-48F1273F83C7}" presName="rootText" presStyleLbl="node2" presStyleIdx="4" presStyleCnt="5" custScaleX="142573">
        <dgm:presLayoutVars>
          <dgm:chPref val="3"/>
        </dgm:presLayoutVars>
      </dgm:prSet>
      <dgm:spPr/>
      <dgm:t>
        <a:bodyPr/>
        <a:lstStyle/>
        <a:p>
          <a:endParaRPr lang="en-US"/>
        </a:p>
      </dgm:t>
    </dgm:pt>
    <dgm:pt modelId="{CCAF5E51-8D7F-42D4-AF4F-9FF71B87A7EB}" type="pres">
      <dgm:prSet presAssocID="{BA203F52-A89E-4730-A63A-48F1273F83C7}" presName="rootConnector" presStyleLbl="node2" presStyleIdx="4" presStyleCnt="5"/>
      <dgm:spPr/>
      <dgm:t>
        <a:bodyPr/>
        <a:lstStyle/>
        <a:p>
          <a:endParaRPr lang="en-US"/>
        </a:p>
      </dgm:t>
    </dgm:pt>
    <dgm:pt modelId="{66FB0269-7385-4A40-A5CE-83949BEB9287}" type="pres">
      <dgm:prSet presAssocID="{BA203F52-A89E-4730-A63A-48F1273F83C7}" presName="hierChild4" presStyleCnt="0"/>
      <dgm:spPr/>
    </dgm:pt>
    <dgm:pt modelId="{2735C000-105C-40AF-ABF4-30AA72A5DB82}" type="pres">
      <dgm:prSet presAssocID="{BA203F52-A89E-4730-A63A-48F1273F83C7}" presName="hierChild5" presStyleCnt="0"/>
      <dgm:spPr/>
    </dgm:pt>
    <dgm:pt modelId="{DF6C3DB1-E820-494C-9491-59A82BD18CBA}" type="pres">
      <dgm:prSet presAssocID="{469F8EC0-9349-4F5F-95AE-C5C03983A0B5}" presName="hierChild3" presStyleCnt="0"/>
      <dgm:spPr/>
    </dgm:pt>
  </dgm:ptLst>
  <dgm:cxnLst>
    <dgm:cxn modelId="{23CD2AB9-DC77-406D-AF51-1FEF1FF8D751}" type="presOf" srcId="{4BB7B779-E831-4B3A-9318-1D53410E9651}" destId="{B5449DB7-916D-4FE6-9F22-0848BCA74488}" srcOrd="0" destOrd="0" presId="urn:microsoft.com/office/officeart/2005/8/layout/orgChart1"/>
    <dgm:cxn modelId="{77492848-7863-4728-BF47-D30ECED56414}" type="presOf" srcId="{74004DD0-624D-4217-96EC-883625DFB076}" destId="{BA4097F9-77A2-47FC-BBF2-9263DD0C371E}" srcOrd="0" destOrd="0" presId="urn:microsoft.com/office/officeart/2005/8/layout/orgChart1"/>
    <dgm:cxn modelId="{56939272-3CE0-4849-9636-FAB6CDB58D7F}" type="presOf" srcId="{70CE7EB2-3E4B-4F4D-9E74-5B59B97EC685}" destId="{7E406AEB-0488-4A33-B6A3-10B1F0B49A6E}" srcOrd="1" destOrd="0" presId="urn:microsoft.com/office/officeart/2005/8/layout/orgChart1"/>
    <dgm:cxn modelId="{83447BEA-7FB3-4568-8752-D3ECE85F86DC}" type="presOf" srcId="{DD27B565-5E31-4C7D-BC50-2FFF551378E6}" destId="{49CE6647-A206-4D56-888D-008878ACB83C}" srcOrd="1" destOrd="0" presId="urn:microsoft.com/office/officeart/2005/8/layout/orgChart1"/>
    <dgm:cxn modelId="{5E4CA44E-F899-4DB1-8242-903E33C05BD0}" type="presOf" srcId="{BA203F52-A89E-4730-A63A-48F1273F83C7}" destId="{CCAF5E51-8D7F-42D4-AF4F-9FF71B87A7EB}" srcOrd="1" destOrd="0" presId="urn:microsoft.com/office/officeart/2005/8/layout/orgChart1"/>
    <dgm:cxn modelId="{5F985CFD-6710-4B51-B1A2-27156B9D4A5E}" type="presOf" srcId="{A21B51FB-478E-4331-8F4E-8439083B3AB1}" destId="{67A79A57-02B1-4EA7-A28C-6BF8F6072AD4}" srcOrd="1" destOrd="0" presId="urn:microsoft.com/office/officeart/2005/8/layout/orgChart1"/>
    <dgm:cxn modelId="{20F95E6C-148A-4EDD-A55E-C3533730FCC9}" type="presOf" srcId="{74004DD0-624D-4217-96EC-883625DFB076}" destId="{112C65D5-94F3-49D1-926B-17C5349C4BF8}" srcOrd="1" destOrd="0" presId="urn:microsoft.com/office/officeart/2005/8/layout/orgChart1"/>
    <dgm:cxn modelId="{6D778185-C1D1-43BB-9DDC-6AE5D9CC61DC}" srcId="{469F8EC0-9349-4F5F-95AE-C5C03983A0B5}" destId="{74004DD0-624D-4217-96EC-883625DFB076}" srcOrd="3" destOrd="0" parTransId="{9C604AD8-8EA2-4915-97A6-0ECFDA106713}" sibTransId="{98154CFF-6C25-4805-8C63-B49AB9C8AA0A}"/>
    <dgm:cxn modelId="{3F59FA2D-6B24-4A2F-9B5B-516110E28700}" type="presOf" srcId="{38517C9E-9630-4D6C-8786-42E5F4634AF4}" destId="{84814B33-5D10-40C3-BDA3-F91F8574D6A5}" srcOrd="0" destOrd="0" presId="urn:microsoft.com/office/officeart/2005/8/layout/orgChart1"/>
    <dgm:cxn modelId="{B6EA74BE-CD2A-4F63-BF9E-3F906825D574}" srcId="{469F8EC0-9349-4F5F-95AE-C5C03983A0B5}" destId="{BA203F52-A89E-4730-A63A-48F1273F83C7}" srcOrd="4" destOrd="0" parTransId="{38517C9E-9630-4D6C-8786-42E5F4634AF4}" sibTransId="{A593A6EF-D2B5-42E7-8443-E4ABBE29695D}"/>
    <dgm:cxn modelId="{FD85427B-1D64-414D-86CB-BE254608C0B5}" type="presOf" srcId="{469F8EC0-9349-4F5F-95AE-C5C03983A0B5}" destId="{5112CD94-467E-4219-B7E1-2DE26C9C8053}" srcOrd="0" destOrd="0" presId="urn:microsoft.com/office/officeart/2005/8/layout/orgChart1"/>
    <dgm:cxn modelId="{2022E530-09B5-47C4-BD41-C6D3AFF4F145}" type="presOf" srcId="{BA203F52-A89E-4730-A63A-48F1273F83C7}" destId="{665266CC-E2F7-45E8-9210-1CA1B2221E11}" srcOrd="0" destOrd="0" presId="urn:microsoft.com/office/officeart/2005/8/layout/orgChart1"/>
    <dgm:cxn modelId="{2B140C88-DFD4-47D1-A2D0-464E69644844}" type="presOf" srcId="{DA71A715-5890-413E-82EC-383FCFB731B7}" destId="{C326A5DE-E2B6-4CBF-B2BA-624561DAB105}" srcOrd="0" destOrd="0" presId="urn:microsoft.com/office/officeart/2005/8/layout/orgChart1"/>
    <dgm:cxn modelId="{18A3E62B-577A-447A-A3E4-56ACBD453299}" type="presOf" srcId="{F3A194A5-5FE8-4E71-8CAB-0AA111D6D147}" destId="{7D93DCAD-7AE1-47EB-9D08-0213DD1F3CC2}" srcOrd="0" destOrd="0" presId="urn:microsoft.com/office/officeart/2005/8/layout/orgChart1"/>
    <dgm:cxn modelId="{64D58B22-FFB9-4DA1-841F-6C44584D7E01}" srcId="{469F8EC0-9349-4F5F-95AE-C5C03983A0B5}" destId="{A21B51FB-478E-4331-8F4E-8439083B3AB1}" srcOrd="1" destOrd="0" parTransId="{4BB7B779-E831-4B3A-9318-1D53410E9651}" sibTransId="{B12D9EE9-93ED-45C4-AF65-8B2B098BFB6D}"/>
    <dgm:cxn modelId="{C3420DB9-8843-49DA-B85E-A8C6E4B8A92B}" type="presOf" srcId="{70CE7EB2-3E4B-4F4D-9E74-5B59B97EC685}" destId="{D0D419BD-FBD3-4875-81FE-E57FE8F3BCD3}" srcOrd="0" destOrd="0" presId="urn:microsoft.com/office/officeart/2005/8/layout/orgChart1"/>
    <dgm:cxn modelId="{E9E6730D-87CF-46E8-87CB-92D361F00EAA}" srcId="{DA71A715-5890-413E-82EC-383FCFB731B7}" destId="{469F8EC0-9349-4F5F-95AE-C5C03983A0B5}" srcOrd="0" destOrd="0" parTransId="{6713BE36-5623-4A0F-B4C4-C5A7E6448F79}" sibTransId="{99DBF643-C81C-49F8-9C11-F906C15ABF7F}"/>
    <dgm:cxn modelId="{7061C3BB-B137-411D-82D3-054720BAC24B}" type="presOf" srcId="{469F8EC0-9349-4F5F-95AE-C5C03983A0B5}" destId="{3F356451-C0DB-4688-B696-6E309A78D009}" srcOrd="1" destOrd="0" presId="urn:microsoft.com/office/officeart/2005/8/layout/orgChart1"/>
    <dgm:cxn modelId="{BC79754D-E89A-4728-A8D0-811A304B65D8}" type="presOf" srcId="{9C604AD8-8EA2-4915-97A6-0ECFDA106713}" destId="{31B4E362-BD87-462B-9BCD-77C37FAE5261}" srcOrd="0" destOrd="0" presId="urn:microsoft.com/office/officeart/2005/8/layout/orgChart1"/>
    <dgm:cxn modelId="{CF441135-C7E2-4528-ABC6-089E4C50EBA4}" type="presOf" srcId="{DD27B565-5E31-4C7D-BC50-2FFF551378E6}" destId="{E89F82B5-5D04-4DB2-801E-4C626B6272B1}" srcOrd="0" destOrd="0" presId="urn:microsoft.com/office/officeart/2005/8/layout/orgChart1"/>
    <dgm:cxn modelId="{5E172A6A-67E6-4440-849A-584CE8ED38A7}" type="presOf" srcId="{A21B51FB-478E-4331-8F4E-8439083B3AB1}" destId="{F78C72AB-FD3D-437E-8E81-11569BBBB2A8}" srcOrd="0" destOrd="0" presId="urn:microsoft.com/office/officeart/2005/8/layout/orgChart1"/>
    <dgm:cxn modelId="{4B1AB456-7EAA-472D-90D1-DB11F9E02F7D}" type="presOf" srcId="{662655D9-7207-47F5-A8C0-9EA0FE524566}" destId="{97A798EA-B38C-4143-AE49-87933EF70FC1}" srcOrd="0" destOrd="0" presId="urn:microsoft.com/office/officeart/2005/8/layout/orgChart1"/>
    <dgm:cxn modelId="{B11E421B-EA90-4367-BEEA-C62E4B43179C}" srcId="{469F8EC0-9349-4F5F-95AE-C5C03983A0B5}" destId="{DD27B565-5E31-4C7D-BC50-2FFF551378E6}" srcOrd="2" destOrd="0" parTransId="{F3A194A5-5FE8-4E71-8CAB-0AA111D6D147}" sibTransId="{64E833EC-C25B-4BDF-94D9-7982ECDBA541}"/>
    <dgm:cxn modelId="{1B96527F-B9E4-4673-85F1-6997DD23B6B4}" srcId="{469F8EC0-9349-4F5F-95AE-C5C03983A0B5}" destId="{70CE7EB2-3E4B-4F4D-9E74-5B59B97EC685}" srcOrd="0" destOrd="0" parTransId="{662655D9-7207-47F5-A8C0-9EA0FE524566}" sibTransId="{C2618923-4680-449A-92E7-FF411E26ADDC}"/>
    <dgm:cxn modelId="{2C1AF36C-1848-4118-B20F-90F57FE7A2DA}" type="presParOf" srcId="{C326A5DE-E2B6-4CBF-B2BA-624561DAB105}" destId="{9FCBA626-3DE3-4DF1-89AF-38B016757706}" srcOrd="0" destOrd="0" presId="urn:microsoft.com/office/officeart/2005/8/layout/orgChart1"/>
    <dgm:cxn modelId="{31BC711A-AEFD-4CEB-B87A-7E3EE1D86263}" type="presParOf" srcId="{9FCBA626-3DE3-4DF1-89AF-38B016757706}" destId="{E64822A7-316B-458D-A4C8-3A01F8ACF20A}" srcOrd="0" destOrd="0" presId="urn:microsoft.com/office/officeart/2005/8/layout/orgChart1"/>
    <dgm:cxn modelId="{664FDBBB-19C3-43F6-A379-9E12D5110204}" type="presParOf" srcId="{E64822A7-316B-458D-A4C8-3A01F8ACF20A}" destId="{5112CD94-467E-4219-B7E1-2DE26C9C8053}" srcOrd="0" destOrd="0" presId="urn:microsoft.com/office/officeart/2005/8/layout/orgChart1"/>
    <dgm:cxn modelId="{5F22904F-F9C4-4F96-BF01-B347E084EB0E}" type="presParOf" srcId="{E64822A7-316B-458D-A4C8-3A01F8ACF20A}" destId="{3F356451-C0DB-4688-B696-6E309A78D009}" srcOrd="1" destOrd="0" presId="urn:microsoft.com/office/officeart/2005/8/layout/orgChart1"/>
    <dgm:cxn modelId="{12A7393B-4D92-479E-BD6F-58C07661D031}" type="presParOf" srcId="{9FCBA626-3DE3-4DF1-89AF-38B016757706}" destId="{0A2E0B63-9DBF-4E1F-BD4A-203D342F21F3}" srcOrd="1" destOrd="0" presId="urn:microsoft.com/office/officeart/2005/8/layout/orgChart1"/>
    <dgm:cxn modelId="{91EF1FDE-9495-45B3-8869-143912966802}" type="presParOf" srcId="{0A2E0B63-9DBF-4E1F-BD4A-203D342F21F3}" destId="{97A798EA-B38C-4143-AE49-87933EF70FC1}" srcOrd="0" destOrd="0" presId="urn:microsoft.com/office/officeart/2005/8/layout/orgChart1"/>
    <dgm:cxn modelId="{2700CBB8-4292-43B0-910A-DF9F2499F566}" type="presParOf" srcId="{0A2E0B63-9DBF-4E1F-BD4A-203D342F21F3}" destId="{70BE0E62-74FF-4144-85A5-84016799FE0A}" srcOrd="1" destOrd="0" presId="urn:microsoft.com/office/officeart/2005/8/layout/orgChart1"/>
    <dgm:cxn modelId="{8999BDE6-68A3-4771-AA83-6FA1C9802D2E}" type="presParOf" srcId="{70BE0E62-74FF-4144-85A5-84016799FE0A}" destId="{8DE6D88D-B470-4DB2-BC24-055A8C73ABD2}" srcOrd="0" destOrd="0" presId="urn:microsoft.com/office/officeart/2005/8/layout/orgChart1"/>
    <dgm:cxn modelId="{3FBB56DB-EED1-43CB-B0C6-360F037482F3}" type="presParOf" srcId="{8DE6D88D-B470-4DB2-BC24-055A8C73ABD2}" destId="{D0D419BD-FBD3-4875-81FE-E57FE8F3BCD3}" srcOrd="0" destOrd="0" presId="urn:microsoft.com/office/officeart/2005/8/layout/orgChart1"/>
    <dgm:cxn modelId="{4CC316FC-ACE8-467C-AC5C-44759FD00CCD}" type="presParOf" srcId="{8DE6D88D-B470-4DB2-BC24-055A8C73ABD2}" destId="{7E406AEB-0488-4A33-B6A3-10B1F0B49A6E}" srcOrd="1" destOrd="0" presId="urn:microsoft.com/office/officeart/2005/8/layout/orgChart1"/>
    <dgm:cxn modelId="{56D3E013-EC1E-4947-B09D-E9D8EF4B75EC}" type="presParOf" srcId="{70BE0E62-74FF-4144-85A5-84016799FE0A}" destId="{5CD139AA-A463-492B-809E-21CB232A23DF}" srcOrd="1" destOrd="0" presId="urn:microsoft.com/office/officeart/2005/8/layout/orgChart1"/>
    <dgm:cxn modelId="{FF5D2DDA-3DFE-402D-8718-417813AAA6C4}" type="presParOf" srcId="{70BE0E62-74FF-4144-85A5-84016799FE0A}" destId="{CAFC070A-9C97-4D03-8944-94D570EC2942}" srcOrd="2" destOrd="0" presId="urn:microsoft.com/office/officeart/2005/8/layout/orgChart1"/>
    <dgm:cxn modelId="{48C6F317-5D07-443C-9846-8BD8F009C10A}" type="presParOf" srcId="{0A2E0B63-9DBF-4E1F-BD4A-203D342F21F3}" destId="{B5449DB7-916D-4FE6-9F22-0848BCA74488}" srcOrd="2" destOrd="0" presId="urn:microsoft.com/office/officeart/2005/8/layout/orgChart1"/>
    <dgm:cxn modelId="{A5DCB5BD-B9D4-4A38-817A-F634036AF4EB}" type="presParOf" srcId="{0A2E0B63-9DBF-4E1F-BD4A-203D342F21F3}" destId="{772F16C1-80E1-42F1-85A9-8D407E4E6289}" srcOrd="3" destOrd="0" presId="urn:microsoft.com/office/officeart/2005/8/layout/orgChart1"/>
    <dgm:cxn modelId="{DBD06BF7-B72F-416D-9238-D602D629A342}" type="presParOf" srcId="{772F16C1-80E1-42F1-85A9-8D407E4E6289}" destId="{16094BAB-D668-4951-B703-CA88EB871641}" srcOrd="0" destOrd="0" presId="urn:microsoft.com/office/officeart/2005/8/layout/orgChart1"/>
    <dgm:cxn modelId="{E9C1A109-BE93-4279-9877-69E5183D30B8}" type="presParOf" srcId="{16094BAB-D668-4951-B703-CA88EB871641}" destId="{F78C72AB-FD3D-437E-8E81-11569BBBB2A8}" srcOrd="0" destOrd="0" presId="urn:microsoft.com/office/officeart/2005/8/layout/orgChart1"/>
    <dgm:cxn modelId="{4320D4B0-C7B6-4FDF-843E-68B6800E73DF}" type="presParOf" srcId="{16094BAB-D668-4951-B703-CA88EB871641}" destId="{67A79A57-02B1-4EA7-A28C-6BF8F6072AD4}" srcOrd="1" destOrd="0" presId="urn:microsoft.com/office/officeart/2005/8/layout/orgChart1"/>
    <dgm:cxn modelId="{D9268AFC-2D5B-45AC-8982-7768A67B241F}" type="presParOf" srcId="{772F16C1-80E1-42F1-85A9-8D407E4E6289}" destId="{D33565D9-6C25-4067-BC1F-0F74CCB39434}" srcOrd="1" destOrd="0" presId="urn:microsoft.com/office/officeart/2005/8/layout/orgChart1"/>
    <dgm:cxn modelId="{4D2C59DA-5DDF-4F11-BB8F-B8882EBF97A5}" type="presParOf" srcId="{772F16C1-80E1-42F1-85A9-8D407E4E6289}" destId="{E2B760E7-19ED-4A5B-BFFE-99A0FBCE3E8A}" srcOrd="2" destOrd="0" presId="urn:microsoft.com/office/officeart/2005/8/layout/orgChart1"/>
    <dgm:cxn modelId="{F8BC8EB7-4EF7-4B3D-8B3B-878D2DA6FA73}" type="presParOf" srcId="{0A2E0B63-9DBF-4E1F-BD4A-203D342F21F3}" destId="{7D93DCAD-7AE1-47EB-9D08-0213DD1F3CC2}" srcOrd="4" destOrd="0" presId="urn:microsoft.com/office/officeart/2005/8/layout/orgChart1"/>
    <dgm:cxn modelId="{A13E50ED-6D8B-4205-BD6C-D220E43B7FD8}" type="presParOf" srcId="{0A2E0B63-9DBF-4E1F-BD4A-203D342F21F3}" destId="{76EC7FEF-D3FB-4F9A-9C38-AFDC6F45BF90}" srcOrd="5" destOrd="0" presId="urn:microsoft.com/office/officeart/2005/8/layout/orgChart1"/>
    <dgm:cxn modelId="{E476FFB7-2842-4FCC-B1FC-A500CCC54242}" type="presParOf" srcId="{76EC7FEF-D3FB-4F9A-9C38-AFDC6F45BF90}" destId="{AEDCA17A-5ADA-4FFA-9A32-A94BBE7439CD}" srcOrd="0" destOrd="0" presId="urn:microsoft.com/office/officeart/2005/8/layout/orgChart1"/>
    <dgm:cxn modelId="{BDA77653-DACA-436C-89A8-036C635FAEA7}" type="presParOf" srcId="{AEDCA17A-5ADA-4FFA-9A32-A94BBE7439CD}" destId="{E89F82B5-5D04-4DB2-801E-4C626B6272B1}" srcOrd="0" destOrd="0" presId="urn:microsoft.com/office/officeart/2005/8/layout/orgChart1"/>
    <dgm:cxn modelId="{E3F07915-DA72-42A4-98E8-2CE373F1CAD0}" type="presParOf" srcId="{AEDCA17A-5ADA-4FFA-9A32-A94BBE7439CD}" destId="{49CE6647-A206-4D56-888D-008878ACB83C}" srcOrd="1" destOrd="0" presId="urn:microsoft.com/office/officeart/2005/8/layout/orgChart1"/>
    <dgm:cxn modelId="{9695C9D2-EEE1-4439-921D-30B399CAA079}" type="presParOf" srcId="{76EC7FEF-D3FB-4F9A-9C38-AFDC6F45BF90}" destId="{5C63C64D-702C-4241-B7D4-300C6A01868C}" srcOrd="1" destOrd="0" presId="urn:microsoft.com/office/officeart/2005/8/layout/orgChart1"/>
    <dgm:cxn modelId="{FCC7AF09-BB1B-432C-8D23-F6289AF4979E}" type="presParOf" srcId="{76EC7FEF-D3FB-4F9A-9C38-AFDC6F45BF90}" destId="{57EFEBC5-E7B2-46DC-82D4-5E93607970C9}" srcOrd="2" destOrd="0" presId="urn:microsoft.com/office/officeart/2005/8/layout/orgChart1"/>
    <dgm:cxn modelId="{531955DA-4801-4A69-B5A0-6696EF1B207F}" type="presParOf" srcId="{0A2E0B63-9DBF-4E1F-BD4A-203D342F21F3}" destId="{31B4E362-BD87-462B-9BCD-77C37FAE5261}" srcOrd="6" destOrd="0" presId="urn:microsoft.com/office/officeart/2005/8/layout/orgChart1"/>
    <dgm:cxn modelId="{86163702-0DA5-4842-8FE7-7A9A67B44A64}" type="presParOf" srcId="{0A2E0B63-9DBF-4E1F-BD4A-203D342F21F3}" destId="{72AA9DB7-90B8-4515-B241-323C50A407BA}" srcOrd="7" destOrd="0" presId="urn:microsoft.com/office/officeart/2005/8/layout/orgChart1"/>
    <dgm:cxn modelId="{1C251182-1575-48D3-B19D-B47BE88D8E7A}" type="presParOf" srcId="{72AA9DB7-90B8-4515-B241-323C50A407BA}" destId="{8610596E-2F62-422D-9BEA-0757F7E8CCB9}" srcOrd="0" destOrd="0" presId="urn:microsoft.com/office/officeart/2005/8/layout/orgChart1"/>
    <dgm:cxn modelId="{E6E50BC0-54B3-4D85-BCA9-2939EBDA8CF5}" type="presParOf" srcId="{8610596E-2F62-422D-9BEA-0757F7E8CCB9}" destId="{BA4097F9-77A2-47FC-BBF2-9263DD0C371E}" srcOrd="0" destOrd="0" presId="urn:microsoft.com/office/officeart/2005/8/layout/orgChart1"/>
    <dgm:cxn modelId="{46CDBF00-079B-4651-B771-A2C9DC9E81C4}" type="presParOf" srcId="{8610596E-2F62-422D-9BEA-0757F7E8CCB9}" destId="{112C65D5-94F3-49D1-926B-17C5349C4BF8}" srcOrd="1" destOrd="0" presId="urn:microsoft.com/office/officeart/2005/8/layout/orgChart1"/>
    <dgm:cxn modelId="{5B2A78F3-79D1-4E50-B065-EF9B5094BAE8}" type="presParOf" srcId="{72AA9DB7-90B8-4515-B241-323C50A407BA}" destId="{19309D48-3B29-475A-8710-AA4045D49780}" srcOrd="1" destOrd="0" presId="urn:microsoft.com/office/officeart/2005/8/layout/orgChart1"/>
    <dgm:cxn modelId="{5F3CB57C-8D70-4B82-9F29-C1E8ACFD14AC}" type="presParOf" srcId="{72AA9DB7-90B8-4515-B241-323C50A407BA}" destId="{CD4CAEC7-A1EE-4FCF-9710-CB2E75F1AC18}" srcOrd="2" destOrd="0" presId="urn:microsoft.com/office/officeart/2005/8/layout/orgChart1"/>
    <dgm:cxn modelId="{DD570495-DD91-46FB-878D-835A2704448A}" type="presParOf" srcId="{0A2E0B63-9DBF-4E1F-BD4A-203D342F21F3}" destId="{84814B33-5D10-40C3-BDA3-F91F8574D6A5}" srcOrd="8" destOrd="0" presId="urn:microsoft.com/office/officeart/2005/8/layout/orgChart1"/>
    <dgm:cxn modelId="{2E675B05-3F69-413D-B7D1-4140234EBE4A}" type="presParOf" srcId="{0A2E0B63-9DBF-4E1F-BD4A-203D342F21F3}" destId="{D7A21572-DBB5-4027-84E9-A826B50A13BB}" srcOrd="9" destOrd="0" presId="urn:microsoft.com/office/officeart/2005/8/layout/orgChart1"/>
    <dgm:cxn modelId="{81BBA68E-2A11-4458-8C90-015734B3204E}" type="presParOf" srcId="{D7A21572-DBB5-4027-84E9-A826B50A13BB}" destId="{20ECAC4D-808C-47E4-9D06-34AAA05714E5}" srcOrd="0" destOrd="0" presId="urn:microsoft.com/office/officeart/2005/8/layout/orgChart1"/>
    <dgm:cxn modelId="{9984B0D3-719D-4EE9-9B5D-FCEE95D83B3F}" type="presParOf" srcId="{20ECAC4D-808C-47E4-9D06-34AAA05714E5}" destId="{665266CC-E2F7-45E8-9210-1CA1B2221E11}" srcOrd="0" destOrd="0" presId="urn:microsoft.com/office/officeart/2005/8/layout/orgChart1"/>
    <dgm:cxn modelId="{9B0394E1-C3D0-495B-8848-D49B25F2E823}" type="presParOf" srcId="{20ECAC4D-808C-47E4-9D06-34AAA05714E5}" destId="{CCAF5E51-8D7F-42D4-AF4F-9FF71B87A7EB}" srcOrd="1" destOrd="0" presId="urn:microsoft.com/office/officeart/2005/8/layout/orgChart1"/>
    <dgm:cxn modelId="{947FDB30-6D3D-4091-97D6-C4ADDDCBC105}" type="presParOf" srcId="{D7A21572-DBB5-4027-84E9-A826B50A13BB}" destId="{66FB0269-7385-4A40-A5CE-83949BEB9287}" srcOrd="1" destOrd="0" presId="urn:microsoft.com/office/officeart/2005/8/layout/orgChart1"/>
    <dgm:cxn modelId="{ECCE19EA-AA5E-4396-971F-CCB159D8CE9F}" type="presParOf" srcId="{D7A21572-DBB5-4027-84E9-A826B50A13BB}" destId="{2735C000-105C-40AF-ABF4-30AA72A5DB82}" srcOrd="2" destOrd="0" presId="urn:microsoft.com/office/officeart/2005/8/layout/orgChart1"/>
    <dgm:cxn modelId="{030F37DB-00DE-405F-BC79-E9144ECD2A6A}" type="presParOf" srcId="{9FCBA626-3DE3-4DF1-89AF-38B016757706}" destId="{DF6C3DB1-E820-494C-9491-59A82BD18CBA}" srcOrd="2" destOrd="0" presId="urn:microsoft.com/office/officeart/2005/8/layout/orgChart1"/>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215E3-795E-4D39-871B-935F25995959}" type="datetimeFigureOut">
              <a:rPr lang="en-US" smtClean="0"/>
              <a:pPr/>
              <a:t>11/14/2023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3420A7-CCA2-4335-A24D-146343A4F5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F3420A7-CCA2-4335-A24D-146343A4F5FE}"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0106B4A3-4212-4E39-93DE-E053E8F69C28}" type="datetimeFigureOut">
              <a:rPr lang="en-US" smtClean="0"/>
              <a:pPr/>
              <a:t>11/14/2023</a:t>
            </a:fld>
            <a:endParaRPr lang="en-US" dirty="0"/>
          </a:p>
        </p:txBody>
      </p:sp>
      <p:sp>
        <p:nvSpPr>
          <p:cNvPr id="17" name="Footer Placeholder 16"/>
          <p:cNvSpPr>
            <a:spLocks noGrp="1"/>
          </p:cNvSpPr>
          <p:nvPr>
            <p:ph type="ftr" sz="quarter" idx="11"/>
          </p:nvPr>
        </p:nvSpPr>
        <p:spPr/>
        <p:txBody>
          <a:bodyPr/>
          <a:lstStyle>
            <a:extLst/>
          </a:lstStyle>
          <a:p>
            <a:endParaRPr kumimoji="0" lang="en-US" dirty="0"/>
          </a:p>
        </p:txBody>
      </p:sp>
      <p:sp>
        <p:nvSpPr>
          <p:cNvPr id="29" name="Slide Number Placeholder 28"/>
          <p:cNvSpPr>
            <a:spLocks noGrp="1"/>
          </p:cNvSpPr>
          <p:nvPr>
            <p:ph type="sldNum" sz="quarter" idx="12"/>
          </p:nvPr>
        </p:nvSpPr>
        <p:spPr/>
        <p:txBody>
          <a:bodyPr/>
          <a:lstStyle>
            <a:extLst/>
          </a:lstStyle>
          <a:p>
            <a:fld id="{A3DCDF73-85D2-4237-9B32-053DBDB0C312}" type="slidenum">
              <a:rPr kumimoji="0" lang="en-US" smtClean="0"/>
              <a:pPr/>
              <a:t>‹#›</a:t>
            </a:fld>
            <a:endParaRPr kumimoji="0" lang="en-US" dirty="0"/>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dissolv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06B4A3-4212-4E39-93DE-E053E8F69C28}" type="datetimeFigureOut">
              <a:rPr lang="en-US" smtClean="0"/>
              <a:pPr/>
              <a:t>11/14/2023</a:t>
            </a:fld>
            <a:endParaRPr lang="en-US" dirty="0"/>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fld id="{A3DCDF73-85D2-4237-9B32-053DBDB0C312}" type="slidenum">
              <a:rPr kumimoji="0" lang="en-US" smtClean="0"/>
              <a:pPr/>
              <a:t>‹#›</a:t>
            </a:fld>
            <a:endParaRPr kumimoji="0" lang="en-US" dirty="0"/>
          </a:p>
        </p:txBody>
      </p:sp>
    </p:spTree>
  </p:cSld>
  <p:clrMapOvr>
    <a:masterClrMapping/>
  </p:clrMapOvr>
  <p:transition>
    <p:dissolv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06B4A3-4212-4E39-93DE-E053E8F69C28}" type="datetimeFigureOut">
              <a:rPr lang="en-US" smtClean="0"/>
              <a:pPr/>
              <a:t>11/14/2023</a:t>
            </a:fld>
            <a:endParaRPr lang="en-US" dirty="0"/>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fld id="{A3DCDF73-85D2-4237-9B32-053DBDB0C312}" type="slidenum">
              <a:rPr kumimoji="0" lang="en-US" smtClean="0"/>
              <a:pPr/>
              <a:t>‹#›</a:t>
            </a:fld>
            <a:endParaRPr kumimoji="0" lang="en-US" dirty="0"/>
          </a:p>
        </p:txBody>
      </p:sp>
    </p:spTree>
  </p:cSld>
  <p:clrMapOvr>
    <a:masterClrMapping/>
  </p:clrMapOvr>
  <p:transition>
    <p:dissolv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06B4A3-4212-4E39-93DE-E053E8F69C28}" type="datetimeFigureOut">
              <a:rPr lang="en-US" smtClean="0"/>
              <a:pPr/>
              <a:t>11/14/2023</a:t>
            </a:fld>
            <a:endParaRPr lang="en-US" dirty="0"/>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fld id="{A3DCDF73-85D2-4237-9B32-053DBDB0C312}" type="slidenum">
              <a:rPr kumimoji="0" lang="en-US" smtClean="0"/>
              <a:pPr/>
              <a:t>‹#›</a:t>
            </a:fld>
            <a:endParaRPr kumimoji="0" lang="en-US" dirty="0"/>
          </a:p>
        </p:txBody>
      </p:sp>
    </p:spTree>
  </p:cSld>
  <p:clrMapOvr>
    <a:masterClrMapping/>
  </p:clrMapOvr>
  <p:transition>
    <p:dissolv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106B4A3-4212-4E39-93DE-E053E8F69C28}" type="datetimeFigureOut">
              <a:rPr lang="en-US" smtClean="0"/>
              <a:pPr/>
              <a:t>11/14/2023</a:t>
            </a:fld>
            <a:endParaRPr lang="en-US" dirty="0"/>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fld id="{A3DCDF73-85D2-4237-9B32-053DBDB0C312}" type="slidenum">
              <a:rPr kumimoji="0" lang="en-US" smtClean="0"/>
              <a:pPr/>
              <a:t>‹#›</a:t>
            </a:fld>
            <a:endParaRPr kumimoji="0" lang="en-US" dirty="0"/>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dissolv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106B4A3-4212-4E39-93DE-E053E8F69C28}" type="datetimeFigureOut">
              <a:rPr lang="en-US" smtClean="0"/>
              <a:pPr/>
              <a:t>11/14/2023</a:t>
            </a:fld>
            <a:endParaRPr lang="en-US" dirty="0"/>
          </a:p>
        </p:txBody>
      </p:sp>
      <p:sp>
        <p:nvSpPr>
          <p:cNvPr id="6" name="Footer Placeholder 5"/>
          <p:cNvSpPr>
            <a:spLocks noGrp="1"/>
          </p:cNvSpPr>
          <p:nvPr>
            <p:ph type="ftr" sz="quarter" idx="11"/>
          </p:nvPr>
        </p:nvSpPr>
        <p:spPr/>
        <p:txBody>
          <a:bodyPr/>
          <a:lstStyle>
            <a:extLst/>
          </a:lstStyle>
          <a:p>
            <a:endParaRPr kumimoji="0" lang="en-US" dirty="0"/>
          </a:p>
        </p:txBody>
      </p:sp>
      <p:sp>
        <p:nvSpPr>
          <p:cNvPr id="7" name="Slide Number Placeholder 6"/>
          <p:cNvSpPr>
            <a:spLocks noGrp="1"/>
          </p:cNvSpPr>
          <p:nvPr>
            <p:ph type="sldNum" sz="quarter" idx="12"/>
          </p:nvPr>
        </p:nvSpPr>
        <p:spPr/>
        <p:txBody>
          <a:bodyPr/>
          <a:lstStyle>
            <a:extLst/>
          </a:lstStyle>
          <a:p>
            <a:fld id="{A3DCDF73-85D2-4237-9B32-053DBDB0C312}" type="slidenum">
              <a:rPr kumimoji="0" lang="en-US" smtClean="0"/>
              <a:pPr/>
              <a:t>‹#›</a:t>
            </a:fld>
            <a:endParaRPr kumimoji="0" lang="en-US" dirty="0"/>
          </a:p>
        </p:txBody>
      </p:sp>
    </p:spTree>
  </p:cSld>
  <p:clrMapOvr>
    <a:masterClrMapping/>
  </p:clrMapOvr>
  <p:transition>
    <p:dissolv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106B4A3-4212-4E39-93DE-E053E8F69C28}" type="datetimeFigureOut">
              <a:rPr lang="en-US" smtClean="0"/>
              <a:pPr/>
              <a:t>11/14/2023</a:t>
            </a:fld>
            <a:endParaRPr lang="en-US" dirty="0"/>
          </a:p>
        </p:txBody>
      </p:sp>
      <p:sp>
        <p:nvSpPr>
          <p:cNvPr id="8" name="Footer Placeholder 7"/>
          <p:cNvSpPr>
            <a:spLocks noGrp="1"/>
          </p:cNvSpPr>
          <p:nvPr>
            <p:ph type="ftr" sz="quarter" idx="11"/>
          </p:nvPr>
        </p:nvSpPr>
        <p:spPr/>
        <p:txBody>
          <a:bodyPr/>
          <a:lstStyle>
            <a:extLst/>
          </a:lstStyle>
          <a:p>
            <a:endParaRPr kumimoji="0" lang="en-US" dirty="0"/>
          </a:p>
        </p:txBody>
      </p:sp>
      <p:sp>
        <p:nvSpPr>
          <p:cNvPr id="9" name="Slide Number Placeholder 8"/>
          <p:cNvSpPr>
            <a:spLocks noGrp="1"/>
          </p:cNvSpPr>
          <p:nvPr>
            <p:ph type="sldNum" sz="quarter" idx="12"/>
          </p:nvPr>
        </p:nvSpPr>
        <p:spPr/>
        <p:txBody>
          <a:bodyPr/>
          <a:lstStyle>
            <a:extLst/>
          </a:lstStyle>
          <a:p>
            <a:fld id="{A3DCDF73-85D2-4237-9B32-053DBDB0C312}" type="slidenum">
              <a:rPr kumimoji="0" lang="en-US" smtClean="0"/>
              <a:pPr/>
              <a:t>‹#›</a:t>
            </a:fld>
            <a:endParaRPr kumimoji="0" lang="en-US" dirty="0"/>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dissolv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106B4A3-4212-4E39-93DE-E053E8F69C28}" type="datetimeFigureOut">
              <a:rPr lang="en-US" smtClean="0"/>
              <a:pPr/>
              <a:t>11/14/2023</a:t>
            </a:fld>
            <a:endParaRPr lang="en-US" dirty="0"/>
          </a:p>
        </p:txBody>
      </p:sp>
      <p:sp>
        <p:nvSpPr>
          <p:cNvPr id="4" name="Footer Placeholder 3"/>
          <p:cNvSpPr>
            <a:spLocks noGrp="1"/>
          </p:cNvSpPr>
          <p:nvPr>
            <p:ph type="ftr" sz="quarter" idx="11"/>
          </p:nvPr>
        </p:nvSpPr>
        <p:spPr/>
        <p:txBody>
          <a:bodyPr/>
          <a:lstStyle>
            <a:extLst/>
          </a:lstStyle>
          <a:p>
            <a:endParaRPr kumimoji="0" lang="en-US" dirty="0"/>
          </a:p>
        </p:txBody>
      </p:sp>
      <p:sp>
        <p:nvSpPr>
          <p:cNvPr id="5" name="Slide Number Placeholder 4"/>
          <p:cNvSpPr>
            <a:spLocks noGrp="1"/>
          </p:cNvSpPr>
          <p:nvPr>
            <p:ph type="sldNum" sz="quarter" idx="12"/>
          </p:nvPr>
        </p:nvSpPr>
        <p:spPr/>
        <p:txBody>
          <a:bodyPr/>
          <a:lstStyle>
            <a:extLst/>
          </a:lstStyle>
          <a:p>
            <a:fld id="{A3DCDF73-85D2-4237-9B32-053DBDB0C312}" type="slidenum">
              <a:rPr kumimoji="0" lang="en-US" smtClean="0"/>
              <a:pPr/>
              <a:t>‹#›</a:t>
            </a:fld>
            <a:endParaRPr kumimoji="0" lang="en-US" dirty="0"/>
          </a:p>
        </p:txBody>
      </p:sp>
    </p:spTree>
  </p:cSld>
  <p:clrMapOvr>
    <a:masterClrMapping/>
  </p:clrMapOvr>
  <p:transition>
    <p:dissolv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106B4A3-4212-4E39-93DE-E053E8F69C28}" type="datetimeFigureOut">
              <a:rPr lang="en-US" smtClean="0"/>
              <a:pPr/>
              <a:t>11/14/2023</a:t>
            </a:fld>
            <a:endParaRPr lang="en-US" dirty="0"/>
          </a:p>
        </p:txBody>
      </p:sp>
      <p:sp>
        <p:nvSpPr>
          <p:cNvPr id="3" name="Footer Placeholder 2"/>
          <p:cNvSpPr>
            <a:spLocks noGrp="1"/>
          </p:cNvSpPr>
          <p:nvPr>
            <p:ph type="ftr" sz="quarter" idx="11"/>
          </p:nvPr>
        </p:nvSpPr>
        <p:spPr/>
        <p:txBody>
          <a:bodyPr/>
          <a:lstStyle>
            <a:extLst/>
          </a:lstStyle>
          <a:p>
            <a:endParaRPr kumimoji="0" lang="en-US" dirty="0"/>
          </a:p>
        </p:txBody>
      </p:sp>
      <p:sp>
        <p:nvSpPr>
          <p:cNvPr id="4" name="Slide Number Placeholder 3"/>
          <p:cNvSpPr>
            <a:spLocks noGrp="1"/>
          </p:cNvSpPr>
          <p:nvPr>
            <p:ph type="sldNum" sz="quarter" idx="12"/>
          </p:nvPr>
        </p:nvSpPr>
        <p:spPr/>
        <p:txBody>
          <a:bodyPr/>
          <a:lstStyle>
            <a:extLst/>
          </a:lstStyle>
          <a:p>
            <a:fld id="{A3DCDF73-85D2-4237-9B32-053DBDB0C312}" type="slidenum">
              <a:rPr kumimoji="0" lang="en-US" smtClean="0"/>
              <a:pPr/>
              <a:t>‹#›</a:t>
            </a:fld>
            <a:endParaRPr kumimoji="0" lang="en-US" dirty="0"/>
          </a:p>
        </p:txBody>
      </p:sp>
    </p:spTree>
  </p:cSld>
  <p:clrMapOvr>
    <a:masterClrMapping/>
  </p:clrMapOvr>
  <p:transition>
    <p:dissolv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106B4A3-4212-4E39-93DE-E053E8F69C28}" type="datetimeFigureOut">
              <a:rPr lang="en-US" smtClean="0"/>
              <a:pPr/>
              <a:t>11/14/2023</a:t>
            </a:fld>
            <a:endParaRPr lang="en-US" dirty="0"/>
          </a:p>
        </p:txBody>
      </p:sp>
      <p:sp>
        <p:nvSpPr>
          <p:cNvPr id="6" name="Footer Placeholder 5"/>
          <p:cNvSpPr>
            <a:spLocks noGrp="1"/>
          </p:cNvSpPr>
          <p:nvPr>
            <p:ph type="ftr" sz="quarter" idx="11"/>
          </p:nvPr>
        </p:nvSpPr>
        <p:spPr/>
        <p:txBody>
          <a:bodyPr/>
          <a:lstStyle>
            <a:extLst/>
          </a:lstStyle>
          <a:p>
            <a:endParaRPr kumimoji="0" lang="en-US" dirty="0"/>
          </a:p>
        </p:txBody>
      </p:sp>
      <p:sp>
        <p:nvSpPr>
          <p:cNvPr id="7" name="Slide Number Placeholder 6"/>
          <p:cNvSpPr>
            <a:spLocks noGrp="1"/>
          </p:cNvSpPr>
          <p:nvPr>
            <p:ph type="sldNum" sz="quarter" idx="12"/>
          </p:nvPr>
        </p:nvSpPr>
        <p:spPr/>
        <p:txBody>
          <a:bodyPr/>
          <a:lstStyle>
            <a:extLst/>
          </a:lstStyle>
          <a:p>
            <a:fld id="{A3DCDF73-85D2-4237-9B32-053DBDB0C312}" type="slidenum">
              <a:rPr kumimoji="0" lang="en-US" smtClean="0"/>
              <a:pPr/>
              <a:t>‹#›</a:t>
            </a:fld>
            <a:endParaRPr kumimoji="0" lang="en-US" dirty="0"/>
          </a:p>
        </p:txBody>
      </p:sp>
    </p:spTree>
  </p:cSld>
  <p:clrMapOvr>
    <a:masterClrMapping/>
  </p:clrMapOvr>
  <p:transition>
    <p:dissolv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0106B4A3-4212-4E39-93DE-E053E8F69C28}" type="datetimeFigureOut">
              <a:rPr lang="en-US" smtClean="0"/>
              <a:pPr/>
              <a:t>11/14/2023</a:t>
            </a:fld>
            <a:endParaRPr lang="en-US" dirty="0"/>
          </a:p>
        </p:txBody>
      </p:sp>
      <p:sp>
        <p:nvSpPr>
          <p:cNvPr id="6" name="Footer Placeholder 5"/>
          <p:cNvSpPr>
            <a:spLocks noGrp="1"/>
          </p:cNvSpPr>
          <p:nvPr>
            <p:ph type="ftr" sz="quarter" idx="11"/>
          </p:nvPr>
        </p:nvSpPr>
        <p:spPr>
          <a:xfrm>
            <a:off x="914400" y="55499"/>
            <a:ext cx="5562600" cy="365125"/>
          </a:xfrm>
        </p:spPr>
        <p:txBody>
          <a:bodyPr/>
          <a:lstStyle>
            <a:extLst/>
          </a:lstStyle>
          <a:p>
            <a:endParaRPr kumimoji="0" lang="en-US" dirty="0"/>
          </a:p>
        </p:txBody>
      </p:sp>
      <p:sp>
        <p:nvSpPr>
          <p:cNvPr id="7" name="Slide Number Placeholder 6"/>
          <p:cNvSpPr>
            <a:spLocks noGrp="1"/>
          </p:cNvSpPr>
          <p:nvPr>
            <p:ph type="sldNum" sz="quarter" idx="12"/>
          </p:nvPr>
        </p:nvSpPr>
        <p:spPr>
          <a:xfrm>
            <a:off x="8610600" y="55499"/>
            <a:ext cx="457200" cy="365125"/>
          </a:xfrm>
        </p:spPr>
        <p:txBody>
          <a:bodyPr/>
          <a:lstStyle>
            <a:extLst/>
          </a:lstStyle>
          <a:p>
            <a:fld id="{A3DCDF73-85D2-4237-9B32-053DBDB0C312}" type="slidenum">
              <a:rPr kumimoji="0" lang="en-US" smtClean="0"/>
              <a:pPr/>
              <a:t>‹#›</a:t>
            </a:fld>
            <a:endParaRPr kumimoji="0" lang="en-US" dirty="0"/>
          </a:p>
        </p:txBody>
      </p:sp>
    </p:spTree>
  </p:cSld>
  <p:clrMapOvr>
    <a:masterClrMapping/>
  </p:clrMapOvr>
  <p:transition>
    <p:dissolv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0106B4A3-4212-4E39-93DE-E053E8F69C28}" type="datetimeFigureOut">
              <a:rPr lang="en-US" smtClean="0"/>
              <a:pPr/>
              <a:t>11/14/2023</a:t>
            </a:fld>
            <a:endParaRPr lang="en-US"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kumimoji="0" lang="en-US" dirty="0"/>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A3DCDF73-85D2-4237-9B32-053DBDB0C312}" type="slidenum">
              <a:rPr kumimoji="0" lang="en-US" smtClean="0"/>
              <a:pPr/>
              <a:t>‹#›</a:t>
            </a:fld>
            <a:endParaRPr kumimoji="0" lang="en-US" dirty="0"/>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ransition>
    <p:dissolve/>
  </p:transition>
  <p:timing>
    <p:tnLst>
      <p:par>
        <p:cTn id="1" dur="indefinite" restart="never" nodeType="tmRoot"/>
      </p:par>
    </p:tnLst>
  </p:timing>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457200" y="609600"/>
            <a:ext cx="7010400" cy="3416320"/>
          </a:xfrm>
          <a:prstGeom prst="rect">
            <a:avLst/>
          </a:prstGeom>
          <a:noFill/>
        </p:spPr>
        <p:txBody>
          <a:bodyPr wrap="square" rtlCol="0">
            <a:spAutoFit/>
          </a:bodyPr>
          <a:lstStyle/>
          <a:p>
            <a:pPr algn="ctr"/>
            <a:r>
              <a:rPr lang="en-US" sz="7200" dirty="0" smtClean="0">
                <a:solidFill>
                  <a:schemeClr val="accent6">
                    <a:lumMod val="60000"/>
                    <a:lumOff val="40000"/>
                  </a:schemeClr>
                </a:solidFill>
                <a:latin typeface="Arial Rounded MT Bold" pitchFamily="34" charset="0"/>
              </a:rPr>
              <a:t>Introduction </a:t>
            </a:r>
          </a:p>
          <a:p>
            <a:pPr algn="ctr"/>
            <a:r>
              <a:rPr lang="en-US" sz="7200" dirty="0" smtClean="0">
                <a:solidFill>
                  <a:schemeClr val="accent6">
                    <a:lumMod val="60000"/>
                    <a:lumOff val="40000"/>
                  </a:schemeClr>
                </a:solidFill>
                <a:latin typeface="Arial Rounded MT Bold" pitchFamily="34" charset="0"/>
              </a:rPr>
              <a:t>to </a:t>
            </a:r>
          </a:p>
          <a:p>
            <a:pPr algn="ctr"/>
            <a:r>
              <a:rPr lang="en-US" sz="7200" dirty="0" smtClean="0">
                <a:solidFill>
                  <a:schemeClr val="accent6">
                    <a:lumMod val="60000"/>
                    <a:lumOff val="40000"/>
                  </a:schemeClr>
                </a:solidFill>
                <a:latin typeface="Arial Rounded MT Bold" pitchFamily="34" charset="0"/>
              </a:rPr>
              <a:t>c++</a:t>
            </a:r>
            <a:endParaRPr lang="en-US" sz="7200" dirty="0">
              <a:solidFill>
                <a:schemeClr val="accent6">
                  <a:lumMod val="60000"/>
                  <a:lumOff val="40000"/>
                </a:schemeClr>
              </a:solidFill>
              <a:latin typeface="Arial Rounded MT Bold" pitchFamily="34" charset="0"/>
            </a:endParaRPr>
          </a:p>
        </p:txBody>
      </p:sp>
      <p:sp>
        <p:nvSpPr>
          <p:cNvPr id="6" name="TextBox 5"/>
          <p:cNvSpPr txBox="1"/>
          <p:nvPr/>
        </p:nvSpPr>
        <p:spPr>
          <a:xfrm>
            <a:off x="6477000" y="4648200"/>
            <a:ext cx="2362200" cy="2246769"/>
          </a:xfrm>
          <a:prstGeom prst="rect">
            <a:avLst/>
          </a:prstGeom>
          <a:noFill/>
        </p:spPr>
        <p:txBody>
          <a:bodyPr wrap="square" rtlCol="0">
            <a:spAutoFit/>
          </a:bodyPr>
          <a:lstStyle/>
          <a:p>
            <a:r>
              <a:rPr lang="en-US" sz="2800" dirty="0" smtClean="0">
                <a:solidFill>
                  <a:schemeClr val="bg1"/>
                </a:solidFill>
                <a:latin typeface="Bodoni MT Black" pitchFamily="18" charset="0"/>
              </a:rPr>
              <a:t>By </a:t>
            </a:r>
          </a:p>
          <a:p>
            <a:r>
              <a:rPr lang="en-US" sz="2800" dirty="0" smtClean="0">
                <a:solidFill>
                  <a:schemeClr val="bg1"/>
                </a:solidFill>
                <a:latin typeface="Bodoni MT Black" pitchFamily="18" charset="0"/>
              </a:rPr>
              <a:t>Gunjan sati</a:t>
            </a:r>
          </a:p>
          <a:p>
            <a:r>
              <a:rPr lang="en-US" sz="2800" dirty="0" smtClean="0">
                <a:solidFill>
                  <a:schemeClr val="bg1"/>
                </a:solidFill>
                <a:latin typeface="Bodoni MT Black" pitchFamily="18" charset="0"/>
              </a:rPr>
              <a:t>Course –Bca</a:t>
            </a:r>
          </a:p>
          <a:p>
            <a:r>
              <a:rPr lang="en-US" sz="2800" dirty="0" smtClean="0">
                <a:solidFill>
                  <a:schemeClr val="bg1"/>
                </a:solidFill>
                <a:latin typeface="Bodoni MT Black" pitchFamily="18" charset="0"/>
              </a:rPr>
              <a:t>Section-A</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0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3200" y="304800"/>
            <a:ext cx="5562600" cy="646331"/>
          </a:xfrm>
          <a:prstGeom prst="rect">
            <a:avLst/>
          </a:prstGeom>
          <a:noFill/>
        </p:spPr>
        <p:txBody>
          <a:bodyPr wrap="square" rtlCol="0">
            <a:spAutoFit/>
          </a:bodyPr>
          <a:lstStyle/>
          <a:p>
            <a:r>
              <a:rPr lang="en-US" sz="3600" dirty="0" smtClean="0">
                <a:solidFill>
                  <a:schemeClr val="tx2">
                    <a:lumMod val="50000"/>
                  </a:schemeClr>
                </a:solidFill>
                <a:latin typeface="Algerian" pitchFamily="82" charset="0"/>
              </a:rPr>
              <a:t>Keywords</a:t>
            </a:r>
            <a:endParaRPr lang="en-US" sz="3600" dirty="0">
              <a:solidFill>
                <a:schemeClr val="tx2">
                  <a:lumMod val="50000"/>
                </a:schemeClr>
              </a:solidFill>
              <a:latin typeface="Algerian" pitchFamily="82" charset="0"/>
            </a:endParaRPr>
          </a:p>
        </p:txBody>
      </p:sp>
      <p:sp>
        <p:nvSpPr>
          <p:cNvPr id="4" name="TextBox 3"/>
          <p:cNvSpPr txBox="1"/>
          <p:nvPr/>
        </p:nvSpPr>
        <p:spPr>
          <a:xfrm>
            <a:off x="762000" y="1143000"/>
            <a:ext cx="7467600" cy="1938992"/>
          </a:xfrm>
          <a:prstGeom prst="rect">
            <a:avLst/>
          </a:prstGeom>
          <a:noFill/>
        </p:spPr>
        <p:txBody>
          <a:bodyPr wrap="square" rtlCol="0">
            <a:spAutoFit/>
          </a:bodyPr>
          <a:lstStyle/>
          <a:p>
            <a:r>
              <a:rPr lang="en-US" sz="2400" dirty="0" smtClean="0">
                <a:latin typeface="Aparajita" pitchFamily="18" charset="0"/>
                <a:cs typeface="Aparajita" pitchFamily="18" charset="0"/>
              </a:rPr>
              <a:t>Keywords (also known as reverved words)have special meanings to the C++ compiler and always written or typed in short(lower)cases. keywords are words that the language uses for a special purpose,such as void ,int,public,etc.It can’t be used for a variable name or function name or any other identifers.The total count of reversed keywords is 95.</a:t>
            </a:r>
          </a:p>
        </p:txBody>
      </p:sp>
      <p:sp>
        <p:nvSpPr>
          <p:cNvPr id="5" name="TextBox 4"/>
          <p:cNvSpPr txBox="1"/>
          <p:nvPr/>
        </p:nvSpPr>
        <p:spPr>
          <a:xfrm>
            <a:off x="2667000" y="3048000"/>
            <a:ext cx="3276600" cy="523220"/>
          </a:xfrm>
          <a:prstGeom prst="rect">
            <a:avLst/>
          </a:prstGeom>
          <a:noFill/>
        </p:spPr>
        <p:txBody>
          <a:bodyPr wrap="square" rtlCol="0">
            <a:spAutoFit/>
          </a:bodyPr>
          <a:lstStyle/>
          <a:p>
            <a:r>
              <a:rPr lang="en-US" sz="2800" dirty="0" smtClean="0">
                <a:solidFill>
                  <a:schemeClr val="tx2">
                    <a:lumMod val="50000"/>
                  </a:schemeClr>
                </a:solidFill>
                <a:latin typeface="Algerian" pitchFamily="82" charset="0"/>
              </a:rPr>
              <a:t>C++ keyworsds</a:t>
            </a:r>
            <a:endParaRPr lang="en-US" sz="2800" dirty="0">
              <a:solidFill>
                <a:schemeClr val="tx2">
                  <a:lumMod val="50000"/>
                </a:schemeClr>
              </a:solidFill>
              <a:latin typeface="Algerian" pitchFamily="82" charset="0"/>
            </a:endParaRPr>
          </a:p>
        </p:txBody>
      </p:sp>
      <p:sp>
        <p:nvSpPr>
          <p:cNvPr id="7" name="TextBox 6"/>
          <p:cNvSpPr txBox="1"/>
          <p:nvPr/>
        </p:nvSpPr>
        <p:spPr>
          <a:xfrm>
            <a:off x="990600" y="3733800"/>
            <a:ext cx="7315200" cy="2554545"/>
          </a:xfrm>
          <a:prstGeom prst="rect">
            <a:avLst/>
          </a:prstGeom>
          <a:noFill/>
        </p:spPr>
        <p:txBody>
          <a:bodyPr wrap="square" rtlCol="0">
            <a:spAutoFit/>
          </a:bodyPr>
          <a:lstStyle/>
          <a:p>
            <a:r>
              <a:rPr lang="en-US" sz="2000" dirty="0" smtClean="0">
                <a:latin typeface="Aparajita" pitchFamily="18" charset="0"/>
                <a:cs typeface="Aparajita" pitchFamily="18" charset="0"/>
              </a:rPr>
              <a:t>Auto</a:t>
            </a:r>
          </a:p>
          <a:p>
            <a:r>
              <a:rPr lang="en-US" sz="2000" dirty="0" smtClean="0">
                <a:latin typeface="Aparajita" pitchFamily="18" charset="0"/>
                <a:cs typeface="Aparajita" pitchFamily="18" charset="0"/>
              </a:rPr>
              <a:t>Virtual</a:t>
            </a:r>
          </a:p>
          <a:p>
            <a:r>
              <a:rPr lang="en-US" sz="2000" dirty="0" smtClean="0">
                <a:latin typeface="Aparajita" pitchFamily="18" charset="0"/>
                <a:cs typeface="Aparajita" pitchFamily="18" charset="0"/>
              </a:rPr>
              <a:t>While</a:t>
            </a:r>
          </a:p>
          <a:p>
            <a:r>
              <a:rPr lang="en-US" sz="2000" dirty="0" smtClean="0">
                <a:latin typeface="Aparajita" pitchFamily="18" charset="0"/>
                <a:cs typeface="Aparajita" pitchFamily="18" charset="0"/>
              </a:rPr>
              <a:t>Do</a:t>
            </a:r>
          </a:p>
          <a:p>
            <a:r>
              <a:rPr lang="en-US" sz="2000" dirty="0" smtClean="0">
                <a:latin typeface="Aparajita" pitchFamily="18" charset="0"/>
                <a:cs typeface="Aparajita" pitchFamily="18" charset="0"/>
              </a:rPr>
              <a:t>Const</a:t>
            </a:r>
          </a:p>
          <a:p>
            <a:r>
              <a:rPr lang="en-US" sz="2000" dirty="0" smtClean="0">
                <a:latin typeface="Aparajita" pitchFamily="18" charset="0"/>
                <a:cs typeface="Aparajita" pitchFamily="18" charset="0"/>
              </a:rPr>
              <a:t>Case</a:t>
            </a:r>
          </a:p>
          <a:p>
            <a:r>
              <a:rPr lang="en-US" sz="2000" dirty="0" smtClean="0">
                <a:latin typeface="Aparajita" pitchFamily="18" charset="0"/>
                <a:cs typeface="Aparajita" pitchFamily="18" charset="0"/>
              </a:rPr>
              <a:t>Catch</a:t>
            </a:r>
          </a:p>
          <a:p>
            <a:r>
              <a:rPr lang="en-US" sz="2000" dirty="0" smtClean="0">
                <a:latin typeface="Aparajita" pitchFamily="18" charset="0"/>
                <a:cs typeface="Aparajita" pitchFamily="18" charset="0"/>
              </a:rPr>
              <a:t>int</a:t>
            </a:r>
          </a:p>
        </p:txBody>
      </p:sp>
      <p:sp>
        <p:nvSpPr>
          <p:cNvPr id="9" name="TextBox 8"/>
          <p:cNvSpPr txBox="1"/>
          <p:nvPr/>
        </p:nvSpPr>
        <p:spPr>
          <a:xfrm>
            <a:off x="2286000" y="3733800"/>
            <a:ext cx="6096000" cy="2554545"/>
          </a:xfrm>
          <a:prstGeom prst="rect">
            <a:avLst/>
          </a:prstGeom>
          <a:noFill/>
        </p:spPr>
        <p:txBody>
          <a:bodyPr wrap="square" rtlCol="0">
            <a:spAutoFit/>
          </a:bodyPr>
          <a:lstStyle/>
          <a:p>
            <a:r>
              <a:rPr lang="en-US" sz="2000" dirty="0" smtClean="0">
                <a:latin typeface="Aparajita" pitchFamily="18" charset="0"/>
                <a:cs typeface="Aparajita" pitchFamily="18" charset="0"/>
              </a:rPr>
              <a:t>Go to</a:t>
            </a:r>
          </a:p>
          <a:p>
            <a:r>
              <a:rPr lang="en-US" sz="2000" dirty="0" smtClean="0">
                <a:latin typeface="Aparajita" pitchFamily="18" charset="0"/>
                <a:cs typeface="Aparajita" pitchFamily="18" charset="0"/>
              </a:rPr>
              <a:t>Void</a:t>
            </a:r>
          </a:p>
          <a:p>
            <a:r>
              <a:rPr lang="en-US" sz="2000" dirty="0" smtClean="0">
                <a:latin typeface="Aparajita" pitchFamily="18" charset="0"/>
                <a:cs typeface="Aparajita" pitchFamily="18" charset="0"/>
              </a:rPr>
              <a:t>This</a:t>
            </a:r>
          </a:p>
          <a:p>
            <a:r>
              <a:rPr lang="en-US" sz="2000" dirty="0" smtClean="0">
                <a:latin typeface="Aparajita" pitchFamily="18" charset="0"/>
                <a:cs typeface="Aparajita" pitchFamily="18" charset="0"/>
              </a:rPr>
              <a:t>Long</a:t>
            </a:r>
          </a:p>
          <a:p>
            <a:r>
              <a:rPr lang="en-US" sz="2000" dirty="0" smtClean="0">
                <a:latin typeface="Aparajita" pitchFamily="18" charset="0"/>
                <a:cs typeface="Aparajita" pitchFamily="18" charset="0"/>
              </a:rPr>
              <a:t>Delete</a:t>
            </a:r>
          </a:p>
          <a:p>
            <a:r>
              <a:rPr lang="en-US" sz="2000" dirty="0" smtClean="0">
                <a:latin typeface="Aparajita" pitchFamily="18" charset="0"/>
                <a:cs typeface="Aparajita" pitchFamily="18" charset="0"/>
              </a:rPr>
              <a:t>Break</a:t>
            </a:r>
          </a:p>
          <a:p>
            <a:r>
              <a:rPr lang="en-US" sz="2000" dirty="0" smtClean="0">
                <a:latin typeface="Aparajita" pitchFamily="18" charset="0"/>
                <a:cs typeface="Aparajita" pitchFamily="18" charset="0"/>
              </a:rPr>
              <a:t>Enum</a:t>
            </a:r>
          </a:p>
          <a:p>
            <a:r>
              <a:rPr lang="en-US" sz="2000" dirty="0" smtClean="0">
                <a:latin typeface="Aparajita" pitchFamily="18" charset="0"/>
                <a:cs typeface="Aparajita" pitchFamily="18" charset="0"/>
              </a:rPr>
              <a:t>throw</a:t>
            </a:r>
            <a:endParaRPr lang="en-US" sz="2000" dirty="0">
              <a:latin typeface="Aparajita" pitchFamily="18" charset="0"/>
              <a:cs typeface="Aparajita" pitchFamily="18" charset="0"/>
            </a:endParaRPr>
          </a:p>
        </p:txBody>
      </p:sp>
      <p:sp>
        <p:nvSpPr>
          <p:cNvPr id="10" name="TextBox 9"/>
          <p:cNvSpPr txBox="1"/>
          <p:nvPr/>
        </p:nvSpPr>
        <p:spPr>
          <a:xfrm>
            <a:off x="3657600" y="3733800"/>
            <a:ext cx="4800600" cy="2554545"/>
          </a:xfrm>
          <a:prstGeom prst="rect">
            <a:avLst/>
          </a:prstGeom>
          <a:noFill/>
        </p:spPr>
        <p:txBody>
          <a:bodyPr wrap="square" rtlCol="0">
            <a:spAutoFit/>
          </a:bodyPr>
          <a:lstStyle/>
          <a:p>
            <a:r>
              <a:rPr lang="en-US" sz="2000" dirty="0" smtClean="0">
                <a:latin typeface="Aparajita" pitchFamily="18" charset="0"/>
                <a:cs typeface="Aparajita" pitchFamily="18" charset="0"/>
              </a:rPr>
              <a:t>Public</a:t>
            </a:r>
          </a:p>
          <a:p>
            <a:r>
              <a:rPr lang="en-US" sz="2000" dirty="0" smtClean="0">
                <a:latin typeface="Aparajita" pitchFamily="18" charset="0"/>
                <a:cs typeface="Aparajita" pitchFamily="18" charset="0"/>
              </a:rPr>
              <a:t>Try</a:t>
            </a:r>
          </a:p>
          <a:p>
            <a:r>
              <a:rPr lang="en-US" sz="2000" dirty="0" smtClean="0">
                <a:latin typeface="Aparajita" pitchFamily="18" charset="0"/>
                <a:cs typeface="Aparajita" pitchFamily="18" charset="0"/>
              </a:rPr>
              <a:t>Return</a:t>
            </a:r>
          </a:p>
          <a:p>
            <a:r>
              <a:rPr lang="en-US" sz="2000" dirty="0" smtClean="0">
                <a:latin typeface="Aparajita" pitchFamily="18" charset="0"/>
                <a:cs typeface="Aparajita" pitchFamily="18" charset="0"/>
              </a:rPr>
              <a:t>Char</a:t>
            </a:r>
          </a:p>
          <a:p>
            <a:r>
              <a:rPr lang="en-US" sz="2000" dirty="0" smtClean="0">
                <a:latin typeface="Aparajita" pitchFamily="18" charset="0"/>
                <a:cs typeface="Aparajita" pitchFamily="18" charset="0"/>
              </a:rPr>
              <a:t>Register</a:t>
            </a:r>
          </a:p>
          <a:p>
            <a:r>
              <a:rPr lang="en-US" sz="2000" dirty="0" smtClean="0">
                <a:latin typeface="Aparajita" pitchFamily="18" charset="0"/>
                <a:cs typeface="Aparajita" pitchFamily="18" charset="0"/>
              </a:rPr>
              <a:t>If</a:t>
            </a:r>
          </a:p>
          <a:p>
            <a:r>
              <a:rPr lang="en-US" sz="2000" dirty="0" smtClean="0">
                <a:latin typeface="Aparajita" pitchFamily="18" charset="0"/>
                <a:cs typeface="Aparajita" pitchFamily="18" charset="0"/>
              </a:rPr>
              <a:t>Templete</a:t>
            </a:r>
          </a:p>
          <a:p>
            <a:r>
              <a:rPr lang="en-US" sz="2000" dirty="0" smtClean="0">
                <a:latin typeface="Aparajita" pitchFamily="18" charset="0"/>
                <a:cs typeface="Aparajita" pitchFamily="18" charset="0"/>
              </a:rPr>
              <a:t>volatile</a:t>
            </a:r>
          </a:p>
        </p:txBody>
      </p:sp>
      <p:sp>
        <p:nvSpPr>
          <p:cNvPr id="11" name="TextBox 10"/>
          <p:cNvSpPr txBox="1"/>
          <p:nvPr/>
        </p:nvSpPr>
        <p:spPr>
          <a:xfrm>
            <a:off x="5410200" y="3733800"/>
            <a:ext cx="3048000" cy="2554545"/>
          </a:xfrm>
          <a:prstGeom prst="rect">
            <a:avLst/>
          </a:prstGeom>
          <a:noFill/>
        </p:spPr>
        <p:txBody>
          <a:bodyPr wrap="square" rtlCol="0">
            <a:spAutoFit/>
          </a:bodyPr>
          <a:lstStyle/>
          <a:p>
            <a:r>
              <a:rPr lang="en-US" sz="2000" dirty="0" smtClean="0">
                <a:latin typeface="Aparajita" pitchFamily="18" charset="0"/>
                <a:cs typeface="Aparajita" pitchFamily="18" charset="0"/>
              </a:rPr>
              <a:t>For</a:t>
            </a:r>
          </a:p>
          <a:p>
            <a:r>
              <a:rPr lang="en-US" sz="2000" dirty="0" smtClean="0">
                <a:latin typeface="Aparajita" pitchFamily="18" charset="0"/>
                <a:cs typeface="Aparajita" pitchFamily="18" charset="0"/>
              </a:rPr>
              <a:t>Double</a:t>
            </a:r>
          </a:p>
          <a:p>
            <a:r>
              <a:rPr lang="en-US" sz="2000" dirty="0" smtClean="0">
                <a:latin typeface="Aparajita" pitchFamily="18" charset="0"/>
                <a:cs typeface="Aparajita" pitchFamily="18" charset="0"/>
              </a:rPr>
              <a:t>New</a:t>
            </a:r>
          </a:p>
          <a:p>
            <a:r>
              <a:rPr lang="en-US" sz="2000" dirty="0" smtClean="0">
                <a:latin typeface="Aparajita" pitchFamily="18" charset="0"/>
                <a:cs typeface="Aparajita" pitchFamily="18" charset="0"/>
              </a:rPr>
              <a:t>Switch</a:t>
            </a:r>
          </a:p>
          <a:p>
            <a:r>
              <a:rPr lang="en-US" sz="2000" dirty="0" smtClean="0">
                <a:latin typeface="Aparajita" pitchFamily="18" charset="0"/>
                <a:cs typeface="Aparajita" pitchFamily="18" charset="0"/>
              </a:rPr>
              <a:t>Extern</a:t>
            </a:r>
          </a:p>
          <a:p>
            <a:r>
              <a:rPr lang="en-US" sz="2000" dirty="0" smtClean="0">
                <a:latin typeface="Aparajita" pitchFamily="18" charset="0"/>
                <a:cs typeface="Aparajita" pitchFamily="18" charset="0"/>
              </a:rPr>
              <a:t>Class</a:t>
            </a:r>
          </a:p>
          <a:p>
            <a:r>
              <a:rPr lang="en-US" sz="2000" dirty="0" smtClean="0">
                <a:latin typeface="Aparajita" pitchFamily="18" charset="0"/>
                <a:cs typeface="Aparajita" pitchFamily="18" charset="0"/>
              </a:rPr>
              <a:t>Size of</a:t>
            </a:r>
          </a:p>
          <a:p>
            <a:r>
              <a:rPr lang="en-US" sz="2000" dirty="0" smtClean="0">
                <a:latin typeface="Aparajita" pitchFamily="18" charset="0"/>
                <a:cs typeface="Aparajita" pitchFamily="18" charset="0"/>
              </a:rPr>
              <a:t>struct</a:t>
            </a:r>
          </a:p>
        </p:txBody>
      </p:sp>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867400"/>
            <a:ext cx="7086600" cy="461665"/>
          </a:xfrm>
          <a:prstGeom prst="rect">
            <a:avLst/>
          </a:prstGeom>
          <a:noFill/>
        </p:spPr>
        <p:txBody>
          <a:bodyPr wrap="square" rtlCol="0">
            <a:spAutoFit/>
          </a:bodyPr>
          <a:lstStyle/>
          <a:p>
            <a:pPr fontAlgn="base"/>
            <a:r>
              <a:rPr lang="en-US" sz="2400" dirty="0" smtClean="0">
                <a:latin typeface="Aparajita" pitchFamily="18" charset="0"/>
                <a:cs typeface="Aparajita" pitchFamily="18" charset="0"/>
              </a:rPr>
              <a:t>5.The valid identifiers are GFG, gfg, and geeks_for_geeks</a:t>
            </a:r>
            <a:endParaRPr lang="en-US" sz="2400" dirty="0">
              <a:latin typeface="Aparajita" pitchFamily="18" charset="0"/>
              <a:cs typeface="Aparajita" pitchFamily="18" charset="0"/>
            </a:endParaRPr>
          </a:p>
        </p:txBody>
      </p:sp>
      <p:sp>
        <p:nvSpPr>
          <p:cNvPr id="4" name="TextBox 3"/>
          <p:cNvSpPr txBox="1"/>
          <p:nvPr/>
        </p:nvSpPr>
        <p:spPr>
          <a:xfrm>
            <a:off x="914400" y="1066800"/>
            <a:ext cx="7620000" cy="1200329"/>
          </a:xfrm>
          <a:prstGeom prst="rect">
            <a:avLst/>
          </a:prstGeom>
          <a:noFill/>
        </p:spPr>
        <p:txBody>
          <a:bodyPr wrap="square" rtlCol="0">
            <a:spAutoFit/>
          </a:bodyPr>
          <a:lstStyle/>
          <a:p>
            <a:r>
              <a:rPr lang="en-US" sz="2400" dirty="0" smtClean="0">
                <a:latin typeface="Aparajita" pitchFamily="18" charset="0"/>
                <a:cs typeface="Aparajita" pitchFamily="18" charset="0"/>
              </a:rPr>
              <a:t>Identifiers refers to the name of variables,functions,arrays,classes,etc. Created by the programmer.They are the fundamental requirement of any language</a:t>
            </a:r>
            <a:endParaRPr lang="en-US" sz="2400" dirty="0">
              <a:latin typeface="Aparajita" pitchFamily="18" charset="0"/>
              <a:cs typeface="Aparajita" pitchFamily="18" charset="0"/>
            </a:endParaRPr>
          </a:p>
        </p:txBody>
      </p:sp>
      <p:sp>
        <p:nvSpPr>
          <p:cNvPr id="5" name="Rectangle 4"/>
          <p:cNvSpPr/>
          <p:nvPr/>
        </p:nvSpPr>
        <p:spPr>
          <a:xfrm>
            <a:off x="762000" y="2133600"/>
            <a:ext cx="7543800" cy="1569660"/>
          </a:xfrm>
          <a:prstGeom prst="rect">
            <a:avLst/>
          </a:prstGeom>
        </p:spPr>
        <p:txBody>
          <a:bodyPr wrap="square">
            <a:spAutoFit/>
          </a:bodyPr>
          <a:lstStyle/>
          <a:p>
            <a:r>
              <a:rPr lang="en-US" sz="2400" dirty="0" smtClean="0">
                <a:latin typeface="Aparajita" pitchFamily="18" charset="0"/>
                <a:cs typeface="Aparajita" pitchFamily="18" charset="0"/>
              </a:rPr>
              <a:t>All C++ </a:t>
            </a:r>
            <a:r>
              <a:rPr lang="en-US" sz="2400" b="1" dirty="0" smtClean="0">
                <a:latin typeface="Aparajita" pitchFamily="18" charset="0"/>
                <a:cs typeface="Aparajita" pitchFamily="18" charset="0"/>
              </a:rPr>
              <a:t>variables</a:t>
            </a:r>
            <a:r>
              <a:rPr lang="en-US" sz="2400" dirty="0" smtClean="0">
                <a:latin typeface="Aparajita" pitchFamily="18" charset="0"/>
                <a:cs typeface="Aparajita" pitchFamily="18" charset="0"/>
              </a:rPr>
              <a:t> must be </a:t>
            </a:r>
            <a:r>
              <a:rPr lang="en-US" sz="2400" b="1" dirty="0" smtClean="0">
                <a:latin typeface="Aparajita" pitchFamily="18" charset="0"/>
                <a:cs typeface="Aparajita" pitchFamily="18" charset="0"/>
              </a:rPr>
              <a:t>identified</a:t>
            </a:r>
            <a:r>
              <a:rPr lang="en-US" sz="2400" dirty="0" smtClean="0">
                <a:latin typeface="Aparajita" pitchFamily="18" charset="0"/>
                <a:cs typeface="Aparajita" pitchFamily="18" charset="0"/>
              </a:rPr>
              <a:t> with </a:t>
            </a:r>
            <a:r>
              <a:rPr lang="en-US" sz="2400" b="1" dirty="0" smtClean="0">
                <a:latin typeface="Aparajita" pitchFamily="18" charset="0"/>
                <a:cs typeface="Aparajita" pitchFamily="18" charset="0"/>
              </a:rPr>
              <a:t>unique names</a:t>
            </a:r>
            <a:r>
              <a:rPr lang="en-US" sz="2400" dirty="0" smtClean="0">
                <a:latin typeface="Aparajita" pitchFamily="18" charset="0"/>
                <a:cs typeface="Aparajita" pitchFamily="18" charset="0"/>
              </a:rPr>
              <a:t>.</a:t>
            </a:r>
          </a:p>
          <a:p>
            <a:r>
              <a:rPr lang="en-US" sz="2400" dirty="0" smtClean="0">
                <a:latin typeface="Aparajita" pitchFamily="18" charset="0"/>
                <a:cs typeface="Aparajita" pitchFamily="18" charset="0"/>
              </a:rPr>
              <a:t>These unique names are called </a:t>
            </a:r>
            <a:r>
              <a:rPr lang="en-US" sz="2400" b="1" dirty="0" smtClean="0">
                <a:latin typeface="Aparajita" pitchFamily="18" charset="0"/>
                <a:cs typeface="Aparajita" pitchFamily="18" charset="0"/>
              </a:rPr>
              <a:t>identifiers</a:t>
            </a:r>
            <a:r>
              <a:rPr lang="en-US" sz="2400" dirty="0" smtClean="0">
                <a:latin typeface="Aparajita" pitchFamily="18" charset="0"/>
                <a:cs typeface="Aparajita" pitchFamily="18" charset="0"/>
              </a:rPr>
              <a:t>.</a:t>
            </a:r>
          </a:p>
          <a:p>
            <a:r>
              <a:rPr lang="en-US" sz="2400" dirty="0" smtClean="0">
                <a:latin typeface="Aparajita" pitchFamily="18" charset="0"/>
                <a:cs typeface="Aparajita" pitchFamily="18" charset="0"/>
              </a:rPr>
              <a:t>Identifiers can be short names (like x and y) or more descriptive names (age, sum, totalVolume).</a:t>
            </a:r>
            <a:endParaRPr lang="en-US" sz="2400" dirty="0">
              <a:latin typeface="Aparajita" pitchFamily="18" charset="0"/>
              <a:cs typeface="Aparajita" pitchFamily="18" charset="0"/>
            </a:endParaRPr>
          </a:p>
        </p:txBody>
      </p:sp>
      <p:sp>
        <p:nvSpPr>
          <p:cNvPr id="7" name="TextBox 6"/>
          <p:cNvSpPr txBox="1"/>
          <p:nvPr/>
        </p:nvSpPr>
        <p:spPr>
          <a:xfrm>
            <a:off x="2743200" y="3657600"/>
            <a:ext cx="3733800" cy="461665"/>
          </a:xfrm>
          <a:prstGeom prst="rect">
            <a:avLst/>
          </a:prstGeom>
          <a:noFill/>
        </p:spPr>
        <p:txBody>
          <a:bodyPr wrap="square" rtlCol="0">
            <a:spAutoFit/>
          </a:bodyPr>
          <a:lstStyle/>
          <a:p>
            <a:r>
              <a:rPr lang="en-US" sz="2400" dirty="0" smtClean="0">
                <a:solidFill>
                  <a:schemeClr val="accent6">
                    <a:lumMod val="60000"/>
                    <a:lumOff val="40000"/>
                  </a:schemeClr>
                </a:solidFill>
                <a:latin typeface="Algerian" pitchFamily="82" charset="0"/>
              </a:rPr>
              <a:t>Rules for identifiers</a:t>
            </a:r>
            <a:endParaRPr lang="en-US" sz="2400" dirty="0">
              <a:solidFill>
                <a:schemeClr val="accent6">
                  <a:lumMod val="60000"/>
                  <a:lumOff val="40000"/>
                </a:schemeClr>
              </a:solidFill>
              <a:latin typeface="Algerian" pitchFamily="82" charset="0"/>
            </a:endParaRPr>
          </a:p>
        </p:txBody>
      </p:sp>
      <p:sp>
        <p:nvSpPr>
          <p:cNvPr id="9" name="Rectangle 8"/>
          <p:cNvSpPr/>
          <p:nvPr/>
        </p:nvSpPr>
        <p:spPr>
          <a:xfrm>
            <a:off x="685800" y="4038600"/>
            <a:ext cx="8001000" cy="830997"/>
          </a:xfrm>
          <a:prstGeom prst="rect">
            <a:avLst/>
          </a:prstGeom>
        </p:spPr>
        <p:txBody>
          <a:bodyPr wrap="square">
            <a:spAutoFit/>
          </a:bodyPr>
          <a:lstStyle/>
          <a:p>
            <a:pPr fontAlgn="base"/>
            <a:r>
              <a:rPr lang="en-US" sz="2400" dirty="0" smtClean="0">
                <a:latin typeface="Aparajita" pitchFamily="18" charset="0"/>
                <a:cs typeface="Aparajita" pitchFamily="18" charset="0"/>
              </a:rPr>
              <a:t>1..Identifier names can not start with a digit or any special character.</a:t>
            </a:r>
          </a:p>
          <a:p>
            <a:pPr fontAlgn="base"/>
            <a:r>
              <a:rPr lang="en-US" sz="2400" dirty="0" smtClean="0">
                <a:latin typeface="Aparajita" pitchFamily="18" charset="0"/>
                <a:cs typeface="Aparajita" pitchFamily="18" charset="0"/>
              </a:rPr>
              <a:t>2..A keyword cannot be used as an identifier name.</a:t>
            </a:r>
            <a:endParaRPr lang="en-US" sz="2400" dirty="0">
              <a:latin typeface="Aparajita" pitchFamily="18" charset="0"/>
              <a:cs typeface="Aparajita" pitchFamily="18" charset="0"/>
            </a:endParaRPr>
          </a:p>
        </p:txBody>
      </p:sp>
      <p:sp>
        <p:nvSpPr>
          <p:cNvPr id="10" name="Rectangle 9"/>
          <p:cNvSpPr/>
          <p:nvPr/>
        </p:nvSpPr>
        <p:spPr>
          <a:xfrm>
            <a:off x="609600" y="4724400"/>
            <a:ext cx="7848600" cy="2308324"/>
          </a:xfrm>
          <a:prstGeom prst="rect">
            <a:avLst/>
          </a:prstGeom>
        </p:spPr>
        <p:txBody>
          <a:bodyPr wrap="square">
            <a:spAutoFit/>
          </a:bodyPr>
          <a:lstStyle/>
          <a:p>
            <a:pPr fontAlgn="base"/>
            <a:r>
              <a:rPr lang="en-US" dirty="0" smtClean="0"/>
              <a:t>3</a:t>
            </a:r>
            <a:r>
              <a:rPr lang="en-US" sz="2400" dirty="0" smtClean="0">
                <a:latin typeface="Aparajita" pitchFamily="18" charset="0"/>
                <a:cs typeface="Aparajita" pitchFamily="18" charset="0"/>
              </a:rPr>
              <a:t>..Only alphabetic characters, digits, and underscores are permitted.</a:t>
            </a:r>
          </a:p>
          <a:p>
            <a:pPr fontAlgn="base"/>
            <a:r>
              <a:rPr lang="en-US" sz="2400" dirty="0" smtClean="0">
                <a:latin typeface="Aparajita" pitchFamily="18" charset="0"/>
                <a:cs typeface="Aparajita" pitchFamily="18" charset="0"/>
              </a:rPr>
              <a:t>4..The upper case and lower case letters are distinct. i.e., A and a are different in C++.</a:t>
            </a:r>
          </a:p>
          <a:p>
            <a:pPr fontAlgn="base"/>
            <a:endParaRPr lang="en-US" sz="2400" dirty="0" smtClean="0">
              <a:latin typeface="Aparajita" pitchFamily="18" charset="0"/>
              <a:cs typeface="Aparajita" pitchFamily="18" charset="0"/>
            </a:endParaRPr>
          </a:p>
          <a:p>
            <a:pPr fontAlgn="base"/>
            <a:endParaRPr lang="en-US" sz="2400" dirty="0" smtClean="0">
              <a:latin typeface="Aparajita" pitchFamily="18" charset="0"/>
              <a:cs typeface="Aparajita" pitchFamily="18" charset="0"/>
            </a:endParaRPr>
          </a:p>
          <a:p>
            <a:pPr fontAlgn="base"/>
            <a:endParaRPr lang="en-US" sz="2400" dirty="0" smtClean="0">
              <a:latin typeface="Aparajita" pitchFamily="18" charset="0"/>
              <a:cs typeface="Aparajita" pitchFamily="18" charset="0"/>
            </a:endParaRPr>
          </a:p>
        </p:txBody>
      </p:sp>
      <p:sp>
        <p:nvSpPr>
          <p:cNvPr id="12" name="TextBox 11"/>
          <p:cNvSpPr txBox="1"/>
          <p:nvPr/>
        </p:nvSpPr>
        <p:spPr>
          <a:xfrm>
            <a:off x="2971800" y="228600"/>
            <a:ext cx="4495800" cy="707886"/>
          </a:xfrm>
          <a:prstGeom prst="rect">
            <a:avLst/>
          </a:prstGeom>
          <a:noFill/>
        </p:spPr>
        <p:txBody>
          <a:bodyPr wrap="square" rtlCol="0">
            <a:spAutoFit/>
          </a:bodyPr>
          <a:lstStyle/>
          <a:p>
            <a:r>
              <a:rPr lang="en-US" sz="4000" dirty="0" smtClean="0">
                <a:solidFill>
                  <a:schemeClr val="accent6">
                    <a:lumMod val="60000"/>
                    <a:lumOff val="40000"/>
                  </a:schemeClr>
                </a:solidFill>
                <a:latin typeface="Algerian" pitchFamily="82" charset="0"/>
              </a:rPr>
              <a:t>Identifiers</a:t>
            </a:r>
            <a:endParaRPr lang="en-US" sz="4000" dirty="0">
              <a:solidFill>
                <a:schemeClr val="accent6">
                  <a:lumMod val="60000"/>
                  <a:lumOff val="40000"/>
                </a:schemeClr>
              </a:solidFill>
              <a:latin typeface="Algerian" pitchFamily="82" charset="0"/>
            </a:endParaRPr>
          </a:p>
        </p:txBody>
      </p:sp>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5200" y="228600"/>
            <a:ext cx="3429000" cy="584775"/>
          </a:xfrm>
          <a:prstGeom prst="rect">
            <a:avLst/>
          </a:prstGeom>
          <a:noFill/>
        </p:spPr>
        <p:txBody>
          <a:bodyPr wrap="square" rtlCol="0">
            <a:spAutoFit/>
          </a:bodyPr>
          <a:lstStyle/>
          <a:p>
            <a:r>
              <a:rPr lang="en-US" sz="3200" dirty="0" smtClean="0">
                <a:solidFill>
                  <a:srgbClr val="FFC000"/>
                </a:solidFill>
                <a:latin typeface="Algerian" pitchFamily="82" charset="0"/>
              </a:rPr>
              <a:t>Constant</a:t>
            </a:r>
            <a:endParaRPr lang="en-US" sz="3200" dirty="0">
              <a:solidFill>
                <a:srgbClr val="FFC000"/>
              </a:solidFill>
              <a:latin typeface="Algerian" pitchFamily="82" charset="0"/>
            </a:endParaRPr>
          </a:p>
        </p:txBody>
      </p:sp>
      <p:sp>
        <p:nvSpPr>
          <p:cNvPr id="3" name="Rectangle 2"/>
          <p:cNvSpPr/>
          <p:nvPr/>
        </p:nvSpPr>
        <p:spPr>
          <a:xfrm>
            <a:off x="457200" y="914400"/>
            <a:ext cx="8610600" cy="1569660"/>
          </a:xfrm>
          <a:prstGeom prst="rect">
            <a:avLst/>
          </a:prstGeom>
        </p:spPr>
        <p:txBody>
          <a:bodyPr wrap="square">
            <a:spAutoFit/>
          </a:bodyPr>
          <a:lstStyle/>
          <a:p>
            <a:r>
              <a:rPr lang="en-US" sz="2400" dirty="0" smtClean="0">
                <a:latin typeface="Aparajita" pitchFamily="18" charset="0"/>
                <a:cs typeface="Aparajita" pitchFamily="18" charset="0"/>
              </a:rPr>
              <a:t>Constants in C++ are the tokens that are defined at the time of initialization and the assigned value cannot be altered or updated after that. The define preprocessor directive and the const keyword are the two methods to define a constant. The value stored in a constant variable is known as a literal.</a:t>
            </a:r>
          </a:p>
        </p:txBody>
      </p:sp>
      <p:sp>
        <p:nvSpPr>
          <p:cNvPr id="7" name="Rectangle 6"/>
          <p:cNvSpPr/>
          <p:nvPr/>
        </p:nvSpPr>
        <p:spPr>
          <a:xfrm>
            <a:off x="1295400" y="3962400"/>
            <a:ext cx="6828316" cy="461665"/>
          </a:xfrm>
          <a:prstGeom prst="rect">
            <a:avLst/>
          </a:prstGeom>
        </p:spPr>
        <p:txBody>
          <a:bodyPr wrap="square">
            <a:spAutoFit/>
          </a:bodyPr>
          <a:lstStyle/>
          <a:p>
            <a:r>
              <a:rPr lang="en-US" sz="2400" b="1" dirty="0" smtClean="0">
                <a:solidFill>
                  <a:srgbClr val="FFC000"/>
                </a:solidFill>
                <a:latin typeface="Algerian" pitchFamily="82" charset="0"/>
              </a:rPr>
              <a:t>Define preprocessor directive method:</a:t>
            </a:r>
            <a:endParaRPr lang="en-US" sz="2400" b="1" dirty="0">
              <a:solidFill>
                <a:srgbClr val="FFC000"/>
              </a:solidFill>
              <a:latin typeface="Algerian" pitchFamily="82" charset="0"/>
            </a:endParaRPr>
          </a:p>
        </p:txBody>
      </p:sp>
      <p:sp>
        <p:nvSpPr>
          <p:cNvPr id="8" name="Rectangle 7"/>
          <p:cNvSpPr/>
          <p:nvPr/>
        </p:nvSpPr>
        <p:spPr>
          <a:xfrm>
            <a:off x="533400" y="4514671"/>
            <a:ext cx="8077200" cy="1569660"/>
          </a:xfrm>
          <a:prstGeom prst="rect">
            <a:avLst/>
          </a:prstGeom>
        </p:spPr>
        <p:txBody>
          <a:bodyPr wrap="square">
            <a:spAutoFit/>
          </a:bodyPr>
          <a:lstStyle/>
          <a:p>
            <a:r>
              <a:rPr lang="en-US" sz="2400" dirty="0" smtClean="0">
                <a:latin typeface="Aparajita" pitchFamily="18" charset="0"/>
                <a:cs typeface="Aparajita" pitchFamily="18" charset="0"/>
              </a:rPr>
              <a:t>1.This preprocessor directive provides an alias or a reference name to any variable or value.</a:t>
            </a:r>
          </a:p>
          <a:p>
            <a:r>
              <a:rPr lang="en-US" sz="2400" dirty="0" smtClean="0">
                <a:latin typeface="Aparajita" pitchFamily="18" charset="0"/>
                <a:cs typeface="Aparajita" pitchFamily="18" charset="0"/>
              </a:rPr>
              <a:t> 2.It is used to define constants in C++ by giving alias names to the value. This method defines constants globally.</a:t>
            </a:r>
            <a:endParaRPr lang="en-US" sz="2400" dirty="0">
              <a:latin typeface="Aparajita" pitchFamily="18" charset="0"/>
              <a:cs typeface="Aparajita" pitchFamily="18" charset="0"/>
            </a:endParaRPr>
          </a:p>
        </p:txBody>
      </p:sp>
      <p:sp>
        <p:nvSpPr>
          <p:cNvPr id="9" name="Rectangle 8"/>
          <p:cNvSpPr/>
          <p:nvPr/>
        </p:nvSpPr>
        <p:spPr>
          <a:xfrm>
            <a:off x="457200" y="2362200"/>
            <a:ext cx="8686800" cy="1569660"/>
          </a:xfrm>
          <a:prstGeom prst="rect">
            <a:avLst/>
          </a:prstGeom>
        </p:spPr>
        <p:txBody>
          <a:bodyPr wrap="square">
            <a:spAutoFit/>
          </a:bodyPr>
          <a:lstStyle/>
          <a:p>
            <a:r>
              <a:rPr lang="en-US" sz="2400" dirty="0" smtClean="0">
                <a:latin typeface="Aparajita" pitchFamily="18" charset="0"/>
                <a:cs typeface="Aparajita" pitchFamily="18" charset="0"/>
              </a:rPr>
              <a:t>Constants refer to fixed values that the program may not alter and they are called </a:t>
            </a:r>
            <a:r>
              <a:rPr lang="en-US" sz="2400" b="1" dirty="0" smtClean="0">
                <a:latin typeface="Aparajita" pitchFamily="18" charset="0"/>
                <a:cs typeface="Aparajita" pitchFamily="18" charset="0"/>
              </a:rPr>
              <a:t>literals</a:t>
            </a:r>
            <a:r>
              <a:rPr lang="en-US" sz="2400" dirty="0" smtClean="0">
                <a:latin typeface="Aparajita" pitchFamily="18" charset="0"/>
                <a:cs typeface="Aparajita" pitchFamily="18" charset="0"/>
              </a:rPr>
              <a:t>.</a:t>
            </a:r>
          </a:p>
          <a:p>
            <a:r>
              <a:rPr lang="en-US" sz="2400" dirty="0" smtClean="0">
                <a:latin typeface="Aparajita" pitchFamily="18" charset="0"/>
                <a:cs typeface="Aparajita" pitchFamily="18" charset="0"/>
              </a:rPr>
              <a:t>Constants can be of any of the basic data types and can be divided into Integer Numerals, Floating-Point Numerals, Characters, Strings and Boolean Values.</a:t>
            </a:r>
            <a:endParaRPr lang="en-US" sz="2400" dirty="0">
              <a:latin typeface="Aparajita" pitchFamily="18" charset="0"/>
              <a:cs typeface="Aparajita" pitchFamily="18" charset="0"/>
            </a:endParaRPr>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152400"/>
            <a:ext cx="5334000" cy="707886"/>
          </a:xfrm>
          <a:prstGeom prst="rect">
            <a:avLst/>
          </a:prstGeom>
          <a:noFill/>
        </p:spPr>
        <p:txBody>
          <a:bodyPr wrap="square" rtlCol="0">
            <a:spAutoFit/>
          </a:bodyPr>
          <a:lstStyle/>
          <a:p>
            <a:r>
              <a:rPr lang="en-US" sz="4000" dirty="0" smtClean="0">
                <a:solidFill>
                  <a:schemeClr val="accent2">
                    <a:lumMod val="60000"/>
                    <a:lumOff val="40000"/>
                  </a:schemeClr>
                </a:solidFill>
                <a:latin typeface="Algerian" pitchFamily="82" charset="0"/>
              </a:rPr>
              <a:t>Strings</a:t>
            </a:r>
            <a:endParaRPr lang="en-US" sz="4000" dirty="0">
              <a:solidFill>
                <a:schemeClr val="accent2">
                  <a:lumMod val="60000"/>
                  <a:lumOff val="40000"/>
                </a:schemeClr>
              </a:solidFill>
              <a:latin typeface="Algerian" pitchFamily="82" charset="0"/>
            </a:endParaRPr>
          </a:p>
        </p:txBody>
      </p:sp>
      <p:sp>
        <p:nvSpPr>
          <p:cNvPr id="6" name="Rectangle 5"/>
          <p:cNvSpPr/>
          <p:nvPr/>
        </p:nvSpPr>
        <p:spPr>
          <a:xfrm>
            <a:off x="381000" y="968276"/>
            <a:ext cx="8458200" cy="2677656"/>
          </a:xfrm>
          <a:prstGeom prst="rect">
            <a:avLst/>
          </a:prstGeom>
        </p:spPr>
        <p:txBody>
          <a:bodyPr wrap="square">
            <a:spAutoFit/>
          </a:bodyPr>
          <a:lstStyle/>
          <a:p>
            <a:r>
              <a:rPr lang="en-US" sz="2800" dirty="0" smtClean="0">
                <a:latin typeface="Aparajita" pitchFamily="18" charset="0"/>
                <a:cs typeface="Aparajita" pitchFamily="18" charset="0"/>
              </a:rPr>
              <a:t>1.C++ strings are sequences of characters stored in a char array.</a:t>
            </a:r>
          </a:p>
          <a:p>
            <a:r>
              <a:rPr lang="en-US" sz="2800" dirty="0" smtClean="0">
                <a:latin typeface="Aparajita" pitchFamily="18" charset="0"/>
                <a:cs typeface="Aparajita" pitchFamily="18" charset="0"/>
              </a:rPr>
              <a:t> Strings are used to store words and text.</a:t>
            </a:r>
          </a:p>
          <a:p>
            <a:r>
              <a:rPr lang="en-US" sz="2800" dirty="0" smtClean="0">
                <a:latin typeface="Aparajita" pitchFamily="18" charset="0"/>
                <a:cs typeface="Aparajita" pitchFamily="18" charset="0"/>
              </a:rPr>
              <a:t>2. They are also used to store data, such as numbers and other types of information. </a:t>
            </a:r>
          </a:p>
          <a:p>
            <a:r>
              <a:rPr lang="en-US" sz="2800" dirty="0" smtClean="0">
                <a:latin typeface="Aparajita" pitchFamily="18" charset="0"/>
                <a:cs typeface="Aparajita" pitchFamily="18" charset="0"/>
              </a:rPr>
              <a:t>Strings in C++ can be defined either using the </a:t>
            </a:r>
            <a:r>
              <a:rPr lang="en-US" sz="2800" b="1" dirty="0" smtClean="0">
                <a:latin typeface="Aparajita" pitchFamily="18" charset="0"/>
                <a:cs typeface="Aparajita" pitchFamily="18" charset="0"/>
              </a:rPr>
              <a:t>std::string </a:t>
            </a:r>
          </a:p>
          <a:p>
            <a:r>
              <a:rPr lang="en-US" sz="2800" b="1" dirty="0" smtClean="0">
                <a:latin typeface="Aparajita" pitchFamily="18" charset="0"/>
                <a:cs typeface="Aparajita" pitchFamily="18" charset="0"/>
              </a:rPr>
              <a:t>Class of the array</a:t>
            </a:r>
            <a:endParaRPr lang="en-US" sz="2800" dirty="0" smtClean="0">
              <a:latin typeface="Aparajita" pitchFamily="18" charset="0"/>
              <a:cs typeface="Aparajita" pitchFamily="18" charset="0"/>
            </a:endParaRPr>
          </a:p>
        </p:txBody>
      </p:sp>
      <p:sp>
        <p:nvSpPr>
          <p:cNvPr id="9" name="Rectangle 8"/>
          <p:cNvSpPr/>
          <p:nvPr/>
        </p:nvSpPr>
        <p:spPr>
          <a:xfrm>
            <a:off x="457200" y="3581400"/>
            <a:ext cx="8001000" cy="1815882"/>
          </a:xfrm>
          <a:prstGeom prst="rect">
            <a:avLst/>
          </a:prstGeom>
        </p:spPr>
        <p:txBody>
          <a:bodyPr wrap="square">
            <a:spAutoFit/>
          </a:bodyPr>
          <a:lstStyle/>
          <a:p>
            <a:r>
              <a:rPr lang="en-US" sz="2800" dirty="0" smtClean="0">
                <a:latin typeface="Aparajita" pitchFamily="18" charset="0"/>
                <a:cs typeface="Aparajita" pitchFamily="18" charset="0"/>
              </a:rPr>
              <a:t>3.string is a way of representing and working with texts and characters. </a:t>
            </a:r>
          </a:p>
          <a:p>
            <a:r>
              <a:rPr lang="en-US" sz="2800" dirty="0" smtClean="0">
                <a:latin typeface="Aparajita" pitchFamily="18" charset="0"/>
                <a:cs typeface="Aparajita" pitchFamily="18" charset="0"/>
              </a:rPr>
              <a:t>4.It has two different types of string representations: C-style character string and String class introduced in C++.</a:t>
            </a:r>
            <a:endParaRPr lang="en-US" sz="2800" dirty="0">
              <a:latin typeface="Aparajita" pitchFamily="18" charset="0"/>
              <a:cs typeface="Aparajita" pitchFamily="18" charset="0"/>
            </a:endParaRP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1400" y="0"/>
            <a:ext cx="3962400" cy="646331"/>
          </a:xfrm>
          <a:prstGeom prst="rect">
            <a:avLst/>
          </a:prstGeom>
          <a:noFill/>
        </p:spPr>
        <p:txBody>
          <a:bodyPr wrap="square" rtlCol="0">
            <a:spAutoFit/>
          </a:bodyPr>
          <a:lstStyle/>
          <a:p>
            <a:r>
              <a:rPr lang="en-US" sz="3600" dirty="0" smtClean="0">
                <a:solidFill>
                  <a:schemeClr val="accent6"/>
                </a:solidFill>
                <a:latin typeface="Algerian" pitchFamily="82" charset="0"/>
              </a:rPr>
              <a:t>Operator</a:t>
            </a:r>
            <a:endParaRPr lang="en-US" sz="3600" dirty="0">
              <a:solidFill>
                <a:schemeClr val="accent6"/>
              </a:solidFill>
              <a:latin typeface="Algerian" pitchFamily="82" charset="0"/>
            </a:endParaRPr>
          </a:p>
        </p:txBody>
      </p:sp>
      <p:sp>
        <p:nvSpPr>
          <p:cNvPr id="3" name="Rectangle 2"/>
          <p:cNvSpPr/>
          <p:nvPr/>
        </p:nvSpPr>
        <p:spPr>
          <a:xfrm>
            <a:off x="1066800" y="762000"/>
            <a:ext cx="7620000" cy="3416320"/>
          </a:xfrm>
          <a:prstGeom prst="rect">
            <a:avLst/>
          </a:prstGeom>
        </p:spPr>
        <p:txBody>
          <a:bodyPr wrap="square">
            <a:spAutoFit/>
          </a:bodyPr>
          <a:lstStyle/>
          <a:p>
            <a:r>
              <a:rPr lang="en-US" sz="2400" dirty="0" smtClean="0">
                <a:latin typeface="Aparajita" pitchFamily="18" charset="0"/>
                <a:cs typeface="Aparajita" pitchFamily="18" charset="0"/>
              </a:rPr>
              <a:t>An operator in programming is a symbol or set of symbols, that designates a particular operation or action to be carried out on data.</a:t>
            </a:r>
          </a:p>
          <a:p>
            <a:r>
              <a:rPr lang="en-US" sz="2400" dirty="0" smtClean="0">
                <a:latin typeface="Aparajita" pitchFamily="18" charset="0"/>
                <a:cs typeface="Aparajita" pitchFamily="18" charset="0"/>
              </a:rPr>
              <a:t> Programmers can execute mathematical calculations, value comparisons, value assignments, and other operations by manipulating variables and values with operators.</a:t>
            </a:r>
          </a:p>
          <a:p>
            <a:r>
              <a:rPr lang="en-US" sz="2400" dirty="0" smtClean="0">
                <a:latin typeface="Aparajita" pitchFamily="18" charset="0"/>
                <a:cs typeface="Aparajita" pitchFamily="18" charset="0"/>
              </a:rPr>
              <a:t>Based on their usefulness, operators in programming languages may be divided into many classes. </a:t>
            </a:r>
          </a:p>
          <a:p>
            <a:r>
              <a:rPr lang="en-US" sz="2400" dirty="0" smtClean="0">
                <a:latin typeface="Aparajita" pitchFamily="18" charset="0"/>
                <a:cs typeface="Aparajita" pitchFamily="18" charset="0"/>
              </a:rPr>
              <a:t>Mathematical operators (such as addition, subtraction, multiplication, and division)</a:t>
            </a:r>
            <a:endParaRPr lang="en-US" sz="2400" dirty="0">
              <a:latin typeface="Aparajita" pitchFamily="18" charset="0"/>
              <a:cs typeface="Aparajita" pitchFamily="18" charset="0"/>
            </a:endParaRPr>
          </a:p>
        </p:txBody>
      </p:sp>
      <p:sp>
        <p:nvSpPr>
          <p:cNvPr id="4" name="Rectangle 3"/>
          <p:cNvSpPr/>
          <p:nvPr/>
        </p:nvSpPr>
        <p:spPr>
          <a:xfrm>
            <a:off x="1066800" y="5181600"/>
            <a:ext cx="2821606" cy="461665"/>
          </a:xfrm>
          <a:prstGeom prst="rect">
            <a:avLst/>
          </a:prstGeom>
        </p:spPr>
        <p:txBody>
          <a:bodyPr wrap="none">
            <a:spAutoFit/>
          </a:bodyPr>
          <a:lstStyle/>
          <a:p>
            <a:r>
              <a:rPr lang="en-US" sz="2400" b="1" dirty="0" smtClean="0">
                <a:latin typeface="Aparajita" pitchFamily="18" charset="0"/>
                <a:cs typeface="Aparajita" pitchFamily="18" charset="0"/>
              </a:rPr>
              <a:t>1..Arithmetic Operators:</a:t>
            </a:r>
            <a:endParaRPr lang="en-US" sz="2400" b="1" dirty="0">
              <a:latin typeface="Aparajita" pitchFamily="18" charset="0"/>
              <a:cs typeface="Aparajita" pitchFamily="18" charset="0"/>
            </a:endParaRPr>
          </a:p>
        </p:txBody>
      </p:sp>
      <p:sp>
        <p:nvSpPr>
          <p:cNvPr id="5" name="Rectangle 4"/>
          <p:cNvSpPr/>
          <p:nvPr/>
        </p:nvSpPr>
        <p:spPr>
          <a:xfrm>
            <a:off x="1143000" y="5486400"/>
            <a:ext cx="4572000" cy="1200329"/>
          </a:xfrm>
          <a:prstGeom prst="rect">
            <a:avLst/>
          </a:prstGeom>
        </p:spPr>
        <p:txBody>
          <a:bodyPr>
            <a:spAutoFit/>
          </a:bodyPr>
          <a:lstStyle/>
          <a:p>
            <a:r>
              <a:rPr lang="en-US" sz="2400" b="1" dirty="0" smtClean="0">
                <a:latin typeface="Aparajita" pitchFamily="18" charset="0"/>
                <a:cs typeface="Aparajita" pitchFamily="18" charset="0"/>
              </a:rPr>
              <a:t>2..Relational Operators:</a:t>
            </a:r>
          </a:p>
          <a:p>
            <a:r>
              <a:rPr lang="en-US" sz="2400" dirty="0" smtClean="0">
                <a:latin typeface="Aparajita" pitchFamily="18" charset="0"/>
                <a:cs typeface="Aparajita" pitchFamily="18" charset="0"/>
              </a:rPr>
              <a:t/>
            </a:r>
            <a:br>
              <a:rPr lang="en-US" sz="2400" dirty="0" smtClean="0">
                <a:latin typeface="Aparajita" pitchFamily="18" charset="0"/>
                <a:cs typeface="Aparajita" pitchFamily="18" charset="0"/>
              </a:rPr>
            </a:br>
            <a:endParaRPr lang="en-US" sz="2400" dirty="0">
              <a:latin typeface="Aparajita" pitchFamily="18" charset="0"/>
              <a:cs typeface="Aparajita" pitchFamily="18" charset="0"/>
            </a:endParaRPr>
          </a:p>
        </p:txBody>
      </p:sp>
      <p:sp>
        <p:nvSpPr>
          <p:cNvPr id="6" name="Rectangle 5"/>
          <p:cNvSpPr/>
          <p:nvPr/>
        </p:nvSpPr>
        <p:spPr>
          <a:xfrm>
            <a:off x="1143000" y="5791200"/>
            <a:ext cx="2448106" cy="461665"/>
          </a:xfrm>
          <a:prstGeom prst="rect">
            <a:avLst/>
          </a:prstGeom>
        </p:spPr>
        <p:txBody>
          <a:bodyPr wrap="none">
            <a:spAutoFit/>
          </a:bodyPr>
          <a:lstStyle/>
          <a:p>
            <a:r>
              <a:rPr lang="en-US" sz="2400" b="1" dirty="0" smtClean="0">
                <a:latin typeface="Aparajita" pitchFamily="18" charset="0"/>
                <a:cs typeface="Aparajita" pitchFamily="18" charset="0"/>
              </a:rPr>
              <a:t>3..Logical Operators:</a:t>
            </a:r>
            <a:endParaRPr lang="en-US" sz="2400" b="1" dirty="0">
              <a:latin typeface="Aparajita" pitchFamily="18" charset="0"/>
              <a:cs typeface="Aparajita" pitchFamily="18" charset="0"/>
            </a:endParaRPr>
          </a:p>
        </p:txBody>
      </p:sp>
      <p:sp>
        <p:nvSpPr>
          <p:cNvPr id="7" name="Rectangle 6"/>
          <p:cNvSpPr/>
          <p:nvPr/>
        </p:nvSpPr>
        <p:spPr>
          <a:xfrm>
            <a:off x="5105400" y="5181600"/>
            <a:ext cx="2903359" cy="461665"/>
          </a:xfrm>
          <a:prstGeom prst="rect">
            <a:avLst/>
          </a:prstGeom>
        </p:spPr>
        <p:txBody>
          <a:bodyPr wrap="none">
            <a:spAutoFit/>
          </a:bodyPr>
          <a:lstStyle/>
          <a:p>
            <a:r>
              <a:rPr lang="en-US" sz="2400" b="1" dirty="0" smtClean="0">
                <a:latin typeface="Aparajita" pitchFamily="18" charset="0"/>
                <a:cs typeface="Aparajita" pitchFamily="18" charset="0"/>
              </a:rPr>
              <a:t>4..Assignment Operators:</a:t>
            </a:r>
            <a:endParaRPr lang="en-US" sz="2400" b="1" dirty="0">
              <a:latin typeface="Aparajita" pitchFamily="18" charset="0"/>
              <a:cs typeface="Aparajita" pitchFamily="18" charset="0"/>
            </a:endParaRPr>
          </a:p>
        </p:txBody>
      </p:sp>
      <p:sp>
        <p:nvSpPr>
          <p:cNvPr id="8" name="Rectangle 7"/>
          <p:cNvSpPr/>
          <p:nvPr/>
        </p:nvSpPr>
        <p:spPr>
          <a:xfrm>
            <a:off x="4623660" y="5562600"/>
            <a:ext cx="4450257" cy="461665"/>
          </a:xfrm>
          <a:prstGeom prst="rect">
            <a:avLst/>
          </a:prstGeom>
        </p:spPr>
        <p:txBody>
          <a:bodyPr wrap="none">
            <a:spAutoFit/>
          </a:bodyPr>
          <a:lstStyle/>
          <a:p>
            <a:r>
              <a:rPr lang="en-US" sz="2400" b="1" dirty="0" smtClean="0">
                <a:latin typeface="Aparajita" pitchFamily="18" charset="0"/>
                <a:cs typeface="Aparajita" pitchFamily="18" charset="0"/>
              </a:rPr>
              <a:t>5..Increment and Decrement Operators:</a:t>
            </a:r>
            <a:endParaRPr lang="en-US" sz="2400" b="1" dirty="0">
              <a:latin typeface="Aparajita" pitchFamily="18" charset="0"/>
              <a:cs typeface="Aparajita" pitchFamily="18" charset="0"/>
            </a:endParaRPr>
          </a:p>
        </p:txBody>
      </p:sp>
      <p:sp>
        <p:nvSpPr>
          <p:cNvPr id="9" name="TextBox 8"/>
          <p:cNvSpPr txBox="1"/>
          <p:nvPr/>
        </p:nvSpPr>
        <p:spPr>
          <a:xfrm>
            <a:off x="3048000" y="4038600"/>
            <a:ext cx="3733800" cy="523220"/>
          </a:xfrm>
          <a:prstGeom prst="rect">
            <a:avLst/>
          </a:prstGeom>
          <a:noFill/>
        </p:spPr>
        <p:txBody>
          <a:bodyPr wrap="square" rtlCol="0">
            <a:spAutoFit/>
          </a:bodyPr>
          <a:lstStyle/>
          <a:p>
            <a:r>
              <a:rPr lang="en-US" sz="2800" dirty="0" smtClean="0">
                <a:solidFill>
                  <a:schemeClr val="accent6"/>
                </a:solidFill>
                <a:latin typeface="Algerian" pitchFamily="82" charset="0"/>
              </a:rPr>
              <a:t>Types of operator</a:t>
            </a:r>
            <a:endParaRPr lang="en-US" sz="2800" dirty="0">
              <a:solidFill>
                <a:schemeClr val="accent6"/>
              </a:solidFill>
              <a:latin typeface="Algerian" pitchFamily="82" charset="0"/>
            </a:endParaRPr>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71800" y="304800"/>
            <a:ext cx="4724400" cy="584775"/>
          </a:xfrm>
          <a:prstGeom prst="rect">
            <a:avLst/>
          </a:prstGeom>
          <a:noFill/>
        </p:spPr>
        <p:txBody>
          <a:bodyPr wrap="square" rtlCol="0">
            <a:spAutoFit/>
          </a:bodyPr>
          <a:lstStyle/>
          <a:p>
            <a:r>
              <a:rPr lang="en-US" sz="3200" dirty="0" smtClean="0">
                <a:solidFill>
                  <a:schemeClr val="accent3"/>
                </a:solidFill>
                <a:latin typeface="Algerian" pitchFamily="82" charset="0"/>
              </a:rPr>
              <a:t>Template of  C++</a:t>
            </a:r>
            <a:endParaRPr lang="en-US" sz="3200" dirty="0">
              <a:solidFill>
                <a:schemeClr val="accent3"/>
              </a:solidFill>
              <a:latin typeface="Algerian" pitchFamily="82" charset="0"/>
            </a:endParaRPr>
          </a:p>
        </p:txBody>
      </p:sp>
      <p:sp>
        <p:nvSpPr>
          <p:cNvPr id="6" name="TextBox 5"/>
          <p:cNvSpPr txBox="1"/>
          <p:nvPr/>
        </p:nvSpPr>
        <p:spPr>
          <a:xfrm>
            <a:off x="838200" y="1219200"/>
            <a:ext cx="7696200" cy="4832092"/>
          </a:xfrm>
          <a:prstGeom prst="rect">
            <a:avLst/>
          </a:prstGeom>
          <a:noFill/>
        </p:spPr>
        <p:txBody>
          <a:bodyPr wrap="square" rtlCol="0">
            <a:spAutoFit/>
          </a:bodyPr>
          <a:lstStyle/>
          <a:p>
            <a:r>
              <a:rPr lang="en-US" sz="2800" dirty="0" smtClean="0">
                <a:latin typeface="Aparajita" pitchFamily="18" charset="0"/>
                <a:cs typeface="Aparajita" pitchFamily="18" charset="0"/>
              </a:rPr>
              <a:t>A  template is a simple yet powerful tool in C++.The simple idea is to pass the data type as a perimeter so that we don’t need to write the same code for different data type. A template is a blue print or formula for creating a generic class or a function .The library containers like integrators and algorithms</a:t>
            </a:r>
          </a:p>
          <a:p>
            <a:r>
              <a:rPr lang="en-US" sz="2800" dirty="0" smtClean="0">
                <a:latin typeface="Aparajita" pitchFamily="18" charset="0"/>
                <a:cs typeface="Aparajita" pitchFamily="18" charset="0"/>
              </a:rPr>
              <a:t>The  template enable you to define the operation of a class or function. Template provide us the code that is independent of the data type. In other words, using templates, we can write a generic code that works on any data type as a perimeter. The perimeter which passes the data type is also called a type name.</a:t>
            </a:r>
          </a:p>
          <a:p>
            <a:endParaRPr lang="en-US" sz="2800" dirty="0">
              <a:latin typeface="Aparajita" pitchFamily="18" charset="0"/>
              <a:cs typeface="Aparajita" pitchFamily="18" charset="0"/>
            </a:endParaRPr>
          </a:p>
        </p:txBody>
      </p:sp>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3200" y="457200"/>
            <a:ext cx="6019800" cy="584775"/>
          </a:xfrm>
          <a:prstGeom prst="rect">
            <a:avLst/>
          </a:prstGeom>
          <a:noFill/>
        </p:spPr>
        <p:txBody>
          <a:bodyPr wrap="square" rtlCol="0">
            <a:spAutoFit/>
          </a:bodyPr>
          <a:lstStyle/>
          <a:p>
            <a:r>
              <a:rPr lang="en-US" sz="3200" dirty="0" smtClean="0">
                <a:solidFill>
                  <a:schemeClr val="accent4">
                    <a:lumMod val="60000"/>
                    <a:lumOff val="40000"/>
                  </a:schemeClr>
                </a:solidFill>
                <a:latin typeface="Algerian" pitchFamily="82" charset="0"/>
                <a:cs typeface="Aparajita" pitchFamily="18" charset="0"/>
              </a:rPr>
              <a:t>Pointer in C++</a:t>
            </a:r>
            <a:endParaRPr lang="en-US" sz="3200" dirty="0">
              <a:solidFill>
                <a:schemeClr val="accent4">
                  <a:lumMod val="60000"/>
                  <a:lumOff val="40000"/>
                </a:schemeClr>
              </a:solidFill>
              <a:latin typeface="Algerian" pitchFamily="82" charset="0"/>
              <a:cs typeface="Aparajita" pitchFamily="18" charset="0"/>
            </a:endParaRPr>
          </a:p>
        </p:txBody>
      </p:sp>
      <p:sp>
        <p:nvSpPr>
          <p:cNvPr id="4" name="TextBox 3"/>
          <p:cNvSpPr txBox="1"/>
          <p:nvPr/>
        </p:nvSpPr>
        <p:spPr>
          <a:xfrm>
            <a:off x="457200" y="1524000"/>
            <a:ext cx="7772400" cy="4154984"/>
          </a:xfrm>
          <a:prstGeom prst="rect">
            <a:avLst/>
          </a:prstGeom>
          <a:noFill/>
        </p:spPr>
        <p:txBody>
          <a:bodyPr wrap="square" rtlCol="0">
            <a:spAutoFit/>
          </a:bodyPr>
          <a:lstStyle/>
          <a:p>
            <a:r>
              <a:rPr lang="en-US" sz="2400" dirty="0" smtClean="0">
                <a:latin typeface="Aparajita" pitchFamily="18" charset="0"/>
                <a:cs typeface="Aparajita" pitchFamily="18" charset="0"/>
              </a:rPr>
              <a:t>A pointer is a variable that store the memory address of an object. Pointers are used extensively in both C and C++ for three main purposes.</a:t>
            </a:r>
          </a:p>
          <a:p>
            <a:r>
              <a:rPr lang="en-US" sz="2400" dirty="0" smtClean="0">
                <a:latin typeface="Aparajita" pitchFamily="18" charset="0"/>
                <a:cs typeface="Aparajita" pitchFamily="18" charset="0"/>
              </a:rPr>
              <a:t>1.To allocate new object on the heap.</a:t>
            </a:r>
          </a:p>
          <a:p>
            <a:r>
              <a:rPr lang="en-US" sz="2400" dirty="0" smtClean="0">
                <a:latin typeface="Aparajita" pitchFamily="18" charset="0"/>
                <a:cs typeface="Aparajita" pitchFamily="18" charset="0"/>
              </a:rPr>
              <a:t>2.To pass function to other function.</a:t>
            </a:r>
          </a:p>
          <a:p>
            <a:r>
              <a:rPr lang="en-US" sz="2400" dirty="0" smtClean="0">
                <a:latin typeface="Aparajita" pitchFamily="18" charset="0"/>
                <a:cs typeface="Aparajita" pitchFamily="18" charset="0"/>
              </a:rPr>
              <a:t>3.To iterate over elements in arrays or other data structure.</a:t>
            </a:r>
          </a:p>
          <a:p>
            <a:r>
              <a:rPr lang="en-US" sz="2400" dirty="0" smtClean="0">
                <a:latin typeface="Aparajita" pitchFamily="18" charset="0"/>
                <a:cs typeface="Aparajita" pitchFamily="18" charset="0"/>
              </a:rPr>
              <a:t>In C-style programming, raw pointers are used for all these scenarious.However,raw pointers are the source of  many serious programming error.Therefore,their use is strongly discouraged except where they provide a significant performance benefits and there is no ambiguity  as to which pointer is the owning pointer  that  is responsible for  deleting the object. Modern C++ provides smarts pointers for locating objects.</a:t>
            </a:r>
            <a:endParaRPr lang="en-US" sz="2400" dirty="0">
              <a:latin typeface="Aparajita" pitchFamily="18" charset="0"/>
              <a:cs typeface="Aparajita" pitchFamily="18" charset="0"/>
            </a:endParaRPr>
          </a:p>
        </p:txBody>
      </p:sp>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066800"/>
            <a:ext cx="4343400" cy="369332"/>
          </a:xfrm>
          <a:prstGeom prst="rect">
            <a:avLst/>
          </a:prstGeom>
          <a:noFill/>
        </p:spPr>
        <p:txBody>
          <a:bodyPr wrap="square" rtlCol="0">
            <a:spAutoFit/>
          </a:bodyPr>
          <a:lstStyle/>
          <a:p>
            <a:endParaRPr lang="en-US" dirty="0"/>
          </a:p>
        </p:txBody>
      </p:sp>
      <p:sp>
        <p:nvSpPr>
          <p:cNvPr id="7" name="TextBox 6"/>
          <p:cNvSpPr txBox="1"/>
          <p:nvPr/>
        </p:nvSpPr>
        <p:spPr>
          <a:xfrm>
            <a:off x="1981200" y="457200"/>
            <a:ext cx="6705600" cy="523220"/>
          </a:xfrm>
          <a:prstGeom prst="rect">
            <a:avLst/>
          </a:prstGeom>
          <a:noFill/>
        </p:spPr>
        <p:txBody>
          <a:bodyPr wrap="square" rtlCol="0">
            <a:spAutoFit/>
          </a:bodyPr>
          <a:lstStyle/>
          <a:p>
            <a:r>
              <a:rPr lang="en-US" sz="2800" dirty="0" smtClean="0">
                <a:solidFill>
                  <a:schemeClr val="accent5">
                    <a:lumMod val="60000"/>
                    <a:lumOff val="40000"/>
                  </a:schemeClr>
                </a:solidFill>
                <a:latin typeface="Algerian" pitchFamily="82" charset="0"/>
              </a:rPr>
              <a:t>Reference in C++ language</a:t>
            </a:r>
            <a:endParaRPr lang="en-US" sz="2800" dirty="0">
              <a:solidFill>
                <a:schemeClr val="accent5">
                  <a:lumMod val="60000"/>
                  <a:lumOff val="40000"/>
                </a:schemeClr>
              </a:solidFill>
              <a:latin typeface="Algerian" pitchFamily="82" charset="0"/>
            </a:endParaRPr>
          </a:p>
        </p:txBody>
      </p:sp>
      <p:sp>
        <p:nvSpPr>
          <p:cNvPr id="8" name="TextBox 7"/>
          <p:cNvSpPr txBox="1"/>
          <p:nvPr/>
        </p:nvSpPr>
        <p:spPr>
          <a:xfrm>
            <a:off x="533400" y="1295400"/>
            <a:ext cx="7848600" cy="4524315"/>
          </a:xfrm>
          <a:prstGeom prst="rect">
            <a:avLst/>
          </a:prstGeom>
          <a:noFill/>
        </p:spPr>
        <p:txBody>
          <a:bodyPr wrap="square" rtlCol="0">
            <a:spAutoFit/>
          </a:bodyPr>
          <a:lstStyle/>
          <a:p>
            <a:r>
              <a:rPr lang="en-US" sz="3200" dirty="0" smtClean="0">
                <a:latin typeface="Aparajita" pitchFamily="18" charset="0"/>
                <a:cs typeface="Aparajita" pitchFamily="18" charset="0"/>
              </a:rPr>
              <a:t>When a variable is declared as a reference, it becomes an alternative name for an existing variable. A variable can be declared as a reference by putting ‘&amp;’ in declaration.</a:t>
            </a:r>
          </a:p>
          <a:p>
            <a:r>
              <a:rPr lang="en-US" sz="3200" dirty="0" smtClean="0">
                <a:latin typeface="Aparajita" pitchFamily="18" charset="0"/>
                <a:cs typeface="Aparajita" pitchFamily="18" charset="0"/>
              </a:rPr>
              <a:t>Also we can define  a reference variable as a type of variable that can act as a reference to another variable.’&amp;’ is used for signifying the address of a variable or any memory. Variables associated with reference variables can be accessed either by its name or by the reference variable associated with it.</a:t>
            </a:r>
            <a:endParaRPr lang="en-US" sz="3200" dirty="0">
              <a:latin typeface="Aparajita" pitchFamily="18" charset="0"/>
              <a:cs typeface="Aparajita" pitchFamily="18" charset="0"/>
            </a:endParaRPr>
          </a:p>
        </p:txBody>
      </p:sp>
    </p:spTree>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5200" y="152400"/>
            <a:ext cx="6172200" cy="584775"/>
          </a:xfrm>
          <a:prstGeom prst="rect">
            <a:avLst/>
          </a:prstGeom>
          <a:noFill/>
        </p:spPr>
        <p:txBody>
          <a:bodyPr wrap="square" rtlCol="0">
            <a:spAutoFit/>
          </a:bodyPr>
          <a:lstStyle/>
          <a:p>
            <a:r>
              <a:rPr lang="en-US" sz="3200" dirty="0" smtClean="0">
                <a:solidFill>
                  <a:srgbClr val="C00000"/>
                </a:solidFill>
                <a:latin typeface="Algerian" pitchFamily="82" charset="0"/>
              </a:rPr>
              <a:t>Data type</a:t>
            </a:r>
            <a:endParaRPr lang="en-US" sz="3200" dirty="0">
              <a:solidFill>
                <a:srgbClr val="C00000"/>
              </a:solidFill>
              <a:latin typeface="Algerian" pitchFamily="82" charset="0"/>
            </a:endParaRPr>
          </a:p>
        </p:txBody>
      </p:sp>
      <p:sp>
        <p:nvSpPr>
          <p:cNvPr id="5" name="TextBox 4"/>
          <p:cNvSpPr txBox="1"/>
          <p:nvPr/>
        </p:nvSpPr>
        <p:spPr>
          <a:xfrm>
            <a:off x="914400" y="914400"/>
            <a:ext cx="8229600" cy="5693866"/>
          </a:xfrm>
          <a:prstGeom prst="rect">
            <a:avLst/>
          </a:prstGeom>
          <a:noFill/>
        </p:spPr>
        <p:txBody>
          <a:bodyPr wrap="square" rtlCol="0">
            <a:spAutoFit/>
          </a:bodyPr>
          <a:lstStyle/>
          <a:p>
            <a:r>
              <a:rPr lang="en-US" sz="2800" dirty="0" smtClean="0">
                <a:latin typeface="Aparajita" pitchFamily="18" charset="0"/>
                <a:cs typeface="Aparajita" pitchFamily="18" charset="0"/>
              </a:rPr>
              <a:t>A data type is a type of data a variable can hold. All  variable use data type during declaration to restrict the type of data to be stored.Therefore,we can say that data type are used to tell the variables the type of data they can store .Whenever a variable can is defined in C++,the compiler allocates some memory for that variable based on the data type with which it can be declared. Every data type requires a different amount of memory.</a:t>
            </a:r>
          </a:p>
          <a:p>
            <a:r>
              <a:rPr lang="en-US" sz="2800" dirty="0" smtClean="0">
                <a:latin typeface="Aparajita" pitchFamily="18" charset="0"/>
                <a:cs typeface="Aparajita" pitchFamily="18" charset="0"/>
              </a:rPr>
              <a:t>C++ supports a wide variety of a data type and the programmers can select the data type appropriate to the need of application. Data type specify the size and type of value to be stored.However,storage representation and machine instruction to manipulate each data type differ from machine to machine,although  C++ instructions are identical on all machines.</a:t>
            </a:r>
            <a:endParaRPr lang="en-US" sz="2800" dirty="0">
              <a:latin typeface="Aparajita" pitchFamily="18" charset="0"/>
              <a:cs typeface="Aparajita" pitchFamily="18" charset="0"/>
            </a:endParaRPr>
          </a:p>
        </p:txBody>
      </p:sp>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1524000"/>
          <a:ext cx="7772400" cy="4946284"/>
        </p:xfrm>
        <a:graphic>
          <a:graphicData uri="http://schemas.openxmlformats.org/drawingml/2006/table">
            <a:tbl>
              <a:tblPr firstRow="1" bandRow="1">
                <a:tableStyleId>{5C22544A-7EE6-4342-B048-85BDC9FD1C3A}</a:tableStyleId>
              </a:tblPr>
              <a:tblGrid>
                <a:gridCol w="2590800"/>
                <a:gridCol w="2590800"/>
                <a:gridCol w="2590800"/>
              </a:tblGrid>
              <a:tr h="137160">
                <a:tc>
                  <a:txBody>
                    <a:bodyPr/>
                    <a:lstStyle/>
                    <a:p>
                      <a:r>
                        <a:rPr lang="en-US" dirty="0" smtClean="0"/>
                        <a:t>Data Type</a:t>
                      </a:r>
                      <a:endParaRPr lang="en-US" dirty="0"/>
                    </a:p>
                  </a:txBody>
                  <a:tcPr/>
                </a:tc>
                <a:tc>
                  <a:txBody>
                    <a:bodyPr/>
                    <a:lstStyle/>
                    <a:p>
                      <a:r>
                        <a:rPr lang="en-US" dirty="0" smtClean="0"/>
                        <a:t>Size</a:t>
                      </a:r>
                      <a:endParaRPr lang="en-US" dirty="0"/>
                    </a:p>
                  </a:txBody>
                  <a:tcPr/>
                </a:tc>
                <a:tc>
                  <a:txBody>
                    <a:bodyPr/>
                    <a:lstStyle/>
                    <a:p>
                      <a:r>
                        <a:rPr lang="en-US" dirty="0" smtClean="0"/>
                        <a:t>Description</a:t>
                      </a:r>
                      <a:endParaRPr lang="en-US" dirty="0"/>
                    </a:p>
                  </a:txBody>
                  <a:tcPr/>
                </a:tc>
              </a:tr>
              <a:tr h="740044">
                <a:tc>
                  <a:txBody>
                    <a:bodyPr/>
                    <a:lstStyle/>
                    <a:p>
                      <a:r>
                        <a:rPr lang="en-US" dirty="0" smtClean="0"/>
                        <a:t>int</a:t>
                      </a:r>
                      <a:endParaRPr lang="en-US" dirty="0"/>
                    </a:p>
                  </a:txBody>
                  <a:tcPr/>
                </a:tc>
                <a:tc>
                  <a:txBody>
                    <a:bodyPr/>
                    <a:lstStyle/>
                    <a:p>
                      <a:r>
                        <a:rPr lang="en-US" dirty="0" smtClean="0"/>
                        <a:t>2 byte</a:t>
                      </a:r>
                      <a:endParaRPr lang="en-US" dirty="0"/>
                    </a:p>
                  </a:txBody>
                  <a:tcPr/>
                </a:tc>
                <a:tc>
                  <a:txBody>
                    <a:bodyPr/>
                    <a:lstStyle/>
                    <a:p>
                      <a:r>
                        <a:rPr lang="en-US" dirty="0" smtClean="0"/>
                        <a:t>Store</a:t>
                      </a:r>
                      <a:r>
                        <a:rPr lang="en-US" baseline="0" dirty="0" smtClean="0"/>
                        <a:t> whole number, without decimal</a:t>
                      </a:r>
                      <a:endParaRPr lang="en-US" dirty="0"/>
                    </a:p>
                  </a:txBody>
                  <a:tcPr/>
                </a:tc>
              </a:tr>
              <a:tr h="300129">
                <a:tc>
                  <a:txBody>
                    <a:bodyPr/>
                    <a:lstStyle/>
                    <a:p>
                      <a:r>
                        <a:rPr lang="en-US" dirty="0" smtClean="0"/>
                        <a:t>Char</a:t>
                      </a:r>
                      <a:endParaRPr lang="en-US" dirty="0"/>
                    </a:p>
                  </a:txBody>
                  <a:tcPr/>
                </a:tc>
                <a:tc>
                  <a:txBody>
                    <a:bodyPr/>
                    <a:lstStyle/>
                    <a:p>
                      <a:r>
                        <a:rPr lang="en-US" dirty="0" smtClean="0"/>
                        <a:t>1 byte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Store a single</a:t>
                      </a:r>
                      <a:r>
                        <a:rPr lang="en-US" baseline="0" dirty="0" smtClean="0"/>
                        <a:t> character/letter/number or ASCII value</a:t>
                      </a:r>
                      <a:endParaRPr lang="en-US" dirty="0" smtClean="0"/>
                    </a:p>
                    <a:p>
                      <a:endParaRPr lang="en-US" dirty="0"/>
                    </a:p>
                  </a:txBody>
                  <a:tcPr/>
                </a:tc>
              </a:tr>
              <a:tr h="300129">
                <a:tc>
                  <a:txBody>
                    <a:bodyPr/>
                    <a:lstStyle/>
                    <a:p>
                      <a:r>
                        <a:rPr lang="en-US" dirty="0" smtClean="0"/>
                        <a:t>Float</a:t>
                      </a:r>
                      <a:endParaRPr lang="en-US" dirty="0"/>
                    </a:p>
                  </a:txBody>
                  <a:tcPr/>
                </a:tc>
                <a:tc>
                  <a:txBody>
                    <a:bodyPr/>
                    <a:lstStyle/>
                    <a:p>
                      <a:r>
                        <a:rPr lang="en-US" dirty="0" smtClean="0"/>
                        <a:t>4</a:t>
                      </a:r>
                      <a:r>
                        <a:rPr lang="en-US" baseline="0" dirty="0" smtClean="0"/>
                        <a:t> byte</a:t>
                      </a:r>
                      <a:endParaRPr lang="en-US" dirty="0"/>
                    </a:p>
                  </a:txBody>
                  <a:tcPr/>
                </a:tc>
                <a:tc>
                  <a:txBody>
                    <a:bodyPr/>
                    <a:lstStyle/>
                    <a:p>
                      <a:r>
                        <a:rPr lang="en-US" dirty="0" smtClean="0"/>
                        <a:t>Store fractional</a:t>
                      </a:r>
                      <a:r>
                        <a:rPr lang="en-US" baseline="0" dirty="0" smtClean="0"/>
                        <a:t> numbers, containing one or more decimal. Sufficient for storing 6-7 decimal digits</a:t>
                      </a:r>
                      <a:endParaRPr lang="en-US" dirty="0"/>
                    </a:p>
                  </a:txBody>
                  <a:tcPr/>
                </a:tc>
              </a:tr>
              <a:tr h="1164956">
                <a:tc>
                  <a:txBody>
                    <a:bodyPr/>
                    <a:lstStyle/>
                    <a:p>
                      <a:r>
                        <a:rPr lang="en-US" dirty="0" smtClean="0"/>
                        <a:t>Double</a:t>
                      </a:r>
                      <a:endParaRPr lang="en-US" dirty="0"/>
                    </a:p>
                  </a:txBody>
                  <a:tcPr/>
                </a:tc>
                <a:tc>
                  <a:txBody>
                    <a:bodyPr/>
                    <a:lstStyle/>
                    <a:p>
                      <a:r>
                        <a:rPr lang="en-US" dirty="0" smtClean="0"/>
                        <a:t>8 byte</a:t>
                      </a:r>
                      <a:endParaRPr lang="en-US" dirty="0"/>
                    </a:p>
                  </a:txBody>
                  <a:tcPr/>
                </a:tc>
                <a:tc>
                  <a:txBody>
                    <a:bodyPr/>
                    <a:lstStyle/>
                    <a:p>
                      <a:r>
                        <a:rPr lang="en-US" dirty="0" smtClean="0"/>
                        <a:t>Store</a:t>
                      </a:r>
                      <a:r>
                        <a:rPr lang="en-US" baseline="0" dirty="0" smtClean="0"/>
                        <a:t> fractiotional numbers, containing one or more decimals. Sufficient for storing 15 decimal digits.</a:t>
                      </a:r>
                      <a:endParaRPr lang="en-US" dirty="0"/>
                    </a:p>
                  </a:txBody>
                  <a:tcPr/>
                </a:tc>
              </a:tr>
            </a:tbl>
          </a:graphicData>
        </a:graphic>
      </p:graphicFrame>
      <p:sp>
        <p:nvSpPr>
          <p:cNvPr id="3" name="TextBox 2"/>
          <p:cNvSpPr txBox="1"/>
          <p:nvPr/>
        </p:nvSpPr>
        <p:spPr>
          <a:xfrm>
            <a:off x="1371600" y="228600"/>
            <a:ext cx="6400800" cy="523220"/>
          </a:xfrm>
          <a:prstGeom prst="rect">
            <a:avLst/>
          </a:prstGeom>
          <a:noFill/>
        </p:spPr>
        <p:txBody>
          <a:bodyPr wrap="square" rtlCol="0">
            <a:spAutoFit/>
          </a:bodyPr>
          <a:lstStyle/>
          <a:p>
            <a:r>
              <a:rPr lang="en-US" sz="2800" dirty="0" smtClean="0">
                <a:solidFill>
                  <a:schemeClr val="accent6">
                    <a:lumMod val="60000"/>
                    <a:lumOff val="40000"/>
                  </a:schemeClr>
                </a:solidFill>
                <a:latin typeface="Algerian" pitchFamily="82" charset="0"/>
              </a:rPr>
              <a:t>Basic Data Type of C++Language</a:t>
            </a:r>
            <a:endParaRPr lang="en-US" sz="2800" dirty="0">
              <a:solidFill>
                <a:schemeClr val="accent6">
                  <a:lumMod val="60000"/>
                  <a:lumOff val="40000"/>
                </a:schemeClr>
              </a:solidFill>
              <a:latin typeface="Algerian" pitchFamily="82" charset="0"/>
            </a:endParaRP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762000"/>
            <a:ext cx="4267200" cy="923330"/>
          </a:xfrm>
          <a:prstGeom prst="rect">
            <a:avLst/>
          </a:prstGeom>
          <a:noFill/>
        </p:spPr>
        <p:txBody>
          <a:bodyPr wrap="square" rtlCol="0">
            <a:spAutoFit/>
          </a:bodyPr>
          <a:lstStyle/>
          <a:p>
            <a:r>
              <a:rPr lang="en-US" sz="5400" dirty="0" smtClean="0">
                <a:solidFill>
                  <a:schemeClr val="accent1">
                    <a:lumMod val="75000"/>
                  </a:schemeClr>
                </a:solidFill>
                <a:latin typeface="Algerian" pitchFamily="82" charset="0"/>
              </a:rPr>
              <a:t>History</a:t>
            </a:r>
          </a:p>
        </p:txBody>
      </p:sp>
      <p:sp>
        <p:nvSpPr>
          <p:cNvPr id="6" name="TextBox 5"/>
          <p:cNvSpPr txBox="1"/>
          <p:nvPr/>
        </p:nvSpPr>
        <p:spPr>
          <a:xfrm>
            <a:off x="228600" y="1828800"/>
            <a:ext cx="8458200" cy="3970318"/>
          </a:xfrm>
          <a:prstGeom prst="rect">
            <a:avLst/>
          </a:prstGeom>
          <a:noFill/>
        </p:spPr>
        <p:txBody>
          <a:bodyPr wrap="square" rtlCol="0">
            <a:spAutoFit/>
          </a:bodyPr>
          <a:lstStyle/>
          <a:p>
            <a:pPr marL="914400" lvl="1" indent="-457200"/>
            <a:r>
              <a:rPr lang="en-US" sz="2800" dirty="0" smtClean="0">
                <a:latin typeface="Aparajita" pitchFamily="18" charset="0"/>
                <a:cs typeface="Aparajita" pitchFamily="18" charset="0"/>
              </a:rPr>
              <a:t>1.C++ is a high level,general purpose programming language created by Danish computer scientist Bjarne  Stroustrup .</a:t>
            </a:r>
          </a:p>
          <a:p>
            <a:pPr marL="914400" lvl="1" indent="-457200"/>
            <a:endParaRPr lang="en-US" sz="2800" dirty="0" smtClean="0">
              <a:latin typeface="Aparajita" pitchFamily="18" charset="0"/>
              <a:cs typeface="Aparajita" pitchFamily="18" charset="0"/>
            </a:endParaRPr>
          </a:p>
          <a:p>
            <a:pPr marL="914400" lvl="1" indent="-457200"/>
            <a:r>
              <a:rPr lang="en-US" sz="2800" dirty="0" smtClean="0">
                <a:latin typeface="Aparajita" pitchFamily="18" charset="0"/>
                <a:cs typeface="Aparajita" pitchFamily="18" charset="0"/>
              </a:rPr>
              <a:t>2.First realesed in 1985 and it  is    extension of the C programming language.</a:t>
            </a:r>
          </a:p>
          <a:p>
            <a:pPr marL="914400" lvl="1" indent="-457200"/>
            <a:endParaRPr lang="en-US" sz="2800" dirty="0" smtClean="0">
              <a:latin typeface="Aparajita" pitchFamily="18" charset="0"/>
              <a:cs typeface="Aparajita" pitchFamily="18" charset="0"/>
            </a:endParaRPr>
          </a:p>
          <a:p>
            <a:pPr marL="457200" indent="-457200"/>
            <a:r>
              <a:rPr lang="en-US" sz="2800" dirty="0" smtClean="0">
                <a:latin typeface="Aparajita" pitchFamily="18" charset="0"/>
                <a:cs typeface="Aparajita" pitchFamily="18" charset="0"/>
              </a:rPr>
              <a:t>       3.It is used to express algorithms precisely.</a:t>
            </a:r>
          </a:p>
          <a:p>
            <a:pPr marL="457200" indent="-457200"/>
            <a:endParaRPr lang="en-US" sz="2800" dirty="0" smtClean="0">
              <a:latin typeface="Aparajita" pitchFamily="18" charset="0"/>
              <a:cs typeface="Aparajita" pitchFamily="18" charset="0"/>
            </a:endParaRPr>
          </a:p>
          <a:p>
            <a:pPr marL="457200" indent="-457200"/>
            <a:r>
              <a:rPr lang="en-US" sz="2800" dirty="0" smtClean="0">
                <a:latin typeface="Aparajita" pitchFamily="18" charset="0"/>
                <a:cs typeface="Aparajita" pitchFamily="18" charset="0"/>
              </a:rPr>
              <a:t>       4.C++ language is a super set of C language</a:t>
            </a:r>
            <a:r>
              <a:rPr lang="en-US" sz="2400" dirty="0" smtClean="0">
                <a:latin typeface="Arial Rounded MT Bold" pitchFamily="34" charset="0"/>
              </a:rPr>
              <a:t>.</a:t>
            </a:r>
          </a:p>
        </p:txBody>
      </p:sp>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609600"/>
            <a:ext cx="2209800" cy="369332"/>
          </a:xfrm>
          <a:prstGeom prst="rect">
            <a:avLst/>
          </a:prstGeom>
          <a:noFill/>
        </p:spPr>
        <p:txBody>
          <a:bodyPr wrap="square" rtlCol="0">
            <a:spAutoFit/>
          </a:bodyPr>
          <a:lstStyle/>
          <a:p>
            <a:endParaRPr lang="en-US" dirty="0"/>
          </a:p>
        </p:txBody>
      </p:sp>
      <p:sp>
        <p:nvSpPr>
          <p:cNvPr id="5" name="TextBox 4"/>
          <p:cNvSpPr txBox="1"/>
          <p:nvPr/>
        </p:nvSpPr>
        <p:spPr>
          <a:xfrm>
            <a:off x="2895600" y="304800"/>
            <a:ext cx="5257800" cy="584775"/>
          </a:xfrm>
          <a:prstGeom prst="rect">
            <a:avLst/>
          </a:prstGeom>
          <a:noFill/>
        </p:spPr>
        <p:txBody>
          <a:bodyPr wrap="square" rtlCol="0">
            <a:spAutoFit/>
          </a:bodyPr>
          <a:lstStyle/>
          <a:p>
            <a:r>
              <a:rPr lang="en-US" sz="3200" dirty="0" smtClean="0">
                <a:solidFill>
                  <a:srgbClr val="00B050"/>
                </a:solidFill>
                <a:latin typeface="Algerian" pitchFamily="82" charset="0"/>
              </a:rPr>
              <a:t>Class and Object</a:t>
            </a:r>
            <a:endParaRPr lang="en-US" sz="3200" dirty="0">
              <a:solidFill>
                <a:srgbClr val="00B050"/>
              </a:solidFill>
              <a:latin typeface="Algerian" pitchFamily="82" charset="0"/>
            </a:endParaRPr>
          </a:p>
        </p:txBody>
      </p:sp>
      <p:sp>
        <p:nvSpPr>
          <p:cNvPr id="7" name="TextBox 6"/>
          <p:cNvSpPr txBox="1"/>
          <p:nvPr/>
        </p:nvSpPr>
        <p:spPr>
          <a:xfrm>
            <a:off x="1219200" y="1225689"/>
            <a:ext cx="6781800" cy="5940088"/>
          </a:xfrm>
          <a:prstGeom prst="rect">
            <a:avLst/>
          </a:prstGeom>
          <a:noFill/>
        </p:spPr>
        <p:txBody>
          <a:bodyPr wrap="square" rtlCol="0">
            <a:spAutoFit/>
          </a:bodyPr>
          <a:lstStyle/>
          <a:p>
            <a:pPr marL="457200" indent="-457200">
              <a:buFont typeface="+mj-lt"/>
              <a:buAutoNum type="arabicPeriod"/>
            </a:pPr>
            <a:endParaRPr lang="en-US" sz="2400" dirty="0" smtClean="0"/>
          </a:p>
          <a:p>
            <a:pPr marL="457200" indent="-457200">
              <a:buFont typeface="+mj-lt"/>
              <a:buAutoNum type="arabicPeriod"/>
            </a:pPr>
            <a:r>
              <a:rPr lang="en-US" sz="2800" dirty="0" smtClean="0">
                <a:latin typeface="Aparajita" pitchFamily="18" charset="0"/>
                <a:cs typeface="Aparajita" pitchFamily="18" charset="0"/>
              </a:rPr>
              <a:t>Classes do not consume  memory space .</a:t>
            </a:r>
          </a:p>
          <a:p>
            <a:pPr marL="457200" indent="-457200">
              <a:buFont typeface="+mj-lt"/>
              <a:buAutoNum type="arabicPeriod"/>
            </a:pPr>
            <a:r>
              <a:rPr lang="en-US" sz="2800" dirty="0" smtClean="0">
                <a:latin typeface="Aparajita" pitchFamily="18" charset="0"/>
                <a:cs typeface="Aparajita" pitchFamily="18" charset="0"/>
              </a:rPr>
              <a:t>Class are used to define the structure and objects.</a:t>
            </a:r>
          </a:p>
          <a:p>
            <a:pPr marL="457200" indent="-457200">
              <a:buFont typeface="+mj-lt"/>
              <a:buAutoNum type="arabicPeriod"/>
            </a:pPr>
            <a:r>
              <a:rPr lang="en-US" sz="2800" dirty="0" smtClean="0">
                <a:latin typeface="Aparajita" pitchFamily="18" charset="0"/>
                <a:cs typeface="Aparajita" pitchFamily="18" charset="0"/>
              </a:rPr>
              <a:t>Describe the properties and behaviors of objects.</a:t>
            </a:r>
          </a:p>
          <a:p>
            <a:pPr marL="457200" indent="-457200">
              <a:buFont typeface="+mj-lt"/>
              <a:buAutoNum type="arabicPeriod"/>
            </a:pPr>
            <a:r>
              <a:rPr lang="en-US" sz="2800" dirty="0" smtClean="0">
                <a:latin typeface="Aparajita" pitchFamily="18" charset="0"/>
                <a:cs typeface="Aparajita" pitchFamily="18" charset="0"/>
              </a:rPr>
              <a:t>Class is created once and can be used to create multiple objects</a:t>
            </a:r>
          </a:p>
          <a:p>
            <a:pPr marL="457200" indent="-457200">
              <a:buFont typeface="+mj-lt"/>
              <a:buAutoNum type="arabicPeriod"/>
            </a:pPr>
            <a:r>
              <a:rPr lang="en-US" sz="2800" dirty="0" smtClean="0">
                <a:latin typeface="Aparajita" pitchFamily="18" charset="0"/>
                <a:cs typeface="Aparajita" pitchFamily="18" charset="0"/>
              </a:rPr>
              <a:t>Can have both static and non static members</a:t>
            </a:r>
          </a:p>
          <a:p>
            <a:pPr marL="457200" indent="-457200">
              <a:buFont typeface="+mj-lt"/>
              <a:buAutoNum type="arabicPeriod"/>
            </a:pPr>
            <a:r>
              <a:rPr lang="en-US" sz="2800" dirty="0" smtClean="0">
                <a:latin typeface="Aparajita" pitchFamily="18" charset="0"/>
                <a:cs typeface="Aparajita" pitchFamily="18" charset="0"/>
              </a:rPr>
              <a:t>Can  be inherited by other classes.</a:t>
            </a:r>
          </a:p>
          <a:p>
            <a:pPr marL="457200" indent="-457200">
              <a:buFont typeface="+mj-lt"/>
              <a:buAutoNum type="arabicPeriod"/>
            </a:pPr>
            <a:r>
              <a:rPr lang="en-US" sz="2800" dirty="0" smtClean="0">
                <a:latin typeface="Aparajita" pitchFamily="18" charset="0"/>
                <a:cs typeface="Aparajita" pitchFamily="18" charset="0"/>
              </a:rPr>
              <a:t>Exists throughout the execution of a program.</a:t>
            </a:r>
          </a:p>
          <a:p>
            <a:pPr marL="457200" indent="-457200">
              <a:buFont typeface="+mj-lt"/>
              <a:buAutoNum type="arabicPeriod"/>
            </a:pPr>
            <a:r>
              <a:rPr lang="en-US" sz="2800" dirty="0" smtClean="0">
                <a:latin typeface="Aparajita" pitchFamily="18" charset="0"/>
                <a:cs typeface="Aparajita" pitchFamily="18" charset="0"/>
              </a:rPr>
              <a:t>A class is a user define data type that hold together variables.</a:t>
            </a:r>
          </a:p>
          <a:p>
            <a:pPr marL="457200" indent="-457200">
              <a:buFont typeface="+mj-lt"/>
              <a:buAutoNum type="arabicPeriod"/>
            </a:pPr>
            <a:endParaRPr lang="en-US" sz="2800" dirty="0" smtClean="0">
              <a:latin typeface="Aparajita" pitchFamily="18" charset="0"/>
              <a:cs typeface="Aparajita" pitchFamily="18" charset="0"/>
            </a:endParaRPr>
          </a:p>
          <a:p>
            <a:pPr marL="457200" indent="-457200">
              <a:buFont typeface="+mj-lt"/>
              <a:buAutoNum type="arabicPeriod"/>
            </a:pPr>
            <a:endParaRPr lang="en-US" sz="2400" dirty="0" smtClean="0"/>
          </a:p>
          <a:p>
            <a:pPr marL="457200" indent="-457200">
              <a:buFont typeface="+mj-lt"/>
              <a:buAutoNum type="arabicPeriod"/>
            </a:pPr>
            <a:endParaRPr lang="en-US" sz="2400" dirty="0"/>
          </a:p>
        </p:txBody>
      </p:sp>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1066800"/>
            <a:ext cx="7467600" cy="4801314"/>
          </a:xfrm>
          <a:prstGeom prst="rect">
            <a:avLst/>
          </a:prstGeom>
          <a:noFill/>
        </p:spPr>
        <p:txBody>
          <a:bodyPr wrap="square" rtlCol="0">
            <a:spAutoFit/>
          </a:bodyPr>
          <a:lstStyle/>
          <a:p>
            <a:pPr marL="342900" indent="-342900"/>
            <a:endParaRPr lang="en-US" dirty="0" smtClean="0"/>
          </a:p>
          <a:p>
            <a:pPr marL="342900" indent="-342900">
              <a:buFont typeface="+mj-lt"/>
              <a:buAutoNum type="arabicPeriod"/>
            </a:pPr>
            <a:r>
              <a:rPr lang="en-US" sz="2400" dirty="0" smtClean="0"/>
              <a:t>Object can consume memory space.</a:t>
            </a:r>
          </a:p>
          <a:p>
            <a:pPr marL="342900" indent="-342900">
              <a:buFont typeface="+mj-lt"/>
              <a:buAutoNum type="arabicPeriod"/>
            </a:pPr>
            <a:r>
              <a:rPr lang="en-US" sz="2400" dirty="0" smtClean="0"/>
              <a:t>Object are used to represent specific entities in a program.</a:t>
            </a:r>
          </a:p>
          <a:p>
            <a:pPr marL="342900" indent="-342900">
              <a:buFont typeface="+mj-lt"/>
              <a:buAutoNum type="arabicPeriod"/>
            </a:pPr>
            <a:r>
              <a:rPr lang="en-US" sz="2400" dirty="0" smtClean="0"/>
              <a:t> Objects is created using a class and exists in a memory.</a:t>
            </a:r>
          </a:p>
          <a:p>
            <a:pPr marL="342900" indent="-342900">
              <a:buFont typeface="+mj-lt"/>
              <a:buAutoNum type="arabicPeriod"/>
            </a:pPr>
            <a:r>
              <a:rPr lang="en-US" sz="2400" dirty="0" smtClean="0"/>
              <a:t>Can only access the non –static members of the class.</a:t>
            </a:r>
          </a:p>
          <a:p>
            <a:pPr marL="342900" indent="-342900">
              <a:buFont typeface="+mj-lt"/>
              <a:buAutoNum type="arabicPeriod"/>
            </a:pPr>
            <a:r>
              <a:rPr lang="en-US" sz="2400" dirty="0" smtClean="0"/>
              <a:t>Cannot be inherited by other objects.</a:t>
            </a:r>
          </a:p>
          <a:p>
            <a:pPr marL="342900" indent="-342900">
              <a:buFont typeface="+mj-lt"/>
              <a:buAutoNum type="arabicPeriod"/>
            </a:pPr>
            <a:r>
              <a:rPr lang="en-US" sz="2400" dirty="0" smtClean="0"/>
              <a:t>Created, used and destroy during the program execution.</a:t>
            </a:r>
          </a:p>
          <a:p>
            <a:pPr marL="342900" indent="-342900">
              <a:buFont typeface="+mj-lt"/>
              <a:buAutoNum type="arabicPeriod"/>
            </a:pPr>
            <a:r>
              <a:rPr lang="en-US" sz="2400" dirty="0" smtClean="0"/>
              <a:t>Object has a unique value for the properties and the method.</a:t>
            </a:r>
          </a:p>
          <a:p>
            <a:pPr marL="342900" indent="-342900">
              <a:buFont typeface="+mj-lt"/>
              <a:buAutoNum type="arabicPeriod"/>
            </a:pPr>
            <a:endParaRPr lang="en-US" sz="2400" dirty="0" smtClean="0"/>
          </a:p>
          <a:p>
            <a:pPr marL="342900" indent="-342900">
              <a:buFont typeface="+mj-lt"/>
              <a:buAutoNum type="arabicPeriod"/>
            </a:pPr>
            <a:endParaRPr lang="en-US" sz="2400" dirty="0"/>
          </a:p>
        </p:txBody>
      </p:sp>
      <p:sp>
        <p:nvSpPr>
          <p:cNvPr id="4" name="TextBox 3"/>
          <p:cNvSpPr txBox="1"/>
          <p:nvPr/>
        </p:nvSpPr>
        <p:spPr>
          <a:xfrm>
            <a:off x="3429000" y="228600"/>
            <a:ext cx="2438400" cy="584775"/>
          </a:xfrm>
          <a:prstGeom prst="rect">
            <a:avLst/>
          </a:prstGeom>
          <a:noFill/>
        </p:spPr>
        <p:txBody>
          <a:bodyPr wrap="square" rtlCol="0">
            <a:spAutoFit/>
          </a:bodyPr>
          <a:lstStyle/>
          <a:p>
            <a:r>
              <a:rPr lang="en-US" sz="3200" dirty="0" smtClean="0">
                <a:solidFill>
                  <a:schemeClr val="accent2">
                    <a:lumMod val="40000"/>
                    <a:lumOff val="60000"/>
                  </a:schemeClr>
                </a:solidFill>
                <a:latin typeface="Algerian" pitchFamily="82" charset="0"/>
              </a:rPr>
              <a:t>object</a:t>
            </a:r>
            <a:endParaRPr lang="en-US" sz="3200" dirty="0">
              <a:solidFill>
                <a:schemeClr val="accent2">
                  <a:lumMod val="40000"/>
                  <a:lumOff val="60000"/>
                </a:schemeClr>
              </a:solidFill>
              <a:latin typeface="Algerian" pitchFamily="82" charset="0"/>
            </a:endParaRPr>
          </a:p>
        </p:txBody>
      </p:sp>
    </p:spTree>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0" y="685800"/>
            <a:ext cx="6858000" cy="523220"/>
          </a:xfrm>
          <a:prstGeom prst="rect">
            <a:avLst/>
          </a:prstGeom>
          <a:noFill/>
        </p:spPr>
        <p:txBody>
          <a:bodyPr wrap="square" rtlCol="0">
            <a:spAutoFit/>
          </a:bodyPr>
          <a:lstStyle/>
          <a:p>
            <a:r>
              <a:rPr lang="en-US" sz="2800" dirty="0" smtClean="0">
                <a:solidFill>
                  <a:schemeClr val="accent1">
                    <a:lumMod val="40000"/>
                    <a:lumOff val="60000"/>
                  </a:schemeClr>
                </a:solidFill>
                <a:latin typeface="Algerian" pitchFamily="82" charset="0"/>
              </a:rPr>
              <a:t>Access specifier in C++</a:t>
            </a:r>
          </a:p>
        </p:txBody>
      </p:sp>
      <p:sp>
        <p:nvSpPr>
          <p:cNvPr id="9" name="TextBox 8"/>
          <p:cNvSpPr txBox="1"/>
          <p:nvPr/>
        </p:nvSpPr>
        <p:spPr>
          <a:xfrm>
            <a:off x="990600" y="1447800"/>
            <a:ext cx="7924800" cy="5693866"/>
          </a:xfrm>
          <a:prstGeom prst="rect">
            <a:avLst/>
          </a:prstGeom>
          <a:noFill/>
        </p:spPr>
        <p:txBody>
          <a:bodyPr wrap="square" rtlCol="0">
            <a:spAutoFit/>
          </a:bodyPr>
          <a:lstStyle/>
          <a:p>
            <a:r>
              <a:rPr lang="en-US" sz="2800" dirty="0" smtClean="0">
                <a:latin typeface="Aparajita" pitchFamily="18" charset="0"/>
                <a:cs typeface="Aparajita" pitchFamily="18" charset="0"/>
              </a:rPr>
              <a:t>The public keyword is an access specifies. Access specifies define how the member (attributes and method) of a class can  be accessed.</a:t>
            </a:r>
          </a:p>
          <a:p>
            <a:r>
              <a:rPr lang="en-US" sz="2800" dirty="0" smtClean="0">
                <a:latin typeface="Aparajita" pitchFamily="18" charset="0"/>
                <a:cs typeface="Aparajita" pitchFamily="18" charset="0"/>
              </a:rPr>
              <a:t>A class in C++ is a user defined type or data structure declared with keyword class that has data and function(also called member variables and member function)as its members whose access is governed by the three access specifies</a:t>
            </a:r>
          </a:p>
          <a:p>
            <a:r>
              <a:rPr lang="en-US" sz="2800" dirty="0" smtClean="0">
                <a:latin typeface="Aparajita" pitchFamily="18" charset="0"/>
                <a:cs typeface="Aparajita" pitchFamily="18" charset="0"/>
              </a:rPr>
              <a:t>1.Public=members are accessible from outside the class.</a:t>
            </a:r>
          </a:p>
          <a:p>
            <a:r>
              <a:rPr lang="en-US" sz="2800" dirty="0" smtClean="0">
                <a:latin typeface="Aparajita" pitchFamily="18" charset="0"/>
                <a:cs typeface="Aparajita" pitchFamily="18" charset="0"/>
              </a:rPr>
              <a:t>2.Private=members cannot be accessed(or viewed)from the outside the class.</a:t>
            </a:r>
          </a:p>
          <a:p>
            <a:r>
              <a:rPr lang="en-US" sz="2800" dirty="0" smtClean="0">
                <a:latin typeface="Aparajita" pitchFamily="18" charset="0"/>
                <a:cs typeface="Aparajita" pitchFamily="18" charset="0"/>
              </a:rPr>
              <a:t>3.Protected=members cannot be accessed from outside the class,however,they can be accessed in inherited classes.</a:t>
            </a:r>
          </a:p>
          <a:p>
            <a:endParaRPr lang="en-US" sz="2800" dirty="0">
              <a:latin typeface="Aparajita" pitchFamily="18" charset="0"/>
              <a:cs typeface="Aparajita" pitchFamily="18" charset="0"/>
            </a:endParaRPr>
          </a:p>
        </p:txBody>
      </p:sp>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057400" y="228600"/>
            <a:ext cx="7086600" cy="523220"/>
          </a:xfrm>
          <a:prstGeom prst="rect">
            <a:avLst/>
          </a:prstGeom>
          <a:noFill/>
        </p:spPr>
        <p:txBody>
          <a:bodyPr wrap="square" rtlCol="0">
            <a:spAutoFit/>
          </a:bodyPr>
          <a:lstStyle/>
          <a:p>
            <a:r>
              <a:rPr lang="en-US" sz="2800" dirty="0" smtClean="0">
                <a:solidFill>
                  <a:schemeClr val="tx2">
                    <a:lumMod val="50000"/>
                  </a:schemeClr>
                </a:solidFill>
                <a:latin typeface="Algerian" pitchFamily="82" charset="0"/>
              </a:rPr>
              <a:t>Constructor and Destructor</a:t>
            </a:r>
            <a:endParaRPr lang="en-US" sz="2800" dirty="0">
              <a:solidFill>
                <a:schemeClr val="tx2">
                  <a:lumMod val="50000"/>
                </a:schemeClr>
              </a:solidFill>
              <a:latin typeface="Algerian" pitchFamily="82" charset="0"/>
            </a:endParaRPr>
          </a:p>
        </p:txBody>
      </p:sp>
      <p:sp>
        <p:nvSpPr>
          <p:cNvPr id="9" name="TextBox 8"/>
          <p:cNvSpPr txBox="1"/>
          <p:nvPr/>
        </p:nvSpPr>
        <p:spPr>
          <a:xfrm>
            <a:off x="762000" y="762000"/>
            <a:ext cx="7772400" cy="2677656"/>
          </a:xfrm>
          <a:prstGeom prst="rect">
            <a:avLst/>
          </a:prstGeom>
          <a:noFill/>
        </p:spPr>
        <p:txBody>
          <a:bodyPr wrap="square" rtlCol="0">
            <a:spAutoFit/>
          </a:bodyPr>
          <a:lstStyle/>
          <a:p>
            <a:r>
              <a:rPr lang="en-US" sz="2400" dirty="0" smtClean="0">
                <a:latin typeface="Aparajita" pitchFamily="18" charset="0"/>
                <a:cs typeface="Aparajita" pitchFamily="18" charset="0"/>
              </a:rPr>
              <a:t>The constructor is like  a special member function of a class.whever we create create a new object the constructor is executed. The syntax of a constructor is very simple,the function will have the same name as that of class in which it is define and it will not will have any return type, not even void. Constructors are very useful in assigning particular values to certain members of a class-related logic at time of instantiation. The constructor is a function that allocate the memory.</a:t>
            </a:r>
            <a:endParaRPr lang="en-US" sz="2400" dirty="0">
              <a:latin typeface="Aparajita" pitchFamily="18" charset="0"/>
              <a:cs typeface="Aparajita" pitchFamily="18" charset="0"/>
            </a:endParaRPr>
          </a:p>
        </p:txBody>
      </p:sp>
      <p:sp>
        <p:nvSpPr>
          <p:cNvPr id="10" name="TextBox 9"/>
          <p:cNvSpPr txBox="1"/>
          <p:nvPr/>
        </p:nvSpPr>
        <p:spPr>
          <a:xfrm>
            <a:off x="2667000" y="3352800"/>
            <a:ext cx="5029200" cy="400110"/>
          </a:xfrm>
          <a:prstGeom prst="rect">
            <a:avLst/>
          </a:prstGeom>
          <a:noFill/>
        </p:spPr>
        <p:txBody>
          <a:bodyPr wrap="square" rtlCol="0">
            <a:spAutoFit/>
          </a:bodyPr>
          <a:lstStyle/>
          <a:p>
            <a:r>
              <a:rPr lang="en-US" sz="2000" dirty="0" smtClean="0">
                <a:solidFill>
                  <a:schemeClr val="tx2">
                    <a:lumMod val="50000"/>
                  </a:schemeClr>
                </a:solidFill>
                <a:latin typeface="Algerian" pitchFamily="82" charset="0"/>
              </a:rPr>
              <a:t>Syntax  of Constructor</a:t>
            </a:r>
            <a:endParaRPr lang="en-US" sz="2000" dirty="0">
              <a:solidFill>
                <a:schemeClr val="tx2">
                  <a:lumMod val="50000"/>
                </a:schemeClr>
              </a:solidFill>
              <a:latin typeface="Algerian" pitchFamily="82" charset="0"/>
            </a:endParaRPr>
          </a:p>
        </p:txBody>
      </p:sp>
      <p:sp>
        <p:nvSpPr>
          <p:cNvPr id="11" name="TextBox 10"/>
          <p:cNvSpPr txBox="1"/>
          <p:nvPr/>
        </p:nvSpPr>
        <p:spPr>
          <a:xfrm>
            <a:off x="1524000" y="3811012"/>
            <a:ext cx="5486400" cy="3046988"/>
          </a:xfrm>
          <a:prstGeom prst="rect">
            <a:avLst/>
          </a:prstGeom>
          <a:noFill/>
        </p:spPr>
        <p:txBody>
          <a:bodyPr wrap="square" rtlCol="0">
            <a:spAutoFit/>
          </a:bodyPr>
          <a:lstStyle/>
          <a:p>
            <a:r>
              <a:rPr lang="en-US" sz="2400" dirty="0" smtClean="0">
                <a:latin typeface="Aparajita" pitchFamily="18" charset="0"/>
                <a:cs typeface="Aparajita" pitchFamily="18" charset="0"/>
              </a:rPr>
              <a:t>Class Box{</a:t>
            </a:r>
          </a:p>
          <a:p>
            <a:r>
              <a:rPr lang="en-US" sz="2400" dirty="0" smtClean="0">
                <a:latin typeface="Aparajita" pitchFamily="18" charset="0"/>
                <a:cs typeface="Aparajita" pitchFamily="18" charset="0"/>
              </a:rPr>
              <a:t>Public:</a:t>
            </a:r>
          </a:p>
          <a:p>
            <a:r>
              <a:rPr lang="en-US" sz="2400" dirty="0" smtClean="0">
                <a:latin typeface="Aparajita" pitchFamily="18" charset="0"/>
                <a:cs typeface="Aparajita" pitchFamily="18" charset="0"/>
              </a:rPr>
              <a:t>int  height;</a:t>
            </a:r>
          </a:p>
          <a:p>
            <a:r>
              <a:rPr lang="en-US" sz="2400" dirty="0" smtClean="0">
                <a:latin typeface="Aparajita" pitchFamily="18" charset="0"/>
                <a:cs typeface="Aparajita" pitchFamily="18" charset="0"/>
              </a:rPr>
              <a:t>//construction</a:t>
            </a:r>
          </a:p>
          <a:p>
            <a:r>
              <a:rPr lang="en-US" sz="2400" dirty="0" smtClean="0">
                <a:latin typeface="Aparajita" pitchFamily="18" charset="0"/>
                <a:cs typeface="Aparajita" pitchFamily="18" charset="0"/>
              </a:rPr>
              <a:t>Box(){</a:t>
            </a:r>
          </a:p>
          <a:p>
            <a:r>
              <a:rPr lang="en-US" sz="2400" dirty="0" smtClean="0">
                <a:latin typeface="Aparajita" pitchFamily="18" charset="0"/>
                <a:cs typeface="Aparajita" pitchFamily="18" charset="0"/>
              </a:rPr>
              <a:t>//member initialization</a:t>
            </a:r>
          </a:p>
          <a:p>
            <a:r>
              <a:rPr lang="en-US" sz="2400" dirty="0" smtClean="0">
                <a:latin typeface="Aparajita" pitchFamily="18" charset="0"/>
                <a:cs typeface="Aparajita" pitchFamily="18" charset="0"/>
              </a:rPr>
              <a:t>}</a:t>
            </a:r>
          </a:p>
          <a:p>
            <a:r>
              <a:rPr lang="en-US" sz="2400" dirty="0" smtClean="0">
                <a:latin typeface="Aparajita" pitchFamily="18" charset="0"/>
                <a:cs typeface="Aparajita" pitchFamily="18" charset="0"/>
              </a:rPr>
              <a:t>}</a:t>
            </a:r>
            <a:endParaRPr lang="en-US" sz="2400" dirty="0">
              <a:latin typeface="Aparajita" pitchFamily="18" charset="0"/>
              <a:cs typeface="Aparajita" pitchFamily="18" charset="0"/>
            </a:endParaRPr>
          </a:p>
        </p:txBody>
      </p:sp>
    </p:spTree>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0"/>
            <a:ext cx="8382000" cy="2677656"/>
          </a:xfrm>
          <a:prstGeom prst="rect">
            <a:avLst/>
          </a:prstGeom>
          <a:noFill/>
        </p:spPr>
        <p:txBody>
          <a:bodyPr wrap="square" rtlCol="0">
            <a:spAutoFit/>
          </a:bodyPr>
          <a:lstStyle/>
          <a:p>
            <a:r>
              <a:rPr lang="en-US" sz="2800" dirty="0" smtClean="0">
                <a:latin typeface="Aparajita" pitchFamily="18" charset="0"/>
                <a:cs typeface="Aparajita" pitchFamily="18" charset="0"/>
              </a:rPr>
              <a:t>The destructor in C++ is also a special member  function in class. The destructor is called automatically by the compiler and gets executed whenever by the compiler and gets executed whenever the object of that particular  class goes out of that object of that particular class goes out of scope or it deleted by using delete expression to the pointer of that object.</a:t>
            </a:r>
            <a:endParaRPr lang="en-US" sz="2800" dirty="0">
              <a:latin typeface="Aparajita" pitchFamily="18" charset="0"/>
              <a:cs typeface="Aparajita" pitchFamily="18" charset="0"/>
            </a:endParaRPr>
          </a:p>
        </p:txBody>
      </p:sp>
      <p:sp>
        <p:nvSpPr>
          <p:cNvPr id="3" name="TextBox 2"/>
          <p:cNvSpPr txBox="1"/>
          <p:nvPr/>
        </p:nvSpPr>
        <p:spPr>
          <a:xfrm>
            <a:off x="2362200" y="3200400"/>
            <a:ext cx="5562600" cy="523220"/>
          </a:xfrm>
          <a:prstGeom prst="rect">
            <a:avLst/>
          </a:prstGeom>
          <a:noFill/>
        </p:spPr>
        <p:txBody>
          <a:bodyPr wrap="square" rtlCol="0">
            <a:spAutoFit/>
          </a:bodyPr>
          <a:lstStyle/>
          <a:p>
            <a:r>
              <a:rPr lang="en-US" sz="2800" dirty="0" smtClean="0">
                <a:solidFill>
                  <a:schemeClr val="accent3">
                    <a:lumMod val="50000"/>
                  </a:schemeClr>
                </a:solidFill>
                <a:latin typeface="Algerian" pitchFamily="82" charset="0"/>
              </a:rPr>
              <a:t>Syntax of destructor</a:t>
            </a:r>
            <a:endParaRPr lang="en-US" sz="2800" dirty="0">
              <a:solidFill>
                <a:schemeClr val="accent3">
                  <a:lumMod val="50000"/>
                </a:schemeClr>
              </a:solidFill>
              <a:latin typeface="Algerian" pitchFamily="82" charset="0"/>
            </a:endParaRPr>
          </a:p>
        </p:txBody>
      </p:sp>
      <p:sp>
        <p:nvSpPr>
          <p:cNvPr id="4" name="TextBox 3"/>
          <p:cNvSpPr txBox="1"/>
          <p:nvPr/>
        </p:nvSpPr>
        <p:spPr>
          <a:xfrm>
            <a:off x="1981200" y="3811012"/>
            <a:ext cx="4953000" cy="3046988"/>
          </a:xfrm>
          <a:prstGeom prst="rect">
            <a:avLst/>
          </a:prstGeom>
          <a:noFill/>
        </p:spPr>
        <p:txBody>
          <a:bodyPr wrap="square" rtlCol="0">
            <a:spAutoFit/>
          </a:bodyPr>
          <a:lstStyle/>
          <a:p>
            <a:r>
              <a:rPr lang="en-US" sz="2400" dirty="0" smtClean="0">
                <a:latin typeface="Aparajita" pitchFamily="18" charset="0"/>
                <a:cs typeface="Aparajita" pitchFamily="18" charset="0"/>
              </a:rPr>
              <a:t>Class Box{</a:t>
            </a:r>
          </a:p>
          <a:p>
            <a:r>
              <a:rPr lang="en-US" sz="2400" dirty="0" smtClean="0">
                <a:latin typeface="Aparajita" pitchFamily="18" charset="0"/>
                <a:cs typeface="Aparajita" pitchFamily="18" charset="0"/>
              </a:rPr>
              <a:t>public:</a:t>
            </a:r>
          </a:p>
          <a:p>
            <a:r>
              <a:rPr lang="en-US" sz="2400" dirty="0" smtClean="0">
                <a:latin typeface="Aparajita" pitchFamily="18" charset="0"/>
                <a:cs typeface="Aparajita" pitchFamily="18" charset="0"/>
              </a:rPr>
              <a:t>Int height;</a:t>
            </a:r>
          </a:p>
          <a:p>
            <a:r>
              <a:rPr lang="en-US" sz="2400" dirty="0" smtClean="0">
                <a:latin typeface="Aparajita" pitchFamily="18" charset="0"/>
                <a:cs typeface="Aparajita" pitchFamily="18" charset="0"/>
              </a:rPr>
              <a:t>//destructor</a:t>
            </a:r>
          </a:p>
          <a:p>
            <a:r>
              <a:rPr lang="en-US" sz="2400" dirty="0" smtClean="0">
                <a:latin typeface="Aparajita" pitchFamily="18" charset="0"/>
                <a:cs typeface="Aparajita" pitchFamily="18" charset="0"/>
              </a:rPr>
              <a:t>Box(){</a:t>
            </a:r>
          </a:p>
          <a:p>
            <a:r>
              <a:rPr lang="en-US" sz="2400" dirty="0" smtClean="0">
                <a:latin typeface="Aparajita" pitchFamily="18" charset="0"/>
                <a:cs typeface="Aparajita" pitchFamily="18" charset="0"/>
              </a:rPr>
              <a:t>//post statements</a:t>
            </a:r>
          </a:p>
          <a:p>
            <a:r>
              <a:rPr lang="en-US" sz="2400" dirty="0" smtClean="0">
                <a:latin typeface="Aparajita" pitchFamily="18" charset="0"/>
                <a:cs typeface="Aparajita" pitchFamily="18" charset="0"/>
              </a:rPr>
              <a:t>}</a:t>
            </a:r>
          </a:p>
          <a:p>
            <a:r>
              <a:rPr lang="en-US" sz="2400" dirty="0" smtClean="0">
                <a:latin typeface="Aparajita" pitchFamily="18" charset="0"/>
                <a:cs typeface="Aparajita" pitchFamily="18" charset="0"/>
              </a:rPr>
              <a:t>}</a:t>
            </a:r>
            <a:endParaRPr lang="en-US" sz="2400" dirty="0">
              <a:latin typeface="Aparajita" pitchFamily="18" charset="0"/>
              <a:cs typeface="Aparajita" pitchFamily="18" charset="0"/>
            </a:endParaRPr>
          </a:p>
        </p:txBody>
      </p:sp>
      <p:sp>
        <p:nvSpPr>
          <p:cNvPr id="5" name="TextBox 4"/>
          <p:cNvSpPr txBox="1"/>
          <p:nvPr/>
        </p:nvSpPr>
        <p:spPr>
          <a:xfrm>
            <a:off x="3276600" y="152400"/>
            <a:ext cx="7620000" cy="523220"/>
          </a:xfrm>
          <a:prstGeom prst="rect">
            <a:avLst/>
          </a:prstGeom>
          <a:noFill/>
        </p:spPr>
        <p:txBody>
          <a:bodyPr wrap="square" rtlCol="0">
            <a:spAutoFit/>
          </a:bodyPr>
          <a:lstStyle/>
          <a:p>
            <a:r>
              <a:rPr lang="en-US" sz="2800" dirty="0" smtClean="0">
                <a:solidFill>
                  <a:schemeClr val="accent3">
                    <a:lumMod val="75000"/>
                  </a:schemeClr>
                </a:solidFill>
                <a:latin typeface="Algerian" pitchFamily="82" charset="0"/>
              </a:rPr>
              <a:t>Destructor</a:t>
            </a:r>
            <a:endParaRPr lang="en-US" sz="2800" dirty="0">
              <a:solidFill>
                <a:schemeClr val="accent3">
                  <a:lumMod val="75000"/>
                </a:schemeClr>
              </a:solidFill>
              <a:latin typeface="Algerian" pitchFamily="82" charset="0"/>
            </a:endParaRPr>
          </a:p>
        </p:txBody>
      </p:sp>
    </p:spTree>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381000"/>
            <a:ext cx="5105400" cy="584775"/>
          </a:xfrm>
          <a:prstGeom prst="rect">
            <a:avLst/>
          </a:prstGeom>
          <a:noFill/>
        </p:spPr>
        <p:txBody>
          <a:bodyPr wrap="square" rtlCol="0">
            <a:spAutoFit/>
          </a:bodyPr>
          <a:lstStyle/>
          <a:p>
            <a:r>
              <a:rPr lang="en-US" sz="3200" dirty="0" smtClean="0">
                <a:solidFill>
                  <a:schemeClr val="accent6">
                    <a:lumMod val="60000"/>
                    <a:lumOff val="40000"/>
                  </a:schemeClr>
                </a:solidFill>
                <a:latin typeface="Algerian" pitchFamily="82" charset="0"/>
              </a:rPr>
              <a:t>Virtual function in C++</a:t>
            </a:r>
            <a:endParaRPr lang="en-US" sz="3200" dirty="0">
              <a:solidFill>
                <a:schemeClr val="accent6">
                  <a:lumMod val="60000"/>
                  <a:lumOff val="40000"/>
                </a:schemeClr>
              </a:solidFill>
              <a:latin typeface="Algerian" pitchFamily="82" charset="0"/>
            </a:endParaRPr>
          </a:p>
        </p:txBody>
      </p:sp>
      <p:sp>
        <p:nvSpPr>
          <p:cNvPr id="3" name="TextBox 2"/>
          <p:cNvSpPr txBox="1"/>
          <p:nvPr/>
        </p:nvSpPr>
        <p:spPr>
          <a:xfrm>
            <a:off x="914400" y="1371600"/>
            <a:ext cx="8229600" cy="4832092"/>
          </a:xfrm>
          <a:prstGeom prst="rect">
            <a:avLst/>
          </a:prstGeom>
          <a:noFill/>
        </p:spPr>
        <p:txBody>
          <a:bodyPr wrap="square" rtlCol="0">
            <a:spAutoFit/>
          </a:bodyPr>
          <a:lstStyle/>
          <a:p>
            <a:r>
              <a:rPr lang="en-US" sz="2800" dirty="0" smtClean="0">
                <a:latin typeface="Aparajita" pitchFamily="18" charset="0"/>
                <a:cs typeface="Aparajita" pitchFamily="18" charset="0"/>
              </a:rPr>
              <a:t>A virtual function (also known as virtual methods)</a:t>
            </a:r>
          </a:p>
          <a:p>
            <a:r>
              <a:rPr lang="en-US" sz="2800" dirty="0" smtClean="0">
                <a:latin typeface="Aparajita" pitchFamily="18" charset="0"/>
                <a:cs typeface="Aparajita" pitchFamily="18" charset="0"/>
              </a:rPr>
              <a:t>Is a member function that is declared within a base class is re-define (overridden) by a derived class. when you refer to a derived class object using a pointer or a reference to the base cass,you can call a virtual function for that object and execute that derived class’s version of the method.</a:t>
            </a:r>
          </a:p>
          <a:p>
            <a:r>
              <a:rPr lang="en-US" sz="2800" dirty="0" smtClean="0">
                <a:latin typeface="Aparajita" pitchFamily="18" charset="0"/>
                <a:cs typeface="Aparajita" pitchFamily="18" charset="0"/>
              </a:rPr>
              <a:t>1.They are mainly  used for achieve runtime polymorphism.</a:t>
            </a:r>
          </a:p>
          <a:p>
            <a:r>
              <a:rPr lang="en-US" sz="2800" dirty="0" smtClean="0">
                <a:latin typeface="Aparajita" pitchFamily="18" charset="0"/>
                <a:cs typeface="Aparajita" pitchFamily="18" charset="0"/>
              </a:rPr>
              <a:t>Virtual function cannot be static.</a:t>
            </a:r>
          </a:p>
          <a:p>
            <a:r>
              <a:rPr lang="en-US" sz="2800" dirty="0" smtClean="0">
                <a:latin typeface="Aparajita" pitchFamily="18" charset="0"/>
                <a:cs typeface="Aparajita" pitchFamily="18" charset="0"/>
              </a:rPr>
              <a:t>2.The photo type of virtual function should be same as the base as well as the virtual class.</a:t>
            </a:r>
          </a:p>
          <a:p>
            <a:r>
              <a:rPr lang="en-US" sz="2800" dirty="0" smtClean="0">
                <a:latin typeface="Aparajita" pitchFamily="18" charset="0"/>
                <a:cs typeface="Aparajita" pitchFamily="18" charset="0"/>
              </a:rPr>
              <a:t>3.A virtual function is a friend function of another class</a:t>
            </a:r>
            <a:r>
              <a:rPr lang="en-US" sz="2400" dirty="0" smtClean="0"/>
              <a:t>.</a:t>
            </a:r>
            <a:endParaRPr lang="en-US" sz="2400" dirty="0"/>
          </a:p>
        </p:txBody>
      </p:sp>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762000"/>
            <a:ext cx="6172200" cy="584775"/>
          </a:xfrm>
          <a:prstGeom prst="rect">
            <a:avLst/>
          </a:prstGeom>
          <a:noFill/>
        </p:spPr>
        <p:txBody>
          <a:bodyPr wrap="square" rtlCol="0">
            <a:spAutoFit/>
          </a:bodyPr>
          <a:lstStyle/>
          <a:p>
            <a:r>
              <a:rPr lang="en-US" sz="3200" dirty="0" smtClean="0">
                <a:solidFill>
                  <a:schemeClr val="accent6">
                    <a:lumMod val="20000"/>
                    <a:lumOff val="80000"/>
                  </a:schemeClr>
                </a:solidFill>
                <a:latin typeface="Algerian" pitchFamily="82" charset="0"/>
              </a:rPr>
              <a:t>Abstract class in c++</a:t>
            </a:r>
            <a:endParaRPr lang="en-US" sz="3200" dirty="0">
              <a:solidFill>
                <a:schemeClr val="accent6">
                  <a:lumMod val="20000"/>
                  <a:lumOff val="80000"/>
                </a:schemeClr>
              </a:solidFill>
              <a:latin typeface="Algerian" pitchFamily="82" charset="0"/>
            </a:endParaRPr>
          </a:p>
        </p:txBody>
      </p:sp>
      <p:sp>
        <p:nvSpPr>
          <p:cNvPr id="3" name="TextBox 2"/>
          <p:cNvSpPr txBox="1"/>
          <p:nvPr/>
        </p:nvSpPr>
        <p:spPr>
          <a:xfrm>
            <a:off x="762000" y="1600200"/>
            <a:ext cx="7924800" cy="4524315"/>
          </a:xfrm>
          <a:prstGeom prst="rect">
            <a:avLst/>
          </a:prstGeom>
          <a:noFill/>
        </p:spPr>
        <p:txBody>
          <a:bodyPr wrap="square" rtlCol="0">
            <a:spAutoFit/>
          </a:bodyPr>
          <a:lstStyle/>
          <a:p>
            <a:r>
              <a:rPr lang="en-US" sz="3200" dirty="0" smtClean="0">
                <a:latin typeface="Aparajita" pitchFamily="18" charset="0"/>
                <a:cs typeface="Aparajita" pitchFamily="18" charset="0"/>
              </a:rPr>
              <a:t>In a programming, an abstract class in C++ has at least one pure function by definitation.In other words a function that has no defination.The abstract class’s descendants must define the pure virtual function;otherwise,the subclass would become an abstract class in its own right.</a:t>
            </a:r>
          </a:p>
          <a:p>
            <a:r>
              <a:rPr lang="en-US" sz="3200" dirty="0" smtClean="0">
                <a:latin typeface="Aparajita" pitchFamily="18" charset="0"/>
                <a:cs typeface="Aparajita" pitchFamily="18" charset="0"/>
              </a:rPr>
              <a:t>Abstract classes are used to express broad concepts from which more concrete classes can be derived. An abstract class type object cannot be created. To abstract class types, however you can use pointer and references.</a:t>
            </a:r>
            <a:endParaRPr lang="en-US" sz="3200" dirty="0">
              <a:latin typeface="Aparajita" pitchFamily="18" charset="0"/>
              <a:cs typeface="Aparajita" pitchFamily="18" charset="0"/>
            </a:endParaRPr>
          </a:p>
        </p:txBody>
      </p:sp>
    </p:spTree>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762000"/>
            <a:ext cx="5715000" cy="523220"/>
          </a:xfrm>
          <a:prstGeom prst="rect">
            <a:avLst/>
          </a:prstGeom>
          <a:noFill/>
        </p:spPr>
        <p:txBody>
          <a:bodyPr wrap="square" rtlCol="0">
            <a:spAutoFit/>
          </a:bodyPr>
          <a:lstStyle/>
          <a:p>
            <a:r>
              <a:rPr lang="en-US" sz="2800" dirty="0" smtClean="0">
                <a:solidFill>
                  <a:srgbClr val="FFFF00"/>
                </a:solidFill>
                <a:latin typeface="Algerian" pitchFamily="82" charset="0"/>
              </a:rPr>
              <a:t>Standard Template Library</a:t>
            </a:r>
            <a:endParaRPr lang="en-US" sz="2800" dirty="0">
              <a:solidFill>
                <a:srgbClr val="FFFF00"/>
              </a:solidFill>
              <a:latin typeface="Algerian" pitchFamily="82" charset="0"/>
            </a:endParaRPr>
          </a:p>
        </p:txBody>
      </p:sp>
      <p:sp>
        <p:nvSpPr>
          <p:cNvPr id="3" name="TextBox 2"/>
          <p:cNvSpPr txBox="1"/>
          <p:nvPr/>
        </p:nvSpPr>
        <p:spPr>
          <a:xfrm>
            <a:off x="1066800" y="1524000"/>
            <a:ext cx="7696200" cy="4401205"/>
          </a:xfrm>
          <a:prstGeom prst="rect">
            <a:avLst/>
          </a:prstGeom>
          <a:noFill/>
        </p:spPr>
        <p:txBody>
          <a:bodyPr wrap="square" rtlCol="0">
            <a:spAutoFit/>
          </a:bodyPr>
          <a:lstStyle/>
          <a:p>
            <a:r>
              <a:rPr lang="en-US" sz="2800" dirty="0" smtClean="0">
                <a:latin typeface="Aparajita" pitchFamily="18" charset="0"/>
                <a:cs typeface="Aparajita" pitchFamily="18" charset="0"/>
              </a:rPr>
              <a:t>The Standard Template Library(STL) is a software library originally designed by  Alexander Stepanov for the C++ programming language that influenced many parts of the C++ Standard Library .It provides four components called algorithm,containers,functionsand iterators.</a:t>
            </a:r>
          </a:p>
          <a:p>
            <a:r>
              <a:rPr lang="en-US" sz="2800" dirty="0" smtClean="0">
                <a:latin typeface="Aparajita" pitchFamily="18" charset="0"/>
                <a:cs typeface="Aparajita" pitchFamily="18" charset="0"/>
              </a:rPr>
              <a:t>The STL provides  a set of common classes for C++,such as container and associative arrays, that can be used with any built-in type that supports  some elementary operations (such as copying and assignment).STL algorithm are independent of containers, which significantly reduces the compiler.</a:t>
            </a:r>
          </a:p>
        </p:txBody>
      </p:sp>
    </p:spTree>
  </p:cSld>
  <p:clrMapOvr>
    <a:masterClrMapping/>
  </p:clrMapOvr>
  <p:transition>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304800"/>
            <a:ext cx="4114800" cy="646331"/>
          </a:xfrm>
          <a:prstGeom prst="rect">
            <a:avLst/>
          </a:prstGeom>
          <a:noFill/>
        </p:spPr>
        <p:txBody>
          <a:bodyPr wrap="square" rtlCol="0">
            <a:spAutoFit/>
          </a:bodyPr>
          <a:lstStyle/>
          <a:p>
            <a:r>
              <a:rPr lang="en-US" sz="3600" dirty="0" err="1" smtClean="0">
                <a:latin typeface="Algerian" pitchFamily="82" charset="0"/>
              </a:rPr>
              <a:t>Iostream</a:t>
            </a:r>
            <a:r>
              <a:rPr lang="en-US" sz="3600" dirty="0" smtClean="0">
                <a:latin typeface="Algerian" pitchFamily="82" charset="0"/>
              </a:rPr>
              <a:t> </a:t>
            </a:r>
            <a:r>
              <a:rPr lang="en-US" sz="3600" dirty="0" smtClean="0">
                <a:latin typeface="Algerian" pitchFamily="82" charset="0"/>
              </a:rPr>
              <a:t> C</a:t>
            </a:r>
            <a:r>
              <a:rPr lang="en-US" sz="3600" dirty="0" smtClean="0">
                <a:latin typeface="Algerian" pitchFamily="82" charset="0"/>
              </a:rPr>
              <a:t>++</a:t>
            </a:r>
            <a:endParaRPr lang="en-US" sz="3600" dirty="0">
              <a:latin typeface="Algerian" pitchFamily="82" charset="0"/>
            </a:endParaRPr>
          </a:p>
        </p:txBody>
      </p:sp>
      <p:sp>
        <p:nvSpPr>
          <p:cNvPr id="3" name="TextBox 2"/>
          <p:cNvSpPr txBox="1"/>
          <p:nvPr/>
        </p:nvSpPr>
        <p:spPr>
          <a:xfrm>
            <a:off x="914400" y="1295400"/>
            <a:ext cx="7315200" cy="5509200"/>
          </a:xfrm>
          <a:prstGeom prst="rect">
            <a:avLst/>
          </a:prstGeom>
          <a:noFill/>
        </p:spPr>
        <p:txBody>
          <a:bodyPr wrap="square" rtlCol="0">
            <a:spAutoFit/>
          </a:bodyPr>
          <a:lstStyle/>
          <a:p>
            <a:r>
              <a:rPr lang="en-US" sz="3200" dirty="0" smtClean="0">
                <a:latin typeface="Aparajita" pitchFamily="18" charset="0"/>
                <a:cs typeface="Aparajita" pitchFamily="18" charset="0"/>
              </a:rPr>
              <a:t>In C++,we can perform input and output functionality by iostream.The stands for input and output, and this uses the stream to perform this functionality. In C++,stream stand or represents a sequence of character or byte which is used to performs is this operations. In programming, the language stream contains the address of the destination. This is represents input and output stream. This isostream header file contains various functions, including cin,count,and many more with the  help of this we can red the inputs</a:t>
            </a:r>
            <a:endParaRPr lang="en-US" sz="3200" dirty="0">
              <a:latin typeface="Aparajita" pitchFamily="18" charset="0"/>
              <a:cs typeface="Aparajita" pitchFamily="18" charset="0"/>
            </a:endParaRPr>
          </a:p>
        </p:txBody>
      </p:sp>
    </p:spTree>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685800"/>
            <a:ext cx="5181600" cy="523220"/>
          </a:xfrm>
          <a:prstGeom prst="rect">
            <a:avLst/>
          </a:prstGeom>
          <a:noFill/>
        </p:spPr>
        <p:txBody>
          <a:bodyPr wrap="square" rtlCol="0">
            <a:spAutoFit/>
          </a:bodyPr>
          <a:lstStyle/>
          <a:p>
            <a:r>
              <a:rPr lang="en-US" sz="2800" dirty="0" smtClean="0">
                <a:solidFill>
                  <a:schemeClr val="accent2"/>
                </a:solidFill>
                <a:latin typeface="Algerian" pitchFamily="82" charset="0"/>
              </a:rPr>
              <a:t>Exception in C++</a:t>
            </a:r>
            <a:endParaRPr lang="en-US" sz="2800" dirty="0">
              <a:solidFill>
                <a:schemeClr val="accent2"/>
              </a:solidFill>
              <a:latin typeface="Algerian" pitchFamily="82" charset="0"/>
            </a:endParaRPr>
          </a:p>
        </p:txBody>
      </p:sp>
      <p:sp>
        <p:nvSpPr>
          <p:cNvPr id="5" name="Rectangle 4"/>
          <p:cNvSpPr/>
          <p:nvPr/>
        </p:nvSpPr>
        <p:spPr>
          <a:xfrm>
            <a:off x="838200" y="1447800"/>
            <a:ext cx="7315200" cy="1631216"/>
          </a:xfrm>
          <a:prstGeom prst="rect">
            <a:avLst/>
          </a:prstGeom>
        </p:spPr>
        <p:txBody>
          <a:bodyPr wrap="square">
            <a:spAutoFit/>
          </a:bodyPr>
          <a:lstStyle/>
          <a:p>
            <a:r>
              <a:rPr lang="en-US" sz="2000" dirty="0" smtClean="0">
                <a:latin typeface="Aparajita" pitchFamily="18" charset="0"/>
                <a:cs typeface="Aparajita" pitchFamily="18" charset="0"/>
              </a:rPr>
              <a:t>An exception is a problem that arises during the execution of a program. A C++ exception is a response to an exceptional circumstance that arises while a program is running, such as an attempt to divide by zero.</a:t>
            </a:r>
          </a:p>
          <a:p>
            <a:endParaRPr lang="en-US" sz="2000" dirty="0" smtClean="0">
              <a:latin typeface="Aparajita" pitchFamily="18" charset="0"/>
              <a:cs typeface="Aparajita" pitchFamily="18" charset="0"/>
            </a:endParaRPr>
          </a:p>
          <a:p>
            <a:r>
              <a:rPr lang="en-US" sz="2000" dirty="0" smtClean="0">
                <a:latin typeface="Aparajita" pitchFamily="18" charset="0"/>
                <a:cs typeface="Aparajita" pitchFamily="18" charset="0"/>
              </a:rPr>
              <a:t>Exceptions provide a way to transfer control from one part of a program to another.</a:t>
            </a:r>
            <a:endParaRPr lang="en-US" sz="2000" dirty="0">
              <a:latin typeface="Aparajita" pitchFamily="18" charset="0"/>
              <a:cs typeface="Aparajita" pitchFamily="18" charset="0"/>
            </a:endParaRPr>
          </a:p>
        </p:txBody>
      </p:sp>
      <p:sp>
        <p:nvSpPr>
          <p:cNvPr id="6" name="Rectangle 5"/>
          <p:cNvSpPr/>
          <p:nvPr/>
        </p:nvSpPr>
        <p:spPr>
          <a:xfrm>
            <a:off x="914400" y="3352800"/>
            <a:ext cx="7239000" cy="2862322"/>
          </a:xfrm>
          <a:prstGeom prst="rect">
            <a:avLst/>
          </a:prstGeom>
        </p:spPr>
        <p:txBody>
          <a:bodyPr wrap="square">
            <a:spAutoFit/>
          </a:bodyPr>
          <a:lstStyle/>
          <a:p>
            <a:r>
              <a:rPr lang="en-US" sz="2000" b="1" dirty="0" smtClean="0">
                <a:latin typeface="Aparajita" pitchFamily="18" charset="0"/>
                <a:cs typeface="Aparajita" pitchFamily="18" charset="0"/>
              </a:rPr>
              <a:t>throw</a:t>
            </a:r>
            <a:r>
              <a:rPr lang="en-US" sz="2000" dirty="0" smtClean="0">
                <a:latin typeface="Aparajita" pitchFamily="18" charset="0"/>
                <a:cs typeface="Aparajita" pitchFamily="18" charset="0"/>
              </a:rPr>
              <a:t> − A program throws an exception when a problem shows up. This is done using a </a:t>
            </a:r>
            <a:r>
              <a:rPr lang="en-US" sz="2000" b="1" dirty="0" smtClean="0">
                <a:latin typeface="Aparajita" pitchFamily="18" charset="0"/>
                <a:cs typeface="Aparajita" pitchFamily="18" charset="0"/>
              </a:rPr>
              <a:t>throw</a:t>
            </a:r>
            <a:r>
              <a:rPr lang="en-US" sz="2000" dirty="0" smtClean="0">
                <a:latin typeface="Aparajita" pitchFamily="18" charset="0"/>
                <a:cs typeface="Aparajita" pitchFamily="18" charset="0"/>
              </a:rPr>
              <a:t> keyword</a:t>
            </a:r>
            <a:r>
              <a:rPr lang="en-US" sz="2000" dirty="0" smtClean="0">
                <a:latin typeface="Aparajita" pitchFamily="18" charset="0"/>
                <a:cs typeface="Aparajita" pitchFamily="18" charset="0"/>
              </a:rPr>
              <a:t>.</a:t>
            </a:r>
          </a:p>
          <a:p>
            <a:endParaRPr lang="en-US" sz="2000" dirty="0" smtClean="0">
              <a:latin typeface="Aparajita" pitchFamily="18" charset="0"/>
              <a:cs typeface="Aparajita" pitchFamily="18" charset="0"/>
            </a:endParaRPr>
          </a:p>
          <a:p>
            <a:r>
              <a:rPr lang="en-US" sz="2000" b="1" dirty="0" smtClean="0">
                <a:latin typeface="Aparajita" pitchFamily="18" charset="0"/>
                <a:cs typeface="Aparajita" pitchFamily="18" charset="0"/>
              </a:rPr>
              <a:t>catch</a:t>
            </a:r>
            <a:r>
              <a:rPr lang="en-US" sz="2000" dirty="0" smtClean="0">
                <a:latin typeface="Aparajita" pitchFamily="18" charset="0"/>
                <a:cs typeface="Aparajita" pitchFamily="18" charset="0"/>
              </a:rPr>
              <a:t> − A program catches an exception with an exception handler at the place in a program where you want to handle the problem</a:t>
            </a:r>
            <a:r>
              <a:rPr lang="en-US" sz="2000" dirty="0" smtClean="0">
                <a:latin typeface="Aparajita" pitchFamily="18" charset="0"/>
                <a:cs typeface="Aparajita" pitchFamily="18" charset="0"/>
              </a:rPr>
              <a:t>. </a:t>
            </a:r>
          </a:p>
          <a:p>
            <a:r>
              <a:rPr lang="en-US" sz="2000" dirty="0" smtClean="0">
                <a:latin typeface="Aparajita" pitchFamily="18" charset="0"/>
                <a:cs typeface="Aparajita" pitchFamily="18" charset="0"/>
              </a:rPr>
              <a:t>The</a:t>
            </a:r>
            <a:r>
              <a:rPr lang="en-US" sz="2000" dirty="0" smtClean="0">
                <a:latin typeface="Aparajita" pitchFamily="18" charset="0"/>
                <a:cs typeface="Aparajita" pitchFamily="18" charset="0"/>
              </a:rPr>
              <a:t> </a:t>
            </a:r>
            <a:r>
              <a:rPr lang="en-US" sz="2000" b="1" dirty="0" smtClean="0">
                <a:latin typeface="Aparajita" pitchFamily="18" charset="0"/>
                <a:cs typeface="Aparajita" pitchFamily="18" charset="0"/>
              </a:rPr>
              <a:t>catch</a:t>
            </a:r>
            <a:r>
              <a:rPr lang="en-US" sz="2000" dirty="0" smtClean="0">
                <a:latin typeface="Aparajita" pitchFamily="18" charset="0"/>
                <a:cs typeface="Aparajita" pitchFamily="18" charset="0"/>
              </a:rPr>
              <a:t> keyword indicates the catching of an exception</a:t>
            </a:r>
            <a:r>
              <a:rPr lang="en-US" sz="2000" dirty="0" smtClean="0">
                <a:latin typeface="Aparajita" pitchFamily="18" charset="0"/>
                <a:cs typeface="Aparajita" pitchFamily="18" charset="0"/>
              </a:rPr>
              <a:t>.</a:t>
            </a:r>
          </a:p>
          <a:p>
            <a:endParaRPr lang="en-US" sz="2000" dirty="0" smtClean="0">
              <a:latin typeface="Aparajita" pitchFamily="18" charset="0"/>
              <a:cs typeface="Aparajita" pitchFamily="18" charset="0"/>
            </a:endParaRPr>
          </a:p>
          <a:p>
            <a:r>
              <a:rPr lang="en-US" sz="2000" b="1" dirty="0" smtClean="0">
                <a:latin typeface="Aparajita" pitchFamily="18" charset="0"/>
                <a:cs typeface="Aparajita" pitchFamily="18" charset="0"/>
              </a:rPr>
              <a:t>try</a:t>
            </a:r>
            <a:r>
              <a:rPr lang="en-US" sz="2000" dirty="0" smtClean="0">
                <a:latin typeface="Aparajita" pitchFamily="18" charset="0"/>
                <a:cs typeface="Aparajita" pitchFamily="18" charset="0"/>
              </a:rPr>
              <a:t> − A </a:t>
            </a:r>
            <a:r>
              <a:rPr lang="en-US" sz="2000" b="1" dirty="0" smtClean="0">
                <a:latin typeface="Aparajita" pitchFamily="18" charset="0"/>
                <a:cs typeface="Aparajita" pitchFamily="18" charset="0"/>
              </a:rPr>
              <a:t>try</a:t>
            </a:r>
            <a:r>
              <a:rPr lang="en-US" sz="2000" dirty="0" smtClean="0">
                <a:latin typeface="Aparajita" pitchFamily="18" charset="0"/>
                <a:cs typeface="Aparajita" pitchFamily="18" charset="0"/>
              </a:rPr>
              <a:t> block identifies a block of code for which particular exceptions will be activated. It's followed by one or more catch blocks.</a:t>
            </a:r>
            <a:endParaRPr lang="en-US" sz="2000" dirty="0">
              <a:latin typeface="Aparajita" pitchFamily="18" charset="0"/>
              <a:cs typeface="Aparajita" pitchFamily="18" charset="0"/>
            </a:endParaRP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0"/>
            <a:ext cx="8534400" cy="4308872"/>
          </a:xfrm>
          <a:prstGeom prst="rect">
            <a:avLst/>
          </a:prstGeom>
        </p:spPr>
        <p:txBody>
          <a:bodyPr wrap="square">
            <a:spAutoFit/>
          </a:bodyPr>
          <a:lstStyle/>
          <a:p>
            <a:pPr marL="457200" indent="-457200"/>
            <a:endParaRPr lang="en-US" dirty="0" smtClean="0">
              <a:solidFill>
                <a:schemeClr val="accent3">
                  <a:lumMod val="50000"/>
                </a:schemeClr>
              </a:solidFill>
              <a:latin typeface="Arial Rounded MT Bold" pitchFamily="34" charset="0"/>
            </a:endParaRPr>
          </a:p>
          <a:p>
            <a:pPr marL="457200" indent="-457200"/>
            <a:r>
              <a:rPr lang="en-US" dirty="0" smtClean="0">
                <a:latin typeface="Arial Rounded MT Bold" pitchFamily="34" charset="0"/>
              </a:rPr>
              <a:t>3</a:t>
            </a:r>
            <a:r>
              <a:rPr lang="en-US" sz="3200" dirty="0" smtClean="0">
                <a:latin typeface="Aparajita" pitchFamily="18" charset="0"/>
                <a:cs typeface="Aparajita" pitchFamily="18" charset="0"/>
              </a:rPr>
              <a:t>.   As  compared  to other programming language like Java,Python,it is the fasest programming language.Foundation,LLVM,Microsoft,Intel,Embracadero,Oracle,and IBm.</a:t>
            </a:r>
          </a:p>
          <a:p>
            <a:pPr marL="457200" indent="-457200">
              <a:buFont typeface="+mj-lt"/>
              <a:buAutoNum type="arabicPeriod"/>
            </a:pPr>
            <a:endParaRPr lang="en-US" sz="3200" dirty="0" smtClean="0">
              <a:latin typeface="Aparajita" pitchFamily="18" charset="0"/>
              <a:cs typeface="Aparajita" pitchFamily="18" charset="0"/>
            </a:endParaRPr>
          </a:p>
          <a:p>
            <a:pPr marL="457200" indent="-457200">
              <a:buFont typeface="+mj-lt"/>
              <a:buAutoNum type="arabicPeriod"/>
            </a:pPr>
            <a:endParaRPr lang="en-US" sz="3200" dirty="0" smtClean="0">
              <a:latin typeface="Aparajita" pitchFamily="18" charset="0"/>
              <a:cs typeface="Aparajita" pitchFamily="18" charset="0"/>
            </a:endParaRPr>
          </a:p>
          <a:p>
            <a:pPr marL="457200" indent="-457200"/>
            <a:r>
              <a:rPr lang="en-US" sz="3200" dirty="0" smtClean="0">
                <a:latin typeface="Aparajita" pitchFamily="18" charset="0"/>
                <a:cs typeface="Aparajita" pitchFamily="18" charset="0"/>
              </a:rPr>
              <a:t>4.    C++ is standardized by the International Organzation for Standardization(IS)),with latest version</a:t>
            </a:r>
          </a:p>
        </p:txBody>
      </p:sp>
    </p:spTree>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95400"/>
            <a:ext cx="7772400" cy="2246769"/>
          </a:xfrm>
          <a:prstGeom prst="rect">
            <a:avLst/>
          </a:prstGeom>
        </p:spPr>
        <p:txBody>
          <a:bodyPr wrap="square">
            <a:spAutoFit/>
          </a:bodyPr>
          <a:lstStyle/>
          <a:p>
            <a:r>
              <a:rPr lang="en-US" sz="2800" dirty="0" smtClean="0">
                <a:latin typeface="Aparajita" pitchFamily="18" charset="0"/>
                <a:cs typeface="Aparajita" pitchFamily="18" charset="0"/>
              </a:rPr>
              <a:t>An </a:t>
            </a:r>
            <a:r>
              <a:rPr lang="en-US" sz="2800" b="1" dirty="0" smtClean="0">
                <a:latin typeface="Aparajita" pitchFamily="18" charset="0"/>
                <a:cs typeface="Aparajita" pitchFamily="18" charset="0"/>
              </a:rPr>
              <a:t>iterator </a:t>
            </a:r>
            <a:r>
              <a:rPr lang="en-US" sz="2800" dirty="0" smtClean="0">
                <a:latin typeface="Aparajita" pitchFamily="18" charset="0"/>
                <a:cs typeface="Aparajita" pitchFamily="18" charset="0"/>
              </a:rPr>
              <a:t>is an object (like a pointer) that points to an element inside the container. We can use iterators to move through the contents of the container. They can be visualized as something similar to a pointer pointing to some location and we can access the content at that particular location using them.</a:t>
            </a:r>
            <a:endParaRPr lang="en-US" sz="2800" dirty="0">
              <a:latin typeface="Aparajita" pitchFamily="18" charset="0"/>
              <a:cs typeface="Aparajita" pitchFamily="18" charset="0"/>
            </a:endParaRPr>
          </a:p>
        </p:txBody>
      </p:sp>
      <p:sp>
        <p:nvSpPr>
          <p:cNvPr id="3" name="TextBox 2"/>
          <p:cNvSpPr txBox="1"/>
          <p:nvPr/>
        </p:nvSpPr>
        <p:spPr>
          <a:xfrm>
            <a:off x="2971800" y="457200"/>
            <a:ext cx="3962400" cy="584775"/>
          </a:xfrm>
          <a:prstGeom prst="rect">
            <a:avLst/>
          </a:prstGeom>
          <a:noFill/>
        </p:spPr>
        <p:txBody>
          <a:bodyPr wrap="square" rtlCol="0">
            <a:spAutoFit/>
          </a:bodyPr>
          <a:lstStyle/>
          <a:p>
            <a:r>
              <a:rPr lang="en-US" sz="3200" dirty="0" smtClean="0">
                <a:solidFill>
                  <a:schemeClr val="accent2">
                    <a:lumMod val="50000"/>
                  </a:schemeClr>
                </a:solidFill>
                <a:latin typeface="Algerian" pitchFamily="82" charset="0"/>
              </a:rPr>
              <a:t>Iterators in C++</a:t>
            </a:r>
            <a:endParaRPr lang="en-US" sz="3200" dirty="0">
              <a:solidFill>
                <a:schemeClr val="accent2">
                  <a:lumMod val="50000"/>
                </a:schemeClr>
              </a:solidFill>
              <a:latin typeface="Algerian" pitchFamily="82" charset="0"/>
            </a:endParaRPr>
          </a:p>
        </p:txBody>
      </p:sp>
      <p:sp>
        <p:nvSpPr>
          <p:cNvPr id="4" name="Rectangle 3"/>
          <p:cNvSpPr/>
          <p:nvPr/>
        </p:nvSpPr>
        <p:spPr>
          <a:xfrm>
            <a:off x="685800" y="3733800"/>
            <a:ext cx="7391400" cy="2246769"/>
          </a:xfrm>
          <a:prstGeom prst="rect">
            <a:avLst/>
          </a:prstGeom>
        </p:spPr>
        <p:txBody>
          <a:bodyPr wrap="square">
            <a:spAutoFit/>
          </a:bodyPr>
          <a:lstStyle/>
          <a:p>
            <a:r>
              <a:rPr lang="en-US" sz="2800" dirty="0" smtClean="0">
                <a:latin typeface="Aparajita" pitchFamily="18" charset="0"/>
                <a:cs typeface="Aparajita" pitchFamily="18" charset="0"/>
              </a:rPr>
              <a:t>iterators play a critical role in connecting algorithm with containers along with the manipulation of data stored inside the containers. The most obvious form of an iterator is a pointer. A pointer can point to elements in an array and can iterate through them using the increment operator (++). </a:t>
            </a:r>
            <a:endParaRPr lang="en-US" sz="2800" dirty="0">
              <a:latin typeface="Aparajita" pitchFamily="18" charset="0"/>
              <a:cs typeface="Aparajita" pitchFamily="18" charset="0"/>
            </a:endParaRPr>
          </a:p>
        </p:txBody>
      </p:sp>
    </p:spTree>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457200"/>
            <a:ext cx="6858000" cy="523220"/>
          </a:xfrm>
          <a:prstGeom prst="rect">
            <a:avLst/>
          </a:prstGeom>
          <a:noFill/>
        </p:spPr>
        <p:txBody>
          <a:bodyPr wrap="square" rtlCol="0">
            <a:spAutoFit/>
          </a:bodyPr>
          <a:lstStyle/>
          <a:p>
            <a:r>
              <a:rPr lang="en-US" sz="2800" dirty="0" smtClean="0">
                <a:solidFill>
                  <a:schemeClr val="accent2">
                    <a:lumMod val="50000"/>
                  </a:schemeClr>
                </a:solidFill>
                <a:latin typeface="Algerian" pitchFamily="82" charset="0"/>
              </a:rPr>
              <a:t>Types of iterators</a:t>
            </a:r>
            <a:endParaRPr lang="en-US" sz="2800" dirty="0">
              <a:solidFill>
                <a:schemeClr val="accent2">
                  <a:lumMod val="50000"/>
                </a:schemeClr>
              </a:solidFill>
              <a:latin typeface="Algerian" pitchFamily="82" charset="0"/>
            </a:endParaRPr>
          </a:p>
        </p:txBody>
      </p:sp>
      <p:sp>
        <p:nvSpPr>
          <p:cNvPr id="3" name="Rectangle 2"/>
          <p:cNvSpPr/>
          <p:nvPr/>
        </p:nvSpPr>
        <p:spPr>
          <a:xfrm>
            <a:off x="2667000" y="1219200"/>
            <a:ext cx="5867400" cy="830997"/>
          </a:xfrm>
          <a:prstGeom prst="rect">
            <a:avLst/>
          </a:prstGeom>
        </p:spPr>
        <p:txBody>
          <a:bodyPr wrap="square">
            <a:spAutoFit/>
          </a:bodyPr>
          <a:lstStyle/>
          <a:p>
            <a:r>
              <a:rPr lang="en-US" sz="2400" dirty="0" smtClean="0">
                <a:latin typeface="Aparajita" pitchFamily="18" charset="0"/>
                <a:cs typeface="Aparajita" pitchFamily="18" charset="0"/>
              </a:rPr>
              <a:t>They can only be used in a single-pass algorithms, i.e., those algorithms which process the container sequentially</a:t>
            </a:r>
            <a:endParaRPr lang="en-US" sz="2400" dirty="0">
              <a:latin typeface="Aparajita" pitchFamily="18" charset="0"/>
              <a:cs typeface="Aparajita" pitchFamily="18" charset="0"/>
            </a:endParaRPr>
          </a:p>
        </p:txBody>
      </p:sp>
      <p:sp>
        <p:nvSpPr>
          <p:cNvPr id="4" name="TextBox 3"/>
          <p:cNvSpPr txBox="1"/>
          <p:nvPr/>
        </p:nvSpPr>
        <p:spPr>
          <a:xfrm>
            <a:off x="914400" y="1219200"/>
            <a:ext cx="4876800" cy="461665"/>
          </a:xfrm>
          <a:prstGeom prst="rect">
            <a:avLst/>
          </a:prstGeom>
          <a:noFill/>
        </p:spPr>
        <p:txBody>
          <a:bodyPr wrap="square" rtlCol="0">
            <a:spAutoFit/>
          </a:bodyPr>
          <a:lstStyle/>
          <a:p>
            <a:r>
              <a:rPr lang="en-US" sz="2400" dirty="0" smtClean="0">
                <a:latin typeface="Aparajita" pitchFamily="18" charset="0"/>
                <a:cs typeface="Aparajita" pitchFamily="18" charset="0"/>
              </a:rPr>
              <a:t>1.Input iterator =  </a:t>
            </a:r>
            <a:endParaRPr lang="en-US" sz="2400" dirty="0">
              <a:latin typeface="Aparajita" pitchFamily="18" charset="0"/>
              <a:cs typeface="Aparajita" pitchFamily="18" charset="0"/>
            </a:endParaRPr>
          </a:p>
        </p:txBody>
      </p:sp>
      <p:sp>
        <p:nvSpPr>
          <p:cNvPr id="5" name="TextBox 4"/>
          <p:cNvSpPr txBox="1"/>
          <p:nvPr/>
        </p:nvSpPr>
        <p:spPr>
          <a:xfrm>
            <a:off x="990600" y="2057400"/>
            <a:ext cx="6934200" cy="4893647"/>
          </a:xfrm>
          <a:prstGeom prst="rect">
            <a:avLst/>
          </a:prstGeom>
          <a:noFill/>
        </p:spPr>
        <p:txBody>
          <a:bodyPr wrap="square" rtlCol="0">
            <a:spAutoFit/>
          </a:bodyPr>
          <a:lstStyle/>
          <a:p>
            <a:r>
              <a:rPr lang="en-US" sz="2400" dirty="0" smtClean="0">
                <a:latin typeface="Aparajita" pitchFamily="18" charset="0"/>
                <a:cs typeface="Aparajita" pitchFamily="18" charset="0"/>
              </a:rPr>
              <a:t>2.Output iterator=Just like input iterator, they are also very limited in their functionality and can only be used in single-pass algorithm, but not for accessing elements, but for being assigned elements.</a:t>
            </a:r>
          </a:p>
          <a:p>
            <a:endParaRPr lang="en-US" sz="2400" dirty="0" smtClean="0">
              <a:latin typeface="Aparajita" pitchFamily="18" charset="0"/>
              <a:cs typeface="Aparajita" pitchFamily="18" charset="0"/>
            </a:endParaRPr>
          </a:p>
          <a:p>
            <a:r>
              <a:rPr lang="en-US" sz="2400" dirty="0" smtClean="0">
                <a:latin typeface="Aparajita" pitchFamily="18" charset="0"/>
                <a:cs typeface="Aparajita" pitchFamily="18" charset="0"/>
              </a:rPr>
              <a:t>3.Forward iterator=They are like than</a:t>
            </a:r>
            <a:r>
              <a:rPr lang="en-US" sz="2400" u="sng" dirty="0" smtClean="0">
                <a:latin typeface="Aparajita" pitchFamily="18" charset="0"/>
                <a:cs typeface="Aparajita" pitchFamily="18" charset="0"/>
              </a:rPr>
              <a:t> </a:t>
            </a:r>
            <a:r>
              <a:rPr lang="en-US" sz="2400" dirty="0" smtClean="0">
                <a:latin typeface="Aparajita" pitchFamily="18" charset="0"/>
                <a:cs typeface="Aparajita" pitchFamily="18" charset="0"/>
              </a:rPr>
              <a:t>input and output iterators, and contain all the features present in these two iterators.</a:t>
            </a:r>
          </a:p>
          <a:p>
            <a:r>
              <a:rPr lang="en-US" sz="2400" dirty="0" smtClean="0">
                <a:latin typeface="Aparajita" pitchFamily="18" charset="0"/>
                <a:cs typeface="Aparajita" pitchFamily="18" charset="0"/>
              </a:rPr>
              <a:t> </a:t>
            </a:r>
          </a:p>
          <a:p>
            <a:r>
              <a:rPr lang="en-US" sz="2400" dirty="0" smtClean="0">
                <a:latin typeface="Aparajita" pitchFamily="18" charset="0"/>
                <a:cs typeface="Aparajita" pitchFamily="18" charset="0"/>
              </a:rPr>
              <a:t>4.Bidirectional iterator=They have all the features of</a:t>
            </a:r>
            <a:r>
              <a:rPr lang="en-US" sz="2400" u="sng" dirty="0" smtClean="0">
                <a:latin typeface="Aparajita" pitchFamily="18" charset="0"/>
                <a:cs typeface="Aparajita" pitchFamily="18" charset="0"/>
              </a:rPr>
              <a:t> </a:t>
            </a:r>
            <a:r>
              <a:rPr lang="en-US" sz="2400" dirty="0" smtClean="0">
                <a:latin typeface="Aparajita" pitchFamily="18" charset="0"/>
                <a:cs typeface="Aparajita" pitchFamily="18" charset="0"/>
              </a:rPr>
              <a:t>forward  iterators along with the fact that they overcome the drawback of forward iterators </a:t>
            </a:r>
          </a:p>
          <a:p>
            <a:endParaRPr lang="en-US" sz="2400" dirty="0" smtClean="0">
              <a:latin typeface="Aparajita" pitchFamily="18" charset="0"/>
              <a:cs typeface="Aparajita" pitchFamily="18" charset="0"/>
            </a:endParaRPr>
          </a:p>
          <a:p>
            <a:r>
              <a:rPr lang="en-US" sz="2400" dirty="0" smtClean="0">
                <a:latin typeface="Aparajita" pitchFamily="18" charset="0"/>
                <a:cs typeface="Aparajita" pitchFamily="18" charset="0"/>
              </a:rPr>
              <a:t>5.Random access iterator=They are the most powerful iterators. They are the ones whose functionality are same as pointers.   </a:t>
            </a:r>
            <a:endParaRPr lang="en-US" sz="2400" dirty="0">
              <a:latin typeface="Aparajita" pitchFamily="18" charset="0"/>
              <a:cs typeface="Aparajita" pitchFamily="18" charset="0"/>
            </a:endParaRPr>
          </a:p>
        </p:txBody>
      </p:sp>
    </p:spTree>
  </p:cSld>
  <p:clrMapOvr>
    <a:masterClrMapping/>
  </p:clrMapOvr>
  <p:transition>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057400"/>
            <a:ext cx="8305800" cy="1200329"/>
          </a:xfrm>
          <a:prstGeom prst="rect">
            <a:avLst/>
          </a:prstGeom>
        </p:spPr>
        <p:txBody>
          <a:bodyPr wrap="square">
            <a:spAutoFit/>
          </a:bodyPr>
          <a:lstStyle/>
          <a:p>
            <a:r>
              <a:rPr lang="en-US" sz="2400" dirty="0" smtClean="0">
                <a:latin typeface="Aparajita" pitchFamily="18" charset="0"/>
                <a:cs typeface="Aparajita" pitchFamily="18" charset="0"/>
              </a:rPr>
              <a:t>Polymorphism is an important concept of object-oriented programming. It simply means more than one form. That is, the same entity (function or operator) behaves differently in different scenarios. </a:t>
            </a:r>
            <a:endParaRPr lang="en-US" sz="2400" dirty="0">
              <a:latin typeface="Aparajita" pitchFamily="18" charset="0"/>
              <a:cs typeface="Aparajita" pitchFamily="18" charset="0"/>
            </a:endParaRPr>
          </a:p>
        </p:txBody>
      </p:sp>
      <p:sp>
        <p:nvSpPr>
          <p:cNvPr id="3" name="TextBox 2"/>
          <p:cNvSpPr txBox="1"/>
          <p:nvPr/>
        </p:nvSpPr>
        <p:spPr>
          <a:xfrm>
            <a:off x="2514600" y="381000"/>
            <a:ext cx="6096000" cy="523220"/>
          </a:xfrm>
          <a:prstGeom prst="rect">
            <a:avLst/>
          </a:prstGeom>
          <a:noFill/>
        </p:spPr>
        <p:txBody>
          <a:bodyPr wrap="square" rtlCol="0">
            <a:spAutoFit/>
          </a:bodyPr>
          <a:lstStyle/>
          <a:p>
            <a:r>
              <a:rPr lang="en-US" sz="2800" dirty="0" smtClean="0">
                <a:solidFill>
                  <a:schemeClr val="accent4">
                    <a:lumMod val="40000"/>
                    <a:lumOff val="60000"/>
                  </a:schemeClr>
                </a:solidFill>
                <a:latin typeface="Algerian" pitchFamily="82" charset="0"/>
              </a:rPr>
              <a:t>Polymorphism in C++</a:t>
            </a:r>
            <a:endParaRPr lang="en-US" sz="2800" dirty="0">
              <a:solidFill>
                <a:schemeClr val="accent4">
                  <a:lumMod val="40000"/>
                  <a:lumOff val="60000"/>
                </a:schemeClr>
              </a:solidFill>
              <a:latin typeface="Algerian" pitchFamily="82" charset="0"/>
            </a:endParaRPr>
          </a:p>
        </p:txBody>
      </p:sp>
      <p:sp>
        <p:nvSpPr>
          <p:cNvPr id="4" name="Rectangle 3"/>
          <p:cNvSpPr/>
          <p:nvPr/>
        </p:nvSpPr>
        <p:spPr>
          <a:xfrm>
            <a:off x="685800" y="1143000"/>
            <a:ext cx="8153400" cy="830997"/>
          </a:xfrm>
          <a:prstGeom prst="rect">
            <a:avLst/>
          </a:prstGeom>
        </p:spPr>
        <p:txBody>
          <a:bodyPr wrap="square">
            <a:spAutoFit/>
          </a:bodyPr>
          <a:lstStyle/>
          <a:p>
            <a:r>
              <a:rPr lang="en-US" sz="2400" dirty="0" smtClean="0">
                <a:latin typeface="Aparajita" pitchFamily="18" charset="0"/>
                <a:cs typeface="Aparajita" pitchFamily="18" charset="0"/>
              </a:rPr>
              <a:t>Polymorphism means "many forms", and it occurs when we have many classes that are related to each other by inheritance</a:t>
            </a:r>
            <a:r>
              <a:rPr lang="en-US" sz="2400" dirty="0" smtClean="0"/>
              <a:t>.</a:t>
            </a:r>
            <a:endParaRPr lang="en-US" sz="2400" dirty="0"/>
          </a:p>
        </p:txBody>
      </p:sp>
      <p:sp>
        <p:nvSpPr>
          <p:cNvPr id="7" name="Rectangle 6"/>
          <p:cNvSpPr/>
          <p:nvPr/>
        </p:nvSpPr>
        <p:spPr>
          <a:xfrm>
            <a:off x="609600" y="3352800"/>
            <a:ext cx="7772400" cy="4216539"/>
          </a:xfrm>
          <a:prstGeom prst="rect">
            <a:avLst/>
          </a:prstGeom>
        </p:spPr>
        <p:txBody>
          <a:bodyPr wrap="square">
            <a:spAutoFit/>
          </a:bodyPr>
          <a:lstStyle/>
          <a:p>
            <a:pPr fontAlgn="base"/>
            <a:r>
              <a:rPr lang="en-US" sz="2400" dirty="0" smtClean="0">
                <a:latin typeface="Aparajita" pitchFamily="18" charset="0"/>
                <a:cs typeface="Aparajita" pitchFamily="18" charset="0"/>
              </a:rPr>
              <a:t>The word “polymorphism” means having many forms. In simple words, we can define polymorphism as the ability of a message to be displayed in more than one form. Polymorphism is considered one of the important features of Object-Oriented Programming</a:t>
            </a:r>
            <a:r>
              <a:rPr lang="en-US" sz="2400" dirty="0" smtClean="0">
                <a:latin typeface="Aparajita" pitchFamily="18" charset="0"/>
                <a:cs typeface="Aparajita" pitchFamily="18" charset="0"/>
              </a:rPr>
              <a:t>.</a:t>
            </a:r>
          </a:p>
          <a:p>
            <a:pPr fontAlgn="base"/>
            <a:endParaRPr lang="en-US" sz="2400" dirty="0" smtClean="0">
              <a:latin typeface="Aparajita" pitchFamily="18" charset="0"/>
              <a:cs typeface="Aparajita" pitchFamily="18" charset="0"/>
            </a:endParaRPr>
          </a:p>
          <a:p>
            <a:pPr algn="ctr" fontAlgn="base"/>
            <a:r>
              <a:rPr lang="en-US" sz="2800" b="1" dirty="0" smtClean="0">
                <a:latin typeface="Aparajita" pitchFamily="18" charset="0"/>
                <a:cs typeface="Aparajita" pitchFamily="18" charset="0"/>
              </a:rPr>
              <a:t>Types of </a:t>
            </a:r>
            <a:r>
              <a:rPr lang="en-US" sz="2800" b="1" dirty="0" smtClean="0">
                <a:latin typeface="Aparajita" pitchFamily="18" charset="0"/>
                <a:cs typeface="Aparajita" pitchFamily="18" charset="0"/>
              </a:rPr>
              <a:t>Polymorphism</a:t>
            </a:r>
          </a:p>
          <a:p>
            <a:pPr fontAlgn="base"/>
            <a:endParaRPr lang="en-US" sz="2400" b="1" dirty="0" smtClean="0">
              <a:latin typeface="Aparajita" pitchFamily="18" charset="0"/>
              <a:cs typeface="Aparajita" pitchFamily="18" charset="0"/>
            </a:endParaRPr>
          </a:p>
          <a:p>
            <a:pPr fontAlgn="base"/>
            <a:r>
              <a:rPr lang="en-US" sz="2400" b="1" dirty="0" smtClean="0">
                <a:latin typeface="Aparajita" pitchFamily="18" charset="0"/>
                <a:cs typeface="Aparajita" pitchFamily="18" charset="0"/>
              </a:rPr>
              <a:t>1.Compile-time </a:t>
            </a:r>
            <a:r>
              <a:rPr lang="en-US" sz="2400" b="1" dirty="0" smtClean="0">
                <a:latin typeface="Aparajita" pitchFamily="18" charset="0"/>
                <a:cs typeface="Aparajita" pitchFamily="18" charset="0"/>
              </a:rPr>
              <a:t>Polymorphism</a:t>
            </a:r>
            <a:endParaRPr lang="en-US" sz="2400" dirty="0" smtClean="0">
              <a:latin typeface="Aparajita" pitchFamily="18" charset="0"/>
              <a:cs typeface="Aparajita" pitchFamily="18" charset="0"/>
            </a:endParaRPr>
          </a:p>
          <a:p>
            <a:pPr fontAlgn="base"/>
            <a:r>
              <a:rPr lang="en-US" sz="2400" b="1" dirty="0" smtClean="0">
                <a:latin typeface="Aparajita" pitchFamily="18" charset="0"/>
                <a:cs typeface="Aparajita" pitchFamily="18" charset="0"/>
              </a:rPr>
              <a:t>2.Runtime </a:t>
            </a:r>
            <a:r>
              <a:rPr lang="en-US" sz="2400" b="1" dirty="0" smtClean="0">
                <a:latin typeface="Aparajita" pitchFamily="18" charset="0"/>
                <a:cs typeface="Aparajita" pitchFamily="18" charset="0"/>
              </a:rPr>
              <a:t>Polymorphism</a:t>
            </a:r>
            <a:endParaRPr lang="en-US" sz="2400" dirty="0" smtClean="0">
              <a:latin typeface="Aparajita" pitchFamily="18" charset="0"/>
              <a:cs typeface="Aparajita" pitchFamily="18" charset="0"/>
            </a:endParaRPr>
          </a:p>
          <a:p>
            <a:r>
              <a:rPr lang="en-US" sz="2400" dirty="0" smtClean="0">
                <a:latin typeface="Aparajita" pitchFamily="18" charset="0"/>
                <a:cs typeface="Aparajita" pitchFamily="18" charset="0"/>
              </a:rPr>
              <a:t/>
            </a:r>
            <a:br>
              <a:rPr lang="en-US" sz="2400" dirty="0" smtClean="0">
                <a:latin typeface="Aparajita" pitchFamily="18" charset="0"/>
                <a:cs typeface="Aparajita" pitchFamily="18" charset="0"/>
              </a:rPr>
            </a:br>
            <a:endParaRPr lang="en-US" sz="2400" dirty="0">
              <a:latin typeface="Aparajita" pitchFamily="18" charset="0"/>
              <a:cs typeface="Aparajita" pitchFamily="18" charset="0"/>
            </a:endParaRPr>
          </a:p>
        </p:txBody>
      </p:sp>
    </p:spTree>
  </p:cSld>
  <p:clrMapOvr>
    <a:masterClrMapping/>
  </p:clrMapOvr>
  <p:transition>
    <p:dissolv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14400"/>
            <a:ext cx="7772400" cy="2677656"/>
          </a:xfrm>
          <a:prstGeom prst="rect">
            <a:avLst/>
          </a:prstGeom>
        </p:spPr>
        <p:txBody>
          <a:bodyPr wrap="square">
            <a:spAutoFit/>
          </a:bodyPr>
          <a:lstStyle/>
          <a:p>
            <a:pPr fontAlgn="base"/>
            <a:r>
              <a:rPr lang="en-US" sz="2800" dirty="0" smtClean="0">
                <a:latin typeface="Aparajita" pitchFamily="18" charset="0"/>
                <a:cs typeface="Aparajita" pitchFamily="18" charset="0"/>
              </a:rPr>
              <a:t>Encapsulation</a:t>
            </a:r>
            <a:r>
              <a:rPr lang="en-US" sz="2800" b="1" dirty="0" smtClean="0">
                <a:latin typeface="Aparajita" pitchFamily="18" charset="0"/>
                <a:cs typeface="Aparajita" pitchFamily="18" charset="0"/>
              </a:rPr>
              <a:t> </a:t>
            </a:r>
            <a:r>
              <a:rPr lang="en-US" sz="2800" dirty="0" smtClean="0">
                <a:latin typeface="Aparajita" pitchFamily="18" charset="0"/>
                <a:cs typeface="Aparajita" pitchFamily="18" charset="0"/>
              </a:rPr>
              <a:t>in C++ is defined as the wrapping up of data and information in a single unit. In Object Oriented Programming, Encapsulation is defined as binding together the data and the functions that manipulate them.</a:t>
            </a:r>
          </a:p>
          <a:p>
            <a:r>
              <a:rPr lang="en-US" sz="2800" dirty="0" smtClean="0">
                <a:latin typeface="Aparajita" pitchFamily="18" charset="0"/>
                <a:cs typeface="Aparajita" pitchFamily="18" charset="0"/>
              </a:rPr>
              <a:t/>
            </a:r>
            <a:br>
              <a:rPr lang="en-US" sz="2800" dirty="0" smtClean="0">
                <a:latin typeface="Aparajita" pitchFamily="18" charset="0"/>
                <a:cs typeface="Aparajita" pitchFamily="18" charset="0"/>
              </a:rPr>
            </a:br>
            <a:endParaRPr lang="en-US" sz="2800" dirty="0">
              <a:latin typeface="Aparajita" pitchFamily="18" charset="0"/>
              <a:cs typeface="Aparajita" pitchFamily="18" charset="0"/>
            </a:endParaRPr>
          </a:p>
        </p:txBody>
      </p:sp>
      <p:sp>
        <p:nvSpPr>
          <p:cNvPr id="3" name="TextBox 2"/>
          <p:cNvSpPr txBox="1"/>
          <p:nvPr/>
        </p:nvSpPr>
        <p:spPr>
          <a:xfrm>
            <a:off x="2362200" y="228600"/>
            <a:ext cx="5105400" cy="523220"/>
          </a:xfrm>
          <a:prstGeom prst="rect">
            <a:avLst/>
          </a:prstGeom>
          <a:noFill/>
        </p:spPr>
        <p:txBody>
          <a:bodyPr wrap="square" rtlCol="0">
            <a:spAutoFit/>
          </a:bodyPr>
          <a:lstStyle/>
          <a:p>
            <a:r>
              <a:rPr lang="en-US" sz="2800" dirty="0" smtClean="0">
                <a:solidFill>
                  <a:schemeClr val="accent6"/>
                </a:solidFill>
                <a:latin typeface="Algerian" pitchFamily="82" charset="0"/>
              </a:rPr>
              <a:t>Encapulation in C++</a:t>
            </a:r>
            <a:endParaRPr lang="en-US" sz="2800" dirty="0">
              <a:solidFill>
                <a:schemeClr val="accent6"/>
              </a:solidFill>
              <a:latin typeface="Algerian" pitchFamily="82" charset="0"/>
            </a:endParaRPr>
          </a:p>
        </p:txBody>
      </p:sp>
      <p:sp>
        <p:nvSpPr>
          <p:cNvPr id="4" name="Rectangle 3"/>
          <p:cNvSpPr/>
          <p:nvPr/>
        </p:nvSpPr>
        <p:spPr>
          <a:xfrm>
            <a:off x="685800" y="2819400"/>
            <a:ext cx="7772400" cy="1815882"/>
          </a:xfrm>
          <a:prstGeom prst="rect">
            <a:avLst/>
          </a:prstGeom>
        </p:spPr>
        <p:txBody>
          <a:bodyPr wrap="square">
            <a:spAutoFit/>
          </a:bodyPr>
          <a:lstStyle/>
          <a:p>
            <a:r>
              <a:rPr lang="en-US" sz="2800" b="1" dirty="0" smtClean="0">
                <a:latin typeface="Aparajita" pitchFamily="18" charset="0"/>
                <a:cs typeface="Aparajita" pitchFamily="18" charset="0"/>
              </a:rPr>
              <a:t>Encapsulation </a:t>
            </a:r>
            <a:r>
              <a:rPr lang="en-US" sz="2800" dirty="0" smtClean="0">
                <a:latin typeface="Aparajita" pitchFamily="18" charset="0"/>
                <a:cs typeface="Aparajita" pitchFamily="18" charset="0"/>
              </a:rPr>
              <a:t>is </a:t>
            </a:r>
            <a:r>
              <a:rPr lang="en-US" sz="2800" dirty="0" smtClean="0">
                <a:latin typeface="Aparajita" pitchFamily="18" charset="0"/>
                <a:cs typeface="Aparajita" pitchFamily="18" charset="0"/>
              </a:rPr>
              <a:t>a way of organizing data members (attributes) and function members (methods) by wrapping them together in a single class. By bundling them together in a single unit, the code is cleaner, more readable, and more maintainable</a:t>
            </a:r>
            <a:endParaRPr lang="en-US" sz="2800" dirty="0">
              <a:latin typeface="Aparajita" pitchFamily="18" charset="0"/>
              <a:cs typeface="Aparajita" pitchFamily="18" charset="0"/>
            </a:endParaRPr>
          </a:p>
        </p:txBody>
      </p:sp>
    </p:spTree>
  </p:cSld>
  <p:clrMapOvr>
    <a:masterClrMapping/>
  </p:clrMapOvr>
  <p:transition>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371600"/>
            <a:ext cx="8534400" cy="5262979"/>
          </a:xfrm>
          <a:prstGeom prst="rect">
            <a:avLst/>
          </a:prstGeom>
        </p:spPr>
        <p:txBody>
          <a:bodyPr wrap="square">
            <a:spAutoFit/>
          </a:bodyPr>
          <a:lstStyle/>
          <a:p>
            <a:r>
              <a:rPr lang="en-US" sz="2400" dirty="0" smtClean="0">
                <a:latin typeface="Aparajita" pitchFamily="18" charset="0"/>
                <a:cs typeface="Aparajita" pitchFamily="18" charset="0"/>
              </a:rPr>
              <a:t>C++ </a:t>
            </a:r>
            <a:r>
              <a:rPr lang="en-US" sz="2400" b="1" dirty="0" smtClean="0">
                <a:latin typeface="Aparajita" pitchFamily="18" charset="0"/>
                <a:cs typeface="Aparajita" pitchFamily="18" charset="0"/>
              </a:rPr>
              <a:t>inline</a:t>
            </a:r>
            <a:r>
              <a:rPr lang="en-US" sz="2400" dirty="0" smtClean="0">
                <a:latin typeface="Aparajita" pitchFamily="18" charset="0"/>
                <a:cs typeface="Aparajita" pitchFamily="18" charset="0"/>
              </a:rPr>
              <a:t> function is powerful concept that is commonly used with classes. If a function is inline, the compiler places a copy of the code of that function at each point where the function is called at compile time.</a:t>
            </a:r>
          </a:p>
          <a:p>
            <a:endParaRPr lang="en-US" sz="2400" dirty="0" smtClean="0">
              <a:latin typeface="Aparajita" pitchFamily="18" charset="0"/>
              <a:cs typeface="Aparajita" pitchFamily="18" charset="0"/>
            </a:endParaRPr>
          </a:p>
          <a:p>
            <a:r>
              <a:rPr lang="en-US" sz="2400" dirty="0" smtClean="0">
                <a:latin typeface="Aparajita" pitchFamily="18" charset="0"/>
                <a:cs typeface="Aparajita" pitchFamily="18" charset="0"/>
              </a:rPr>
              <a:t>Any change to an inline function could require all clients of the function to be recompiled because compiler would need to replace all the code once again otherwise it will continue with old functionality.</a:t>
            </a:r>
          </a:p>
          <a:p>
            <a:endParaRPr lang="en-US" sz="2400" dirty="0" smtClean="0">
              <a:latin typeface="Aparajita" pitchFamily="18" charset="0"/>
              <a:cs typeface="Aparajita" pitchFamily="18" charset="0"/>
            </a:endParaRPr>
          </a:p>
          <a:p>
            <a:r>
              <a:rPr lang="en-US" sz="2400" dirty="0" smtClean="0">
                <a:latin typeface="Aparajita" pitchFamily="18" charset="0"/>
                <a:cs typeface="Aparajita" pitchFamily="18" charset="0"/>
              </a:rPr>
              <a:t>To inline a function, place the keyword </a:t>
            </a:r>
            <a:r>
              <a:rPr lang="en-US" sz="2400" b="1" dirty="0" smtClean="0">
                <a:latin typeface="Aparajita" pitchFamily="18" charset="0"/>
                <a:cs typeface="Aparajita" pitchFamily="18" charset="0"/>
              </a:rPr>
              <a:t>inline</a:t>
            </a:r>
            <a:r>
              <a:rPr lang="en-US" sz="2400" dirty="0" smtClean="0">
                <a:latin typeface="Aparajita" pitchFamily="18" charset="0"/>
                <a:cs typeface="Aparajita" pitchFamily="18" charset="0"/>
              </a:rPr>
              <a:t> before the function name and define the function before any calls are made to the function. The compiler can ignore the inline qualifier in case defined function is more than a line.</a:t>
            </a:r>
          </a:p>
          <a:p>
            <a:endParaRPr lang="en-US" sz="2400" dirty="0" smtClean="0">
              <a:latin typeface="Aparajita" pitchFamily="18" charset="0"/>
              <a:cs typeface="Aparajita" pitchFamily="18" charset="0"/>
            </a:endParaRPr>
          </a:p>
          <a:p>
            <a:r>
              <a:rPr lang="en-US" sz="2400" dirty="0" smtClean="0">
                <a:latin typeface="Aparajita" pitchFamily="18" charset="0"/>
                <a:cs typeface="Aparajita" pitchFamily="18" charset="0"/>
              </a:rPr>
              <a:t>A function definition in a class definition is an inline function definition, even without the use of the </a:t>
            </a:r>
            <a:r>
              <a:rPr lang="en-US" sz="2400" b="1" dirty="0" smtClean="0">
                <a:latin typeface="Aparajita" pitchFamily="18" charset="0"/>
                <a:cs typeface="Aparajita" pitchFamily="18" charset="0"/>
              </a:rPr>
              <a:t>inline </a:t>
            </a:r>
            <a:r>
              <a:rPr lang="en-US" sz="2400" dirty="0" smtClean="0">
                <a:latin typeface="Aparajita" pitchFamily="18" charset="0"/>
                <a:cs typeface="Aparajita" pitchFamily="18" charset="0"/>
              </a:rPr>
              <a:t>specifier.</a:t>
            </a:r>
            <a:endParaRPr lang="en-US" sz="2400" dirty="0">
              <a:latin typeface="Aparajita" pitchFamily="18" charset="0"/>
              <a:cs typeface="Aparajita" pitchFamily="18" charset="0"/>
            </a:endParaRPr>
          </a:p>
        </p:txBody>
      </p:sp>
      <p:sp>
        <p:nvSpPr>
          <p:cNvPr id="3" name="TextBox 2"/>
          <p:cNvSpPr txBox="1"/>
          <p:nvPr/>
        </p:nvSpPr>
        <p:spPr>
          <a:xfrm>
            <a:off x="2667000" y="381000"/>
            <a:ext cx="8458200" cy="584775"/>
          </a:xfrm>
          <a:prstGeom prst="rect">
            <a:avLst/>
          </a:prstGeom>
          <a:noFill/>
        </p:spPr>
        <p:txBody>
          <a:bodyPr wrap="square" rtlCol="0">
            <a:spAutoFit/>
          </a:bodyPr>
          <a:lstStyle/>
          <a:p>
            <a:r>
              <a:rPr lang="en-US" sz="3200" dirty="0" smtClean="0">
                <a:solidFill>
                  <a:schemeClr val="accent3">
                    <a:lumMod val="75000"/>
                  </a:schemeClr>
                </a:solidFill>
                <a:latin typeface="Algerian" pitchFamily="82" charset="0"/>
              </a:rPr>
              <a:t>Inline function in C++</a:t>
            </a:r>
            <a:endParaRPr lang="en-US" sz="3200" dirty="0">
              <a:solidFill>
                <a:schemeClr val="accent3">
                  <a:lumMod val="75000"/>
                </a:schemeClr>
              </a:solidFill>
              <a:latin typeface="Algerian" pitchFamily="82" charset="0"/>
            </a:endParaRPr>
          </a:p>
        </p:txBody>
      </p:sp>
    </p:spTree>
  </p:cSld>
  <p:clrMapOvr>
    <a:masterClrMapping/>
  </p:clrMapOvr>
  <p:transition>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19200"/>
            <a:ext cx="8458200" cy="5632311"/>
          </a:xfrm>
          <a:prstGeom prst="rect">
            <a:avLst/>
          </a:prstGeom>
        </p:spPr>
        <p:txBody>
          <a:bodyPr wrap="square">
            <a:spAutoFit/>
          </a:bodyPr>
          <a:lstStyle/>
          <a:p>
            <a:r>
              <a:rPr lang="en-US" sz="2400" dirty="0" smtClean="0">
                <a:latin typeface="Aparajita" pitchFamily="18" charset="0"/>
                <a:cs typeface="Aparajita" pitchFamily="18" charset="0"/>
              </a:rPr>
              <a:t>OOP stands for Object-Oriented Programming.</a:t>
            </a:r>
          </a:p>
          <a:p>
            <a:endParaRPr lang="en-US" sz="2400" dirty="0" smtClean="0">
              <a:latin typeface="Aparajita" pitchFamily="18" charset="0"/>
              <a:cs typeface="Aparajita" pitchFamily="18" charset="0"/>
            </a:endParaRPr>
          </a:p>
          <a:p>
            <a:r>
              <a:rPr lang="en-US" sz="2400" dirty="0" smtClean="0">
                <a:latin typeface="Aparajita" pitchFamily="18" charset="0"/>
                <a:cs typeface="Aparajita" pitchFamily="18" charset="0"/>
              </a:rPr>
              <a:t>Procedural programming is about writing procedures or functions that perform operations on the data, while object-oriented programming is about creating objects that contain both data and functions.</a:t>
            </a:r>
          </a:p>
          <a:p>
            <a:endParaRPr lang="en-US" sz="2400" dirty="0" smtClean="0">
              <a:latin typeface="Aparajita" pitchFamily="18" charset="0"/>
              <a:cs typeface="Aparajita" pitchFamily="18" charset="0"/>
            </a:endParaRPr>
          </a:p>
          <a:p>
            <a:r>
              <a:rPr lang="en-US" sz="2400" dirty="0" smtClean="0">
                <a:latin typeface="Aparajita" pitchFamily="18" charset="0"/>
                <a:cs typeface="Aparajita" pitchFamily="18" charset="0"/>
              </a:rPr>
              <a:t>Object-oriented programming has several advantages over procedural programming</a:t>
            </a:r>
            <a:r>
              <a:rPr lang="en-US" sz="2400" dirty="0" smtClean="0">
                <a:latin typeface="Aparajita" pitchFamily="18" charset="0"/>
                <a:cs typeface="Aparajita" pitchFamily="18" charset="0"/>
              </a:rPr>
              <a:t>.</a:t>
            </a:r>
            <a:endParaRPr lang="en-US" sz="2400" dirty="0" smtClean="0">
              <a:latin typeface="Aparajita" pitchFamily="18" charset="0"/>
              <a:cs typeface="Aparajita" pitchFamily="18" charset="0"/>
            </a:endParaRPr>
          </a:p>
          <a:p>
            <a:r>
              <a:rPr lang="en-US" sz="2400" dirty="0" smtClean="0">
                <a:latin typeface="Aparajita" pitchFamily="18" charset="0"/>
                <a:cs typeface="Aparajita" pitchFamily="18" charset="0"/>
              </a:rPr>
              <a:t>1.OOP is faster and easier to execute.</a:t>
            </a:r>
          </a:p>
          <a:p>
            <a:r>
              <a:rPr lang="en-US" sz="2400" dirty="0" smtClean="0">
                <a:latin typeface="Aparajita" pitchFamily="18" charset="0"/>
                <a:cs typeface="Aparajita" pitchFamily="18" charset="0"/>
              </a:rPr>
              <a:t>2.OOP provides a clear structure for the programs.</a:t>
            </a:r>
          </a:p>
          <a:p>
            <a:r>
              <a:rPr lang="en-US" sz="2400" dirty="0" smtClean="0">
                <a:latin typeface="Aparajita" pitchFamily="18" charset="0"/>
                <a:cs typeface="Aparajita" pitchFamily="18" charset="0"/>
              </a:rPr>
              <a:t>3.OOP helps to keep the C++ code DRY "Don't Repeat Yourself", and makes the code easier to maintain, modify and debug.</a:t>
            </a:r>
          </a:p>
          <a:p>
            <a:r>
              <a:rPr lang="en-US" sz="2400" dirty="0" smtClean="0">
                <a:latin typeface="Aparajita" pitchFamily="18" charset="0"/>
                <a:cs typeface="Aparajita" pitchFamily="18" charset="0"/>
              </a:rPr>
              <a:t>4.OOP makes it possible to create full reusable applications with less code and shorter development time.</a:t>
            </a:r>
          </a:p>
          <a:p>
            <a:endParaRPr lang="en-US" sz="2400" dirty="0">
              <a:latin typeface="Aparajita" pitchFamily="18" charset="0"/>
              <a:cs typeface="Aparajita" pitchFamily="18" charset="0"/>
            </a:endParaRPr>
          </a:p>
        </p:txBody>
      </p:sp>
      <p:sp>
        <p:nvSpPr>
          <p:cNvPr id="3" name="TextBox 2"/>
          <p:cNvSpPr txBox="1"/>
          <p:nvPr/>
        </p:nvSpPr>
        <p:spPr>
          <a:xfrm>
            <a:off x="3581400" y="609600"/>
            <a:ext cx="2438400" cy="523220"/>
          </a:xfrm>
          <a:prstGeom prst="rect">
            <a:avLst/>
          </a:prstGeom>
          <a:noFill/>
        </p:spPr>
        <p:txBody>
          <a:bodyPr wrap="square" rtlCol="0">
            <a:spAutoFit/>
          </a:bodyPr>
          <a:lstStyle/>
          <a:p>
            <a:r>
              <a:rPr lang="en-US" sz="2800" dirty="0" smtClean="0">
                <a:solidFill>
                  <a:schemeClr val="accent2">
                    <a:lumMod val="20000"/>
                    <a:lumOff val="80000"/>
                  </a:schemeClr>
                </a:solidFill>
                <a:latin typeface="Algerian" pitchFamily="82" charset="0"/>
              </a:rPr>
              <a:t>Oops in C++</a:t>
            </a:r>
            <a:endParaRPr lang="en-US" sz="2800" dirty="0">
              <a:solidFill>
                <a:schemeClr val="accent2">
                  <a:lumMod val="20000"/>
                  <a:lumOff val="80000"/>
                </a:schemeClr>
              </a:solidFill>
              <a:latin typeface="Algerian" pitchFamily="82" charset="0"/>
            </a:endParaRPr>
          </a:p>
        </p:txBody>
      </p:sp>
    </p:spTree>
  </p:cSld>
  <p:clrMapOvr>
    <a:masterClrMapping/>
  </p:clrMapOvr>
  <p:transition>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1219200"/>
            <a:ext cx="7620000" cy="4893647"/>
          </a:xfrm>
          <a:prstGeom prst="rect">
            <a:avLst/>
          </a:prstGeom>
        </p:spPr>
        <p:txBody>
          <a:bodyPr wrap="square">
            <a:spAutoFit/>
          </a:bodyPr>
          <a:lstStyle/>
          <a:p>
            <a:r>
              <a:rPr lang="en-US" dirty="0" smtClean="0"/>
              <a:t> </a:t>
            </a:r>
            <a:r>
              <a:rPr lang="en-US" sz="2400" dirty="0" smtClean="0">
                <a:latin typeface="Aparajita" pitchFamily="18" charset="0"/>
                <a:cs typeface="Aparajita" pitchFamily="18" charset="0"/>
              </a:rPr>
              <a:t>C++ is a popular programming language that has been used for over 30 years. This object oriented programming language was designed with several functional facilities, including compiling features. It was initially built for systems programming, but today it is an excellent option for many projects in the software development industry. It can be used in creating high-performing applications, such as desktop applications, games, and servers.</a:t>
            </a:r>
          </a:p>
          <a:p>
            <a:r>
              <a:rPr lang="en-US" sz="2400" dirty="0" smtClean="0">
                <a:latin typeface="Aparajita" pitchFamily="18" charset="0"/>
                <a:cs typeface="Aparajita" pitchFamily="18" charset="0"/>
              </a:rPr>
              <a:t>C++, built as an extension of the C language, was designed with classes, making its codes reusable. The C++ programming language supports several operating systems and integrated development environments (IDE). As a beginner who’s looking to build an impressive software application, you may be searching for the best IDE for C++ to easily build and launch your product. </a:t>
            </a:r>
            <a:r>
              <a:rPr lang="en-US" sz="2400" dirty="0" smtClean="0">
                <a:latin typeface="Aparajita" pitchFamily="18" charset="0"/>
                <a:cs typeface="Aparajita" pitchFamily="18" charset="0"/>
              </a:rPr>
              <a:t>Use this guide to find  the best  C++ </a:t>
            </a:r>
            <a:r>
              <a:rPr lang="en-US" sz="2400" dirty="0" smtClean="0">
                <a:latin typeface="Aparajita" pitchFamily="18" charset="0"/>
                <a:cs typeface="Aparajita" pitchFamily="18" charset="0"/>
              </a:rPr>
              <a:t> </a:t>
            </a:r>
            <a:r>
              <a:rPr lang="en-US" sz="2400" dirty="0" smtClean="0">
                <a:latin typeface="Aparajita" pitchFamily="18" charset="0"/>
                <a:cs typeface="Aparajita" pitchFamily="18" charset="0"/>
              </a:rPr>
              <a:t>IDE for beginners.</a:t>
            </a:r>
            <a:endParaRPr lang="en-US" sz="2400" dirty="0">
              <a:latin typeface="Aparajita" pitchFamily="18" charset="0"/>
              <a:cs typeface="Aparajita" pitchFamily="18" charset="0"/>
            </a:endParaRPr>
          </a:p>
        </p:txBody>
      </p:sp>
      <p:sp>
        <p:nvSpPr>
          <p:cNvPr id="6" name="TextBox 5"/>
          <p:cNvSpPr txBox="1"/>
          <p:nvPr/>
        </p:nvSpPr>
        <p:spPr>
          <a:xfrm>
            <a:off x="533400" y="304800"/>
            <a:ext cx="9601200" cy="523220"/>
          </a:xfrm>
          <a:prstGeom prst="rect">
            <a:avLst/>
          </a:prstGeom>
          <a:noFill/>
        </p:spPr>
        <p:txBody>
          <a:bodyPr wrap="square" rtlCol="0">
            <a:spAutoFit/>
          </a:bodyPr>
          <a:lstStyle/>
          <a:p>
            <a:r>
              <a:rPr lang="en-US" sz="2800" dirty="0" smtClean="0">
                <a:solidFill>
                  <a:schemeClr val="accent2">
                    <a:lumMod val="75000"/>
                  </a:schemeClr>
                </a:solidFill>
                <a:latin typeface="Algerian" pitchFamily="82" charset="0"/>
              </a:rPr>
              <a:t>Integrated Programming Language in C++</a:t>
            </a:r>
            <a:endParaRPr lang="en-US" sz="2800" dirty="0">
              <a:solidFill>
                <a:schemeClr val="accent2">
                  <a:lumMod val="75000"/>
                </a:schemeClr>
              </a:solidFill>
              <a:latin typeface="Algerian" pitchFamily="82" charset="0"/>
            </a:endParaRPr>
          </a:p>
        </p:txBody>
      </p:sp>
    </p:spTree>
  </p:cSld>
  <p:clrMapOvr>
    <a:masterClrMapping/>
  </p:clrMapOvr>
  <p:transition>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066800"/>
            <a:ext cx="7772400" cy="5632311"/>
          </a:xfrm>
          <a:prstGeom prst="rect">
            <a:avLst/>
          </a:prstGeom>
        </p:spPr>
        <p:txBody>
          <a:bodyPr wrap="square">
            <a:spAutoFit/>
          </a:bodyPr>
          <a:lstStyle/>
          <a:p>
            <a:r>
              <a:rPr lang="en-US" sz="2400" dirty="0" smtClean="0">
                <a:latin typeface="Aparajita" pitchFamily="18" charset="0"/>
                <a:cs typeface="Aparajita" pitchFamily="18" charset="0"/>
              </a:rPr>
              <a:t>We can clear the console using C++ code. To do this we have to execute some system commands. In Linux systems, the POSIX is used. We can call system() function to execute system command. For clearing the console in Linux, we can use “clear” command</a:t>
            </a:r>
            <a:r>
              <a:rPr lang="en-US" sz="2400" dirty="0" smtClean="0">
                <a:latin typeface="Aparajita" pitchFamily="18" charset="0"/>
                <a:cs typeface="Aparajita" pitchFamily="18" charset="0"/>
              </a:rPr>
              <a:t>.</a:t>
            </a:r>
          </a:p>
          <a:p>
            <a:endParaRPr lang="en-US" sz="2400" dirty="0" smtClean="0">
              <a:latin typeface="Aparajita" pitchFamily="18" charset="0"/>
              <a:cs typeface="Aparajita" pitchFamily="18" charset="0"/>
            </a:endParaRPr>
          </a:p>
          <a:p>
            <a:r>
              <a:rPr lang="en-US" sz="2400" dirty="0" smtClean="0">
                <a:latin typeface="Aparajita" pitchFamily="18" charset="0"/>
                <a:cs typeface="Aparajita" pitchFamily="18" charset="0"/>
              </a:rPr>
              <a:t> This will be passed inside the system() function.</a:t>
            </a:r>
          </a:p>
          <a:p>
            <a:endParaRPr lang="en-US" sz="2400" dirty="0" smtClean="0">
              <a:latin typeface="Aparajita" pitchFamily="18" charset="0"/>
              <a:cs typeface="Aparajita" pitchFamily="18" charset="0"/>
            </a:endParaRPr>
          </a:p>
          <a:p>
            <a:r>
              <a:rPr lang="en-US" sz="2400" dirty="0" smtClean="0">
                <a:latin typeface="Aparajita" pitchFamily="18" charset="0"/>
                <a:cs typeface="Aparajita" pitchFamily="18" charset="0"/>
              </a:rPr>
              <a:t> #include &lt;iostream&gt; </a:t>
            </a:r>
          </a:p>
          <a:p>
            <a:r>
              <a:rPr lang="en-US" sz="2400" dirty="0" smtClean="0">
                <a:latin typeface="Aparajita" pitchFamily="18" charset="0"/>
                <a:cs typeface="Aparajita" pitchFamily="18" charset="0"/>
              </a:rPr>
              <a:t>using namespace std;</a:t>
            </a:r>
          </a:p>
          <a:p>
            <a:r>
              <a:rPr lang="en-US" sz="2400" dirty="0" smtClean="0">
                <a:latin typeface="Aparajita" pitchFamily="18" charset="0"/>
                <a:cs typeface="Aparajita" pitchFamily="18" charset="0"/>
              </a:rPr>
              <a:t> int main () {</a:t>
            </a:r>
          </a:p>
          <a:p>
            <a:r>
              <a:rPr lang="en-US" sz="2400" dirty="0" smtClean="0">
                <a:latin typeface="Aparajita" pitchFamily="18" charset="0"/>
                <a:cs typeface="Aparajita" pitchFamily="18" charset="0"/>
              </a:rPr>
              <a:t>cout &lt;&lt; "Now the screen will be cleared!" &lt;&lt; endl; </a:t>
            </a:r>
          </a:p>
          <a:p>
            <a:r>
              <a:rPr lang="en-US" sz="2400" dirty="0" smtClean="0">
                <a:latin typeface="Aparajita" pitchFamily="18" charset="0"/>
                <a:cs typeface="Aparajita" pitchFamily="18" charset="0"/>
              </a:rPr>
              <a:t>system("clear");    </a:t>
            </a:r>
          </a:p>
          <a:p>
            <a:r>
              <a:rPr lang="en-US" sz="2400" dirty="0" smtClean="0">
                <a:latin typeface="Aparajita" pitchFamily="18" charset="0"/>
                <a:cs typeface="Aparajita" pitchFamily="18" charset="0"/>
              </a:rPr>
              <a:t>cout &lt;&lt; "Empty Screen" &lt;&lt; endl; </a:t>
            </a:r>
          </a:p>
          <a:p>
            <a:r>
              <a:rPr lang="en-US" sz="2400" dirty="0" smtClean="0">
                <a:latin typeface="Aparajita" pitchFamily="18" charset="0"/>
                <a:cs typeface="Aparajita" pitchFamily="18" charset="0"/>
              </a:rPr>
              <a:t>return 0;</a:t>
            </a:r>
          </a:p>
          <a:p>
            <a:r>
              <a:rPr lang="en-US" sz="2400" dirty="0" smtClean="0">
                <a:latin typeface="Aparajita" pitchFamily="18" charset="0"/>
                <a:cs typeface="Aparajita" pitchFamily="18" charset="0"/>
              </a:rPr>
              <a:t> }</a:t>
            </a:r>
            <a:endParaRPr lang="en-US" sz="2400" dirty="0">
              <a:latin typeface="Aparajita" pitchFamily="18" charset="0"/>
              <a:cs typeface="Aparajita" pitchFamily="18" charset="0"/>
            </a:endParaRPr>
          </a:p>
        </p:txBody>
      </p:sp>
      <p:sp>
        <p:nvSpPr>
          <p:cNvPr id="5" name="TextBox 4"/>
          <p:cNvSpPr txBox="1"/>
          <p:nvPr/>
        </p:nvSpPr>
        <p:spPr>
          <a:xfrm>
            <a:off x="1447800" y="304800"/>
            <a:ext cx="7010400" cy="461665"/>
          </a:xfrm>
          <a:prstGeom prst="rect">
            <a:avLst/>
          </a:prstGeom>
          <a:noFill/>
        </p:spPr>
        <p:txBody>
          <a:bodyPr wrap="square" rtlCol="0">
            <a:spAutoFit/>
          </a:bodyPr>
          <a:lstStyle/>
          <a:p>
            <a:r>
              <a:rPr lang="en-US" sz="2400" dirty="0" smtClean="0">
                <a:solidFill>
                  <a:srgbClr val="7030A0"/>
                </a:solidFill>
                <a:latin typeface="Algerian" pitchFamily="82" charset="0"/>
              </a:rPr>
              <a:t>How to clear screen and console in c++</a:t>
            </a:r>
            <a:endParaRPr lang="en-US" sz="2400" dirty="0">
              <a:solidFill>
                <a:srgbClr val="7030A0"/>
              </a:solidFill>
              <a:latin typeface="Algerian" pitchFamily="82" charset="0"/>
            </a:endParaRPr>
          </a:p>
        </p:txBody>
      </p:sp>
    </p:spTree>
  </p:cSld>
  <p:clrMapOvr>
    <a:masterClrMapping/>
  </p:clrMapOvr>
  <p:transition>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524000"/>
            <a:ext cx="7162800" cy="1938992"/>
          </a:xfrm>
          <a:prstGeom prst="rect">
            <a:avLst/>
          </a:prstGeom>
        </p:spPr>
        <p:txBody>
          <a:bodyPr wrap="square">
            <a:spAutoFit/>
          </a:bodyPr>
          <a:lstStyle/>
          <a:p>
            <a:r>
              <a:rPr lang="en-US" sz="2400" dirty="0" smtClean="0">
                <a:latin typeface="Aparajita" pitchFamily="18" charset="0"/>
                <a:cs typeface="Aparajita" pitchFamily="18" charset="0"/>
              </a:rPr>
              <a:t>The C++ goto statement is also known as jump statement. It is used to transfer control to the other part of the program. It unconditionally jumps to the specified label.</a:t>
            </a:r>
          </a:p>
          <a:p>
            <a:r>
              <a:rPr lang="en-US" sz="2400" dirty="0" smtClean="0">
                <a:latin typeface="Aparajita" pitchFamily="18" charset="0"/>
                <a:cs typeface="Aparajita" pitchFamily="18" charset="0"/>
              </a:rPr>
              <a:t>It can be used to transfer control from deeply nested loop or switch case label.</a:t>
            </a:r>
            <a:endParaRPr lang="en-US" sz="2400" dirty="0">
              <a:latin typeface="Aparajita" pitchFamily="18" charset="0"/>
              <a:cs typeface="Aparajita" pitchFamily="18" charset="0"/>
            </a:endParaRPr>
          </a:p>
        </p:txBody>
      </p:sp>
      <p:sp>
        <p:nvSpPr>
          <p:cNvPr id="3" name="TextBox 2"/>
          <p:cNvSpPr txBox="1"/>
          <p:nvPr/>
        </p:nvSpPr>
        <p:spPr>
          <a:xfrm>
            <a:off x="2971800" y="762000"/>
            <a:ext cx="4572000" cy="523220"/>
          </a:xfrm>
          <a:prstGeom prst="rect">
            <a:avLst/>
          </a:prstGeom>
          <a:noFill/>
        </p:spPr>
        <p:txBody>
          <a:bodyPr wrap="square" rtlCol="0">
            <a:spAutoFit/>
          </a:bodyPr>
          <a:lstStyle/>
          <a:p>
            <a:r>
              <a:rPr lang="en-US" sz="2800" dirty="0" smtClean="0">
                <a:solidFill>
                  <a:schemeClr val="accent4">
                    <a:lumMod val="40000"/>
                    <a:lumOff val="60000"/>
                  </a:schemeClr>
                </a:solidFill>
                <a:latin typeface="Algerian" pitchFamily="82" charset="0"/>
              </a:rPr>
              <a:t>Go to statement in C++</a:t>
            </a:r>
            <a:endParaRPr lang="en-US" sz="2800" dirty="0">
              <a:solidFill>
                <a:schemeClr val="accent4">
                  <a:lumMod val="40000"/>
                  <a:lumOff val="60000"/>
                </a:schemeClr>
              </a:solidFill>
              <a:latin typeface="Algerian" pitchFamily="82" charset="0"/>
            </a:endParaRPr>
          </a:p>
        </p:txBody>
      </p:sp>
      <p:sp>
        <p:nvSpPr>
          <p:cNvPr id="4" name="Rectangle 3"/>
          <p:cNvSpPr/>
          <p:nvPr/>
        </p:nvSpPr>
        <p:spPr>
          <a:xfrm>
            <a:off x="1371600" y="3441680"/>
            <a:ext cx="7391400" cy="3416320"/>
          </a:xfrm>
          <a:prstGeom prst="rect">
            <a:avLst/>
          </a:prstGeom>
        </p:spPr>
        <p:txBody>
          <a:bodyPr wrap="square">
            <a:spAutoFit/>
          </a:bodyPr>
          <a:lstStyle/>
          <a:p>
            <a:pPr fontAlgn="base"/>
            <a:r>
              <a:rPr lang="en-US" sz="2400" dirty="0" smtClean="0">
                <a:latin typeface="Aparajita" pitchFamily="18" charset="0"/>
                <a:cs typeface="Aparajita" pitchFamily="18" charset="0"/>
              </a:rPr>
              <a:t>Jump statements are used to manipulate the flow of the program if some conditions are met. It is used to terminate or continue the loop inside a program or to stop the execution of a function.</a:t>
            </a:r>
          </a:p>
          <a:p>
            <a:pPr fontAlgn="base"/>
            <a:r>
              <a:rPr lang="en-US" sz="2400" b="1" dirty="0" smtClean="0">
                <a:latin typeface="Aparajita" pitchFamily="18" charset="0"/>
                <a:cs typeface="Aparajita" pitchFamily="18" charset="0"/>
              </a:rPr>
              <a:t>Types of Jump Statements in C++</a:t>
            </a:r>
          </a:p>
          <a:p>
            <a:pPr fontAlgn="base"/>
            <a:r>
              <a:rPr lang="en-US" sz="2400" dirty="0" smtClean="0">
                <a:latin typeface="Aparajita" pitchFamily="18" charset="0"/>
                <a:cs typeface="Aparajita" pitchFamily="18" charset="0"/>
              </a:rPr>
              <a:t>In C++,  there is four jump statement</a:t>
            </a:r>
          </a:p>
          <a:p>
            <a:pPr fontAlgn="base"/>
            <a:r>
              <a:rPr lang="en-US" sz="2400" dirty="0" smtClean="0">
                <a:latin typeface="Aparajita" pitchFamily="18" charset="0"/>
                <a:cs typeface="Aparajita" pitchFamily="18" charset="0"/>
              </a:rPr>
              <a:t>break</a:t>
            </a:r>
          </a:p>
          <a:p>
            <a:pPr fontAlgn="base"/>
            <a:r>
              <a:rPr lang="en-US" sz="2400" dirty="0" smtClean="0">
                <a:latin typeface="Aparajita" pitchFamily="18" charset="0"/>
                <a:cs typeface="Aparajita" pitchFamily="18" charset="0"/>
              </a:rPr>
              <a:t>continue</a:t>
            </a:r>
          </a:p>
          <a:p>
            <a:pPr fontAlgn="base"/>
            <a:r>
              <a:rPr lang="en-US" sz="2400" dirty="0" smtClean="0">
                <a:latin typeface="Aparajita" pitchFamily="18" charset="0"/>
                <a:cs typeface="Aparajita" pitchFamily="18" charset="0"/>
              </a:rPr>
              <a:t>goto</a:t>
            </a:r>
          </a:p>
          <a:p>
            <a:pPr fontAlgn="base"/>
            <a:r>
              <a:rPr lang="en-US" sz="2400" dirty="0" smtClean="0">
                <a:latin typeface="Aparajita" pitchFamily="18" charset="0"/>
                <a:cs typeface="Aparajita" pitchFamily="18" charset="0"/>
              </a:rPr>
              <a:t>return</a:t>
            </a:r>
            <a:endParaRPr lang="en-US" sz="2400" dirty="0">
              <a:latin typeface="Aparajita" pitchFamily="18" charset="0"/>
              <a:cs typeface="Aparajita" pitchFamily="18" charset="0"/>
            </a:endParaRPr>
          </a:p>
        </p:txBody>
      </p:sp>
    </p:spTree>
  </p:cSld>
  <p:clrMapOvr>
    <a:masterClrMapping/>
  </p:clrMapOvr>
  <p:transition>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1066800"/>
            <a:ext cx="7543800" cy="1938992"/>
          </a:xfrm>
          <a:prstGeom prst="rect">
            <a:avLst/>
          </a:prstGeom>
        </p:spPr>
        <p:txBody>
          <a:bodyPr wrap="square">
            <a:spAutoFit/>
          </a:bodyPr>
          <a:lstStyle/>
          <a:p>
            <a:r>
              <a:rPr lang="en-US" sz="2400" dirty="0" smtClean="0">
                <a:latin typeface="Aparajita" pitchFamily="18" charset="0"/>
                <a:cs typeface="Aparajita" pitchFamily="18" charset="0"/>
              </a:rPr>
              <a:t>A </a:t>
            </a:r>
            <a:r>
              <a:rPr lang="en-US" sz="2400" b="1" dirty="0" smtClean="0">
                <a:latin typeface="Aparajita" pitchFamily="18" charset="0"/>
                <a:cs typeface="Aparajita" pitchFamily="18" charset="0"/>
              </a:rPr>
              <a:t>macro</a:t>
            </a:r>
            <a:r>
              <a:rPr lang="en-US" sz="2400" dirty="0" smtClean="0">
                <a:latin typeface="Aparajita" pitchFamily="18" charset="0"/>
                <a:cs typeface="Aparajita" pitchFamily="18" charset="0"/>
              </a:rPr>
              <a:t> is a piece of code in a program that is replaced by the value of the macro. Macro is defined by </a:t>
            </a:r>
            <a:r>
              <a:rPr lang="en-US" sz="2400" b="1" dirty="0" smtClean="0">
                <a:latin typeface="Aparajita" pitchFamily="18" charset="0"/>
                <a:cs typeface="Aparajita" pitchFamily="18" charset="0"/>
              </a:rPr>
              <a:t>#define</a:t>
            </a:r>
            <a:r>
              <a:rPr lang="en-US" sz="2400" dirty="0" smtClean="0">
                <a:latin typeface="Aparajita" pitchFamily="18" charset="0"/>
                <a:cs typeface="Aparajita" pitchFamily="18" charset="0"/>
              </a:rPr>
              <a:t> directive. Whenever a macro name is encountered by the compiler, it replaces the name with the definition of the macro. Macro definitions need not be terminated by a semi-colon.</a:t>
            </a:r>
            <a:endParaRPr lang="en-US" sz="2400" dirty="0">
              <a:latin typeface="Aparajita" pitchFamily="18" charset="0"/>
              <a:cs typeface="Aparajita" pitchFamily="18" charset="0"/>
            </a:endParaRPr>
          </a:p>
        </p:txBody>
      </p:sp>
      <p:sp>
        <p:nvSpPr>
          <p:cNvPr id="4" name="TextBox 3"/>
          <p:cNvSpPr txBox="1"/>
          <p:nvPr/>
        </p:nvSpPr>
        <p:spPr>
          <a:xfrm>
            <a:off x="2819400" y="381000"/>
            <a:ext cx="4343400" cy="523220"/>
          </a:xfrm>
          <a:prstGeom prst="rect">
            <a:avLst/>
          </a:prstGeom>
          <a:noFill/>
        </p:spPr>
        <p:txBody>
          <a:bodyPr wrap="square" rtlCol="0">
            <a:spAutoFit/>
          </a:bodyPr>
          <a:lstStyle/>
          <a:p>
            <a:r>
              <a:rPr lang="en-US" sz="2800" dirty="0" smtClean="0">
                <a:solidFill>
                  <a:schemeClr val="bg1">
                    <a:lumMod val="50000"/>
                    <a:lumOff val="50000"/>
                  </a:schemeClr>
                </a:solidFill>
                <a:latin typeface="Algerian" pitchFamily="82" charset="0"/>
              </a:rPr>
              <a:t>Micros in c++</a:t>
            </a:r>
            <a:endParaRPr lang="en-US" sz="2800" dirty="0">
              <a:solidFill>
                <a:schemeClr val="bg1">
                  <a:lumMod val="50000"/>
                  <a:lumOff val="50000"/>
                </a:schemeClr>
              </a:solidFill>
              <a:latin typeface="Algerian" pitchFamily="82" charset="0"/>
            </a:endParaRPr>
          </a:p>
        </p:txBody>
      </p:sp>
      <p:sp>
        <p:nvSpPr>
          <p:cNvPr id="5" name="Rectangle 4"/>
          <p:cNvSpPr/>
          <p:nvPr/>
        </p:nvSpPr>
        <p:spPr>
          <a:xfrm>
            <a:off x="762000" y="2743200"/>
            <a:ext cx="7467600" cy="2308324"/>
          </a:xfrm>
          <a:prstGeom prst="rect">
            <a:avLst/>
          </a:prstGeom>
        </p:spPr>
        <p:txBody>
          <a:bodyPr wrap="square">
            <a:spAutoFit/>
          </a:bodyPr>
          <a:lstStyle/>
          <a:p>
            <a:pPr fontAlgn="base"/>
            <a:r>
              <a:rPr lang="en-US" dirty="0" smtClean="0">
                <a:latin typeface="Algerian" pitchFamily="82" charset="0"/>
              </a:rPr>
              <a:t> </a:t>
            </a:r>
          </a:p>
          <a:p>
            <a:pPr fontAlgn="base"/>
            <a:endParaRPr lang="en-US" dirty="0" smtClean="0">
              <a:latin typeface="Algerian" pitchFamily="82" charset="0"/>
            </a:endParaRPr>
          </a:p>
          <a:p>
            <a:pPr fontAlgn="base"/>
            <a:r>
              <a:rPr lang="en-US" sz="2400" b="1" dirty="0" smtClean="0">
                <a:latin typeface="Aparajita" pitchFamily="18" charset="0"/>
                <a:cs typeface="Aparajita" pitchFamily="18" charset="0"/>
              </a:rPr>
              <a:t>1.Object-like Macros-</a:t>
            </a:r>
            <a:r>
              <a:rPr lang="en-US" sz="2400" dirty="0" smtClean="0">
                <a:latin typeface="Aparajita" pitchFamily="18" charset="0"/>
                <a:cs typeface="Aparajita" pitchFamily="18" charset="0"/>
              </a:rPr>
              <a:t> It is called object-like because it looks like an object in code that uses it. It is popularly used to replace a symbolic name with numerical/variable represented as constant.</a:t>
            </a:r>
          </a:p>
          <a:p>
            <a:pPr fontAlgn="base"/>
            <a:endParaRPr lang="en-US" dirty="0" smtClean="0"/>
          </a:p>
          <a:p>
            <a:pPr fontAlgn="base"/>
            <a:endParaRPr lang="en-US" dirty="0"/>
          </a:p>
        </p:txBody>
      </p:sp>
      <p:sp>
        <p:nvSpPr>
          <p:cNvPr id="6" name="TextBox 5"/>
          <p:cNvSpPr txBox="1"/>
          <p:nvPr/>
        </p:nvSpPr>
        <p:spPr>
          <a:xfrm>
            <a:off x="2819400" y="2819400"/>
            <a:ext cx="3352800" cy="461665"/>
          </a:xfrm>
          <a:prstGeom prst="rect">
            <a:avLst/>
          </a:prstGeom>
          <a:noFill/>
        </p:spPr>
        <p:txBody>
          <a:bodyPr wrap="square" rtlCol="0">
            <a:spAutoFit/>
          </a:bodyPr>
          <a:lstStyle/>
          <a:p>
            <a:r>
              <a:rPr lang="en-US" sz="2400" dirty="0" smtClean="0">
                <a:solidFill>
                  <a:schemeClr val="bg1">
                    <a:lumMod val="50000"/>
                    <a:lumOff val="50000"/>
                  </a:schemeClr>
                </a:solidFill>
                <a:latin typeface="Algerian" pitchFamily="82" charset="0"/>
              </a:rPr>
              <a:t>Type of micros</a:t>
            </a:r>
            <a:endParaRPr lang="en-US" sz="2400" dirty="0">
              <a:solidFill>
                <a:schemeClr val="bg1">
                  <a:lumMod val="50000"/>
                  <a:lumOff val="50000"/>
                </a:schemeClr>
              </a:solidFill>
              <a:latin typeface="Algerian" pitchFamily="82" charset="0"/>
            </a:endParaRPr>
          </a:p>
        </p:txBody>
      </p:sp>
      <p:sp>
        <p:nvSpPr>
          <p:cNvPr id="7" name="Rectangle 6"/>
          <p:cNvSpPr/>
          <p:nvPr/>
        </p:nvSpPr>
        <p:spPr>
          <a:xfrm>
            <a:off x="685800" y="4419600"/>
            <a:ext cx="7467600" cy="1477328"/>
          </a:xfrm>
          <a:prstGeom prst="rect">
            <a:avLst/>
          </a:prstGeom>
        </p:spPr>
        <p:txBody>
          <a:bodyPr wrap="square">
            <a:spAutoFit/>
          </a:bodyPr>
          <a:lstStyle/>
          <a:p>
            <a:r>
              <a:rPr lang="en-US" sz="2400" dirty="0" smtClean="0">
                <a:latin typeface="Aparajita" pitchFamily="18" charset="0"/>
                <a:cs typeface="Aparajita" pitchFamily="18" charset="0"/>
              </a:rPr>
              <a:t>2.</a:t>
            </a:r>
            <a:r>
              <a:rPr lang="en-US" sz="2400" b="1" dirty="0" smtClean="0">
                <a:latin typeface="Aparajita" pitchFamily="18" charset="0"/>
                <a:cs typeface="Aparajita" pitchFamily="18" charset="0"/>
              </a:rPr>
              <a:t> Chain Macros:</a:t>
            </a:r>
            <a:r>
              <a:rPr lang="en-US" sz="2400" dirty="0" smtClean="0">
                <a:latin typeface="Aparajita" pitchFamily="18" charset="0"/>
                <a:cs typeface="Aparajita" pitchFamily="18" charset="0"/>
              </a:rPr>
              <a:t> Macros inside macros are termed as chain macros. In chain macros first of all parent macro is expanded then the child macro is expanded. </a:t>
            </a:r>
          </a:p>
          <a:p>
            <a:endParaRPr lang="en-US" dirty="0"/>
          </a:p>
        </p:txBody>
      </p:sp>
      <p:sp>
        <p:nvSpPr>
          <p:cNvPr id="8" name="Rectangle 7"/>
          <p:cNvSpPr/>
          <p:nvPr/>
        </p:nvSpPr>
        <p:spPr>
          <a:xfrm>
            <a:off x="609600" y="5486400"/>
            <a:ext cx="7467600" cy="830997"/>
          </a:xfrm>
          <a:prstGeom prst="rect">
            <a:avLst/>
          </a:prstGeom>
        </p:spPr>
        <p:txBody>
          <a:bodyPr wrap="square">
            <a:spAutoFit/>
          </a:bodyPr>
          <a:lstStyle/>
          <a:p>
            <a:r>
              <a:rPr lang="en-US" sz="2400" dirty="0" smtClean="0">
                <a:latin typeface="Aparajita" pitchFamily="18" charset="0"/>
                <a:cs typeface="Aparajita" pitchFamily="18" charset="0"/>
              </a:rPr>
              <a:t> 3.</a:t>
            </a:r>
            <a:r>
              <a:rPr lang="en-US" sz="2400" b="1" dirty="0" smtClean="0">
                <a:latin typeface="Aparajita" pitchFamily="18" charset="0"/>
                <a:cs typeface="Aparajita" pitchFamily="18" charset="0"/>
              </a:rPr>
              <a:t> Multi-line Macros:</a:t>
            </a:r>
            <a:r>
              <a:rPr lang="en-US" sz="2400" dirty="0" smtClean="0">
                <a:latin typeface="Aparajita" pitchFamily="18" charset="0"/>
                <a:cs typeface="Aparajita" pitchFamily="18" charset="0"/>
              </a:rPr>
              <a:t> An object-like macro could have a multi-line. So to create a multi-line macro you have to use backslash-newline. </a:t>
            </a:r>
            <a:endParaRPr lang="en-US" sz="2400" dirty="0">
              <a:latin typeface="Aparajita" pitchFamily="18" charset="0"/>
              <a:cs typeface="Aparajita" pitchFamily="18" charset="0"/>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6019800" cy="1143000"/>
          </a:xfrm>
        </p:spPr>
        <p:txBody>
          <a:bodyPr/>
          <a:lstStyle/>
          <a:p>
            <a:pPr algn="ctr"/>
            <a:r>
              <a:rPr lang="en-US" sz="5400" dirty="0" smtClean="0">
                <a:solidFill>
                  <a:schemeClr val="accent3">
                    <a:lumMod val="60000"/>
                    <a:lumOff val="40000"/>
                  </a:schemeClr>
                </a:solidFill>
                <a:latin typeface="Algerian" pitchFamily="82" charset="0"/>
              </a:rPr>
              <a:t>Syntax of C++</a:t>
            </a:r>
            <a:endParaRPr lang="en-US" sz="5400" dirty="0">
              <a:solidFill>
                <a:schemeClr val="accent3">
                  <a:lumMod val="60000"/>
                  <a:lumOff val="40000"/>
                </a:schemeClr>
              </a:solidFill>
              <a:latin typeface="Algerian" pitchFamily="82" charset="0"/>
            </a:endParaRPr>
          </a:p>
        </p:txBody>
      </p:sp>
      <p:sp>
        <p:nvSpPr>
          <p:cNvPr id="3" name="Content Placeholder 2"/>
          <p:cNvSpPr>
            <a:spLocks noGrp="1"/>
          </p:cNvSpPr>
          <p:nvPr>
            <p:ph idx="1"/>
          </p:nvPr>
        </p:nvSpPr>
        <p:spPr>
          <a:xfrm>
            <a:off x="914400" y="1371600"/>
            <a:ext cx="7772400" cy="4572000"/>
          </a:xfrm>
        </p:spPr>
        <p:txBody>
          <a:bodyPr/>
          <a:lstStyle/>
          <a:p>
            <a:r>
              <a:rPr lang="en-US" sz="3200" dirty="0" smtClean="0">
                <a:latin typeface="Aparajita" pitchFamily="18" charset="0"/>
                <a:cs typeface="Aparajita" pitchFamily="18" charset="0"/>
              </a:rPr>
              <a:t>Formally, the  term  syntax  means  an  approved  set  of pre defined  protocols  or  rules that  we  need  to follow   while  working  in  a  programming  language ,C++  has  its  own  unique  syntax.</a:t>
            </a:r>
          </a:p>
          <a:p>
            <a:pPr>
              <a:buNone/>
            </a:pPr>
            <a:r>
              <a:rPr lang="en-US" dirty="0" smtClean="0"/>
              <a:t>  </a:t>
            </a:r>
            <a:endParaRPr lang="en-US" dirty="0"/>
          </a:p>
        </p:txBody>
      </p:sp>
      <p:graphicFrame>
        <p:nvGraphicFramePr>
          <p:cNvPr id="8" name="Diagram 7"/>
          <p:cNvGraphicFramePr/>
          <p:nvPr/>
        </p:nvGraphicFramePr>
        <p:xfrm>
          <a:off x="1143000" y="3429000"/>
          <a:ext cx="7848600" cy="258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38200"/>
            <a:ext cx="8153400" cy="5693866"/>
          </a:xfrm>
          <a:prstGeom prst="rect">
            <a:avLst/>
          </a:prstGeom>
        </p:spPr>
        <p:txBody>
          <a:bodyPr wrap="square">
            <a:spAutoFit/>
          </a:bodyPr>
          <a:lstStyle/>
          <a:p>
            <a:pPr fontAlgn="base"/>
            <a:r>
              <a:rPr lang="en-US" sz="2800" dirty="0" smtClean="0">
                <a:latin typeface="Aparajita" pitchFamily="18" charset="0"/>
                <a:cs typeface="Aparajita" pitchFamily="18" charset="0"/>
              </a:rPr>
              <a:t>C++, a union is a user-defined datatype in which we can define members of different types of data types just like structures.</a:t>
            </a:r>
          </a:p>
          <a:p>
            <a:pPr fontAlgn="base"/>
            <a:r>
              <a:rPr lang="en-US" sz="2800" dirty="0" smtClean="0">
                <a:latin typeface="Aparajita" pitchFamily="18" charset="0"/>
                <a:cs typeface="Aparajita" pitchFamily="18" charset="0"/>
              </a:rPr>
              <a:t> But one thing that makes it different from structures is that the member variables in a union share the same memory location, unlike a structure that allocates memory separately for each member variable. </a:t>
            </a:r>
          </a:p>
          <a:p>
            <a:pPr fontAlgn="base"/>
            <a:r>
              <a:rPr lang="en-US" sz="2800" dirty="0" smtClean="0">
                <a:latin typeface="Aparajita" pitchFamily="18" charset="0"/>
                <a:cs typeface="Aparajita" pitchFamily="18" charset="0"/>
              </a:rPr>
              <a:t>The size of the union is equal to the size of the largest data type.</a:t>
            </a:r>
          </a:p>
          <a:p>
            <a:pPr fontAlgn="base"/>
            <a:endParaRPr lang="en-US" sz="2800" dirty="0" smtClean="0">
              <a:latin typeface="Aparajita" pitchFamily="18" charset="0"/>
              <a:cs typeface="Aparajita" pitchFamily="18" charset="0"/>
            </a:endParaRPr>
          </a:p>
          <a:p>
            <a:pPr fontAlgn="base"/>
            <a:r>
              <a:rPr lang="en-US" sz="2800" dirty="0" smtClean="0">
                <a:latin typeface="Aparajita" pitchFamily="18" charset="0"/>
                <a:cs typeface="Aparajita" pitchFamily="18" charset="0"/>
              </a:rPr>
              <a:t>Memory space can be used by one member variable at one point in time, which means if we assign value to one member variable, it will automatically deallocate the other member variable stored in the memory which will lead to loss of data.</a:t>
            </a:r>
          </a:p>
          <a:p>
            <a:pPr fontAlgn="base"/>
            <a:endParaRPr lang="en-US" sz="2800" b="1" dirty="0">
              <a:latin typeface="Aparajita" pitchFamily="18" charset="0"/>
              <a:cs typeface="Aparajita" pitchFamily="18" charset="0"/>
            </a:endParaRPr>
          </a:p>
        </p:txBody>
      </p:sp>
      <p:sp>
        <p:nvSpPr>
          <p:cNvPr id="3" name="TextBox 2"/>
          <p:cNvSpPr txBox="1"/>
          <p:nvPr/>
        </p:nvSpPr>
        <p:spPr>
          <a:xfrm>
            <a:off x="2895600" y="152400"/>
            <a:ext cx="4114800" cy="523220"/>
          </a:xfrm>
          <a:prstGeom prst="rect">
            <a:avLst/>
          </a:prstGeom>
          <a:noFill/>
        </p:spPr>
        <p:txBody>
          <a:bodyPr wrap="square" rtlCol="0">
            <a:spAutoFit/>
          </a:bodyPr>
          <a:lstStyle/>
          <a:p>
            <a:r>
              <a:rPr lang="en-US" sz="2800" dirty="0" smtClean="0">
                <a:solidFill>
                  <a:schemeClr val="tx2">
                    <a:lumMod val="50000"/>
                  </a:schemeClr>
                </a:solidFill>
                <a:latin typeface="Algerian" pitchFamily="82" charset="0"/>
              </a:rPr>
              <a:t>Union in C++</a:t>
            </a:r>
            <a:endParaRPr lang="en-US" sz="2800" dirty="0">
              <a:solidFill>
                <a:schemeClr val="tx2">
                  <a:lumMod val="50000"/>
                </a:schemeClr>
              </a:solidFill>
              <a:latin typeface="Algerian" pitchFamily="82" charset="0"/>
            </a:endParaRPr>
          </a:p>
        </p:txBody>
      </p:sp>
    </p:spTree>
  </p:cSld>
  <p:clrMapOvr>
    <a:masterClrMapping/>
  </p:clrMapOvr>
  <p:transition>
    <p:dissolv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1676400"/>
            <a:ext cx="5943600" cy="1107996"/>
          </a:xfrm>
          <a:prstGeom prst="rect">
            <a:avLst/>
          </a:prstGeom>
          <a:noFill/>
        </p:spPr>
        <p:txBody>
          <a:bodyPr wrap="square" rtlCol="0">
            <a:spAutoFit/>
          </a:bodyPr>
          <a:lstStyle/>
          <a:p>
            <a:r>
              <a:rPr lang="en-US" sz="6600" dirty="0" smtClean="0">
                <a:solidFill>
                  <a:srgbClr val="00B050"/>
                </a:solidFill>
                <a:latin typeface="Algerian" pitchFamily="82" charset="0"/>
              </a:rPr>
              <a:t> Thank   you</a:t>
            </a:r>
            <a:endParaRPr lang="en-US" sz="6600" dirty="0">
              <a:solidFill>
                <a:srgbClr val="00B050"/>
              </a:solidFill>
              <a:latin typeface="Algerian" pitchFamily="82" charset="0"/>
            </a:endParaRPr>
          </a:p>
        </p:txBody>
      </p:sp>
      <p:sp>
        <p:nvSpPr>
          <p:cNvPr id="3" name="Smiley Face 2"/>
          <p:cNvSpPr/>
          <p:nvPr/>
        </p:nvSpPr>
        <p:spPr>
          <a:xfrm>
            <a:off x="3657600" y="3200400"/>
            <a:ext cx="1828800" cy="1524000"/>
          </a:xfrm>
          <a:prstGeom prst="smileyFac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81000"/>
            <a:ext cx="8991600" cy="769441"/>
          </a:xfrm>
          <a:prstGeom prst="rect">
            <a:avLst/>
          </a:prstGeom>
          <a:noFill/>
        </p:spPr>
        <p:txBody>
          <a:bodyPr wrap="square" rtlCol="0">
            <a:spAutoFit/>
          </a:bodyPr>
          <a:lstStyle/>
          <a:p>
            <a:r>
              <a:rPr lang="en-US" sz="4400" dirty="0" smtClean="0">
                <a:solidFill>
                  <a:schemeClr val="accent2">
                    <a:lumMod val="50000"/>
                  </a:schemeClr>
                </a:solidFill>
                <a:latin typeface="Algerian" pitchFamily="82" charset="0"/>
              </a:rPr>
              <a:t>Advantage  of C++ language</a:t>
            </a:r>
            <a:endParaRPr lang="en-US" sz="4400" dirty="0">
              <a:solidFill>
                <a:schemeClr val="accent2">
                  <a:lumMod val="50000"/>
                </a:schemeClr>
              </a:solidFill>
              <a:latin typeface="Algerian" pitchFamily="82" charset="0"/>
            </a:endParaRPr>
          </a:p>
        </p:txBody>
      </p:sp>
      <p:sp>
        <p:nvSpPr>
          <p:cNvPr id="3" name="TextBox 2"/>
          <p:cNvSpPr txBox="1"/>
          <p:nvPr/>
        </p:nvSpPr>
        <p:spPr>
          <a:xfrm>
            <a:off x="457200" y="1164134"/>
            <a:ext cx="7620000" cy="5693866"/>
          </a:xfrm>
          <a:prstGeom prst="rect">
            <a:avLst/>
          </a:prstGeom>
          <a:noFill/>
        </p:spPr>
        <p:txBody>
          <a:bodyPr wrap="square" rtlCol="0">
            <a:spAutoFit/>
          </a:bodyPr>
          <a:lstStyle/>
          <a:p>
            <a:pPr marL="342900" indent="-342900">
              <a:buFont typeface="+mj-lt"/>
              <a:buAutoNum type="arabicPeriod"/>
            </a:pPr>
            <a:r>
              <a:rPr lang="en-US" sz="2800" dirty="0" smtClean="0">
                <a:latin typeface="Aparajita" pitchFamily="18" charset="0"/>
                <a:cs typeface="Aparajita" pitchFamily="18" charset="0"/>
              </a:rPr>
              <a:t>C++ has main focus is an object and manipulations around these object.</a:t>
            </a:r>
          </a:p>
          <a:p>
            <a:pPr marL="342900" indent="-342900">
              <a:buFont typeface="+mj-lt"/>
              <a:buAutoNum type="arabicPeriod"/>
            </a:pPr>
            <a:r>
              <a:rPr lang="en-US" sz="2800" dirty="0" smtClean="0">
                <a:latin typeface="Aparajita" pitchFamily="18" charset="0"/>
                <a:cs typeface="Aparajita" pitchFamily="18" charset="0"/>
              </a:rPr>
              <a:t>The compilation and execution time of a C++ program is much faster than most general purpose progarmming language.</a:t>
            </a:r>
          </a:p>
          <a:p>
            <a:pPr marL="342900" indent="-342900">
              <a:buFont typeface="+mj-lt"/>
              <a:buAutoNum type="arabicPeriod"/>
            </a:pPr>
            <a:r>
              <a:rPr lang="en-US" sz="2800" dirty="0" smtClean="0">
                <a:latin typeface="Aparajita" pitchFamily="18" charset="0"/>
                <a:cs typeface="Aparajita" pitchFamily="18" charset="0"/>
              </a:rPr>
              <a:t>Unlike other programming language where no compilation is required,every C++ code has to be first complied to a low level language and then executed.</a:t>
            </a:r>
          </a:p>
          <a:p>
            <a:pPr marL="342900" indent="-342900">
              <a:buFont typeface="+mj-lt"/>
              <a:buAutoNum type="arabicPeriod"/>
            </a:pPr>
            <a:r>
              <a:rPr lang="en-US" sz="2800" dirty="0" smtClean="0">
                <a:latin typeface="Aparajita" pitchFamily="18" charset="0"/>
                <a:cs typeface="Aparajita" pitchFamily="18" charset="0"/>
              </a:rPr>
              <a:t>C++ also supports pointers which are often not available in other programming languages.</a:t>
            </a:r>
          </a:p>
          <a:p>
            <a:pPr marL="342900" indent="-342900">
              <a:buFont typeface="+mj-lt"/>
              <a:buAutoNum type="arabicPeriod"/>
            </a:pPr>
            <a:r>
              <a:rPr lang="en-US" sz="2800" dirty="0" smtClean="0">
                <a:latin typeface="Aparajita" pitchFamily="18" charset="0"/>
                <a:cs typeface="Aparajita" pitchFamily="18" charset="0"/>
              </a:rPr>
              <a:t>The C++ Standard Template Library </a:t>
            </a:r>
            <a:br>
              <a:rPr lang="en-US" sz="2800" dirty="0" smtClean="0">
                <a:latin typeface="Aparajita" pitchFamily="18" charset="0"/>
                <a:cs typeface="Aparajita" pitchFamily="18" charset="0"/>
              </a:rPr>
            </a:br>
            <a:r>
              <a:rPr lang="en-US" sz="2800" dirty="0" smtClean="0">
                <a:latin typeface="Aparajita" pitchFamily="18" charset="0"/>
                <a:cs typeface="Aparajita" pitchFamily="18" charset="0"/>
              </a:rPr>
              <a:t>(STL) has many function available to help write code quickly.</a:t>
            </a:r>
            <a:endParaRPr lang="en-US" sz="2800" dirty="0">
              <a:latin typeface="Aparajita" pitchFamily="18" charset="0"/>
              <a:cs typeface="Aparajita" pitchFamily="18" charset="0"/>
            </a:endParaRP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52400"/>
            <a:ext cx="8839200" cy="1446550"/>
          </a:xfrm>
          <a:prstGeom prst="rect">
            <a:avLst/>
          </a:prstGeom>
          <a:noFill/>
        </p:spPr>
        <p:txBody>
          <a:bodyPr wrap="square" rtlCol="0">
            <a:spAutoFit/>
          </a:bodyPr>
          <a:lstStyle/>
          <a:p>
            <a:r>
              <a:rPr lang="en-US" sz="4400" dirty="0" smtClean="0">
                <a:solidFill>
                  <a:srgbClr val="FFFF00"/>
                </a:solidFill>
                <a:latin typeface="Algerian" pitchFamily="82" charset="0"/>
              </a:rPr>
              <a:t>Disadvantage of  C++ Language</a:t>
            </a:r>
            <a:endParaRPr lang="en-US" sz="4400" dirty="0">
              <a:solidFill>
                <a:srgbClr val="FFFF00"/>
              </a:solidFill>
              <a:latin typeface="Algerian" pitchFamily="82" charset="0"/>
            </a:endParaRPr>
          </a:p>
        </p:txBody>
      </p:sp>
      <p:sp>
        <p:nvSpPr>
          <p:cNvPr id="4" name="TextBox 3"/>
          <p:cNvSpPr txBox="1"/>
          <p:nvPr/>
        </p:nvSpPr>
        <p:spPr>
          <a:xfrm>
            <a:off x="381000" y="2514600"/>
            <a:ext cx="7924800" cy="3785652"/>
          </a:xfrm>
          <a:prstGeom prst="rect">
            <a:avLst/>
          </a:prstGeom>
          <a:noFill/>
        </p:spPr>
        <p:txBody>
          <a:bodyPr wrap="square" rtlCol="0">
            <a:spAutoFit/>
          </a:bodyPr>
          <a:lstStyle/>
          <a:p>
            <a:pPr marL="342900" indent="-342900">
              <a:buAutoNum type="arabicPeriod"/>
            </a:pPr>
            <a:r>
              <a:rPr lang="en-US" sz="2400" dirty="0" smtClean="0">
                <a:latin typeface="Aparajita" pitchFamily="18" charset="0"/>
                <a:cs typeface="Aparajita" pitchFamily="18" charset="0"/>
              </a:rPr>
              <a:t>It is used for platform specific applications commonly.</a:t>
            </a:r>
          </a:p>
          <a:p>
            <a:pPr marL="342900" indent="-342900">
              <a:buAutoNum type="arabicPeriod"/>
            </a:pPr>
            <a:r>
              <a:rPr lang="en-US" sz="2400" dirty="0" smtClean="0">
                <a:latin typeface="Aparajita" pitchFamily="18" charset="0"/>
                <a:cs typeface="Aparajita" pitchFamily="18" charset="0"/>
              </a:rPr>
              <a:t>C++ program are often heavy if its not careful</a:t>
            </a:r>
          </a:p>
          <a:p>
            <a:pPr marL="342900" indent="-342900">
              <a:buAutoNum type="arabicPeriod"/>
            </a:pPr>
            <a:r>
              <a:rPr lang="en-US" sz="2400" dirty="0" smtClean="0">
                <a:latin typeface="Aparajita" pitchFamily="18" charset="0"/>
                <a:cs typeface="Aparajita" pitchFamily="18" charset="0"/>
              </a:rPr>
              <a:t>C++ allows classes and thus the function with an equivalent name</a:t>
            </a:r>
          </a:p>
          <a:p>
            <a:pPr marL="342900" indent="-342900">
              <a:buAutoNum type="arabicPeriod"/>
            </a:pPr>
            <a:r>
              <a:rPr lang="en-US" sz="2400" dirty="0" smtClean="0">
                <a:latin typeface="Aparajita" pitchFamily="18" charset="0"/>
                <a:cs typeface="Aparajita" pitchFamily="18" charset="0"/>
              </a:rPr>
              <a:t>C++ is a complex and powerful language that can take time to learn and master,espically for beginners who are new to programming.</a:t>
            </a:r>
          </a:p>
          <a:p>
            <a:pPr marL="342900" indent="-342900">
              <a:buAutoNum type="arabicPeriod"/>
            </a:pPr>
            <a:r>
              <a:rPr lang="en-US" sz="2400" dirty="0" smtClean="0">
                <a:latin typeface="Aparajita" pitchFamily="18" charset="0"/>
                <a:cs typeface="Aparajita" pitchFamily="18" charset="0"/>
              </a:rPr>
              <a:t>C++ is a low level language and it can be more difficult to maintain</a:t>
            </a:r>
          </a:p>
          <a:p>
            <a:pPr marL="342900" indent="-342900">
              <a:buAutoNum type="arabicPeriod"/>
            </a:pPr>
            <a:r>
              <a:rPr lang="en-US" sz="2400" dirty="0" smtClean="0">
                <a:latin typeface="Aparajita" pitchFamily="18" charset="0"/>
                <a:cs typeface="Aparajita" pitchFamily="18" charset="0"/>
              </a:rPr>
              <a:t>C++ may be a less impressive programming language but saves the memory</a:t>
            </a:r>
          </a:p>
          <a:p>
            <a:pPr marL="342900" indent="-342900">
              <a:buAutoNum type="arabicPeriod"/>
            </a:pPr>
            <a:r>
              <a:rPr lang="en-US" sz="2400" dirty="0" smtClean="0">
                <a:latin typeface="Aparajita" pitchFamily="18" charset="0"/>
                <a:cs typeface="Aparajita" pitchFamily="18" charset="0"/>
              </a:rPr>
              <a:t>C++ is an object-oriented programming language.</a:t>
            </a:r>
          </a:p>
          <a:p>
            <a:pPr marL="342900" indent="-342900"/>
            <a:endParaRPr lang="en-US" sz="2400" dirty="0">
              <a:latin typeface="Aparajita" pitchFamily="18" charset="0"/>
              <a:cs typeface="Aparajita" pitchFamily="18" charset="0"/>
            </a:endParaRP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10058400" cy="923330"/>
          </a:xfrm>
          <a:prstGeom prst="rect">
            <a:avLst/>
          </a:prstGeom>
          <a:noFill/>
        </p:spPr>
        <p:txBody>
          <a:bodyPr wrap="square" rtlCol="0">
            <a:spAutoFit/>
          </a:bodyPr>
          <a:lstStyle/>
          <a:p>
            <a:r>
              <a:rPr lang="en-US" sz="5400" dirty="0" smtClean="0">
                <a:solidFill>
                  <a:schemeClr val="accent2">
                    <a:lumMod val="40000"/>
                    <a:lumOff val="60000"/>
                  </a:schemeClr>
                </a:solidFill>
                <a:latin typeface="Algerian" pitchFamily="82" charset="0"/>
              </a:rPr>
              <a:t>Uses of C++ languages</a:t>
            </a:r>
            <a:endParaRPr lang="en-US" sz="5400" dirty="0">
              <a:solidFill>
                <a:schemeClr val="accent2">
                  <a:lumMod val="40000"/>
                  <a:lumOff val="60000"/>
                </a:schemeClr>
              </a:solidFill>
              <a:latin typeface="Algerian" pitchFamily="82" charset="0"/>
            </a:endParaRPr>
          </a:p>
        </p:txBody>
      </p:sp>
      <p:sp>
        <p:nvSpPr>
          <p:cNvPr id="3" name="TextBox 2"/>
          <p:cNvSpPr txBox="1"/>
          <p:nvPr/>
        </p:nvSpPr>
        <p:spPr>
          <a:xfrm>
            <a:off x="762000" y="1828800"/>
            <a:ext cx="8153400" cy="4832092"/>
          </a:xfrm>
          <a:prstGeom prst="rect">
            <a:avLst/>
          </a:prstGeom>
          <a:noFill/>
        </p:spPr>
        <p:txBody>
          <a:bodyPr wrap="square" rtlCol="0">
            <a:spAutoFit/>
          </a:bodyPr>
          <a:lstStyle/>
          <a:p>
            <a:pPr marL="342900" indent="-342900">
              <a:buFont typeface="+mj-lt"/>
              <a:buAutoNum type="arabicPeriod"/>
            </a:pPr>
            <a:r>
              <a:rPr lang="en-US" sz="2800" dirty="0" smtClean="0">
                <a:latin typeface="Aparajita" pitchFamily="18" charset="0"/>
                <a:cs typeface="Aparajita" pitchFamily="18" charset="0"/>
              </a:rPr>
              <a:t>C++ is  a faster and strongly typed programming language which makes it and ideal choice for developing programming languages.</a:t>
            </a:r>
          </a:p>
          <a:p>
            <a:pPr marL="342900" indent="-342900">
              <a:buFont typeface="+mj-lt"/>
              <a:buAutoNum type="arabicPeriod"/>
            </a:pPr>
            <a:r>
              <a:rPr lang="en-US" sz="2800" dirty="0" smtClean="0">
                <a:latin typeface="Aparajita" pitchFamily="18" charset="0"/>
                <a:cs typeface="Aparajita" pitchFamily="18" charset="0"/>
              </a:rPr>
              <a:t>It can easily manipulate resources and can override the complexities  of 3D games and multiplayer networking.</a:t>
            </a:r>
          </a:p>
          <a:p>
            <a:pPr marL="342900" indent="-342900">
              <a:buFont typeface="+mj-lt"/>
              <a:buAutoNum type="arabicPeriod"/>
            </a:pPr>
            <a:r>
              <a:rPr lang="en-US" sz="2800" dirty="0" smtClean="0">
                <a:latin typeface="Aparajita" pitchFamily="18" charset="0"/>
                <a:cs typeface="Aparajita" pitchFamily="18" charset="0"/>
              </a:rPr>
              <a:t>C++ is also used to develop GUI based and desktop application.</a:t>
            </a:r>
          </a:p>
          <a:p>
            <a:pPr marL="342900" indent="-342900">
              <a:buFont typeface="+mj-lt"/>
              <a:buAutoNum type="arabicPeriod"/>
            </a:pPr>
            <a:r>
              <a:rPr lang="en-US" sz="2800" dirty="0" smtClean="0">
                <a:latin typeface="Aparajita" pitchFamily="18" charset="0"/>
                <a:cs typeface="Aparajita" pitchFamily="18" charset="0"/>
              </a:rPr>
              <a:t>Web browsers need to be fast in execution as people do not like to wait for their web pages to be loaded.</a:t>
            </a:r>
          </a:p>
          <a:p>
            <a:pPr marL="342900" indent="-342900">
              <a:buFont typeface="+mj-lt"/>
              <a:buAutoNum type="arabicPeriod"/>
            </a:pPr>
            <a:r>
              <a:rPr lang="en-US" sz="2800" dirty="0" smtClean="0">
                <a:latin typeface="Aparajita" pitchFamily="18" charset="0"/>
                <a:cs typeface="Aparajita" pitchFamily="18" charset="0"/>
              </a:rPr>
              <a:t>C++ is also used to write data base management system software.</a:t>
            </a:r>
          </a:p>
          <a:p>
            <a:pPr marL="342900" indent="-342900">
              <a:buFont typeface="+mj-lt"/>
              <a:buAutoNum type="arabicPeriod"/>
            </a:pPr>
            <a:r>
              <a:rPr lang="en-US" sz="2800" dirty="0" smtClean="0">
                <a:latin typeface="Aparajita" pitchFamily="18" charset="0"/>
                <a:cs typeface="Aparajita" pitchFamily="18" charset="0"/>
              </a:rPr>
              <a:t>C++ is the core programming language used by most of the labraries.</a:t>
            </a:r>
          </a:p>
          <a:p>
            <a:pPr marL="342900" indent="-342900">
              <a:buFont typeface="+mj-lt"/>
              <a:buAutoNum type="arabicPeriod"/>
            </a:pPr>
            <a:endParaRPr lang="en-US" sz="2800" dirty="0">
              <a:latin typeface="Aparajita" pitchFamily="18" charset="0"/>
              <a:cs typeface="Aparajita" pitchFamily="18" charset="0"/>
            </a:endParaRP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304800"/>
            <a:ext cx="4038600" cy="923330"/>
          </a:xfrm>
          <a:prstGeom prst="rect">
            <a:avLst/>
          </a:prstGeom>
          <a:noFill/>
        </p:spPr>
        <p:txBody>
          <a:bodyPr wrap="square" rtlCol="0">
            <a:spAutoFit/>
          </a:bodyPr>
          <a:lstStyle/>
          <a:p>
            <a:r>
              <a:rPr lang="en-US" sz="5400" dirty="0" smtClean="0">
                <a:solidFill>
                  <a:srgbClr val="FF0000"/>
                </a:solidFill>
                <a:latin typeface="Algerian" pitchFamily="82" charset="0"/>
              </a:rPr>
              <a:t>Token</a:t>
            </a:r>
            <a:endParaRPr lang="en-US" sz="5400" dirty="0">
              <a:solidFill>
                <a:srgbClr val="FF0000"/>
              </a:solidFill>
              <a:latin typeface="Algerian" pitchFamily="82" charset="0"/>
            </a:endParaRPr>
          </a:p>
        </p:txBody>
      </p:sp>
      <p:sp>
        <p:nvSpPr>
          <p:cNvPr id="4" name="TextBox 3"/>
          <p:cNvSpPr txBox="1"/>
          <p:nvPr/>
        </p:nvSpPr>
        <p:spPr>
          <a:xfrm>
            <a:off x="838200" y="1371600"/>
            <a:ext cx="7467600" cy="2246769"/>
          </a:xfrm>
          <a:prstGeom prst="rect">
            <a:avLst/>
          </a:prstGeom>
          <a:noFill/>
        </p:spPr>
        <p:txBody>
          <a:bodyPr wrap="square" rtlCol="0">
            <a:spAutoFit/>
          </a:bodyPr>
          <a:lstStyle/>
          <a:p>
            <a:r>
              <a:rPr lang="en-US" sz="2800" dirty="0" smtClean="0">
                <a:latin typeface="Aparajita" pitchFamily="18" charset="0"/>
                <a:cs typeface="Aparajita" pitchFamily="18" charset="0"/>
              </a:rPr>
              <a:t>When  the  compiler  is  processing  the  source  code  of  a  C++  program,each  group  of  characters  separate  by  white  space  is  called  a  token.Tokens  are  the  smallest  individuals  units  in  a  program.A  C++  program  is  written  using  tokens.It  has  the  following  tokens are:-</a:t>
            </a:r>
            <a:endParaRPr lang="en-US" sz="2800" dirty="0">
              <a:latin typeface="Aparajita" pitchFamily="18" charset="0"/>
              <a:cs typeface="Aparajita" pitchFamily="18" charset="0"/>
            </a:endParaRPr>
          </a:p>
        </p:txBody>
      </p:sp>
      <p:sp>
        <p:nvSpPr>
          <p:cNvPr id="5" name="TextBox 4"/>
          <p:cNvSpPr txBox="1"/>
          <p:nvPr/>
        </p:nvSpPr>
        <p:spPr>
          <a:xfrm>
            <a:off x="914400" y="3733800"/>
            <a:ext cx="6019800" cy="2246769"/>
          </a:xfrm>
          <a:prstGeom prst="rect">
            <a:avLst/>
          </a:prstGeom>
          <a:noFill/>
        </p:spPr>
        <p:txBody>
          <a:bodyPr wrap="square" rtlCol="0">
            <a:spAutoFit/>
          </a:bodyPr>
          <a:lstStyle/>
          <a:p>
            <a:pPr marL="342900" indent="-342900">
              <a:buFont typeface="+mj-lt"/>
              <a:buAutoNum type="arabicPeriod"/>
            </a:pPr>
            <a:r>
              <a:rPr lang="en-US" sz="2800" dirty="0" smtClean="0">
                <a:latin typeface="Aparajita" pitchFamily="18" charset="0"/>
                <a:cs typeface="Aparajita" pitchFamily="18" charset="0"/>
              </a:rPr>
              <a:t>Identifiers</a:t>
            </a:r>
          </a:p>
          <a:p>
            <a:pPr marL="342900" indent="-342900">
              <a:buFont typeface="+mj-lt"/>
              <a:buAutoNum type="arabicPeriod"/>
            </a:pPr>
            <a:r>
              <a:rPr lang="en-US" sz="2800" dirty="0" smtClean="0">
                <a:latin typeface="Aparajita" pitchFamily="18" charset="0"/>
                <a:cs typeface="Aparajita" pitchFamily="18" charset="0"/>
              </a:rPr>
              <a:t>Constants</a:t>
            </a:r>
          </a:p>
          <a:p>
            <a:pPr marL="342900" indent="-342900">
              <a:buFont typeface="+mj-lt"/>
              <a:buAutoNum type="arabicPeriod"/>
            </a:pPr>
            <a:r>
              <a:rPr lang="en-US" sz="2800" dirty="0" smtClean="0">
                <a:latin typeface="Aparajita" pitchFamily="18" charset="0"/>
                <a:cs typeface="Aparajita" pitchFamily="18" charset="0"/>
              </a:rPr>
              <a:t>Keywords</a:t>
            </a:r>
          </a:p>
          <a:p>
            <a:pPr marL="342900" indent="-342900">
              <a:buFont typeface="+mj-lt"/>
              <a:buAutoNum type="arabicPeriod"/>
            </a:pPr>
            <a:r>
              <a:rPr lang="en-US" sz="2800" dirty="0" smtClean="0">
                <a:latin typeface="Aparajita" pitchFamily="18" charset="0"/>
                <a:cs typeface="Aparajita" pitchFamily="18" charset="0"/>
              </a:rPr>
              <a:t>Strings </a:t>
            </a:r>
          </a:p>
          <a:p>
            <a:pPr marL="342900" indent="-342900">
              <a:buFont typeface="+mj-lt"/>
              <a:buAutoNum type="arabicPeriod"/>
            </a:pPr>
            <a:r>
              <a:rPr lang="en-US" sz="2800" dirty="0" smtClean="0">
                <a:latin typeface="Aparajita" pitchFamily="18" charset="0"/>
                <a:cs typeface="Aparajita" pitchFamily="18" charset="0"/>
              </a:rPr>
              <a:t>operators</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304800" y="1447800"/>
          <a:ext cx="86106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1877</TotalTime>
  <Words>3143</Words>
  <Application>Microsoft Office PowerPoint</Application>
  <PresentationFormat>On-screen Show (4:3)</PresentationFormat>
  <Paragraphs>331</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Metro</vt:lpstr>
      <vt:lpstr>Slide 1</vt:lpstr>
      <vt:lpstr>Slide 2</vt:lpstr>
      <vt:lpstr>Slide 3</vt:lpstr>
      <vt:lpstr>Syntax of C++</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Gehu</dc:creator>
  <cp:lastModifiedBy>mirror</cp:lastModifiedBy>
  <cp:revision>143</cp:revision>
  <dcterms:created xsi:type="dcterms:W3CDTF">2023-11-02T09:43:13Z</dcterms:created>
  <dcterms:modified xsi:type="dcterms:W3CDTF">2023-11-14T02:57:35Z</dcterms:modified>
</cp:coreProperties>
</file>