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2" d="100"/>
          <a:sy n="52" d="100"/>
        </p:scale>
        <p:origin x="2664"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8" name="Title 1"/>
          <p:cNvSpPr>
            <a:spLocks noGrp="1"/>
          </p:cNvSpPr>
          <p:nvPr>
            <p:ph type="ctrTitle"/>
          </p:nvPr>
        </p:nvSpPr>
        <p:spPr>
          <a:xfrm>
            <a:off x="857250" y="1621191"/>
            <a:ext cx="5143500" cy="3448756"/>
          </a:xfrm>
        </p:spPr>
        <p:txBody>
          <a:bodyPr anchor="b"/>
          <a:lstStyle>
            <a:lvl1pPr algn="ctr">
              <a:defRPr sz="3375"/>
            </a:lvl1pPr>
          </a:lstStyle>
          <a:p>
            <a:r>
              <a:rPr lang="en-US"/>
              <a:t>Click to edit Master title style</a:t>
            </a:r>
            <a:endParaRPr lang="en-IN"/>
          </a:p>
        </p:txBody>
      </p:sp>
      <p:sp>
        <p:nvSpPr>
          <p:cNvPr id="1048599" name="Subtitle 2"/>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IN"/>
          </a:p>
        </p:txBody>
      </p:sp>
      <p:sp>
        <p:nvSpPr>
          <p:cNvPr id="1048600" name="Date Placeholder 3"/>
          <p:cNvSpPr>
            <a:spLocks noGrp="1"/>
          </p:cNvSpPr>
          <p:nvPr>
            <p:ph type="dt" sz="half" idx="10"/>
          </p:nvPr>
        </p:nvSpPr>
        <p:spPr/>
        <p:txBody>
          <a:bodyPr/>
          <a:lstStyle/>
          <a:p>
            <a:fld id="{B61BEF0D-F0BB-DE4B-95CE-6DB70DBA9567}" type="datetimeFigureOut">
              <a:rPr lang="en-US" smtClean="0"/>
              <a:t>10/29/2023</a:t>
            </a:fld>
            <a:endParaRPr lang="en-US" dirty="0"/>
          </a:p>
        </p:txBody>
      </p:sp>
      <p:sp>
        <p:nvSpPr>
          <p:cNvPr id="1048601" name="Footer Placeholder 4"/>
          <p:cNvSpPr>
            <a:spLocks noGrp="1"/>
          </p:cNvSpPr>
          <p:nvPr>
            <p:ph type="ftr" sz="quarter" idx="11"/>
          </p:nvPr>
        </p:nvSpPr>
        <p:spPr/>
        <p:txBody>
          <a:bodyPr/>
          <a:lstStyle/>
          <a:p>
            <a:endParaRPr lang="en-US" dirty="0"/>
          </a:p>
        </p:txBody>
      </p:sp>
      <p:sp>
        <p:nvSpPr>
          <p:cNvPr id="1048602"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t>Click to edit Master title style</a:t>
            </a:r>
            <a:endParaRPr lang="en-IN"/>
          </a:p>
        </p:txBody>
      </p:sp>
      <p:sp>
        <p:nvSpPr>
          <p:cNvPr id="1048638"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9" name="Date Placeholder 3"/>
          <p:cNvSpPr>
            <a:spLocks noGrp="1"/>
          </p:cNvSpPr>
          <p:nvPr>
            <p:ph type="dt" sz="half" idx="10"/>
          </p:nvPr>
        </p:nvSpPr>
        <p:spPr/>
        <p:txBody>
          <a:bodyPr/>
          <a:lstStyle/>
          <a:p>
            <a:fld id="{B61BEF0D-F0BB-DE4B-95CE-6DB70DBA9567}" type="datetimeFigureOut">
              <a:rPr lang="en-US" smtClean="0"/>
              <a:t>10/29/2023</a:t>
            </a:fld>
            <a:endParaRPr lang="en-US" dirty="0"/>
          </a:p>
        </p:txBody>
      </p:sp>
      <p:sp>
        <p:nvSpPr>
          <p:cNvPr id="1048640" name="Footer Placeholder 4"/>
          <p:cNvSpPr>
            <a:spLocks noGrp="1"/>
          </p:cNvSpPr>
          <p:nvPr>
            <p:ph type="ftr" sz="quarter" idx="11"/>
          </p:nvPr>
        </p:nvSpPr>
        <p:spPr/>
        <p:txBody>
          <a:bodyPr/>
          <a:lstStyle/>
          <a:p>
            <a:endParaRPr lang="en-US" dirty="0"/>
          </a:p>
        </p:txBody>
      </p:sp>
      <p:sp>
        <p:nvSpPr>
          <p:cNvPr id="1048641"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6" name="Vertical Title 1"/>
          <p:cNvSpPr>
            <a:spLocks noGrp="1"/>
          </p:cNvSpPr>
          <p:nvPr>
            <p:ph type="title" orient="vert"/>
          </p:nvPr>
        </p:nvSpPr>
        <p:spPr>
          <a:xfrm>
            <a:off x="4907756" y="527403"/>
            <a:ext cx="1478756" cy="8394877"/>
          </a:xfrm>
        </p:spPr>
        <p:txBody>
          <a:bodyPr vert="eaVert"/>
          <a:lstStyle/>
          <a:p>
            <a:r>
              <a:rPr lang="en-US"/>
              <a:t>Click to edit Master title style</a:t>
            </a:r>
            <a:endParaRPr lang="en-IN"/>
          </a:p>
        </p:txBody>
      </p:sp>
      <p:sp>
        <p:nvSpPr>
          <p:cNvPr id="1048627" name="Vertical Text Placeholder 2"/>
          <p:cNvSpPr>
            <a:spLocks noGrp="1"/>
          </p:cNvSpPr>
          <p:nvPr>
            <p:ph type="body" orient="vert" idx="1"/>
          </p:nvPr>
        </p:nvSpPr>
        <p:spPr>
          <a:xfrm>
            <a:off x="471487"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8" name="Date Placeholder 3"/>
          <p:cNvSpPr>
            <a:spLocks noGrp="1"/>
          </p:cNvSpPr>
          <p:nvPr>
            <p:ph type="dt" sz="half" idx="10"/>
          </p:nvPr>
        </p:nvSpPr>
        <p:spPr/>
        <p:txBody>
          <a:bodyPr/>
          <a:lstStyle/>
          <a:p>
            <a:fld id="{B61BEF0D-F0BB-DE4B-95CE-6DB70DBA9567}" type="datetimeFigureOut">
              <a:rPr lang="en-US" smtClean="0"/>
              <a:t>10/29/2023</a:t>
            </a:fld>
            <a:endParaRPr lang="en-US" dirty="0"/>
          </a:p>
        </p:txBody>
      </p:sp>
      <p:sp>
        <p:nvSpPr>
          <p:cNvPr id="1048629" name="Footer Placeholder 4"/>
          <p:cNvSpPr>
            <a:spLocks noGrp="1"/>
          </p:cNvSpPr>
          <p:nvPr>
            <p:ph type="ftr" sz="quarter" idx="11"/>
          </p:nvPr>
        </p:nvSpPr>
        <p:spPr/>
        <p:txBody>
          <a:bodyPr/>
          <a:lstStyle/>
          <a:p>
            <a:endParaRPr lang="en-US" dirty="0"/>
          </a:p>
        </p:txBody>
      </p:sp>
      <p:sp>
        <p:nvSpPr>
          <p:cNvPr id="1048630"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a:t>Click to edit Master title style</a:t>
            </a:r>
            <a:endParaRPr lang="en-IN"/>
          </a:p>
        </p:txBody>
      </p:sp>
      <p:sp>
        <p:nvSpPr>
          <p:cNvPr id="104859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4" name="Date Placeholder 3"/>
          <p:cNvSpPr>
            <a:spLocks noGrp="1"/>
          </p:cNvSpPr>
          <p:nvPr>
            <p:ph type="dt" sz="half" idx="10"/>
          </p:nvPr>
        </p:nvSpPr>
        <p:spPr/>
        <p:txBody>
          <a:bodyPr/>
          <a:lstStyle/>
          <a:p>
            <a:fld id="{B61BEF0D-F0BB-DE4B-95CE-6DB70DBA9567}" type="datetimeFigureOut">
              <a:rPr lang="en-US" smtClean="0"/>
              <a:t>10/29/2023</a:t>
            </a:fld>
            <a:endParaRPr lang="en-US" dirty="0"/>
          </a:p>
        </p:txBody>
      </p:sp>
      <p:sp>
        <p:nvSpPr>
          <p:cNvPr id="1048595" name="Footer Placeholder 4"/>
          <p:cNvSpPr>
            <a:spLocks noGrp="1"/>
          </p:cNvSpPr>
          <p:nvPr>
            <p:ph type="ftr" sz="quarter" idx="11"/>
          </p:nvPr>
        </p:nvSpPr>
        <p:spPr/>
        <p:txBody>
          <a:bodyPr/>
          <a:lstStyle/>
          <a:p>
            <a:endParaRPr lang="en-US" dirty="0"/>
          </a:p>
        </p:txBody>
      </p:sp>
      <p:sp>
        <p:nvSpPr>
          <p:cNvPr id="104859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2" name="Title 1"/>
          <p:cNvSpPr>
            <a:spLocks noGrp="1"/>
          </p:cNvSpPr>
          <p:nvPr>
            <p:ph type="title"/>
          </p:nvPr>
        </p:nvSpPr>
        <p:spPr>
          <a:xfrm>
            <a:off x="467916" y="2469622"/>
            <a:ext cx="5915025" cy="4120620"/>
          </a:xfrm>
        </p:spPr>
        <p:txBody>
          <a:bodyPr anchor="b"/>
          <a:lstStyle>
            <a:lvl1pPr>
              <a:defRPr sz="3375"/>
            </a:lvl1pPr>
          </a:lstStyle>
          <a:p>
            <a:r>
              <a:rPr lang="en-US"/>
              <a:t>Click to edit Master title style</a:t>
            </a:r>
            <a:endParaRPr lang="en-IN"/>
          </a:p>
        </p:txBody>
      </p:sp>
      <p:sp>
        <p:nvSpPr>
          <p:cNvPr id="1048643" name="Text Placeholder 2"/>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Edit Master text styles</a:t>
            </a:r>
          </a:p>
        </p:txBody>
      </p:sp>
      <p:sp>
        <p:nvSpPr>
          <p:cNvPr id="1048644" name="Date Placeholder 3"/>
          <p:cNvSpPr>
            <a:spLocks noGrp="1"/>
          </p:cNvSpPr>
          <p:nvPr>
            <p:ph type="dt" sz="half" idx="10"/>
          </p:nvPr>
        </p:nvSpPr>
        <p:spPr/>
        <p:txBody>
          <a:bodyPr/>
          <a:lstStyle/>
          <a:p>
            <a:fld id="{B61BEF0D-F0BB-DE4B-95CE-6DB70DBA9567}" type="datetimeFigureOut">
              <a:rPr lang="en-US" smtClean="0"/>
              <a:t>10/29/2023</a:t>
            </a:fld>
            <a:endParaRPr lang="en-US" dirty="0"/>
          </a:p>
        </p:txBody>
      </p:sp>
      <p:sp>
        <p:nvSpPr>
          <p:cNvPr id="1048645" name="Footer Placeholder 4"/>
          <p:cNvSpPr>
            <a:spLocks noGrp="1"/>
          </p:cNvSpPr>
          <p:nvPr>
            <p:ph type="ftr" sz="quarter" idx="11"/>
          </p:nvPr>
        </p:nvSpPr>
        <p:spPr/>
        <p:txBody>
          <a:bodyPr/>
          <a:lstStyle/>
          <a:p>
            <a:endParaRPr lang="en-US" dirty="0"/>
          </a:p>
        </p:txBody>
      </p:sp>
      <p:sp>
        <p:nvSpPr>
          <p:cNvPr id="104864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US"/>
              <a:t>Click to edit Master title style</a:t>
            </a:r>
            <a:endParaRPr lang="en-IN"/>
          </a:p>
        </p:txBody>
      </p:sp>
      <p:sp>
        <p:nvSpPr>
          <p:cNvPr id="1048648"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9"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Date Placeholder 4"/>
          <p:cNvSpPr>
            <a:spLocks noGrp="1"/>
          </p:cNvSpPr>
          <p:nvPr>
            <p:ph type="dt" sz="half" idx="10"/>
          </p:nvPr>
        </p:nvSpPr>
        <p:spPr/>
        <p:txBody>
          <a:bodyPr/>
          <a:lstStyle/>
          <a:p>
            <a:fld id="{B61BEF0D-F0BB-DE4B-95CE-6DB70DBA9567}" type="datetimeFigureOut">
              <a:rPr lang="en-US" smtClean="0"/>
              <a:t>10/29/2023</a:t>
            </a:fld>
            <a:endParaRPr lang="en-US" dirty="0"/>
          </a:p>
        </p:txBody>
      </p:sp>
      <p:sp>
        <p:nvSpPr>
          <p:cNvPr id="1048651" name="Footer Placeholder 5"/>
          <p:cNvSpPr>
            <a:spLocks noGrp="1"/>
          </p:cNvSpPr>
          <p:nvPr>
            <p:ph type="ftr" sz="quarter" idx="11"/>
          </p:nvPr>
        </p:nvSpPr>
        <p:spPr/>
        <p:txBody>
          <a:bodyPr/>
          <a:lstStyle/>
          <a:p>
            <a:endParaRPr lang="en-US" dirty="0"/>
          </a:p>
        </p:txBody>
      </p:sp>
      <p:sp>
        <p:nvSpPr>
          <p:cNvPr id="1048652"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3" name="Title 1"/>
          <p:cNvSpPr>
            <a:spLocks noGrp="1"/>
          </p:cNvSpPr>
          <p:nvPr>
            <p:ph type="title"/>
          </p:nvPr>
        </p:nvSpPr>
        <p:spPr>
          <a:xfrm>
            <a:off x="472381" y="527404"/>
            <a:ext cx="5915025" cy="1914702"/>
          </a:xfrm>
        </p:spPr>
        <p:txBody>
          <a:bodyPr/>
          <a:lstStyle/>
          <a:p>
            <a:r>
              <a:rPr lang="en-US"/>
              <a:t>Click to edit Master title style</a:t>
            </a:r>
            <a:endParaRPr lang="en-IN"/>
          </a:p>
        </p:txBody>
      </p:sp>
      <p:sp>
        <p:nvSpPr>
          <p:cNvPr id="1048654" name="Text Placeholder 2"/>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048655"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6" name="Text Placeholder 4"/>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048657"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8" name="Date Placeholder 6"/>
          <p:cNvSpPr>
            <a:spLocks noGrp="1"/>
          </p:cNvSpPr>
          <p:nvPr>
            <p:ph type="dt" sz="half" idx="10"/>
          </p:nvPr>
        </p:nvSpPr>
        <p:spPr/>
        <p:txBody>
          <a:bodyPr/>
          <a:lstStyle/>
          <a:p>
            <a:fld id="{B61BEF0D-F0BB-DE4B-95CE-6DB70DBA9567}" type="datetimeFigureOut">
              <a:rPr lang="en-US" smtClean="0"/>
              <a:t>10/29/2023</a:t>
            </a:fld>
            <a:endParaRPr lang="en-US" dirty="0"/>
          </a:p>
        </p:txBody>
      </p:sp>
      <p:sp>
        <p:nvSpPr>
          <p:cNvPr id="1048659" name="Footer Placeholder 7"/>
          <p:cNvSpPr>
            <a:spLocks noGrp="1"/>
          </p:cNvSpPr>
          <p:nvPr>
            <p:ph type="ftr" sz="quarter" idx="11"/>
          </p:nvPr>
        </p:nvSpPr>
        <p:spPr/>
        <p:txBody>
          <a:bodyPr/>
          <a:lstStyle/>
          <a:p>
            <a:endParaRPr lang="en-US" dirty="0"/>
          </a:p>
        </p:txBody>
      </p:sp>
      <p:sp>
        <p:nvSpPr>
          <p:cNvPr id="1048660"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endParaRPr lang="en-IN"/>
          </a:p>
        </p:txBody>
      </p:sp>
      <p:sp>
        <p:nvSpPr>
          <p:cNvPr id="1048623" name="Date Placeholder 2"/>
          <p:cNvSpPr>
            <a:spLocks noGrp="1"/>
          </p:cNvSpPr>
          <p:nvPr>
            <p:ph type="dt" sz="half" idx="10"/>
          </p:nvPr>
        </p:nvSpPr>
        <p:spPr/>
        <p:txBody>
          <a:bodyPr/>
          <a:lstStyle/>
          <a:p>
            <a:fld id="{B61BEF0D-F0BB-DE4B-95CE-6DB70DBA9567}" type="datetimeFigureOut">
              <a:rPr lang="en-US" smtClean="0"/>
              <a:t>10/29/2023</a:t>
            </a:fld>
            <a:endParaRPr lang="en-US" dirty="0"/>
          </a:p>
        </p:txBody>
      </p:sp>
      <p:sp>
        <p:nvSpPr>
          <p:cNvPr id="1048624" name="Footer Placeholder 3"/>
          <p:cNvSpPr>
            <a:spLocks noGrp="1"/>
          </p:cNvSpPr>
          <p:nvPr>
            <p:ph type="ftr" sz="quarter" idx="11"/>
          </p:nvPr>
        </p:nvSpPr>
        <p:spPr/>
        <p:txBody>
          <a:bodyPr/>
          <a:lstStyle/>
          <a:p>
            <a:endParaRPr lang="en-US" dirty="0"/>
          </a:p>
        </p:txBody>
      </p:sp>
      <p:sp>
        <p:nvSpPr>
          <p:cNvPr id="104862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B61BEF0D-F0BB-DE4B-95CE-6DB70DBA9567}" type="datetimeFigureOut">
              <a:rPr lang="en-US" smtClean="0"/>
              <a:t>10/29/2023</a:t>
            </a:fld>
            <a:endParaRPr lang="en-US" dirty="0"/>
          </a:p>
        </p:txBody>
      </p:sp>
      <p:sp>
        <p:nvSpPr>
          <p:cNvPr id="1048582" name="Footer Placeholder 2"/>
          <p:cNvSpPr>
            <a:spLocks noGrp="1"/>
          </p:cNvSpPr>
          <p:nvPr>
            <p:ph type="ftr" sz="quarter" idx="11"/>
          </p:nvPr>
        </p:nvSpPr>
        <p:spPr/>
        <p:txBody>
          <a:bodyPr/>
          <a:lstStyle/>
          <a:p>
            <a:endParaRPr lang="en-US" dirty="0"/>
          </a:p>
        </p:txBody>
      </p:sp>
      <p:sp>
        <p:nvSpPr>
          <p:cNvPr id="1048583"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Title 1"/>
          <p:cNvSpPr>
            <a:spLocks noGrp="1"/>
          </p:cNvSpPr>
          <p:nvPr>
            <p:ph type="title"/>
          </p:nvPr>
        </p:nvSpPr>
        <p:spPr>
          <a:xfrm>
            <a:off x="472381" y="660400"/>
            <a:ext cx="2211883" cy="2311400"/>
          </a:xfrm>
        </p:spPr>
        <p:txBody>
          <a:bodyPr anchor="b"/>
          <a:lstStyle>
            <a:lvl1pPr>
              <a:defRPr sz="1800"/>
            </a:lvl1pPr>
          </a:lstStyle>
          <a:p>
            <a:r>
              <a:rPr lang="en-US"/>
              <a:t>Click to edit Master title style</a:t>
            </a:r>
            <a:endParaRPr lang="en-IN"/>
          </a:p>
        </p:txBody>
      </p:sp>
      <p:sp>
        <p:nvSpPr>
          <p:cNvPr id="1048662" name="Content Placeholder 2"/>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3" name="Text Placeholder 3"/>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1048664" name="Date Placeholder 4"/>
          <p:cNvSpPr>
            <a:spLocks noGrp="1"/>
          </p:cNvSpPr>
          <p:nvPr>
            <p:ph type="dt" sz="half" idx="10"/>
          </p:nvPr>
        </p:nvSpPr>
        <p:spPr/>
        <p:txBody>
          <a:bodyPr/>
          <a:lstStyle/>
          <a:p>
            <a:fld id="{B61BEF0D-F0BB-DE4B-95CE-6DB70DBA9567}" type="datetimeFigureOut">
              <a:rPr lang="en-US" smtClean="0"/>
              <a:t>10/29/2023</a:t>
            </a:fld>
            <a:endParaRPr lang="en-US" dirty="0"/>
          </a:p>
        </p:txBody>
      </p:sp>
      <p:sp>
        <p:nvSpPr>
          <p:cNvPr id="1048665" name="Footer Placeholder 5"/>
          <p:cNvSpPr>
            <a:spLocks noGrp="1"/>
          </p:cNvSpPr>
          <p:nvPr>
            <p:ph type="ftr" sz="quarter" idx="11"/>
          </p:nvPr>
        </p:nvSpPr>
        <p:spPr/>
        <p:txBody>
          <a:bodyPr/>
          <a:lstStyle/>
          <a:p>
            <a:endParaRPr lang="en-US" dirty="0"/>
          </a:p>
        </p:txBody>
      </p:sp>
      <p:sp>
        <p:nvSpPr>
          <p:cNvPr id="104866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1" name="Title 1"/>
          <p:cNvSpPr>
            <a:spLocks noGrp="1"/>
          </p:cNvSpPr>
          <p:nvPr>
            <p:ph type="title"/>
          </p:nvPr>
        </p:nvSpPr>
        <p:spPr>
          <a:xfrm>
            <a:off x="472381" y="660400"/>
            <a:ext cx="2211883" cy="2311400"/>
          </a:xfrm>
        </p:spPr>
        <p:txBody>
          <a:bodyPr anchor="b"/>
          <a:lstStyle>
            <a:lvl1pPr>
              <a:defRPr sz="1800"/>
            </a:lvl1pPr>
          </a:lstStyle>
          <a:p>
            <a:r>
              <a:rPr lang="en-US"/>
              <a:t>Click to edit Master title style</a:t>
            </a:r>
            <a:endParaRPr lang="en-IN"/>
          </a:p>
        </p:txBody>
      </p:sp>
      <p:sp>
        <p:nvSpPr>
          <p:cNvPr id="1048632" name="Picture Placeholder 2"/>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IN"/>
          </a:p>
        </p:txBody>
      </p:sp>
      <p:sp>
        <p:nvSpPr>
          <p:cNvPr id="1048633" name="Text Placeholder 3"/>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p:txBody>
      </p:sp>
      <p:sp>
        <p:nvSpPr>
          <p:cNvPr id="1048634" name="Date Placeholder 4"/>
          <p:cNvSpPr>
            <a:spLocks noGrp="1"/>
          </p:cNvSpPr>
          <p:nvPr>
            <p:ph type="dt" sz="half" idx="10"/>
          </p:nvPr>
        </p:nvSpPr>
        <p:spPr/>
        <p:txBody>
          <a:bodyPr/>
          <a:lstStyle/>
          <a:p>
            <a:fld id="{B61BEF0D-F0BB-DE4B-95CE-6DB70DBA9567}" type="datetimeFigureOut">
              <a:rPr lang="en-US" smtClean="0"/>
              <a:t>10/29/2023</a:t>
            </a:fld>
            <a:endParaRPr lang="en-US" dirty="0"/>
          </a:p>
        </p:txBody>
      </p:sp>
      <p:sp>
        <p:nvSpPr>
          <p:cNvPr id="1048635" name="Footer Placeholder 5"/>
          <p:cNvSpPr>
            <a:spLocks noGrp="1"/>
          </p:cNvSpPr>
          <p:nvPr>
            <p:ph type="ftr" sz="quarter" idx="11"/>
          </p:nvPr>
        </p:nvSpPr>
        <p:spPr/>
        <p:txBody>
          <a:bodyPr/>
          <a:lstStyle/>
          <a:p>
            <a:endParaRPr lang="en-US" dirty="0"/>
          </a:p>
        </p:txBody>
      </p:sp>
      <p:sp>
        <p:nvSpPr>
          <p:cNvPr id="104863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B61BEF0D-F0BB-DE4B-95CE-6DB70DBA9567}" type="datetimeFigureOut">
              <a:rPr lang="en-US" smtClean="0"/>
              <a:t>10/29/2023</a:t>
            </a:fld>
            <a:endParaRPr lang="en-US" dirty="0"/>
          </a:p>
        </p:txBody>
      </p:sp>
      <p:sp>
        <p:nvSpPr>
          <p:cNvPr id="1048579" name="Footer Placeholder 4"/>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hyperlink" Target="https://www.geeksforgeeks.org/how-to-add-a-hyperlink-in-ms-word/" TargetMode="Externa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hyperlink" Target="https://support.microsoft.com/en-us/office/add-a-chart-to-your-document-in-word-ff48e3eb-5e04-4368-a39e-20df7c798932%23:~:text=To%20create%20a%20simple%20chart%20from%20scratch%20in,arrange%20the%20chart%20and%20text%20in%20your%20document." TargetMode="Externa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hyperlink" Target="https://erinwrightwriting.com/columns-in-microsoft-word/" TargetMode="Externa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hyperlink" Target="https://pdf.wondershare.com/word/create-a-form-in-word.html%23:~:text=How%20to%20Create%20a%20Form%20in%20Word%201,Step%206:%20Include%20Protection%20to%20Your%20Form%20" TargetMode="Externa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hyperlink" Target="https://www.wikihow.com/Make-Business-Cards-in-Microsoft-Word%23:~:text=How%20to%20Create%20a%20Business%20Card%20on%20Word,the%20format%20of%20any%20elements.%20...%20See%20More." TargetMode="External" /><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hyperlink" Target="https://support.microsoft.com/en-us/office/create-an-organization-chart-in-office-by-using-smartart-9b51f667-11b7-4971-a757-a08a36684ee6" TargetMode="Externa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hyperlink" Target="https://www.wikihow.com/Create-an-Index-in-Word" TargetMode="Externa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3"/>
          <p:cNvPicPr>
            <a:picLocks noChangeAspect="1"/>
          </p:cNvPicPr>
          <p:nvPr/>
        </p:nvPicPr>
        <p:blipFill>
          <a:blip r:embed="rId2"/>
          <a:stretch>
            <a:fillRect/>
          </a:stretch>
        </p:blipFill>
        <p:spPr>
          <a:xfrm>
            <a:off x="1686344" y="101600"/>
            <a:ext cx="4968671" cy="1684166"/>
          </a:xfrm>
          <a:prstGeom prst="rect">
            <a:avLst/>
          </a:prstGeom>
        </p:spPr>
      </p:pic>
      <p:pic>
        <p:nvPicPr>
          <p:cNvPr id="2097153" name="Picture 4"/>
          <p:cNvPicPr>
            <a:picLocks noChangeAspect="1"/>
          </p:cNvPicPr>
          <p:nvPr/>
        </p:nvPicPr>
        <p:blipFill>
          <a:blip r:embed="rId3"/>
          <a:stretch>
            <a:fillRect/>
          </a:stretch>
        </p:blipFill>
        <p:spPr>
          <a:xfrm>
            <a:off x="223521" y="247574"/>
            <a:ext cx="1544320" cy="1538192"/>
          </a:xfrm>
          <a:prstGeom prst="rect">
            <a:avLst/>
          </a:prstGeom>
        </p:spPr>
      </p:pic>
      <p:sp>
        <p:nvSpPr>
          <p:cNvPr id="1048584" name="TextBox 5"/>
          <p:cNvSpPr txBox="1"/>
          <p:nvPr/>
        </p:nvSpPr>
        <p:spPr>
          <a:xfrm>
            <a:off x="581891" y="2743200"/>
            <a:ext cx="6073124" cy="2339340"/>
          </a:xfrm>
          <a:prstGeom prst="rect">
            <a:avLst/>
          </a:prstGeom>
          <a:noFill/>
        </p:spPr>
        <p:txBody>
          <a:bodyPr wrap="square" rtlCol="0">
            <a:spAutoFit/>
          </a:bodyPr>
          <a:lstStyle/>
          <a:p>
            <a:r>
              <a:rPr lang="en-IN" sz="3200" b="1" dirty="0">
                <a:latin typeface="Arial Rounded MT Bold" panose="020F0704030504030204" pitchFamily="34" charset="0"/>
              </a:rPr>
              <a:t>              Practical File</a:t>
            </a:r>
            <a:r>
              <a:rPr lang="en-IN" sz="2000" b="1" dirty="0">
                <a:latin typeface="Arial Rounded MT Bold" panose="020F0704030504030204" pitchFamily="34" charset="0"/>
              </a:rPr>
              <a:t>   </a:t>
            </a:r>
          </a:p>
          <a:p>
            <a:r>
              <a:rPr lang="en-IN" sz="1600" b="1" dirty="0">
                <a:latin typeface="Arial Rounded MT Bold" panose="020F0704030504030204" pitchFamily="34" charset="0"/>
              </a:rPr>
              <a:t>DIGITAL PRODUCTIVITY AND MODERN  WORKSPACES</a:t>
            </a:r>
          </a:p>
          <a:p>
            <a:r>
              <a:rPr lang="en-IN" sz="2000" b="1" dirty="0">
                <a:latin typeface="Arial Rounded MT Bold" panose="020F0704030504030204" pitchFamily="34" charset="0"/>
              </a:rPr>
              <a:t>                           (PBC 102)</a:t>
            </a:r>
          </a:p>
          <a:p>
            <a:endParaRPr lang="en-IN" sz="2000" b="1" dirty="0">
              <a:latin typeface="Arial Rounded MT Bold" panose="020F0704030504030204" pitchFamily="34" charset="0"/>
            </a:endParaRPr>
          </a:p>
          <a:p>
            <a:r>
              <a:rPr lang="en-IN" sz="2000" b="1" dirty="0">
                <a:latin typeface="Arial Rounded MT Bold" panose="020F0704030504030204" pitchFamily="34" charset="0"/>
              </a:rPr>
              <a:t>                     BCA First Semester</a:t>
            </a:r>
          </a:p>
          <a:p>
            <a:r>
              <a:rPr lang="en-IN" sz="2000" b="1" dirty="0">
                <a:latin typeface="Arial Rounded MT Bold" panose="020F0704030504030204" pitchFamily="34" charset="0"/>
              </a:rPr>
              <a:t>                     Session  2023-2026</a:t>
            </a:r>
          </a:p>
          <a:p>
            <a:endParaRPr lang="en-IN" sz="2000" dirty="0"/>
          </a:p>
        </p:txBody>
      </p:sp>
      <p:sp>
        <p:nvSpPr>
          <p:cNvPr id="1048585" name="TextBox 6"/>
          <p:cNvSpPr txBox="1"/>
          <p:nvPr/>
        </p:nvSpPr>
        <p:spPr>
          <a:xfrm>
            <a:off x="223521" y="7406640"/>
            <a:ext cx="2936239" cy="2593340"/>
          </a:xfrm>
          <a:prstGeom prst="rect">
            <a:avLst/>
          </a:prstGeom>
          <a:noFill/>
        </p:spPr>
        <p:txBody>
          <a:bodyPr wrap="square" rtlCol="0">
            <a:spAutoFit/>
          </a:bodyPr>
          <a:lstStyle/>
          <a:p>
            <a:r>
              <a:rPr lang="en-IN" sz="2400" b="1" dirty="0"/>
              <a:t>Submitted to:</a:t>
            </a:r>
          </a:p>
          <a:p>
            <a:r>
              <a:rPr lang="en-IN" sz="2400" b="1" dirty="0" err="1"/>
              <a:t>Mr.Janmejay</a:t>
            </a:r>
            <a:r>
              <a:rPr lang="en-IN" sz="2400" b="1" dirty="0"/>
              <a:t> pant</a:t>
            </a:r>
          </a:p>
          <a:p>
            <a:r>
              <a:rPr lang="en-IN" sz="2000" dirty="0"/>
              <a:t>Assistant Professor</a:t>
            </a:r>
          </a:p>
          <a:p>
            <a:r>
              <a:rPr lang="en-IN" sz="2000" dirty="0"/>
              <a:t>School of Computing</a:t>
            </a:r>
          </a:p>
          <a:p>
            <a:r>
              <a:rPr lang="en-IN" sz="2000" dirty="0"/>
              <a:t>Graphic Era Hill University</a:t>
            </a:r>
          </a:p>
          <a:p>
            <a:r>
              <a:rPr lang="en-IN" sz="2000" dirty="0"/>
              <a:t>Bhimtal Campus</a:t>
            </a:r>
          </a:p>
          <a:p>
            <a:endParaRPr lang="en-IN" dirty="0"/>
          </a:p>
        </p:txBody>
      </p:sp>
      <p:sp>
        <p:nvSpPr>
          <p:cNvPr id="1048586" name="TextBox 7"/>
          <p:cNvSpPr txBox="1"/>
          <p:nvPr/>
        </p:nvSpPr>
        <p:spPr>
          <a:xfrm>
            <a:off x="3970020" y="7406640"/>
            <a:ext cx="2887980" cy="1602740"/>
          </a:xfrm>
          <a:prstGeom prst="rect">
            <a:avLst/>
          </a:prstGeom>
          <a:noFill/>
        </p:spPr>
        <p:txBody>
          <a:bodyPr wrap="square" rtlCol="0">
            <a:spAutoFit/>
          </a:bodyPr>
          <a:lstStyle/>
          <a:p>
            <a:r>
              <a:rPr lang="en-IN" sz="2400" b="1" dirty="0"/>
              <a:t>Submitted by:</a:t>
            </a:r>
          </a:p>
          <a:p>
            <a:r>
              <a:rPr lang="en-IN" sz="2400" b="1" dirty="0" err="1"/>
              <a:t>Himanshu</a:t>
            </a:r>
            <a:r>
              <a:rPr lang="en-IN" sz="2400" b="1" dirty="0"/>
              <a:t> Chauhan</a:t>
            </a:r>
          </a:p>
          <a:p>
            <a:r>
              <a:rPr lang="en-IN" dirty="0"/>
              <a:t>BCA</a:t>
            </a:r>
          </a:p>
          <a:p>
            <a:r>
              <a:rPr lang="en-IN" dirty="0"/>
              <a:t>Section : A</a:t>
            </a:r>
          </a:p>
          <a:p>
            <a:r>
              <a:rPr lang="en-IN" dirty="0"/>
              <a:t>Roll no:-2371145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1"/>
          <p:cNvPicPr>
            <a:picLocks noChangeAspect="1"/>
          </p:cNvPicPr>
          <p:nvPr/>
        </p:nvPicPr>
        <p:blipFill rotWithShape="1">
          <a:blip r:embed="rId2"/>
          <a:srcRect t="5646" b="2171"/>
          <a:stretch>
            <a:fillRect/>
          </a:stretch>
        </p:blipFill>
        <p:spPr>
          <a:xfrm>
            <a:off x="14651" y="614853"/>
            <a:ext cx="6843349" cy="89232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Rectangle 3"/>
          <p:cNvSpPr/>
          <p:nvPr/>
        </p:nvSpPr>
        <p:spPr>
          <a:xfrm>
            <a:off x="500554" y="607423"/>
            <a:ext cx="5354555" cy="1631216"/>
          </a:xfrm>
          <a:prstGeom prst="rect">
            <a:avLst/>
          </a:prstGeom>
        </p:spPr>
        <p:txBody>
          <a:bodyPr wrap="square">
            <a:spAutoFit/>
          </a:bodyPr>
          <a:lstStyle/>
          <a:p>
            <a:pPr algn="just"/>
            <a:r>
              <a:rPr lang="en-US" sz="2800" b="1" dirty="0" err="1">
                <a:latin typeface="Roboto"/>
              </a:rPr>
              <a:t>Quesition</a:t>
            </a:r>
            <a:r>
              <a:rPr lang="en-US" sz="2800" b="1" dirty="0">
                <a:latin typeface="Roboto"/>
              </a:rPr>
              <a:t>  5.</a:t>
            </a:r>
          </a:p>
          <a:p>
            <a:pPr algn="just"/>
            <a:r>
              <a:rPr lang="en-US" b="1" dirty="0">
                <a:latin typeface="Roboto"/>
              </a:rPr>
              <a:t>Practice hyperlinking and creating links between Word document texts to D: /, Play songs from Microsoft Word text, and create links between internal and external files?</a:t>
            </a:r>
            <a:endParaRPr lang="en-US" b="1" i="0" dirty="0">
              <a:effectLst/>
              <a:latin typeface="Roboto"/>
            </a:endParaRPr>
          </a:p>
        </p:txBody>
      </p:sp>
      <p:sp>
        <p:nvSpPr>
          <p:cNvPr id="1048612" name="Rectangle 4"/>
          <p:cNvSpPr/>
          <p:nvPr/>
        </p:nvSpPr>
        <p:spPr>
          <a:xfrm>
            <a:off x="500554" y="2639323"/>
            <a:ext cx="5133330" cy="3293209"/>
          </a:xfrm>
          <a:prstGeom prst="rect">
            <a:avLst/>
          </a:prstGeom>
        </p:spPr>
        <p:txBody>
          <a:bodyPr wrap="square">
            <a:spAutoFit/>
          </a:bodyPr>
          <a:lstStyle/>
          <a:p>
            <a:r>
              <a:rPr lang="en-US" dirty="0">
                <a:solidFill>
                  <a:srgbClr val="000000"/>
                </a:solidFill>
                <a:latin typeface="Roboto"/>
              </a:rPr>
              <a:t>This is the most important option in Microsoft Word. Most of the processes on the internet contain links. The hyperlink is the starting point in which you learn how things are connected with each other.</a:t>
            </a:r>
          </a:p>
          <a:p>
            <a:r>
              <a:rPr lang="en-US" dirty="0">
                <a:solidFill>
                  <a:srgbClr val="000000"/>
                </a:solidFill>
                <a:latin typeface="Roboto"/>
              </a:rPr>
              <a:t>Reference link to create a </a:t>
            </a:r>
            <a:r>
              <a:rPr lang="en-US" dirty="0">
                <a:solidFill>
                  <a:srgbClr val="000000"/>
                </a:solidFill>
                <a:latin typeface="Roboto"/>
                <a:hlinkClick r:id="rId2"/>
              </a:rPr>
              <a:t>Hyperlink </a:t>
            </a:r>
            <a:r>
              <a:rPr lang="en-US" dirty="0">
                <a:solidFill>
                  <a:srgbClr val="000000"/>
                </a:solidFill>
                <a:latin typeface="Roboto"/>
              </a:rPr>
              <a:t>in </a:t>
            </a:r>
            <a:r>
              <a:rPr lang="en-US" dirty="0" err="1">
                <a:solidFill>
                  <a:srgbClr val="000000"/>
                </a:solidFill>
                <a:latin typeface="Roboto"/>
              </a:rPr>
              <a:t>ms</a:t>
            </a:r>
            <a:r>
              <a:rPr lang="en-US" dirty="0">
                <a:solidFill>
                  <a:srgbClr val="000000"/>
                </a:solidFill>
                <a:latin typeface="Roboto"/>
              </a:rPr>
              <a:t> word..</a:t>
            </a:r>
          </a:p>
          <a:p>
            <a:endParaRPr lang="en-US" dirty="0">
              <a:solidFill>
                <a:srgbClr val="000000"/>
              </a:solidFill>
              <a:latin typeface="Roboto"/>
            </a:endParaRPr>
          </a:p>
          <a:p>
            <a:endParaRPr lang="en-US" dirty="0">
              <a:solidFill>
                <a:srgbClr val="000000"/>
              </a:solidFill>
              <a:latin typeface="Roboto"/>
            </a:endParaRPr>
          </a:p>
          <a:p>
            <a:endParaRPr lang="en-US" dirty="0">
              <a:solidFill>
                <a:srgbClr val="000000"/>
              </a:solidFill>
              <a:latin typeface="Roboto"/>
            </a:endParaRPr>
          </a:p>
          <a:p>
            <a:r>
              <a:rPr lang="en-US" sz="2800" b="1" i="1" u="sng" dirty="0">
                <a:solidFill>
                  <a:srgbClr val="000000"/>
                </a:solidFill>
                <a:latin typeface="Roboto"/>
              </a:rPr>
              <a:t>Example:</a:t>
            </a:r>
          </a:p>
          <a:p>
            <a:endParaRPr lang="en-IN" dirty="0"/>
          </a:p>
        </p:txBody>
      </p:sp>
      <p:pic>
        <p:nvPicPr>
          <p:cNvPr id="2097164" name="Picture 2" descr="hyperlink from word text to songs folder"/>
          <p:cNvPicPr>
            <a:picLocks noChangeAspect="1" noChangeArrowheads="1"/>
          </p:cNvPicPr>
          <p:nvPr/>
        </p:nvPicPr>
        <p:blipFill>
          <a:blip r:embed="rId3"/>
          <a:srcRect/>
          <a:stretch>
            <a:fillRect/>
          </a:stretch>
        </p:blipFill>
        <p:spPr bwMode="auto">
          <a:xfrm>
            <a:off x="0" y="5932532"/>
            <a:ext cx="6882961" cy="222031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1"/>
          <p:cNvSpPr/>
          <p:nvPr/>
        </p:nvSpPr>
        <p:spPr>
          <a:xfrm>
            <a:off x="460887" y="774741"/>
            <a:ext cx="4391332" cy="923330"/>
          </a:xfrm>
          <a:prstGeom prst="rect">
            <a:avLst/>
          </a:prstGeom>
        </p:spPr>
        <p:txBody>
          <a:bodyPr wrap="square">
            <a:spAutoFit/>
          </a:bodyPr>
          <a:lstStyle/>
          <a:p>
            <a:pPr algn="just"/>
            <a:r>
              <a:rPr lang="en-US" b="1" dirty="0">
                <a:latin typeface="Roboto"/>
              </a:rPr>
              <a:t>Question 6.</a:t>
            </a:r>
          </a:p>
          <a:p>
            <a:pPr algn="just"/>
            <a:r>
              <a:rPr lang="en-US" b="1" dirty="0">
                <a:latin typeface="Roboto"/>
              </a:rPr>
              <a:t>Design a Happy Birthday Message by using Word Art and print it.</a:t>
            </a:r>
            <a:endParaRPr lang="en-US" b="1" i="0" dirty="0">
              <a:effectLst/>
              <a:latin typeface="Roboto"/>
            </a:endParaRPr>
          </a:p>
        </p:txBody>
      </p:sp>
      <p:sp>
        <p:nvSpPr>
          <p:cNvPr id="1048614" name="Rectangle 2"/>
          <p:cNvSpPr/>
          <p:nvPr/>
        </p:nvSpPr>
        <p:spPr>
          <a:xfrm>
            <a:off x="770603" y="2111771"/>
            <a:ext cx="4081616" cy="2308324"/>
          </a:xfrm>
          <a:prstGeom prst="rect">
            <a:avLst/>
          </a:prstGeom>
        </p:spPr>
        <p:txBody>
          <a:bodyPr wrap="square">
            <a:spAutoFit/>
          </a:bodyPr>
          <a:lstStyle/>
          <a:p>
            <a:r>
              <a:rPr lang="en-US" dirty="0">
                <a:solidFill>
                  <a:srgbClr val="000000"/>
                </a:solidFill>
                <a:latin typeface="Roboto"/>
              </a:rPr>
              <a:t>You can use the Word Art option for this. You can create the best wishes message in MS Word. After that, you can print. And give it to the person. It’s about creating small things at home. This is also a good way to make kids interested in learning the computer.</a:t>
            </a:r>
          </a:p>
          <a:p>
            <a:endParaRPr lang="en-IN" dirty="0"/>
          </a:p>
        </p:txBody>
      </p:sp>
      <p:pic>
        <p:nvPicPr>
          <p:cNvPr id="2097165" name="Picture 2" descr="happy birthday message in microsoft word"/>
          <p:cNvPicPr>
            <a:picLocks noChangeAspect="1" noChangeArrowheads="1"/>
          </p:cNvPicPr>
          <p:nvPr/>
        </p:nvPicPr>
        <p:blipFill>
          <a:blip r:embed="rId2"/>
          <a:srcRect/>
          <a:stretch>
            <a:fillRect/>
          </a:stretch>
        </p:blipFill>
        <p:spPr bwMode="auto">
          <a:xfrm>
            <a:off x="-1" y="4541272"/>
            <a:ext cx="6858001" cy="5364728"/>
          </a:xfrm>
          <a:prstGeom prst="round2DiagRect">
            <a:avLst>
              <a:gd name="adj1" fmla="val 16667"/>
              <a:gd name="adj2" fmla="val 16495"/>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Rectangle 1"/>
          <p:cNvSpPr/>
          <p:nvPr/>
        </p:nvSpPr>
        <p:spPr>
          <a:xfrm>
            <a:off x="224913" y="406033"/>
            <a:ext cx="5762931" cy="923330"/>
          </a:xfrm>
          <a:prstGeom prst="rect">
            <a:avLst/>
          </a:prstGeom>
        </p:spPr>
        <p:txBody>
          <a:bodyPr wrap="square">
            <a:spAutoFit/>
          </a:bodyPr>
          <a:lstStyle/>
          <a:p>
            <a:pPr algn="just"/>
            <a:r>
              <a:rPr lang="en-US" b="1" dirty="0">
                <a:latin typeface="Roboto"/>
              </a:rPr>
              <a:t>Question 7.</a:t>
            </a:r>
          </a:p>
          <a:p>
            <a:pPr algn="just"/>
            <a:r>
              <a:rPr lang="en-US" b="1" dirty="0">
                <a:latin typeface="Roboto"/>
              </a:rPr>
              <a:t>Create a chart and show the product price comparison between years:</a:t>
            </a:r>
            <a:endParaRPr lang="en-US" b="1" i="0" dirty="0">
              <a:effectLst/>
              <a:latin typeface="Roboto"/>
            </a:endParaRPr>
          </a:p>
        </p:txBody>
      </p:sp>
      <p:sp>
        <p:nvSpPr>
          <p:cNvPr id="1048616" name="Rectangle 3"/>
          <p:cNvSpPr/>
          <p:nvPr/>
        </p:nvSpPr>
        <p:spPr>
          <a:xfrm>
            <a:off x="224913" y="1888666"/>
            <a:ext cx="5128751" cy="3693319"/>
          </a:xfrm>
          <a:prstGeom prst="rect">
            <a:avLst/>
          </a:prstGeom>
        </p:spPr>
        <p:txBody>
          <a:bodyPr wrap="square">
            <a:spAutoFit/>
          </a:bodyPr>
          <a:lstStyle/>
          <a:p>
            <a:r>
              <a:rPr lang="en-US" dirty="0"/>
              <a:t>The chart option is very important in Microsoft Word and Excel. However, the use of the chart option and any other option in MS Word depends on the demand for a certain content type.</a:t>
            </a:r>
          </a:p>
          <a:p>
            <a:endParaRPr lang="en-US" dirty="0"/>
          </a:p>
          <a:p>
            <a:r>
              <a:rPr lang="en-US" dirty="0"/>
              <a:t>For example, you’re writing a book or making notes about something in which you have to write and explain the price comparison between 3-4 years. Then you can use the chart for visualizations to analyze the data.</a:t>
            </a:r>
          </a:p>
          <a:p>
            <a:r>
              <a:rPr lang="en-US" dirty="0"/>
              <a:t>Reference link:</a:t>
            </a:r>
          </a:p>
          <a:p>
            <a:r>
              <a:rPr lang="en-IN" dirty="0">
                <a:hlinkClick r:id="rId2"/>
              </a:rPr>
              <a:t>Charts in MS word</a:t>
            </a:r>
            <a:endParaRPr lang="en-IN" dirty="0"/>
          </a:p>
        </p:txBody>
      </p:sp>
      <p:pic>
        <p:nvPicPr>
          <p:cNvPr id="2097166" name="Picture 3" descr="Create chart in Microsoft Word"/>
          <p:cNvPicPr>
            <a:picLocks noChangeAspect="1" noChangeArrowheads="1"/>
          </p:cNvPicPr>
          <p:nvPr/>
        </p:nvPicPr>
        <p:blipFill rotWithShape="1">
          <a:blip r:embed="rId3"/>
          <a:srcRect l="4183" t="7938" r="50115"/>
          <a:stretch>
            <a:fillRect/>
          </a:stretch>
        </p:blipFill>
        <p:spPr bwMode="auto">
          <a:xfrm>
            <a:off x="575187" y="5578393"/>
            <a:ext cx="6282813" cy="432760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Rectangle 1"/>
          <p:cNvSpPr/>
          <p:nvPr/>
        </p:nvSpPr>
        <p:spPr>
          <a:xfrm>
            <a:off x="106925" y="468245"/>
            <a:ext cx="5733435" cy="1200329"/>
          </a:xfrm>
          <a:prstGeom prst="rect">
            <a:avLst/>
          </a:prstGeom>
        </p:spPr>
        <p:txBody>
          <a:bodyPr wrap="square">
            <a:spAutoFit/>
          </a:bodyPr>
          <a:lstStyle/>
          <a:p>
            <a:pPr algn="just"/>
            <a:r>
              <a:rPr lang="en-US" b="1" dirty="0">
                <a:latin typeface="Roboto"/>
              </a:rPr>
              <a:t>Question 8.</a:t>
            </a:r>
          </a:p>
          <a:p>
            <a:pPr algn="just"/>
            <a:r>
              <a:rPr lang="en-US" b="1" dirty="0">
                <a:latin typeface="Roboto"/>
              </a:rPr>
              <a:t> Take a double-column book or newspaper and design or create a similar paragraph style in the Word document.</a:t>
            </a:r>
            <a:endParaRPr lang="en-US" b="1" i="0" dirty="0">
              <a:effectLst/>
              <a:latin typeface="Roboto"/>
            </a:endParaRPr>
          </a:p>
        </p:txBody>
      </p:sp>
      <p:sp>
        <p:nvSpPr>
          <p:cNvPr id="1048618" name="Rectangle 2"/>
          <p:cNvSpPr/>
          <p:nvPr/>
        </p:nvSpPr>
        <p:spPr>
          <a:xfrm>
            <a:off x="457200" y="2450971"/>
            <a:ext cx="4793226" cy="2585323"/>
          </a:xfrm>
          <a:prstGeom prst="rect">
            <a:avLst/>
          </a:prstGeom>
        </p:spPr>
        <p:txBody>
          <a:bodyPr wrap="square">
            <a:spAutoFit/>
          </a:bodyPr>
          <a:lstStyle/>
          <a:p>
            <a:r>
              <a:rPr lang="en-US" dirty="0">
                <a:solidFill>
                  <a:srgbClr val="000000"/>
                </a:solidFill>
                <a:latin typeface="Roboto"/>
              </a:rPr>
              <a:t>find the newspaper similarly as you see below and create or type the text as you’re seeing in the newspaper. And if you’re having a problem, ask your teachers. So, when your teachers teach you how to do that thing or this thing, it will be great for your knowledge.</a:t>
            </a:r>
          </a:p>
          <a:p>
            <a:r>
              <a:rPr lang="en-US" dirty="0">
                <a:solidFill>
                  <a:srgbClr val="000000"/>
                </a:solidFill>
                <a:latin typeface="Roboto"/>
              </a:rPr>
              <a:t>Reference links:</a:t>
            </a:r>
          </a:p>
          <a:p>
            <a:r>
              <a:rPr lang="en-US" dirty="0">
                <a:solidFill>
                  <a:srgbClr val="000000"/>
                </a:solidFill>
                <a:latin typeface="Roboto"/>
                <a:hlinkClick r:id="rId2"/>
              </a:rPr>
              <a:t>Link 1</a:t>
            </a:r>
            <a:endParaRPr lang="en-US" dirty="0">
              <a:solidFill>
                <a:srgbClr val="000000"/>
              </a:solidFill>
              <a:latin typeface="Roboto"/>
            </a:endParaRPr>
          </a:p>
          <a:p>
            <a:r>
              <a:rPr lang="en-US" dirty="0">
                <a:solidFill>
                  <a:srgbClr val="000000"/>
                </a:solidFill>
                <a:latin typeface="Roboto"/>
                <a:hlinkClick r:id="rId2"/>
              </a:rPr>
              <a:t>Link 2</a:t>
            </a:r>
            <a:endParaRPr lang="en-US" dirty="0">
              <a:solidFill>
                <a:srgbClr val="000000"/>
              </a:solidFill>
              <a:latin typeface="Roboto"/>
            </a:endParaRPr>
          </a:p>
        </p:txBody>
      </p:sp>
      <p:pic>
        <p:nvPicPr>
          <p:cNvPr id="2097167" name="Picture 3"/>
          <p:cNvPicPr>
            <a:picLocks noChangeAspect="1"/>
          </p:cNvPicPr>
          <p:nvPr/>
        </p:nvPicPr>
        <p:blipFill>
          <a:blip r:embed="rId3"/>
          <a:stretch>
            <a:fillRect/>
          </a:stretch>
        </p:blipFill>
        <p:spPr>
          <a:xfrm>
            <a:off x="106925" y="5036294"/>
            <a:ext cx="6405996" cy="454619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Rectangle 1"/>
          <p:cNvSpPr/>
          <p:nvPr/>
        </p:nvSpPr>
        <p:spPr>
          <a:xfrm>
            <a:off x="593622" y="583013"/>
            <a:ext cx="4892777" cy="1200329"/>
          </a:xfrm>
          <a:prstGeom prst="rect">
            <a:avLst/>
          </a:prstGeom>
        </p:spPr>
        <p:txBody>
          <a:bodyPr wrap="square">
            <a:spAutoFit/>
          </a:bodyPr>
          <a:lstStyle/>
          <a:p>
            <a:pPr algn="just"/>
            <a:r>
              <a:rPr lang="en-US" b="1" dirty="0">
                <a:latin typeface="Roboto"/>
              </a:rPr>
              <a:t>Question 10:</a:t>
            </a:r>
          </a:p>
          <a:p>
            <a:pPr algn="just"/>
            <a:endParaRPr lang="en-US" b="1" dirty="0">
              <a:latin typeface="Roboto"/>
            </a:endParaRPr>
          </a:p>
          <a:p>
            <a:pPr algn="just"/>
            <a:r>
              <a:rPr lang="en-US" b="1" dirty="0">
                <a:latin typeface="Roboto"/>
              </a:rPr>
              <a:t>Insert Images and Practice on Format Menu and Image Options.</a:t>
            </a:r>
            <a:endParaRPr lang="en-US" b="1" i="0" dirty="0">
              <a:effectLst/>
              <a:latin typeface="Roboto"/>
            </a:endParaRPr>
          </a:p>
        </p:txBody>
      </p:sp>
      <p:sp>
        <p:nvSpPr>
          <p:cNvPr id="1048620" name="Rectangle 3"/>
          <p:cNvSpPr/>
          <p:nvPr/>
        </p:nvSpPr>
        <p:spPr>
          <a:xfrm>
            <a:off x="523567" y="2696608"/>
            <a:ext cx="5364726" cy="1477328"/>
          </a:xfrm>
          <a:prstGeom prst="rect">
            <a:avLst/>
          </a:prstGeom>
        </p:spPr>
        <p:txBody>
          <a:bodyPr wrap="square">
            <a:spAutoFit/>
          </a:bodyPr>
          <a:lstStyle/>
          <a:p>
            <a:r>
              <a:rPr lang="en-US" dirty="0"/>
              <a:t>You can use image options and style to decorate, retouch, and adjustment of colors and brightness in MS Word. As you can see, I have created various styles and image effects. These are easy to create.</a:t>
            </a:r>
          </a:p>
        </p:txBody>
      </p:sp>
      <p:pic>
        <p:nvPicPr>
          <p:cNvPr id="2097168" name="Picture 4"/>
          <p:cNvPicPr>
            <a:picLocks noChangeAspect="1"/>
          </p:cNvPicPr>
          <p:nvPr/>
        </p:nvPicPr>
        <p:blipFill rotWithShape="1">
          <a:blip r:embed="rId2"/>
          <a:srcRect r="8392"/>
          <a:stretch>
            <a:fillRect/>
          </a:stretch>
        </p:blipFill>
        <p:spPr>
          <a:xfrm>
            <a:off x="176980" y="5940834"/>
            <a:ext cx="6681020" cy="29878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1"/>
          <p:cNvPicPr>
            <a:picLocks noChangeAspect="1"/>
          </p:cNvPicPr>
          <p:nvPr/>
        </p:nvPicPr>
        <p:blipFill>
          <a:blip r:embed="rId2"/>
          <a:stretch>
            <a:fillRect/>
          </a:stretch>
        </p:blipFill>
        <p:spPr>
          <a:xfrm>
            <a:off x="1712107" y="635210"/>
            <a:ext cx="4968671" cy="1684166"/>
          </a:xfrm>
          <a:prstGeom prst="rect">
            <a:avLst/>
          </a:prstGeom>
        </p:spPr>
      </p:pic>
      <p:pic>
        <p:nvPicPr>
          <p:cNvPr id="2097155" name="Picture 2"/>
          <p:cNvPicPr>
            <a:picLocks noChangeAspect="1"/>
          </p:cNvPicPr>
          <p:nvPr/>
        </p:nvPicPr>
        <p:blipFill>
          <a:blip r:embed="rId3"/>
          <a:stretch>
            <a:fillRect/>
          </a:stretch>
        </p:blipFill>
        <p:spPr>
          <a:xfrm>
            <a:off x="0" y="755217"/>
            <a:ext cx="1544320" cy="1538192"/>
          </a:xfrm>
          <a:prstGeom prst="rect">
            <a:avLst/>
          </a:prstGeom>
        </p:spPr>
      </p:pic>
      <p:sp>
        <p:nvSpPr>
          <p:cNvPr id="1048587" name="TextBox 3"/>
          <p:cNvSpPr txBox="1"/>
          <p:nvPr/>
        </p:nvSpPr>
        <p:spPr>
          <a:xfrm>
            <a:off x="204741" y="150461"/>
            <a:ext cx="6785993" cy="646331"/>
          </a:xfrm>
          <a:prstGeom prst="rect">
            <a:avLst/>
          </a:prstGeom>
          <a:noFill/>
        </p:spPr>
        <p:txBody>
          <a:bodyPr wrap="square" rtlCol="0">
            <a:spAutoFit/>
          </a:bodyPr>
          <a:lstStyle/>
          <a:p>
            <a:r>
              <a:rPr lang="en-IN" b="1" dirty="0"/>
              <a:t>College Roll No:_________   Examination Roll no:_______</a:t>
            </a:r>
          </a:p>
          <a:p>
            <a:endParaRPr lang="en-IN" b="1" dirty="0"/>
          </a:p>
        </p:txBody>
      </p:sp>
      <p:sp>
        <p:nvSpPr>
          <p:cNvPr id="1048588" name="TextBox 4"/>
          <p:cNvSpPr txBox="1"/>
          <p:nvPr/>
        </p:nvSpPr>
        <p:spPr>
          <a:xfrm>
            <a:off x="113302" y="3221877"/>
            <a:ext cx="6261904" cy="3139440"/>
          </a:xfrm>
          <a:prstGeom prst="rect">
            <a:avLst/>
          </a:prstGeom>
          <a:noFill/>
        </p:spPr>
        <p:txBody>
          <a:bodyPr wrap="square" rtlCol="0">
            <a:spAutoFit/>
          </a:bodyPr>
          <a:lstStyle/>
          <a:p>
            <a:r>
              <a:rPr lang="en-IN" sz="2000" dirty="0"/>
              <a:t>THIS IS TO CERTIFY THAT MR. HIMANSHU CHAUHAN HAS SATISFACTORILY COMPLETED ALL THE EXPERIMENTS IN THE LABORATORY OF THIS COLLEGE. THE COURSE OF THE EXPERIMENTS / TERM WORK </a:t>
            </a:r>
          </a:p>
          <a:p>
            <a:r>
              <a:rPr lang="en-IN" sz="2000" dirty="0"/>
              <a:t>_____________ IN PARTIAL FULLFILLMENT OF THE REQUIREMENT IN  ________SEMESTER OF BCA</a:t>
            </a:r>
          </a:p>
          <a:p>
            <a:r>
              <a:rPr lang="en-IN" sz="2000" dirty="0"/>
              <a:t>DEGREEE COURSE PRESCRIBED BY THE GRAPHIC ERA HILL UNIVERSITY BHIMTAL DURING THE YEAR 2023-2026.</a:t>
            </a:r>
          </a:p>
        </p:txBody>
      </p:sp>
      <p:sp>
        <p:nvSpPr>
          <p:cNvPr id="1048589" name="TextBox 5"/>
          <p:cNvSpPr txBox="1"/>
          <p:nvPr/>
        </p:nvSpPr>
        <p:spPr>
          <a:xfrm>
            <a:off x="204742" y="6390640"/>
            <a:ext cx="6476036" cy="624840"/>
          </a:xfrm>
          <a:prstGeom prst="rect">
            <a:avLst/>
          </a:prstGeom>
          <a:noFill/>
        </p:spPr>
        <p:txBody>
          <a:bodyPr wrap="square" rtlCol="0">
            <a:spAutoFit/>
          </a:bodyPr>
          <a:lstStyle/>
          <a:p>
            <a:r>
              <a:rPr lang="en-IN" b="1" dirty="0"/>
              <a:t>CONCERNED FACULTY                                    HEAD OF DEPARTMENT</a:t>
            </a:r>
          </a:p>
        </p:txBody>
      </p:sp>
      <p:sp>
        <p:nvSpPr>
          <p:cNvPr id="1048590" name="TextBox 6"/>
          <p:cNvSpPr txBox="1"/>
          <p:nvPr/>
        </p:nvSpPr>
        <p:spPr>
          <a:xfrm>
            <a:off x="204742" y="8077200"/>
            <a:ext cx="3788138" cy="891541"/>
          </a:xfrm>
          <a:prstGeom prst="rect">
            <a:avLst/>
          </a:prstGeom>
          <a:noFill/>
        </p:spPr>
        <p:txBody>
          <a:bodyPr wrap="square" rtlCol="0">
            <a:spAutoFit/>
          </a:bodyPr>
          <a:lstStyle/>
          <a:p>
            <a:r>
              <a:rPr lang="en-IN" b="1" dirty="0">
                <a:latin typeface="Arial Rounded MT Bold" panose="020F0704030504030204" pitchFamily="34" charset="0"/>
              </a:rPr>
              <a:t>NAME OF EXAMINER:</a:t>
            </a:r>
          </a:p>
          <a:p>
            <a:endParaRPr lang="en-IN" b="1" dirty="0">
              <a:latin typeface="Arial Rounded MT Bold" panose="020F0704030504030204" pitchFamily="34" charset="0"/>
            </a:endParaRPr>
          </a:p>
          <a:p>
            <a:r>
              <a:rPr lang="en-IN" b="1" dirty="0">
                <a:latin typeface="Arial Rounded MT Bold" panose="020F0704030504030204" pitchFamily="34" charset="0"/>
              </a:rPr>
              <a:t>SIGNATURE OF EXAMINER: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1"/>
          <p:cNvPicPr>
            <a:picLocks noChangeAspect="1"/>
          </p:cNvPicPr>
          <p:nvPr/>
        </p:nvPicPr>
        <p:blipFill>
          <a:blip r:embed="rId2"/>
          <a:stretch>
            <a:fillRect/>
          </a:stretch>
        </p:blipFill>
        <p:spPr>
          <a:xfrm>
            <a:off x="1712107" y="141118"/>
            <a:ext cx="4968671" cy="1684166"/>
          </a:xfrm>
          <a:prstGeom prst="rect">
            <a:avLst/>
          </a:prstGeom>
        </p:spPr>
      </p:pic>
      <p:pic>
        <p:nvPicPr>
          <p:cNvPr id="2097157" name="Picture 2"/>
          <p:cNvPicPr>
            <a:picLocks noChangeAspect="1"/>
          </p:cNvPicPr>
          <p:nvPr/>
        </p:nvPicPr>
        <p:blipFill>
          <a:blip r:embed="rId3"/>
          <a:stretch>
            <a:fillRect/>
          </a:stretch>
        </p:blipFill>
        <p:spPr>
          <a:xfrm>
            <a:off x="0" y="330275"/>
            <a:ext cx="1544320" cy="1538192"/>
          </a:xfrm>
          <a:prstGeom prst="rect">
            <a:avLst/>
          </a:prstGeom>
        </p:spPr>
      </p:pic>
      <p:sp>
        <p:nvSpPr>
          <p:cNvPr id="1048591" name="TextBox 4"/>
          <p:cNvSpPr txBox="1"/>
          <p:nvPr/>
        </p:nvSpPr>
        <p:spPr>
          <a:xfrm>
            <a:off x="2834294" y="1825284"/>
            <a:ext cx="1056640" cy="375920"/>
          </a:xfrm>
          <a:prstGeom prst="rect">
            <a:avLst/>
          </a:prstGeom>
          <a:noFill/>
        </p:spPr>
        <p:txBody>
          <a:bodyPr wrap="square" rtlCol="0">
            <a:spAutoFit/>
          </a:bodyPr>
          <a:lstStyle/>
          <a:p>
            <a:r>
              <a:rPr lang="en-IN" dirty="0"/>
              <a:t>INDEX</a:t>
            </a:r>
          </a:p>
        </p:txBody>
      </p:sp>
      <p:pic>
        <p:nvPicPr>
          <p:cNvPr id="2097158" name="Picture 8"/>
          <p:cNvPicPr>
            <a:picLocks noChangeAspect="1"/>
          </p:cNvPicPr>
          <p:nvPr/>
        </p:nvPicPr>
        <p:blipFill rotWithShape="1">
          <a:blip r:embed="rId4"/>
          <a:srcRect l="4287" r="2225" b="1313"/>
          <a:stretch>
            <a:fillRect/>
          </a:stretch>
        </p:blipFill>
        <p:spPr>
          <a:xfrm>
            <a:off x="44451" y="2277607"/>
            <a:ext cx="6636327" cy="762839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367362" y="648912"/>
            <a:ext cx="6398590" cy="2748492"/>
          </a:xfrm>
        </p:spPr>
        <p:txBody>
          <a:bodyPr>
            <a:normAutofit/>
          </a:bodyPr>
          <a:lstStyle/>
          <a:p>
            <a:r>
              <a:rPr lang="en-US" sz="8800" dirty="0">
                <a:latin typeface="Algerian" panose="04020705040A02060702" pitchFamily="82" charset="0"/>
              </a:rPr>
              <a:t>MS WORD</a:t>
            </a:r>
            <a:br>
              <a:rPr lang="en-US" sz="8800" dirty="0">
                <a:latin typeface="Algerian" panose="04020705040A02060702" pitchFamily="82" charset="0"/>
              </a:rPr>
            </a:br>
            <a:r>
              <a:rPr lang="en-US" sz="8800" dirty="0">
                <a:latin typeface="Algerian" panose="04020705040A02060702" pitchFamily="82" charset="0"/>
              </a:rPr>
              <a:t>exercises</a:t>
            </a:r>
            <a:endParaRPr lang="en-IN" sz="8800" dirty="0">
              <a:latin typeface="Algerian" panose="04020705040A02060702" pitchFamily="82" charset="0"/>
            </a:endParaRPr>
          </a:p>
        </p:txBody>
      </p:sp>
      <p:pic>
        <p:nvPicPr>
          <p:cNvPr id="2097159" name="Picture 2" descr="Microsoft Word Logo, symbol, meaning, history, PNG, brand"/>
          <p:cNvPicPr>
            <a:picLocks noGrp="1" noChangeAspect="1" noChangeArrowheads="1"/>
          </p:cNvPicPr>
          <p:nvPr>
            <p:ph idx="1"/>
          </p:nvPr>
        </p:nvPicPr>
        <p:blipFill>
          <a:blip r:embed="rId2"/>
          <a:stretch>
            <a:fillRect/>
          </a:stretch>
        </p:blipFill>
        <p:spPr bwMode="auto">
          <a:xfrm>
            <a:off x="471488" y="4115693"/>
            <a:ext cx="5915025" cy="332720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Rectangle 5"/>
          <p:cNvSpPr/>
          <p:nvPr/>
        </p:nvSpPr>
        <p:spPr>
          <a:xfrm>
            <a:off x="457200" y="581891"/>
            <a:ext cx="5666509" cy="4278094"/>
          </a:xfrm>
          <a:prstGeom prst="rect">
            <a:avLst/>
          </a:prstGeom>
        </p:spPr>
        <p:txBody>
          <a:bodyPr wrap="square">
            <a:spAutoFit/>
          </a:bodyPr>
          <a:lstStyle/>
          <a:p>
            <a:pPr algn="just"/>
            <a:r>
              <a:rPr lang="en-US" sz="3200" b="1" dirty="0">
                <a:latin typeface="Roboto"/>
              </a:rPr>
              <a:t>Question 1.</a:t>
            </a:r>
          </a:p>
          <a:p>
            <a:pPr algn="just"/>
            <a:r>
              <a:rPr lang="en-US" sz="3200" b="1" dirty="0">
                <a:latin typeface="Roboto"/>
              </a:rPr>
              <a:t>Create and Design Admission/Enquiry Forms etc.</a:t>
            </a:r>
          </a:p>
          <a:p>
            <a:pPr algn="just"/>
            <a:endParaRPr lang="en-US" b="1" dirty="0">
              <a:latin typeface="Roboto"/>
            </a:endParaRPr>
          </a:p>
          <a:p>
            <a:pPr algn="just"/>
            <a:r>
              <a:rPr lang="en-US" dirty="0">
                <a:solidFill>
                  <a:srgbClr val="000000"/>
                </a:solidFill>
                <a:latin typeface="Roboto"/>
              </a:rPr>
              <a:t>To create this kind of form, you need to use shapes, text boxes, colors, formatting options, tables, and horizontal lines in MS Word. This is a very good exercise to practice because it will give you an idea of how to use such options practically on various official documents that we use in our daily official life.</a:t>
            </a:r>
          </a:p>
          <a:p>
            <a:pPr algn="just"/>
            <a:r>
              <a:rPr lang="en-US" b="1" i="0" dirty="0">
                <a:solidFill>
                  <a:srgbClr val="000000"/>
                </a:solidFill>
                <a:effectLst/>
                <a:latin typeface="Roboto"/>
              </a:rPr>
              <a:t>Exampl</a:t>
            </a:r>
            <a:r>
              <a:rPr lang="en-US" b="1" dirty="0">
                <a:solidFill>
                  <a:srgbClr val="000000"/>
                </a:solidFill>
                <a:latin typeface="Roboto"/>
              </a:rPr>
              <a:t>e is shown on the next slide.</a:t>
            </a:r>
            <a:endParaRPr lang="en-US" b="1" i="0" dirty="0">
              <a:solidFill>
                <a:srgbClr val="000000"/>
              </a:solidFill>
              <a:effectLst/>
              <a:latin typeface="Roboto"/>
            </a:endParaRPr>
          </a:p>
        </p:txBody>
      </p:sp>
      <p:sp>
        <p:nvSpPr>
          <p:cNvPr id="1048604" name="TextBox 2"/>
          <p:cNvSpPr txBox="1"/>
          <p:nvPr/>
        </p:nvSpPr>
        <p:spPr>
          <a:xfrm>
            <a:off x="678425" y="6253316"/>
            <a:ext cx="5014452" cy="1077218"/>
          </a:xfrm>
          <a:prstGeom prst="rect">
            <a:avLst/>
          </a:prstGeom>
          <a:noFill/>
        </p:spPr>
        <p:txBody>
          <a:bodyPr wrap="square" rtlCol="0">
            <a:spAutoFit/>
          </a:bodyPr>
          <a:lstStyle/>
          <a:p>
            <a:r>
              <a:rPr lang="en-US" sz="2800" dirty="0"/>
              <a:t>Reference Link:</a:t>
            </a:r>
          </a:p>
          <a:p>
            <a:r>
              <a:rPr lang="en-US" sz="2000" dirty="0"/>
              <a:t>to create a  </a:t>
            </a:r>
            <a:r>
              <a:rPr lang="en-US" sz="3600" b="1" dirty="0">
                <a:hlinkClick r:id="rId2" tooltip="Forms"/>
              </a:rPr>
              <a:t>forms</a:t>
            </a:r>
            <a:r>
              <a:rPr lang="en-US" sz="3600" b="1" dirty="0"/>
              <a:t> </a:t>
            </a:r>
            <a:r>
              <a:rPr lang="en-US" sz="2000" dirty="0"/>
              <a:t>in </a:t>
            </a:r>
            <a:r>
              <a:rPr lang="en-US" sz="2000" dirty="0" err="1"/>
              <a:t>ms</a:t>
            </a:r>
            <a:r>
              <a:rPr lang="en-US" sz="2000" dirty="0"/>
              <a:t> word</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endParaRPr lang="en-IN"/>
          </a:p>
        </p:txBody>
      </p:sp>
      <p:sp>
        <p:nvSpPr>
          <p:cNvPr id="1048606" name="Content Placeholder 2"/>
          <p:cNvSpPr>
            <a:spLocks noGrp="1"/>
          </p:cNvSpPr>
          <p:nvPr>
            <p:ph idx="1"/>
          </p:nvPr>
        </p:nvSpPr>
        <p:spPr/>
        <p:txBody>
          <a:bodyPr/>
          <a:lstStyle/>
          <a:p>
            <a:endParaRPr lang="en-IN"/>
          </a:p>
        </p:txBody>
      </p:sp>
      <p:pic>
        <p:nvPicPr>
          <p:cNvPr id="2097160" name="Picture 3"/>
          <p:cNvPicPr>
            <a:picLocks noChangeAspect="1"/>
          </p:cNvPicPr>
          <p:nvPr/>
        </p:nvPicPr>
        <p:blipFill>
          <a:blip r:embed="rId2"/>
          <a:stretch>
            <a:fillRect/>
          </a:stretch>
        </p:blipFill>
        <p:spPr>
          <a:xfrm>
            <a:off x="-544889" y="-132484"/>
            <a:ext cx="7402889" cy="105011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Rectangle 1"/>
          <p:cNvSpPr/>
          <p:nvPr/>
        </p:nvSpPr>
        <p:spPr>
          <a:xfrm>
            <a:off x="226922" y="759570"/>
            <a:ext cx="5762516" cy="987001"/>
          </a:xfrm>
          <a:prstGeom prst="rect">
            <a:avLst/>
          </a:prstGeom>
        </p:spPr>
        <p:txBody>
          <a:bodyPr wrap="square">
            <a:spAutoFit/>
          </a:bodyPr>
          <a:lstStyle/>
          <a:p>
            <a:pPr algn="just"/>
            <a:r>
              <a:rPr lang="en-US" sz="1938" b="1" dirty="0">
                <a:latin typeface="Roboto"/>
              </a:rPr>
              <a:t>Question 2.</a:t>
            </a:r>
          </a:p>
          <a:p>
            <a:pPr algn="just"/>
            <a:r>
              <a:rPr lang="en-US" sz="1938" b="1" dirty="0">
                <a:latin typeface="Roboto"/>
              </a:rPr>
              <a:t>Create Business Cards using different Shapes, text, and colors in </a:t>
            </a:r>
            <a:r>
              <a:rPr lang="en-US" sz="1938" b="1" dirty="0" err="1">
                <a:latin typeface="Roboto"/>
              </a:rPr>
              <a:t>ms</a:t>
            </a:r>
            <a:r>
              <a:rPr lang="en-US" sz="1938" b="1" dirty="0">
                <a:latin typeface="Roboto"/>
              </a:rPr>
              <a:t> word.</a:t>
            </a:r>
          </a:p>
        </p:txBody>
      </p:sp>
      <p:pic>
        <p:nvPicPr>
          <p:cNvPr id="2097161" name="Picture 2"/>
          <p:cNvPicPr>
            <a:picLocks noChangeAspect="1"/>
          </p:cNvPicPr>
          <p:nvPr/>
        </p:nvPicPr>
        <p:blipFill>
          <a:blip r:embed="rId2"/>
          <a:stretch>
            <a:fillRect/>
          </a:stretch>
        </p:blipFill>
        <p:spPr>
          <a:xfrm>
            <a:off x="435418" y="5013476"/>
            <a:ext cx="6422582" cy="3622626"/>
          </a:xfrm>
          <a:prstGeom prst="rect">
            <a:avLst/>
          </a:prstGeom>
        </p:spPr>
      </p:pic>
      <p:sp>
        <p:nvSpPr>
          <p:cNvPr id="1048608" name="TextBox 3"/>
          <p:cNvSpPr txBox="1"/>
          <p:nvPr/>
        </p:nvSpPr>
        <p:spPr>
          <a:xfrm>
            <a:off x="435418" y="2551471"/>
            <a:ext cx="5862143" cy="2431435"/>
          </a:xfrm>
          <a:prstGeom prst="rect">
            <a:avLst/>
          </a:prstGeom>
          <a:noFill/>
        </p:spPr>
        <p:txBody>
          <a:bodyPr wrap="square" rtlCol="0">
            <a:spAutoFit/>
          </a:bodyPr>
          <a:lstStyle/>
          <a:p>
            <a:r>
              <a:rPr lang="en-US" dirty="0"/>
              <a:t>Reference link:</a:t>
            </a:r>
          </a:p>
          <a:p>
            <a:endParaRPr lang="en-US" dirty="0"/>
          </a:p>
          <a:p>
            <a:r>
              <a:rPr lang="en-US" dirty="0">
                <a:hlinkClick r:id="rId3"/>
              </a:rPr>
              <a:t>Click here</a:t>
            </a:r>
            <a:r>
              <a:rPr lang="en-US" dirty="0"/>
              <a:t> to see how to create a business card using different shapes ,</a:t>
            </a:r>
            <a:r>
              <a:rPr lang="en-US" dirty="0" err="1"/>
              <a:t>text,and</a:t>
            </a:r>
            <a:r>
              <a:rPr lang="en-US" dirty="0"/>
              <a:t> colors in </a:t>
            </a:r>
            <a:r>
              <a:rPr lang="en-US" dirty="0" err="1"/>
              <a:t>ms</a:t>
            </a:r>
            <a:r>
              <a:rPr lang="en-US" dirty="0"/>
              <a:t> word</a:t>
            </a:r>
          </a:p>
          <a:p>
            <a:endParaRPr lang="en-US" dirty="0"/>
          </a:p>
          <a:p>
            <a:endParaRPr lang="en-US" dirty="0"/>
          </a:p>
          <a:p>
            <a:r>
              <a:rPr lang="en-US" sz="4400" dirty="0">
                <a:latin typeface="Algerian" panose="04020705040A02060702" pitchFamily="82" charset="0"/>
              </a:rPr>
              <a:t>Example:</a:t>
            </a:r>
            <a:endParaRPr lang="en-IN" dirty="0">
              <a:latin typeface="Algerian" panose="04020705040A02060702"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Rectangle 2"/>
          <p:cNvSpPr/>
          <p:nvPr/>
        </p:nvSpPr>
        <p:spPr>
          <a:xfrm>
            <a:off x="313485" y="904879"/>
            <a:ext cx="6004347" cy="5023811"/>
          </a:xfrm>
          <a:prstGeom prst="rect">
            <a:avLst/>
          </a:prstGeom>
        </p:spPr>
        <p:txBody>
          <a:bodyPr wrap="square">
            <a:spAutoFit/>
          </a:bodyPr>
          <a:lstStyle/>
          <a:p>
            <a:r>
              <a:rPr lang="en-US" sz="3600" b="1" dirty="0"/>
              <a:t>Question 3. </a:t>
            </a:r>
          </a:p>
          <a:p>
            <a:r>
              <a:rPr lang="en-US" sz="3600" b="1" dirty="0"/>
              <a:t>Use smart art and create organizational charts and showcase relations: </a:t>
            </a:r>
            <a:endParaRPr lang="en-US" sz="1938" b="1" dirty="0"/>
          </a:p>
          <a:p>
            <a:r>
              <a:rPr lang="en-US" dirty="0"/>
              <a:t>Smart Art is one of the favorite options in Microsoft Word. Smart art is used to draw diagrams that are used to showcase the content visually that will be easy to understand and manage. As you see below the smart art image Hierarchy Diagram is used to create an organizational chart or structure of the Telecom company.</a:t>
            </a:r>
          </a:p>
          <a:p>
            <a:endParaRPr lang="en-US" sz="2000" b="1" dirty="0"/>
          </a:p>
          <a:p>
            <a:r>
              <a:rPr lang="en-US" sz="2000" b="1" dirty="0"/>
              <a:t>Reference link :</a:t>
            </a:r>
          </a:p>
          <a:p>
            <a:r>
              <a:rPr lang="en-US" sz="1600" dirty="0"/>
              <a:t>How to create </a:t>
            </a:r>
            <a:r>
              <a:rPr lang="en-US" sz="1600" dirty="0" err="1">
                <a:hlinkClick r:id="rId2"/>
              </a:rPr>
              <a:t>Organisational</a:t>
            </a:r>
            <a:r>
              <a:rPr lang="en-US" sz="1600" dirty="0">
                <a:hlinkClick r:id="rId2"/>
              </a:rPr>
              <a:t> Charts</a:t>
            </a:r>
            <a:r>
              <a:rPr lang="en-US" sz="1600" dirty="0"/>
              <a:t> in </a:t>
            </a:r>
            <a:r>
              <a:rPr lang="en-US" sz="1600" dirty="0" err="1"/>
              <a:t>Ms</a:t>
            </a:r>
            <a:r>
              <a:rPr lang="en-US" sz="1600" dirty="0"/>
              <a:t> word</a:t>
            </a:r>
          </a:p>
          <a:p>
            <a:endParaRPr lang="en-US" sz="1246" dirty="0">
              <a:solidFill>
                <a:srgbClr val="000000"/>
              </a:solidFill>
              <a:latin typeface="ff1"/>
            </a:endParaRPr>
          </a:p>
        </p:txBody>
      </p:sp>
      <p:pic>
        <p:nvPicPr>
          <p:cNvPr id="2097162" name="Picture 4"/>
          <p:cNvPicPr>
            <a:picLocks noChangeAspect="1"/>
          </p:cNvPicPr>
          <p:nvPr/>
        </p:nvPicPr>
        <p:blipFill rotWithShape="1">
          <a:blip r:embed="rId3"/>
          <a:srcRect t="4874" b="7105"/>
          <a:stretch>
            <a:fillRect/>
          </a:stretch>
        </p:blipFill>
        <p:spPr>
          <a:xfrm>
            <a:off x="134675" y="5718467"/>
            <a:ext cx="6723325" cy="41875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Rectangle 1"/>
          <p:cNvSpPr/>
          <p:nvPr/>
        </p:nvSpPr>
        <p:spPr>
          <a:xfrm>
            <a:off x="371474" y="114985"/>
            <a:ext cx="5943601" cy="8556188"/>
          </a:xfrm>
          <a:prstGeom prst="rect">
            <a:avLst/>
          </a:prstGeom>
        </p:spPr>
        <p:txBody>
          <a:bodyPr wrap="square">
            <a:spAutoFit/>
          </a:bodyPr>
          <a:lstStyle/>
          <a:p>
            <a:pPr algn="just"/>
            <a:r>
              <a:rPr lang="en-US" sz="2800" b="1" dirty="0">
                <a:latin typeface="Roboto"/>
              </a:rPr>
              <a:t>Question 4.</a:t>
            </a:r>
          </a:p>
          <a:p>
            <a:r>
              <a:rPr lang="en-US" sz="2800" b="1" dirty="0">
                <a:latin typeface="Roboto"/>
              </a:rPr>
              <a:t> Make book content page or index page ?</a:t>
            </a:r>
            <a:r>
              <a:rPr lang="en-US" dirty="0"/>
              <a:t> </a:t>
            </a:r>
          </a:p>
          <a:p>
            <a:endParaRPr lang="en-US" dirty="0"/>
          </a:p>
          <a:p>
            <a:r>
              <a:rPr lang="en-US" sz="2800" dirty="0"/>
              <a:t>This is another idea in which you need to create an index or content page of the book. In this process, you will learn about the first-line indent, hanging indent, and the perfect use of the ruler bar in Microsoft Word.</a:t>
            </a:r>
          </a:p>
          <a:p>
            <a:r>
              <a:rPr lang="en-US" sz="2800" dirty="0"/>
              <a:t>And also about a page number, and a hyperlink (if it is an eBook). </a:t>
            </a:r>
          </a:p>
          <a:p>
            <a:pPr algn="just"/>
            <a:endParaRPr lang="en-US" sz="2800" b="1" i="0" dirty="0">
              <a:effectLst/>
              <a:latin typeface="Roboto"/>
            </a:endParaRPr>
          </a:p>
          <a:p>
            <a:pPr algn="just"/>
            <a:r>
              <a:rPr lang="en-US" sz="2800" b="1" dirty="0">
                <a:latin typeface="Roboto"/>
              </a:rPr>
              <a:t>EXAMPLE IS ALSO GIVEN ON THE NEXT SLIDE.</a:t>
            </a:r>
            <a:endParaRPr lang="en-US" sz="2800" b="1" i="0" dirty="0">
              <a:effectLst/>
              <a:latin typeface="Roboto"/>
            </a:endParaRPr>
          </a:p>
          <a:p>
            <a:pPr algn="just"/>
            <a:endParaRPr lang="en-US" sz="2800" b="1" i="0" dirty="0">
              <a:effectLst/>
              <a:latin typeface="Roboto"/>
            </a:endParaRPr>
          </a:p>
          <a:p>
            <a:pPr algn="just"/>
            <a:r>
              <a:rPr lang="en-US" sz="2800" b="1" dirty="0">
                <a:latin typeface="Roboto"/>
              </a:rPr>
              <a:t>Reference link:</a:t>
            </a:r>
          </a:p>
          <a:p>
            <a:pPr algn="just"/>
            <a:r>
              <a:rPr lang="en-US" sz="2800" i="0" dirty="0">
                <a:effectLst/>
                <a:latin typeface="Roboto"/>
                <a:hlinkClick r:id="rId2"/>
              </a:rPr>
              <a:t>Click here</a:t>
            </a:r>
            <a:r>
              <a:rPr lang="en-US" sz="2800" i="0" dirty="0">
                <a:effectLst/>
                <a:latin typeface="Roboto"/>
              </a:rPr>
              <a:t> to see how you can create a book content page or index page in </a:t>
            </a:r>
            <a:r>
              <a:rPr lang="en-US" sz="2800" i="0" dirty="0" err="1">
                <a:effectLst/>
                <a:latin typeface="Roboto"/>
              </a:rPr>
              <a:t>ms</a:t>
            </a:r>
            <a:r>
              <a:rPr lang="en-US" sz="2800" i="0" dirty="0">
                <a:effectLst/>
                <a:latin typeface="Roboto"/>
              </a:rPr>
              <a:t> word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A4 Paper (210x297 mm)</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MS WORD exercises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himanshu chauhan</cp:lastModifiedBy>
  <cp:revision>2</cp:revision>
  <dcterms:created xsi:type="dcterms:W3CDTF">2023-10-27T16:38:19Z</dcterms:created>
  <dcterms:modified xsi:type="dcterms:W3CDTF">2023-10-29T13:30:32Z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8324bf51933e46258396aed2f7a49d5a</vt:lpwstr>
  </property>
</Properties>
</file>