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71" r:id="rId2"/>
    <p:sldId id="270" r:id="rId3"/>
    <p:sldId id="272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15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7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8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74128-0FC1-4152-ABC6-25F0649AD08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C152FE-4EC6-4981-B327-358454023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5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6732" y="140713"/>
            <a:ext cx="433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Dos</a:t>
            </a:r>
          </a:p>
          <a:p>
            <a:r>
              <a:rPr lang="en-US" sz="9600" b="1" i="1" dirty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</a:rPr>
              <a:t>Exercises</a:t>
            </a:r>
            <a:r>
              <a:rPr lang="en-US" b="1" i="1" dirty="0"/>
              <a:t> </a:t>
            </a:r>
          </a:p>
        </p:txBody>
      </p:sp>
      <p:pic>
        <p:nvPicPr>
          <p:cNvPr id="1026" name="Picture 2" descr="Free Download MS-DOS For All OS Software or Application Full Vers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7701"/>
            <a:ext cx="6864164" cy="6718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94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3503" y="4533900"/>
            <a:ext cx="750886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sem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0" y="13335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Geu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4500" y="13335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Gehu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700" y="27178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Bca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8325" y="27178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Btech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614737" y="27051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8600" y="2705100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Btech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4533900"/>
            <a:ext cx="64512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82" y="4533900"/>
            <a:ext cx="63658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4087" y="4533900"/>
            <a:ext cx="6477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4031" y="4533900"/>
            <a:ext cx="61833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6675" y="4533900"/>
            <a:ext cx="5715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9729" y="4533900"/>
            <a:ext cx="71497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51125" y="76201"/>
            <a:ext cx="10541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4093" y="4533900"/>
            <a:ext cx="773907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3178175" y="533401"/>
            <a:ext cx="0" cy="355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1797050" y="1790700"/>
            <a:ext cx="0" cy="3810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4781550" y="1790700"/>
            <a:ext cx="0" cy="368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4400" y="3175000"/>
            <a:ext cx="6350" cy="609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17750" y="3162300"/>
            <a:ext cx="6350" cy="622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41787" y="3225800"/>
            <a:ext cx="0" cy="495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35650" y="3175000"/>
            <a:ext cx="0" cy="495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14737" y="37211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72496" y="36830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768475" y="37846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8007" y="37846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47775" y="2159000"/>
            <a:ext cx="109855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64012" y="2171700"/>
            <a:ext cx="1333202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013546" y="889001"/>
            <a:ext cx="2544264" cy="1905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13546" y="908051"/>
            <a:ext cx="0" cy="42544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7810" y="889001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220885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24100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64012" y="21717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97214" y="2159000"/>
            <a:ext cx="0" cy="44449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8007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26557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768475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67025" y="37846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14737" y="375285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713287" y="37211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362575" y="36830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471046" y="3721100"/>
            <a:ext cx="0" cy="7493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5782" y="5080000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007" y="548640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05781" y="600075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05782" y="6451600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30415" y="54101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2008189" y="59245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008190" y="63753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997076" y="5054599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705225" y="5003799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53446" y="4991100"/>
            <a:ext cx="22225" cy="137160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730625" y="54038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708399" y="59181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08400" y="63690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394722" y="54165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372496" y="593089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72497" y="6381749"/>
            <a:ext cx="516333" cy="63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7282" y="5403849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1.txt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30477" y="5260458"/>
            <a:ext cx="763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1.txt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246958" y="5260458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1.txt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34474" y="5260458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1.txt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60811" y="5828784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26110" y="5733533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42695" y="5724523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890022" y="5727699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2.txt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221" y="6266934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3.txt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52105" y="6198116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3.txt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51420" y="6165850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3.txt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90022" y="6145766"/>
            <a:ext cx="703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3.txt</a:t>
            </a:r>
          </a:p>
        </p:txBody>
      </p:sp>
    </p:spTree>
    <p:extLst>
      <p:ext uri="{BB962C8B-B14F-4D97-AF65-F5344CB8AC3E}">
        <p14:creationId xmlns:p14="http://schemas.microsoft.com/office/powerpoint/2010/main" val="209755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419100"/>
            <a:ext cx="59055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0"/>
              </a:rPr>
              <a:t>Questions: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Create the tree structure of the folders using Dos commands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On Admin/ geu/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/sub create three new files named fit.txt,fcp.txt,math.txt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Move 1.txt from Admin/ geu/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 to Admin/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/sub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4. Move 1.txt from Admin/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 to Admin/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5.Copy 2.txt from Admin/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 to Admin/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/sub folder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6.Delete all the files from Admin/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7.Hide  all the files from Admin/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btech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8.Rename  folder Admin With your name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9.Print current date in command prompt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10.Add text “I am a BCA student” to the file 2.txt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 Admin/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gehu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/sem  </a:t>
            </a:r>
          </a:p>
        </p:txBody>
      </p:sp>
    </p:spTree>
    <p:extLst>
      <p:ext uri="{BB962C8B-B14F-4D97-AF65-F5344CB8AC3E}">
        <p14:creationId xmlns:p14="http://schemas.microsoft.com/office/powerpoint/2010/main" val="24587738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229</Words>
  <Application>Microsoft Office PowerPoint</Application>
  <PresentationFormat>A4 Paper (210x297 mm)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Bradley Hand ITC</vt:lpstr>
      <vt:lpstr>Century Gothic</vt:lpstr>
      <vt:lpstr>Chiller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 Himanshu</dc:creator>
  <cp:lastModifiedBy>gaurav joshi</cp:lastModifiedBy>
  <cp:revision>21</cp:revision>
  <dcterms:created xsi:type="dcterms:W3CDTF">2023-10-29T03:07:50Z</dcterms:created>
  <dcterms:modified xsi:type="dcterms:W3CDTF">2023-12-06T09:47:40Z</dcterms:modified>
</cp:coreProperties>
</file>