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6" r:id="rId2"/>
    <p:sldId id="26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24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15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7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85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5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484" y="583324"/>
            <a:ext cx="66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    </a:t>
            </a:r>
            <a:r>
              <a:rPr lang="en-US" sz="13800" b="1" dirty="0" err="1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Ms</a:t>
            </a:r>
            <a:r>
              <a:rPr lang="en-US" sz="13800" b="1" dirty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 Powerpoint</a:t>
            </a:r>
            <a:endParaRPr lang="en-US" sz="8000" b="1" dirty="0">
              <a:solidFill>
                <a:schemeClr val="accent2">
                  <a:lumMod val="75000"/>
                </a:schemeClr>
              </a:solidFill>
              <a:latin typeface="Chiller" panose="04020404031007020602" pitchFamily="82" charset="0"/>
            </a:endParaRPr>
          </a:p>
        </p:txBody>
      </p:sp>
      <p:pic>
        <p:nvPicPr>
          <p:cNvPr id="1026" name="Picture 2" descr="Image result for Powerpoint Logo 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0531"/>
            <a:ext cx="6857640" cy="41421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373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939BF-9129-4A11-4932-1AEFCCDD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2519" cy="1922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B7FBE-C4B4-CEE0-2487-45BC17395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57"/>
          <a:stretch/>
        </p:blipFill>
        <p:spPr>
          <a:xfrm>
            <a:off x="0" y="1922929"/>
            <a:ext cx="6882519" cy="55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6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</Words>
  <Application>Microsoft Office PowerPoint</Application>
  <PresentationFormat>A4 Paper (210x297 mm)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Chiller</vt:lpstr>
      <vt:lpstr>Wingdings 3</vt:lpstr>
      <vt:lpstr>Slice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 Himanshu</dc:creator>
  <cp:lastModifiedBy>gaurav joshi</cp:lastModifiedBy>
  <cp:revision>23</cp:revision>
  <dcterms:created xsi:type="dcterms:W3CDTF">2023-10-29T03:07:50Z</dcterms:created>
  <dcterms:modified xsi:type="dcterms:W3CDTF">2023-12-06T09:44:11Z</dcterms:modified>
</cp:coreProperties>
</file>