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3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15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8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1219200"/>
            <a:ext cx="65722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Harrington" panose="04040505050A02020702" pitchFamily="82" charset="0"/>
              </a:rPr>
              <a:t>Thank</a:t>
            </a:r>
            <a:r>
              <a:rPr lang="en-US" sz="9600" b="1" dirty="0">
                <a:solidFill>
                  <a:schemeClr val="bg1"/>
                </a:solidFill>
                <a:latin typeface="Harrington" panose="04040505050A02020702" pitchFamily="82" charset="0"/>
              </a:rPr>
              <a:t> </a:t>
            </a:r>
          </a:p>
          <a:p>
            <a:r>
              <a:rPr lang="en-US" sz="9600" b="1" dirty="0">
                <a:solidFill>
                  <a:schemeClr val="bg1"/>
                </a:solidFill>
                <a:latin typeface="Harrington" panose="04040505050A02020702" pitchFamily="82" charset="0"/>
              </a:rPr>
              <a:t>      You</a:t>
            </a:r>
          </a:p>
        </p:txBody>
      </p:sp>
    </p:spTree>
    <p:extLst>
      <p:ext uri="{BB962C8B-B14F-4D97-AF65-F5344CB8AC3E}">
        <p14:creationId xmlns:p14="http://schemas.microsoft.com/office/powerpoint/2010/main" val="15967940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3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Harrington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 Himanshu</dc:creator>
  <cp:lastModifiedBy>gaurav joshi</cp:lastModifiedBy>
  <cp:revision>21</cp:revision>
  <dcterms:created xsi:type="dcterms:W3CDTF">2023-10-29T03:07:50Z</dcterms:created>
  <dcterms:modified xsi:type="dcterms:W3CDTF">2023-12-06T09:48:14Z</dcterms:modified>
</cp:coreProperties>
</file>