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8" r:id="rId1"/>
  </p:sldMasterIdLst>
  <p:sldIdLst>
    <p:sldId id="270" r:id="rId2"/>
    <p:sldId id="271" r:id="rId3"/>
    <p:sldId id="272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9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44" y="101600"/>
            <a:ext cx="4968671" cy="168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1" y="247574"/>
            <a:ext cx="1544320" cy="153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891" y="2743200"/>
            <a:ext cx="60731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 Rounded MT Bold" panose="020F0704030504030204" pitchFamily="34" charset="0"/>
              </a:rPr>
              <a:t>              Practical File</a:t>
            </a:r>
            <a:r>
              <a:rPr lang="en-IN" sz="2000" b="1" dirty="0" smtClean="0">
                <a:latin typeface="Arial Rounded MT Bold" panose="020F0704030504030204" pitchFamily="34" charset="0"/>
              </a:rPr>
              <a:t>   </a:t>
            </a:r>
          </a:p>
          <a:p>
            <a:r>
              <a:rPr lang="en-IN" sz="1600" b="1" dirty="0" smtClean="0">
                <a:latin typeface="Arial Rounded MT Bold" panose="020F0704030504030204" pitchFamily="34" charset="0"/>
              </a:rPr>
              <a:t>DIGITAL PRODUCTIVITY AND MODERN  WORKSPACES</a:t>
            </a:r>
          </a:p>
          <a:p>
            <a:r>
              <a:rPr lang="en-IN" sz="2000" b="1" dirty="0" smtClean="0">
                <a:latin typeface="Arial Rounded MT Bold" panose="020F0704030504030204" pitchFamily="34" charset="0"/>
              </a:rPr>
              <a:t>                           (PBC 102)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sz="2000" b="1" dirty="0" smtClean="0">
                <a:latin typeface="Arial Rounded MT Bold" panose="020F0704030504030204" pitchFamily="34" charset="0"/>
              </a:rPr>
              <a:t>                     BCA First Semester</a:t>
            </a:r>
          </a:p>
          <a:p>
            <a:r>
              <a:rPr lang="en-IN" sz="2000" b="1" dirty="0">
                <a:latin typeface="Arial Rounded MT Bold" panose="020F0704030504030204" pitchFamily="34" charset="0"/>
              </a:rPr>
              <a:t> </a:t>
            </a:r>
            <a:r>
              <a:rPr lang="en-IN" sz="2000" b="1" dirty="0" smtClean="0">
                <a:latin typeface="Arial Rounded MT Bold" panose="020F0704030504030204" pitchFamily="34" charset="0"/>
              </a:rPr>
              <a:t>                    Session  2023-2026</a:t>
            </a:r>
          </a:p>
          <a:p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3521" y="7406640"/>
            <a:ext cx="29362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Submitted to:</a:t>
            </a:r>
          </a:p>
          <a:p>
            <a:r>
              <a:rPr lang="en-IN" sz="2400" b="1" dirty="0" err="1" smtClean="0"/>
              <a:t>Mr.Janmejay</a:t>
            </a:r>
            <a:r>
              <a:rPr lang="en-IN" sz="2400" b="1" dirty="0" smtClean="0"/>
              <a:t> pant</a:t>
            </a:r>
          </a:p>
          <a:p>
            <a:r>
              <a:rPr lang="en-IN" sz="2000" dirty="0" smtClean="0"/>
              <a:t>Assistant Professor</a:t>
            </a:r>
          </a:p>
          <a:p>
            <a:r>
              <a:rPr lang="en-IN" sz="2000" dirty="0" smtClean="0"/>
              <a:t>School of Computing</a:t>
            </a:r>
          </a:p>
          <a:p>
            <a:r>
              <a:rPr lang="en-IN" sz="2000" dirty="0" smtClean="0"/>
              <a:t>Graphic Era Hill University</a:t>
            </a:r>
          </a:p>
          <a:p>
            <a:r>
              <a:rPr lang="en-IN" sz="2000" dirty="0" smtClean="0"/>
              <a:t>Bhimtal Campus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70020" y="7406640"/>
            <a:ext cx="28879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Submitted by:</a:t>
            </a:r>
          </a:p>
          <a:p>
            <a:r>
              <a:rPr lang="en-IN" sz="2400" b="1" dirty="0" err="1" smtClean="0"/>
              <a:t>Himanshu</a:t>
            </a:r>
            <a:r>
              <a:rPr lang="en-IN" sz="2400" b="1" dirty="0" smtClean="0"/>
              <a:t> Chauhan</a:t>
            </a:r>
          </a:p>
          <a:p>
            <a:r>
              <a:rPr lang="en-IN" dirty="0" smtClean="0"/>
              <a:t>BCA</a:t>
            </a:r>
          </a:p>
          <a:p>
            <a:r>
              <a:rPr lang="en-IN" dirty="0" smtClean="0"/>
              <a:t>Section : A</a:t>
            </a:r>
          </a:p>
          <a:p>
            <a:r>
              <a:rPr lang="en-IN" dirty="0" smtClean="0"/>
              <a:t>Roll no:-2371145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5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07" y="635210"/>
            <a:ext cx="4968671" cy="1684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217"/>
            <a:ext cx="1544320" cy="153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41" y="150461"/>
            <a:ext cx="678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College Roll No:_________   Examination Roll no:_______</a:t>
            </a:r>
          </a:p>
          <a:p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3302" y="3221877"/>
            <a:ext cx="6261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THIS IS TO CERTIFY THAT MR. HIMANSHU CHAUHAN HAS SATISFACTORILY COMPLETED ALL THE EXPERIMENTS IN THE LABORATORY OF THIS COLLEGE. THE COURSE OF THE EXPERIMENTS / TERM WORK </a:t>
            </a:r>
          </a:p>
          <a:p>
            <a:r>
              <a:rPr lang="en-IN" sz="2000" dirty="0" smtClean="0"/>
              <a:t>_____________ IN PARTIAL FULLFILLMENT OF THE REQUIREMENT IN </a:t>
            </a:r>
            <a:r>
              <a:rPr lang="en-IN" sz="2000" dirty="0"/>
              <a:t> </a:t>
            </a:r>
            <a:r>
              <a:rPr lang="en-IN" sz="2000" dirty="0" smtClean="0"/>
              <a:t>________SEMESTER OF BCA</a:t>
            </a:r>
          </a:p>
          <a:p>
            <a:r>
              <a:rPr lang="en-IN" sz="2000" dirty="0" smtClean="0"/>
              <a:t>DEGREEE COURSE PRESCRIBED BY THE GRAPHIC ERA HILL UNIVERSITY BHIMTAL DURING THE YEAR 2023-2026.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4742" y="6390640"/>
            <a:ext cx="647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CONCERNED FACULTY                                    HEAD OF DEPARTMENT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742" y="8077200"/>
            <a:ext cx="378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 Rounded MT Bold" panose="020F0704030504030204" pitchFamily="34" charset="0"/>
              </a:rPr>
              <a:t>NAME OF EXAMINER:</a:t>
            </a:r>
          </a:p>
          <a:p>
            <a:endParaRPr lang="en-IN" b="1" dirty="0" smtClean="0">
              <a:latin typeface="Arial Rounded MT Bold" panose="020F0704030504030204" pitchFamily="34" charset="0"/>
            </a:endParaRPr>
          </a:p>
          <a:p>
            <a:r>
              <a:rPr lang="en-IN" b="1" dirty="0" smtClean="0">
                <a:latin typeface="Arial Rounded MT Bold" panose="020F0704030504030204" pitchFamily="34" charset="0"/>
              </a:rPr>
              <a:t>SIGNATURE OF EXAMINER: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07" y="141118"/>
            <a:ext cx="4968671" cy="1684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75"/>
            <a:ext cx="1544320" cy="153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294" y="1825284"/>
            <a:ext cx="10566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r="2225" b="1313"/>
          <a:stretch/>
        </p:blipFill>
        <p:spPr>
          <a:xfrm>
            <a:off x="44451" y="2277607"/>
            <a:ext cx="6636327" cy="76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128</Words>
  <Application>Microsoft Office PowerPoint</Application>
  <PresentationFormat>A4 Paper (210x297 mm)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Sir Himanshu</cp:lastModifiedBy>
  <cp:revision>18</cp:revision>
  <dcterms:created xsi:type="dcterms:W3CDTF">2023-10-28T03:38:19Z</dcterms:created>
  <dcterms:modified xsi:type="dcterms:W3CDTF">2023-11-01T14:33:19Z</dcterms:modified>
</cp:coreProperties>
</file>