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9" r:id="rId2"/>
    <p:sldId id="258" r:id="rId3"/>
    <p:sldId id="257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794" autoAdjust="0"/>
    <p:restoredTop sz="86441" autoAdjust="0"/>
  </p:normalViewPr>
  <p:slideViewPr>
    <p:cSldViewPr>
      <p:cViewPr>
        <p:scale>
          <a:sx n="70" d="100"/>
          <a:sy n="70" d="100"/>
        </p:scale>
        <p:origin x="-1620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1FE79-1EBF-416F-9653-1C420D21209C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8FBA8-B36F-4706-BC78-532E048F3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0E2C4D-C916-4229-AF90-CE320A39BD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A11193D-152C-428D-94E1-194C5A1AFA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0"/>
            <a:ext cx="6400800" cy="230832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lgerian" pitchFamily="82" charset="0"/>
              </a:rPr>
              <a:t>Introduction </a:t>
            </a:r>
          </a:p>
          <a:p>
            <a:r>
              <a:rPr lang="en-US" sz="7200" dirty="0" smtClean="0">
                <a:latin typeface="Algerian" pitchFamily="82" charset="0"/>
              </a:rPr>
              <a:t>     to C++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0" y="5257800"/>
            <a:ext cx="27432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Created By </a:t>
            </a:r>
          </a:p>
          <a:p>
            <a:r>
              <a:rPr lang="en-US" sz="2000" b="1" dirty="0" smtClean="0"/>
              <a:t>Khushbu Rawat</a:t>
            </a:r>
          </a:p>
          <a:p>
            <a:r>
              <a:rPr lang="en-US" sz="2000" b="1" dirty="0" smtClean="0"/>
              <a:t>Course - BCA</a:t>
            </a:r>
          </a:p>
          <a:p>
            <a:r>
              <a:rPr lang="en-US" sz="2000" b="1" dirty="0" smtClean="0"/>
              <a:t>Section  - ‘A’</a:t>
            </a:r>
          </a:p>
        </p:txBody>
      </p:sp>
      <p:pic>
        <p:nvPicPr>
          <p:cNvPr id="4" name="Picture 6" descr="C++ logo, The C++ Programming Language Computer Icon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286000"/>
            <a:ext cx="2667000" cy="2289999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6800" y="18288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tx1">
                    <a:lumMod val="95000"/>
                  </a:schemeClr>
                </a:solidFill>
              </a:rPr>
              <a:t>The name C++ was created by Rick Mascitti and was first used in December of 1983.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tx1">
                    <a:lumMod val="95000"/>
                  </a:schemeClr>
                </a:solidFill>
              </a:rPr>
              <a:t>Stroustrup worked on “C” in 1979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tx1">
                    <a:lumMod val="95000"/>
                  </a:schemeClr>
                </a:solidFill>
              </a:rPr>
              <a:t>Wanted to develop a language to enhance software development.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tx1">
                    <a:lumMod val="95000"/>
                  </a:schemeClr>
                </a:solidFill>
              </a:rPr>
              <a:t>He chose “C” because it is general –purpose , fast and portable.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tx1">
                    <a:lumMod val="95000"/>
                  </a:schemeClr>
                </a:solidFill>
              </a:rPr>
              <a:t>He later enhanced “C” and it became C++.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838200"/>
            <a:ext cx="4419600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lgerian" pitchFamily="82" charset="0"/>
              </a:rPr>
              <a:t>History  of  C++</a:t>
            </a:r>
            <a:endParaRPr lang="en-US" sz="4000" b="1" dirty="0">
              <a:latin typeface="Algerian" pitchFamily="82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914400"/>
            <a:ext cx="5410200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lgerian" pitchFamily="82" charset="0"/>
              </a:rPr>
              <a:t>Uses  </a:t>
            </a:r>
            <a:r>
              <a:rPr lang="en-US" sz="3200" b="1" dirty="0" smtClean="0">
                <a:latin typeface="Algerian" pitchFamily="82" charset="0"/>
              </a:rPr>
              <a:t>of  C++ Language</a:t>
            </a:r>
            <a:endParaRPr lang="en-US" sz="3200" b="1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/>
              <a:t> </a:t>
            </a:r>
            <a:r>
              <a:rPr lang="en-US" sz="2800" b="1" i="1" dirty="0" smtClean="0"/>
              <a:t>C++ is used by  programmers to develop computer software 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It is used to create general system software.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Used to build drivers for various computer devices.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Software for  servers and software for Specific applications.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Used in the creation of video games.  </a:t>
            </a:r>
            <a:endParaRPr lang="en-US" sz="2800" b="1" i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533400"/>
            <a:ext cx="5867400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 Advantages  </a:t>
            </a:r>
            <a:r>
              <a:rPr lang="en-US" sz="4000" b="1" dirty="0" smtClean="0">
                <a:latin typeface="Algerian" pitchFamily="82" charset="0"/>
              </a:rPr>
              <a:t>of  </a:t>
            </a:r>
            <a:r>
              <a:rPr lang="en-US" sz="4000" dirty="0" smtClean="0">
                <a:latin typeface="Algerian" pitchFamily="82" charset="0"/>
              </a:rPr>
              <a:t>C++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295400"/>
            <a:ext cx="6934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b="1" i="1" dirty="0"/>
              <a:t> </a:t>
            </a:r>
            <a:r>
              <a:rPr lang="en-US" sz="2500" b="1" i="1" dirty="0" smtClean="0"/>
              <a:t>C++ language is efficient having less compiled time.</a:t>
            </a:r>
          </a:p>
          <a:p>
            <a:pPr>
              <a:buFont typeface="Arial" pitchFamily="34" charset="0"/>
              <a:buChar char="•"/>
            </a:pPr>
            <a:r>
              <a:rPr lang="en-US" sz="2500" b="1" i="1" dirty="0"/>
              <a:t> </a:t>
            </a:r>
            <a:r>
              <a:rPr lang="en-US" sz="2500" b="1" i="1" dirty="0" smtClean="0"/>
              <a:t>It is much suitable  for  large projects.</a:t>
            </a:r>
          </a:p>
          <a:p>
            <a:pPr>
              <a:buFont typeface="Arial" pitchFamily="34" charset="0"/>
              <a:buChar char="•"/>
            </a:pPr>
            <a:r>
              <a:rPr lang="en-US" sz="2500" b="1" i="1" dirty="0" smtClean="0"/>
              <a:t>The properties of inheritance make simple the program by complexity. Do not required to write again.</a:t>
            </a:r>
          </a:p>
          <a:p>
            <a:pPr>
              <a:buFont typeface="Arial" pitchFamily="34" charset="0"/>
              <a:buChar char="•"/>
            </a:pPr>
            <a:r>
              <a:rPr lang="en-US" sz="2500" b="1" i="1" dirty="0" smtClean="0"/>
              <a:t> C ++ programming is implemented on real life scenario.</a:t>
            </a:r>
          </a:p>
          <a:p>
            <a:pPr>
              <a:buFont typeface="Arial" pitchFamily="34" charset="0"/>
              <a:buChar char="•"/>
            </a:pPr>
            <a:r>
              <a:rPr lang="en-US" sz="2500" b="1" i="1" dirty="0" smtClean="0"/>
              <a:t> C++ language is efficient having less compiled time.</a:t>
            </a:r>
          </a:p>
          <a:p>
            <a:pPr>
              <a:buFont typeface="Arial" pitchFamily="34" charset="0"/>
              <a:buChar char="•"/>
            </a:pPr>
            <a:r>
              <a:rPr lang="en-US" sz="2500" b="1" i="1" dirty="0"/>
              <a:t> </a:t>
            </a:r>
            <a:r>
              <a:rPr lang="en-US" sz="2500" b="1" i="1" dirty="0" smtClean="0"/>
              <a:t>C++ programming is easy to maintain and modify existing code as new objects with small difference to existing ones.</a:t>
            </a:r>
            <a:endParaRPr lang="en-US" sz="2500" b="1" i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524000"/>
            <a:ext cx="59436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dirty="0" smtClean="0">
                <a:latin typeface="Algerian" pitchFamily="82" charset="0"/>
              </a:rPr>
              <a:t>Disadvantages  of  C++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514600"/>
            <a:ext cx="7162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b="1" i="1" dirty="0"/>
              <a:t> </a:t>
            </a:r>
            <a:r>
              <a:rPr lang="en-US" sz="2500" b="1" i="1" dirty="0" smtClean="0"/>
              <a:t>Complex in very large high level program.</a:t>
            </a:r>
          </a:p>
          <a:p>
            <a:pPr>
              <a:buFont typeface="Arial" pitchFamily="34" charset="0"/>
              <a:buChar char="•"/>
            </a:pPr>
            <a:r>
              <a:rPr lang="en-US" sz="2500" b="1" i="1" dirty="0"/>
              <a:t> </a:t>
            </a:r>
            <a:r>
              <a:rPr lang="en-US" sz="2500" b="1" i="1" dirty="0" smtClean="0"/>
              <a:t>C++ can’t support garbage  collection.</a:t>
            </a:r>
          </a:p>
          <a:p>
            <a:pPr>
              <a:buFont typeface="Arial" pitchFamily="34" charset="0"/>
              <a:buChar char="•"/>
            </a:pPr>
            <a:r>
              <a:rPr lang="en-US" sz="2500" b="1" i="1" dirty="0"/>
              <a:t> </a:t>
            </a:r>
            <a:r>
              <a:rPr lang="en-US" sz="2500" b="1" i="1" dirty="0" smtClean="0"/>
              <a:t>C++ is not secure because it have pointer , friend function ,and global variable.</a:t>
            </a:r>
          </a:p>
          <a:p>
            <a:pPr>
              <a:buFont typeface="Arial" pitchFamily="34" charset="0"/>
              <a:buChar char="•"/>
            </a:pPr>
            <a:r>
              <a:rPr lang="en-US" sz="2500" b="1" i="1" dirty="0" smtClean="0"/>
              <a:t> When C++ used for web applications complex and difficult to debug.</a:t>
            </a:r>
            <a:endParaRPr lang="en-US" sz="2500" b="1" i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914400"/>
            <a:ext cx="6858000" cy="12003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Basic   Syntax   Of   C++  Programming   Language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743200"/>
            <a:ext cx="6477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#include&lt;iostream&gt;</a:t>
            </a:r>
          </a:p>
          <a:p>
            <a:r>
              <a:rPr lang="en-US" sz="2500" b="1" i="1" dirty="0" smtClean="0"/>
              <a:t>using  namespace std;</a:t>
            </a:r>
          </a:p>
          <a:p>
            <a:r>
              <a:rPr lang="en-US" sz="2500" b="1" i="1" dirty="0" smtClean="0"/>
              <a:t>//main() is where program execution begins.</a:t>
            </a:r>
          </a:p>
          <a:p>
            <a:r>
              <a:rPr lang="en-US" sz="2500" b="1" i="1" dirty="0" smtClean="0"/>
              <a:t>int main(){</a:t>
            </a:r>
          </a:p>
          <a:p>
            <a:r>
              <a:rPr lang="en-US" sz="2500" b="1" i="1" dirty="0" smtClean="0"/>
              <a:t>cout&lt;&lt;“Hello world”; //prints Hello world</a:t>
            </a:r>
          </a:p>
          <a:p>
            <a:r>
              <a:rPr lang="en-US" sz="2500" b="1" i="1" dirty="0" smtClean="0"/>
              <a:t>return 0;</a:t>
            </a:r>
          </a:p>
          <a:p>
            <a:r>
              <a:rPr lang="en-US" sz="2500" b="1" i="1" dirty="0" smtClean="0"/>
              <a:t>}</a:t>
            </a:r>
            <a:endParaRPr lang="en-US" sz="2500" b="1" i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File:ISO C++ Logo.svg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File:ISO C++ Logo.svg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Cpp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Cpp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Cpp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Cpp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Cpp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Cpp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95400" y="21336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   </a:t>
            </a:r>
            <a:r>
              <a:rPr lang="en-US" sz="5400" b="1" dirty="0" smtClean="0">
                <a:latin typeface="Algerian" pitchFamily="82" charset="0"/>
              </a:rPr>
              <a:t>cout&lt;&lt;“THANKYOU”;</a:t>
            </a:r>
            <a:endParaRPr lang="en-US" sz="5400" b="1" dirty="0">
              <a:latin typeface="Algerian" pitchFamily="82" charset="0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3886200" y="3886200"/>
            <a:ext cx="1295400" cy="838200"/>
          </a:xfrm>
          <a:prstGeom prst="smileyFace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231</TotalTime>
  <Words>324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Gehu</dc:creator>
  <cp:lastModifiedBy>Gehu</cp:lastModifiedBy>
  <cp:revision>25</cp:revision>
  <dcterms:created xsi:type="dcterms:W3CDTF">2023-11-03T04:10:43Z</dcterms:created>
  <dcterms:modified xsi:type="dcterms:W3CDTF">2023-11-03T09:10:08Z</dcterms:modified>
</cp:coreProperties>
</file>