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258" r:id="rId3"/>
    <p:sldId id="270" r:id="rId4"/>
    <p:sldId id="269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1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92B37-3CF6-493F-849F-EC6258780A3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9423E-8C0F-4142-B766-10494271C8C2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#include&lt;isostream&gt;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F082F2DB-4337-43BB-AE17-0AAD571AC049}" type="parTrans" cxnId="{1BB15541-CE10-4683-B5BB-D22CA6F87980}">
      <dgm:prSet/>
      <dgm:spPr/>
      <dgm:t>
        <a:bodyPr/>
        <a:lstStyle/>
        <a:p>
          <a:endParaRPr lang="en-US"/>
        </a:p>
      </dgm:t>
    </dgm:pt>
    <dgm:pt modelId="{6080C04A-3382-45F9-8C8E-BF7AC0C18240}" type="sibTrans" cxnId="{1BB15541-CE10-4683-B5BB-D22CA6F87980}">
      <dgm:prSet/>
      <dgm:spPr/>
      <dgm:t>
        <a:bodyPr/>
        <a:lstStyle/>
        <a:p>
          <a:endParaRPr lang="en-US"/>
        </a:p>
      </dgm:t>
    </dgm:pt>
    <dgm:pt modelId="{EC99FEE7-AFAF-4BAD-A023-0D2AB50EE55E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Using namespace std;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1B3C132D-87FC-4126-AF32-613CC40B26DB}" type="parTrans" cxnId="{1573B0CD-283B-449B-B244-D37A79944BC3}">
      <dgm:prSet/>
      <dgm:spPr/>
      <dgm:t>
        <a:bodyPr/>
        <a:lstStyle/>
        <a:p>
          <a:endParaRPr lang="en-US"/>
        </a:p>
      </dgm:t>
    </dgm:pt>
    <dgm:pt modelId="{59D180B7-7E49-4F96-927C-1705822132AB}" type="sibTrans" cxnId="{1573B0CD-283B-449B-B244-D37A79944BC3}">
      <dgm:prSet/>
      <dgm:spPr/>
      <dgm:t>
        <a:bodyPr/>
        <a:lstStyle/>
        <a:p>
          <a:endParaRPr lang="en-US"/>
        </a:p>
      </dgm:t>
    </dgm:pt>
    <dgm:pt modelId="{9DBAE166-FBEC-48D9-9A3E-B67B4C272E60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int main()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DDAD3D89-EEE1-410D-8392-AFAF36725143}" type="parTrans" cxnId="{1D67E072-C56D-42AC-89A8-F4E0CAD502A5}">
      <dgm:prSet/>
      <dgm:spPr/>
      <dgm:t>
        <a:bodyPr/>
        <a:lstStyle/>
        <a:p>
          <a:endParaRPr lang="en-US"/>
        </a:p>
      </dgm:t>
    </dgm:pt>
    <dgm:pt modelId="{17D1F34A-5051-4902-BB66-F2508452C2C8}" type="sibTrans" cxnId="{1D67E072-C56D-42AC-89A8-F4E0CAD502A5}">
      <dgm:prSet/>
      <dgm:spPr/>
      <dgm:t>
        <a:bodyPr/>
        <a:lstStyle/>
        <a:p>
          <a:endParaRPr lang="en-US"/>
        </a:p>
      </dgm:t>
    </dgm:pt>
    <dgm:pt modelId="{4BC53366-BC9A-42B3-AFC0-0EC20C3D172B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{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E050CD8C-6934-4C95-9EA5-7A4A1A112C84}" type="parTrans" cxnId="{0117458B-4D11-41F0-B5B6-C5FFF61A4654}">
      <dgm:prSet/>
      <dgm:spPr/>
      <dgm:t>
        <a:bodyPr/>
        <a:lstStyle/>
        <a:p>
          <a:endParaRPr lang="en-US"/>
        </a:p>
      </dgm:t>
    </dgm:pt>
    <dgm:pt modelId="{4324C989-3E2D-49CD-B0FB-70386F23AE2A}" type="sibTrans" cxnId="{0117458B-4D11-41F0-B5B6-C5FFF61A4654}">
      <dgm:prSet/>
      <dgm:spPr/>
      <dgm:t>
        <a:bodyPr/>
        <a:lstStyle/>
        <a:p>
          <a:endParaRPr lang="en-US"/>
        </a:p>
      </dgm:t>
    </dgm:pt>
    <dgm:pt modelId="{55BF17A8-D393-4F0F-B46E-49E38FCBA0FA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int num1=24;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BA90F575-1923-431A-B4F8-4714C7B74AA8}" type="parTrans" cxnId="{24711394-3DEF-43EA-841D-8EF109384C2E}">
      <dgm:prSet/>
      <dgm:spPr/>
      <dgm:t>
        <a:bodyPr/>
        <a:lstStyle/>
        <a:p>
          <a:endParaRPr lang="en-US"/>
        </a:p>
      </dgm:t>
    </dgm:pt>
    <dgm:pt modelId="{C440AAF3-F85C-42FC-AE02-96010779F753}" type="sibTrans" cxnId="{24711394-3DEF-43EA-841D-8EF109384C2E}">
      <dgm:prSet/>
      <dgm:spPr/>
      <dgm:t>
        <a:bodyPr/>
        <a:lstStyle/>
        <a:p>
          <a:endParaRPr lang="en-US"/>
        </a:p>
      </dgm:t>
    </dgm:pt>
    <dgm:pt modelId="{C965FBC6-3F56-4E26-ACC9-AECAA8C67ADA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int result2=34;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58B092D3-8D45-4E8D-8977-D237CFF3D9F1}" type="parTrans" cxnId="{4BA7E7E5-357E-4AB8-828E-63A2F5AF5157}">
      <dgm:prSet/>
      <dgm:spPr/>
      <dgm:t>
        <a:bodyPr/>
        <a:lstStyle/>
        <a:p>
          <a:endParaRPr lang="en-US"/>
        </a:p>
      </dgm:t>
    </dgm:pt>
    <dgm:pt modelId="{CEB03924-0059-48A5-937B-1CC54BB633F8}" type="sibTrans" cxnId="{4BA7E7E5-357E-4AB8-828E-63A2F5AF5157}">
      <dgm:prSet/>
      <dgm:spPr/>
      <dgm:t>
        <a:bodyPr/>
        <a:lstStyle/>
        <a:p>
          <a:endParaRPr lang="en-US"/>
        </a:p>
      </dgm:t>
    </dgm:pt>
    <dgm:pt modelId="{5070C643-3032-473B-9FF9-5FBEE208EA8C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Count&lt;&lt;result&lt;&lt;end;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A1633719-9155-49FD-9F76-D44FCDEBD443}" type="parTrans" cxnId="{06FDD08B-A399-4489-BD54-1035FC4223FE}">
      <dgm:prSet/>
      <dgm:spPr/>
      <dgm:t>
        <a:bodyPr/>
        <a:lstStyle/>
        <a:p>
          <a:endParaRPr lang="en-US"/>
        </a:p>
      </dgm:t>
    </dgm:pt>
    <dgm:pt modelId="{EA320A5D-E520-4BA1-BAB6-459CA96A8D40}" type="sibTrans" cxnId="{06FDD08B-A399-4489-BD54-1035FC4223FE}">
      <dgm:prSet/>
      <dgm:spPr/>
      <dgm:t>
        <a:bodyPr/>
        <a:lstStyle/>
        <a:p>
          <a:endParaRPr lang="en-US"/>
        </a:p>
      </dgm:t>
    </dgm:pt>
    <dgm:pt modelId="{FC5CC21D-8208-4761-999B-C56E58CC856D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Return 0;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0C22953F-8006-4197-8B5D-A60EDD00F158}" type="parTrans" cxnId="{22384C28-D3C6-4A55-99E3-BC9D2B335F67}">
      <dgm:prSet/>
      <dgm:spPr/>
      <dgm:t>
        <a:bodyPr/>
        <a:lstStyle/>
        <a:p>
          <a:endParaRPr lang="en-US"/>
        </a:p>
      </dgm:t>
    </dgm:pt>
    <dgm:pt modelId="{E368853F-A9AE-48B0-80AA-1E59A56B1610}" type="sibTrans" cxnId="{22384C28-D3C6-4A55-99E3-BC9D2B335F67}">
      <dgm:prSet/>
      <dgm:spPr/>
      <dgm:t>
        <a:bodyPr/>
        <a:lstStyle/>
        <a:p>
          <a:endParaRPr lang="en-US"/>
        </a:p>
      </dgm:t>
    </dgm:pt>
    <dgm:pt modelId="{D6E3B3BC-728C-4111-862C-D7C501DE0112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accent4">
                  <a:lumMod val="50000"/>
                </a:schemeClr>
              </a:solidFill>
            </a:rPr>
            <a:t>}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ACA6C19E-FD51-465F-A3F9-83FFF2FED0EE}" type="parTrans" cxnId="{FCA58966-3AE9-4B2D-A30E-C66DAA459875}">
      <dgm:prSet/>
      <dgm:spPr/>
      <dgm:t>
        <a:bodyPr/>
        <a:lstStyle/>
        <a:p>
          <a:endParaRPr lang="en-US"/>
        </a:p>
      </dgm:t>
    </dgm:pt>
    <dgm:pt modelId="{F7821F3C-3B0A-46E5-8C7B-4269118F110D}" type="sibTrans" cxnId="{FCA58966-3AE9-4B2D-A30E-C66DAA459875}">
      <dgm:prSet/>
      <dgm:spPr/>
      <dgm:t>
        <a:bodyPr/>
        <a:lstStyle/>
        <a:p>
          <a:endParaRPr lang="en-US"/>
        </a:p>
      </dgm:t>
    </dgm:pt>
    <dgm:pt modelId="{C0C41B8E-2ED2-497A-BA89-013298F39A05}" type="pres">
      <dgm:prSet presAssocID="{29992B37-3CF6-493F-849F-EC6258780A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A59DED-0961-4101-90F8-5F3D225F98D7}" type="pres">
      <dgm:prSet presAssocID="{5BE9423E-8C0F-4142-B766-10494271C8C2}" presName="linNode" presStyleCnt="0"/>
      <dgm:spPr/>
    </dgm:pt>
    <dgm:pt modelId="{133A2C33-6F7C-4ABC-B690-53B1BF749804}" type="pres">
      <dgm:prSet presAssocID="{5BE9423E-8C0F-4142-B766-10494271C8C2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5BB8-D920-43E6-8D55-074FB47628AE}" type="pres">
      <dgm:prSet presAssocID="{6080C04A-3382-45F9-8C8E-BF7AC0C18240}" presName="sp" presStyleCnt="0"/>
      <dgm:spPr/>
    </dgm:pt>
    <dgm:pt modelId="{279AE389-EF76-48C1-9135-46C488753DCC}" type="pres">
      <dgm:prSet presAssocID="{EC99FEE7-AFAF-4BAD-A023-0D2AB50EE55E}" presName="linNode" presStyleCnt="0"/>
      <dgm:spPr/>
    </dgm:pt>
    <dgm:pt modelId="{08554261-D408-4148-AD7F-FECCE511F057}" type="pres">
      <dgm:prSet presAssocID="{EC99FEE7-AFAF-4BAD-A023-0D2AB50EE55E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BD9D1-188A-4074-A4C2-1DAE3E3C5933}" type="pres">
      <dgm:prSet presAssocID="{59D180B7-7E49-4F96-927C-1705822132AB}" presName="sp" presStyleCnt="0"/>
      <dgm:spPr/>
    </dgm:pt>
    <dgm:pt modelId="{DED8E308-5A31-48C4-B349-BAFABF1525C6}" type="pres">
      <dgm:prSet presAssocID="{9DBAE166-FBEC-48D9-9A3E-B67B4C272E60}" presName="linNode" presStyleCnt="0"/>
      <dgm:spPr/>
    </dgm:pt>
    <dgm:pt modelId="{730CA405-3A0F-4CF9-B7C9-7698F4E15B84}" type="pres">
      <dgm:prSet presAssocID="{9DBAE166-FBEC-48D9-9A3E-B67B4C272E60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8D4A5-98D4-4F92-90F8-DF30090F09C9}" type="pres">
      <dgm:prSet presAssocID="{17D1F34A-5051-4902-BB66-F2508452C2C8}" presName="sp" presStyleCnt="0"/>
      <dgm:spPr/>
    </dgm:pt>
    <dgm:pt modelId="{AAC47222-D641-4D18-9A8F-F785D0B883F3}" type="pres">
      <dgm:prSet presAssocID="{4BC53366-BC9A-42B3-AFC0-0EC20C3D172B}" presName="linNode" presStyleCnt="0"/>
      <dgm:spPr/>
    </dgm:pt>
    <dgm:pt modelId="{02A8A4CC-6AD1-4DCB-8D1D-257A73C77DB6}" type="pres">
      <dgm:prSet presAssocID="{4BC53366-BC9A-42B3-AFC0-0EC20C3D172B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78942-D948-45D4-BD15-036828F7C647}" type="pres">
      <dgm:prSet presAssocID="{4324C989-3E2D-49CD-B0FB-70386F23AE2A}" presName="sp" presStyleCnt="0"/>
      <dgm:spPr/>
    </dgm:pt>
    <dgm:pt modelId="{B6642EEA-E0EE-4B5B-A0F6-C640F6D1A7D3}" type="pres">
      <dgm:prSet presAssocID="{55BF17A8-D393-4F0F-B46E-49E38FCBA0FA}" presName="linNode" presStyleCnt="0"/>
      <dgm:spPr/>
    </dgm:pt>
    <dgm:pt modelId="{1CB96B31-63CD-426D-A010-08F3BBDEC475}" type="pres">
      <dgm:prSet presAssocID="{55BF17A8-D393-4F0F-B46E-49E38FCBA0FA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7118B-FCE7-4202-A306-F654BE0EC7E5}" type="pres">
      <dgm:prSet presAssocID="{C440AAF3-F85C-42FC-AE02-96010779F753}" presName="sp" presStyleCnt="0"/>
      <dgm:spPr/>
    </dgm:pt>
    <dgm:pt modelId="{C4E1363D-81D6-49D1-BB9B-BD075D5D9606}" type="pres">
      <dgm:prSet presAssocID="{C965FBC6-3F56-4E26-ACC9-AECAA8C67ADA}" presName="linNode" presStyleCnt="0"/>
      <dgm:spPr/>
    </dgm:pt>
    <dgm:pt modelId="{EB3CEED2-11E7-4D0F-9ADD-FDAD6237C397}" type="pres">
      <dgm:prSet presAssocID="{C965FBC6-3F56-4E26-ACC9-AECAA8C67ADA}" presName="parentText" presStyleLbl="node1" presStyleIdx="5" presStyleCnt="9" custLinFactNeighborX="-7983" custLinFactNeighborY="14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F48D2-5FAA-446E-A7A9-BC2329A7595D}" type="pres">
      <dgm:prSet presAssocID="{CEB03924-0059-48A5-937B-1CC54BB633F8}" presName="sp" presStyleCnt="0"/>
      <dgm:spPr/>
    </dgm:pt>
    <dgm:pt modelId="{D35FA2E3-AC57-4A24-9AA1-131A0BBCC605}" type="pres">
      <dgm:prSet presAssocID="{5070C643-3032-473B-9FF9-5FBEE208EA8C}" presName="linNode" presStyleCnt="0"/>
      <dgm:spPr/>
    </dgm:pt>
    <dgm:pt modelId="{1471C279-67A9-4215-90A0-9E09A223AF4D}" type="pres">
      <dgm:prSet presAssocID="{5070C643-3032-473B-9FF9-5FBEE208EA8C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9A895-0143-4911-8765-4FCD6A3DD032}" type="pres">
      <dgm:prSet presAssocID="{EA320A5D-E520-4BA1-BAB6-459CA96A8D40}" presName="sp" presStyleCnt="0"/>
      <dgm:spPr/>
    </dgm:pt>
    <dgm:pt modelId="{327A76B1-F2FD-4BC9-8F19-7FF7E1F764E1}" type="pres">
      <dgm:prSet presAssocID="{FC5CC21D-8208-4761-999B-C56E58CC856D}" presName="linNode" presStyleCnt="0"/>
      <dgm:spPr/>
    </dgm:pt>
    <dgm:pt modelId="{905AD423-A58E-413E-A633-B11FAE79CAF1}" type="pres">
      <dgm:prSet presAssocID="{FC5CC21D-8208-4761-999B-C56E58CC856D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0DBF2-2C9A-4651-9110-EEB01A3ADC11}" type="pres">
      <dgm:prSet presAssocID="{E368853F-A9AE-48B0-80AA-1E59A56B1610}" presName="sp" presStyleCnt="0"/>
      <dgm:spPr/>
    </dgm:pt>
    <dgm:pt modelId="{4CECED2E-3FB8-4E46-AF49-80D2852ABE40}" type="pres">
      <dgm:prSet presAssocID="{D6E3B3BC-728C-4111-862C-D7C501DE0112}" presName="linNode" presStyleCnt="0"/>
      <dgm:spPr/>
    </dgm:pt>
    <dgm:pt modelId="{B7A54A13-E08E-4C05-A958-62650F24F6BF}" type="pres">
      <dgm:prSet presAssocID="{D6E3B3BC-728C-4111-862C-D7C501DE0112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99BCE-DD2F-4C76-95F1-89F6388CE1E0}" type="presOf" srcId="{4BC53366-BC9A-42B3-AFC0-0EC20C3D172B}" destId="{02A8A4CC-6AD1-4DCB-8D1D-257A73C77DB6}" srcOrd="0" destOrd="0" presId="urn:microsoft.com/office/officeart/2005/8/layout/vList5"/>
    <dgm:cxn modelId="{6BAF3073-1E3D-4AFF-96A1-21D6016275E4}" type="presOf" srcId="{29992B37-3CF6-493F-849F-EC6258780A30}" destId="{C0C41B8E-2ED2-497A-BA89-013298F39A05}" srcOrd="0" destOrd="0" presId="urn:microsoft.com/office/officeart/2005/8/layout/vList5"/>
    <dgm:cxn modelId="{9E5F8963-AF04-431B-9D74-5524F39C649B}" type="presOf" srcId="{EC99FEE7-AFAF-4BAD-A023-0D2AB50EE55E}" destId="{08554261-D408-4148-AD7F-FECCE511F057}" srcOrd="0" destOrd="0" presId="urn:microsoft.com/office/officeart/2005/8/layout/vList5"/>
    <dgm:cxn modelId="{76CB7DBC-ACF3-4C8D-A251-35B317048E90}" type="presOf" srcId="{D6E3B3BC-728C-4111-862C-D7C501DE0112}" destId="{B7A54A13-E08E-4C05-A958-62650F24F6BF}" srcOrd="0" destOrd="0" presId="urn:microsoft.com/office/officeart/2005/8/layout/vList5"/>
    <dgm:cxn modelId="{23C32AC6-D04F-4710-908E-A72C1D807CB3}" type="presOf" srcId="{C965FBC6-3F56-4E26-ACC9-AECAA8C67ADA}" destId="{EB3CEED2-11E7-4D0F-9ADD-FDAD6237C397}" srcOrd="0" destOrd="0" presId="urn:microsoft.com/office/officeart/2005/8/layout/vList5"/>
    <dgm:cxn modelId="{22384C28-D3C6-4A55-99E3-BC9D2B335F67}" srcId="{29992B37-3CF6-493F-849F-EC6258780A30}" destId="{FC5CC21D-8208-4761-999B-C56E58CC856D}" srcOrd="7" destOrd="0" parTransId="{0C22953F-8006-4197-8B5D-A60EDD00F158}" sibTransId="{E368853F-A9AE-48B0-80AA-1E59A56B1610}"/>
    <dgm:cxn modelId="{4BA7E7E5-357E-4AB8-828E-63A2F5AF5157}" srcId="{29992B37-3CF6-493F-849F-EC6258780A30}" destId="{C965FBC6-3F56-4E26-ACC9-AECAA8C67ADA}" srcOrd="5" destOrd="0" parTransId="{58B092D3-8D45-4E8D-8977-D237CFF3D9F1}" sibTransId="{CEB03924-0059-48A5-937B-1CC54BB633F8}"/>
    <dgm:cxn modelId="{06FDD08B-A399-4489-BD54-1035FC4223FE}" srcId="{29992B37-3CF6-493F-849F-EC6258780A30}" destId="{5070C643-3032-473B-9FF9-5FBEE208EA8C}" srcOrd="6" destOrd="0" parTransId="{A1633719-9155-49FD-9F76-D44FCDEBD443}" sibTransId="{EA320A5D-E520-4BA1-BAB6-459CA96A8D40}"/>
    <dgm:cxn modelId="{1BB15541-CE10-4683-B5BB-D22CA6F87980}" srcId="{29992B37-3CF6-493F-849F-EC6258780A30}" destId="{5BE9423E-8C0F-4142-B766-10494271C8C2}" srcOrd="0" destOrd="0" parTransId="{F082F2DB-4337-43BB-AE17-0AAD571AC049}" sibTransId="{6080C04A-3382-45F9-8C8E-BF7AC0C18240}"/>
    <dgm:cxn modelId="{79D0809E-7C05-401A-911C-4EF55A2337F7}" type="presOf" srcId="{5BE9423E-8C0F-4142-B766-10494271C8C2}" destId="{133A2C33-6F7C-4ABC-B690-53B1BF749804}" srcOrd="0" destOrd="0" presId="urn:microsoft.com/office/officeart/2005/8/layout/vList5"/>
    <dgm:cxn modelId="{1573B0CD-283B-449B-B244-D37A79944BC3}" srcId="{29992B37-3CF6-493F-849F-EC6258780A30}" destId="{EC99FEE7-AFAF-4BAD-A023-0D2AB50EE55E}" srcOrd="1" destOrd="0" parTransId="{1B3C132D-87FC-4126-AF32-613CC40B26DB}" sibTransId="{59D180B7-7E49-4F96-927C-1705822132AB}"/>
    <dgm:cxn modelId="{FCA58966-3AE9-4B2D-A30E-C66DAA459875}" srcId="{29992B37-3CF6-493F-849F-EC6258780A30}" destId="{D6E3B3BC-728C-4111-862C-D7C501DE0112}" srcOrd="8" destOrd="0" parTransId="{ACA6C19E-FD51-465F-A3F9-83FFF2FED0EE}" sibTransId="{F7821F3C-3B0A-46E5-8C7B-4269118F110D}"/>
    <dgm:cxn modelId="{0117458B-4D11-41F0-B5B6-C5FFF61A4654}" srcId="{29992B37-3CF6-493F-849F-EC6258780A30}" destId="{4BC53366-BC9A-42B3-AFC0-0EC20C3D172B}" srcOrd="3" destOrd="0" parTransId="{E050CD8C-6934-4C95-9EA5-7A4A1A112C84}" sibTransId="{4324C989-3E2D-49CD-B0FB-70386F23AE2A}"/>
    <dgm:cxn modelId="{E75A25FD-18B3-49FE-9BD3-B00809B1A33D}" type="presOf" srcId="{5070C643-3032-473B-9FF9-5FBEE208EA8C}" destId="{1471C279-67A9-4215-90A0-9E09A223AF4D}" srcOrd="0" destOrd="0" presId="urn:microsoft.com/office/officeart/2005/8/layout/vList5"/>
    <dgm:cxn modelId="{0845B43F-D549-440B-B184-F5E9A3D08A1E}" type="presOf" srcId="{55BF17A8-D393-4F0F-B46E-49E38FCBA0FA}" destId="{1CB96B31-63CD-426D-A010-08F3BBDEC475}" srcOrd="0" destOrd="0" presId="urn:microsoft.com/office/officeart/2005/8/layout/vList5"/>
    <dgm:cxn modelId="{9702B7B6-129E-4979-B80F-B4689506589D}" type="presOf" srcId="{FC5CC21D-8208-4761-999B-C56E58CC856D}" destId="{905AD423-A58E-413E-A633-B11FAE79CAF1}" srcOrd="0" destOrd="0" presId="urn:microsoft.com/office/officeart/2005/8/layout/vList5"/>
    <dgm:cxn modelId="{24711394-3DEF-43EA-841D-8EF109384C2E}" srcId="{29992B37-3CF6-493F-849F-EC6258780A30}" destId="{55BF17A8-D393-4F0F-B46E-49E38FCBA0FA}" srcOrd="4" destOrd="0" parTransId="{BA90F575-1923-431A-B4F8-4714C7B74AA8}" sibTransId="{C440AAF3-F85C-42FC-AE02-96010779F753}"/>
    <dgm:cxn modelId="{B05C6C15-3366-4C85-8527-EC88A447CECC}" type="presOf" srcId="{9DBAE166-FBEC-48D9-9A3E-B67B4C272E60}" destId="{730CA405-3A0F-4CF9-B7C9-7698F4E15B84}" srcOrd="0" destOrd="0" presId="urn:microsoft.com/office/officeart/2005/8/layout/vList5"/>
    <dgm:cxn modelId="{1D67E072-C56D-42AC-89A8-F4E0CAD502A5}" srcId="{29992B37-3CF6-493F-849F-EC6258780A30}" destId="{9DBAE166-FBEC-48D9-9A3E-B67B4C272E60}" srcOrd="2" destOrd="0" parTransId="{DDAD3D89-EEE1-410D-8392-AFAF36725143}" sibTransId="{17D1F34A-5051-4902-BB66-F2508452C2C8}"/>
    <dgm:cxn modelId="{BCE3A058-31D6-449E-9C7C-4A90F9A31386}" type="presParOf" srcId="{C0C41B8E-2ED2-497A-BA89-013298F39A05}" destId="{02A59DED-0961-4101-90F8-5F3D225F98D7}" srcOrd="0" destOrd="0" presId="urn:microsoft.com/office/officeart/2005/8/layout/vList5"/>
    <dgm:cxn modelId="{1FF21D39-77CF-45F0-BAFE-597E26455891}" type="presParOf" srcId="{02A59DED-0961-4101-90F8-5F3D225F98D7}" destId="{133A2C33-6F7C-4ABC-B690-53B1BF749804}" srcOrd="0" destOrd="0" presId="urn:microsoft.com/office/officeart/2005/8/layout/vList5"/>
    <dgm:cxn modelId="{4335F01E-E4EE-4E7F-8246-1D4900C336EB}" type="presParOf" srcId="{C0C41B8E-2ED2-497A-BA89-013298F39A05}" destId="{B3B35BB8-D920-43E6-8D55-074FB47628AE}" srcOrd="1" destOrd="0" presId="urn:microsoft.com/office/officeart/2005/8/layout/vList5"/>
    <dgm:cxn modelId="{A6F06C5F-BE23-4B34-8BE9-04BDA8BF3CA8}" type="presParOf" srcId="{C0C41B8E-2ED2-497A-BA89-013298F39A05}" destId="{279AE389-EF76-48C1-9135-46C488753DCC}" srcOrd="2" destOrd="0" presId="urn:microsoft.com/office/officeart/2005/8/layout/vList5"/>
    <dgm:cxn modelId="{B8B50252-69D7-4EED-8354-00AE7DD5801B}" type="presParOf" srcId="{279AE389-EF76-48C1-9135-46C488753DCC}" destId="{08554261-D408-4148-AD7F-FECCE511F057}" srcOrd="0" destOrd="0" presId="urn:microsoft.com/office/officeart/2005/8/layout/vList5"/>
    <dgm:cxn modelId="{F7777348-0711-4F0B-B5DA-BFF8737E921F}" type="presParOf" srcId="{C0C41B8E-2ED2-497A-BA89-013298F39A05}" destId="{698BD9D1-188A-4074-A4C2-1DAE3E3C5933}" srcOrd="3" destOrd="0" presId="urn:microsoft.com/office/officeart/2005/8/layout/vList5"/>
    <dgm:cxn modelId="{293C3FED-E8F7-4C85-A403-4B97C6AC1577}" type="presParOf" srcId="{C0C41B8E-2ED2-497A-BA89-013298F39A05}" destId="{DED8E308-5A31-48C4-B349-BAFABF1525C6}" srcOrd="4" destOrd="0" presId="urn:microsoft.com/office/officeart/2005/8/layout/vList5"/>
    <dgm:cxn modelId="{16E85B09-8405-4004-855E-4D18942879DE}" type="presParOf" srcId="{DED8E308-5A31-48C4-B349-BAFABF1525C6}" destId="{730CA405-3A0F-4CF9-B7C9-7698F4E15B84}" srcOrd="0" destOrd="0" presId="urn:microsoft.com/office/officeart/2005/8/layout/vList5"/>
    <dgm:cxn modelId="{8008D310-B252-4E67-BCB3-C75813BB951A}" type="presParOf" srcId="{C0C41B8E-2ED2-497A-BA89-013298F39A05}" destId="{A8D8D4A5-98D4-4F92-90F8-DF30090F09C9}" srcOrd="5" destOrd="0" presId="urn:microsoft.com/office/officeart/2005/8/layout/vList5"/>
    <dgm:cxn modelId="{020D23A9-DD6E-4C74-85DF-5E3DE862F328}" type="presParOf" srcId="{C0C41B8E-2ED2-497A-BA89-013298F39A05}" destId="{AAC47222-D641-4D18-9A8F-F785D0B883F3}" srcOrd="6" destOrd="0" presId="urn:microsoft.com/office/officeart/2005/8/layout/vList5"/>
    <dgm:cxn modelId="{361B18EF-60A6-4BE8-B9C6-30812530C843}" type="presParOf" srcId="{AAC47222-D641-4D18-9A8F-F785D0B883F3}" destId="{02A8A4CC-6AD1-4DCB-8D1D-257A73C77DB6}" srcOrd="0" destOrd="0" presId="urn:microsoft.com/office/officeart/2005/8/layout/vList5"/>
    <dgm:cxn modelId="{FEAE327F-7860-4577-B6CD-824F99E202D9}" type="presParOf" srcId="{C0C41B8E-2ED2-497A-BA89-013298F39A05}" destId="{E7578942-D948-45D4-BD15-036828F7C647}" srcOrd="7" destOrd="0" presId="urn:microsoft.com/office/officeart/2005/8/layout/vList5"/>
    <dgm:cxn modelId="{EEC38D48-251D-4816-BA25-9B44C1DD3847}" type="presParOf" srcId="{C0C41B8E-2ED2-497A-BA89-013298F39A05}" destId="{B6642EEA-E0EE-4B5B-A0F6-C640F6D1A7D3}" srcOrd="8" destOrd="0" presId="urn:microsoft.com/office/officeart/2005/8/layout/vList5"/>
    <dgm:cxn modelId="{6E0A805F-5C35-42F5-9A80-A64EBE33AD4E}" type="presParOf" srcId="{B6642EEA-E0EE-4B5B-A0F6-C640F6D1A7D3}" destId="{1CB96B31-63CD-426D-A010-08F3BBDEC475}" srcOrd="0" destOrd="0" presId="urn:microsoft.com/office/officeart/2005/8/layout/vList5"/>
    <dgm:cxn modelId="{64EF907E-18CE-45F8-8176-95B985E5A362}" type="presParOf" srcId="{C0C41B8E-2ED2-497A-BA89-013298F39A05}" destId="{7E47118B-FCE7-4202-A306-F654BE0EC7E5}" srcOrd="9" destOrd="0" presId="urn:microsoft.com/office/officeart/2005/8/layout/vList5"/>
    <dgm:cxn modelId="{520F69DE-26E4-4608-BC96-B977C4EDA3A6}" type="presParOf" srcId="{C0C41B8E-2ED2-497A-BA89-013298F39A05}" destId="{C4E1363D-81D6-49D1-BB9B-BD075D5D9606}" srcOrd="10" destOrd="0" presId="urn:microsoft.com/office/officeart/2005/8/layout/vList5"/>
    <dgm:cxn modelId="{AF8F5773-FD0D-48EE-A0D2-8A02C9140AAF}" type="presParOf" srcId="{C4E1363D-81D6-49D1-BB9B-BD075D5D9606}" destId="{EB3CEED2-11E7-4D0F-9ADD-FDAD6237C397}" srcOrd="0" destOrd="0" presId="urn:microsoft.com/office/officeart/2005/8/layout/vList5"/>
    <dgm:cxn modelId="{8F9546F3-D4C2-4256-8611-5A9B67C18058}" type="presParOf" srcId="{C0C41B8E-2ED2-497A-BA89-013298F39A05}" destId="{B10F48D2-5FAA-446E-A7A9-BC2329A7595D}" srcOrd="11" destOrd="0" presId="urn:microsoft.com/office/officeart/2005/8/layout/vList5"/>
    <dgm:cxn modelId="{CEDE6BD8-34BB-4E41-A6BE-C51DB9B9140C}" type="presParOf" srcId="{C0C41B8E-2ED2-497A-BA89-013298F39A05}" destId="{D35FA2E3-AC57-4A24-9AA1-131A0BBCC605}" srcOrd="12" destOrd="0" presId="urn:microsoft.com/office/officeart/2005/8/layout/vList5"/>
    <dgm:cxn modelId="{D71C7EFB-4BEC-4033-8FA6-AA765E6502F2}" type="presParOf" srcId="{D35FA2E3-AC57-4A24-9AA1-131A0BBCC605}" destId="{1471C279-67A9-4215-90A0-9E09A223AF4D}" srcOrd="0" destOrd="0" presId="urn:microsoft.com/office/officeart/2005/8/layout/vList5"/>
    <dgm:cxn modelId="{B02D211A-2A6D-4B2B-B656-F5CBE55FAC21}" type="presParOf" srcId="{C0C41B8E-2ED2-497A-BA89-013298F39A05}" destId="{B619A895-0143-4911-8765-4FCD6A3DD032}" srcOrd="13" destOrd="0" presId="urn:microsoft.com/office/officeart/2005/8/layout/vList5"/>
    <dgm:cxn modelId="{965D6E6D-B712-4EE2-ABC5-D692417F347E}" type="presParOf" srcId="{C0C41B8E-2ED2-497A-BA89-013298F39A05}" destId="{327A76B1-F2FD-4BC9-8F19-7FF7E1F764E1}" srcOrd="14" destOrd="0" presId="urn:microsoft.com/office/officeart/2005/8/layout/vList5"/>
    <dgm:cxn modelId="{6B3D1C74-8014-44E7-895B-5E24FE5A1CEE}" type="presParOf" srcId="{327A76B1-F2FD-4BC9-8F19-7FF7E1F764E1}" destId="{905AD423-A58E-413E-A633-B11FAE79CAF1}" srcOrd="0" destOrd="0" presId="urn:microsoft.com/office/officeart/2005/8/layout/vList5"/>
    <dgm:cxn modelId="{EB0F9470-0B11-411E-AB06-490E27814880}" type="presParOf" srcId="{C0C41B8E-2ED2-497A-BA89-013298F39A05}" destId="{63C0DBF2-2C9A-4651-9110-EEB01A3ADC11}" srcOrd="15" destOrd="0" presId="urn:microsoft.com/office/officeart/2005/8/layout/vList5"/>
    <dgm:cxn modelId="{85D5F104-7362-4379-9621-4C19C6C4008C}" type="presParOf" srcId="{C0C41B8E-2ED2-497A-BA89-013298F39A05}" destId="{4CECED2E-3FB8-4E46-AF49-80D2852ABE40}" srcOrd="16" destOrd="0" presId="urn:microsoft.com/office/officeart/2005/8/layout/vList5"/>
    <dgm:cxn modelId="{C746A108-F013-4E7F-81A5-0948CB37434D}" type="presParOf" srcId="{4CECED2E-3FB8-4E46-AF49-80D2852ABE40}" destId="{B7A54A13-E08E-4C05-A958-62650F24F6BF}" srcOrd="0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1A715-5890-413E-82EC-383FCFB731B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9F8EC0-9349-4F5F-95AE-C5C03983A0B5}">
      <dgm:prSet phldrT="[Text]"/>
      <dgm:spPr/>
      <dgm:t>
        <a:bodyPr/>
        <a:lstStyle/>
        <a:p>
          <a:r>
            <a:rPr lang="en-US" dirty="0" smtClean="0"/>
            <a:t>Tokens</a:t>
          </a:r>
          <a:endParaRPr lang="en-US" dirty="0"/>
        </a:p>
      </dgm:t>
    </dgm:pt>
    <dgm:pt modelId="{6713BE36-5623-4A0F-B4C4-C5A7E6448F79}" type="parTrans" cxnId="{E9E6730D-87CF-46E8-87CB-92D361F00EAA}">
      <dgm:prSet/>
      <dgm:spPr/>
      <dgm:t>
        <a:bodyPr/>
        <a:lstStyle/>
        <a:p>
          <a:endParaRPr lang="en-US"/>
        </a:p>
      </dgm:t>
    </dgm:pt>
    <dgm:pt modelId="{99DBF643-C81C-49F8-9C11-F906C15ABF7F}" type="sibTrans" cxnId="{E9E6730D-87CF-46E8-87CB-92D361F00EAA}">
      <dgm:prSet/>
      <dgm:spPr/>
      <dgm:t>
        <a:bodyPr/>
        <a:lstStyle/>
        <a:p>
          <a:endParaRPr lang="en-US"/>
        </a:p>
      </dgm:t>
    </dgm:pt>
    <dgm:pt modelId="{70CE7EB2-3E4B-4F4D-9E74-5B59B97EC685}">
      <dgm:prSet/>
      <dgm:spPr/>
      <dgm:t>
        <a:bodyPr/>
        <a:lstStyle/>
        <a:p>
          <a:r>
            <a:rPr lang="en-US" dirty="0" smtClean="0"/>
            <a:t>keywords</a:t>
          </a:r>
          <a:endParaRPr lang="en-US" dirty="0"/>
        </a:p>
      </dgm:t>
    </dgm:pt>
    <dgm:pt modelId="{662655D9-7207-47F5-A8C0-9EA0FE524566}" type="parTrans" cxnId="{1B96527F-B9E4-4673-85F1-6997DD23B6B4}">
      <dgm:prSet/>
      <dgm:spPr/>
      <dgm:t>
        <a:bodyPr/>
        <a:lstStyle/>
        <a:p>
          <a:endParaRPr lang="en-US"/>
        </a:p>
      </dgm:t>
    </dgm:pt>
    <dgm:pt modelId="{C2618923-4680-449A-92E7-FF411E26ADDC}" type="sibTrans" cxnId="{1B96527F-B9E4-4673-85F1-6997DD23B6B4}">
      <dgm:prSet/>
      <dgm:spPr/>
      <dgm:t>
        <a:bodyPr/>
        <a:lstStyle/>
        <a:p>
          <a:endParaRPr lang="en-US"/>
        </a:p>
      </dgm:t>
    </dgm:pt>
    <dgm:pt modelId="{A21B51FB-478E-4331-8F4E-8439083B3AB1}">
      <dgm:prSet/>
      <dgm:spPr/>
      <dgm:t>
        <a:bodyPr/>
        <a:lstStyle/>
        <a:p>
          <a:r>
            <a:rPr lang="en-US" dirty="0" smtClean="0"/>
            <a:t>Identifiers</a:t>
          </a:r>
          <a:endParaRPr lang="en-US" dirty="0"/>
        </a:p>
      </dgm:t>
    </dgm:pt>
    <dgm:pt modelId="{4BB7B779-E831-4B3A-9318-1D53410E9651}" type="parTrans" cxnId="{64D58B22-FFB9-4DA1-841F-6C44584D7E01}">
      <dgm:prSet/>
      <dgm:spPr/>
      <dgm:t>
        <a:bodyPr/>
        <a:lstStyle/>
        <a:p>
          <a:endParaRPr lang="en-US"/>
        </a:p>
      </dgm:t>
    </dgm:pt>
    <dgm:pt modelId="{B12D9EE9-93ED-45C4-AF65-8B2B098BFB6D}" type="sibTrans" cxnId="{64D58B22-FFB9-4DA1-841F-6C44584D7E01}">
      <dgm:prSet/>
      <dgm:spPr/>
      <dgm:t>
        <a:bodyPr/>
        <a:lstStyle/>
        <a:p>
          <a:endParaRPr lang="en-US"/>
        </a:p>
      </dgm:t>
    </dgm:pt>
    <dgm:pt modelId="{DD27B565-5E31-4C7D-BC50-2FFF551378E6}">
      <dgm:prSet/>
      <dgm:spPr/>
      <dgm:t>
        <a:bodyPr/>
        <a:lstStyle/>
        <a:p>
          <a:r>
            <a:rPr lang="en-US" dirty="0" smtClean="0"/>
            <a:t>constants</a:t>
          </a:r>
          <a:endParaRPr lang="en-US" dirty="0"/>
        </a:p>
      </dgm:t>
    </dgm:pt>
    <dgm:pt modelId="{F3A194A5-5FE8-4E71-8CAB-0AA111D6D147}" type="parTrans" cxnId="{B11E421B-EA90-4367-BEEA-C62E4B43179C}">
      <dgm:prSet/>
      <dgm:spPr/>
      <dgm:t>
        <a:bodyPr/>
        <a:lstStyle/>
        <a:p>
          <a:endParaRPr lang="en-US"/>
        </a:p>
      </dgm:t>
    </dgm:pt>
    <dgm:pt modelId="{64E833EC-C25B-4BDF-94D9-7982ECDBA541}" type="sibTrans" cxnId="{B11E421B-EA90-4367-BEEA-C62E4B43179C}">
      <dgm:prSet/>
      <dgm:spPr/>
      <dgm:t>
        <a:bodyPr/>
        <a:lstStyle/>
        <a:p>
          <a:endParaRPr lang="en-US"/>
        </a:p>
      </dgm:t>
    </dgm:pt>
    <dgm:pt modelId="{74004DD0-624D-4217-96EC-883625DFB076}">
      <dgm:prSet/>
      <dgm:spPr/>
      <dgm:t>
        <a:bodyPr/>
        <a:lstStyle/>
        <a:p>
          <a:r>
            <a:rPr lang="en-US" dirty="0" smtClean="0"/>
            <a:t>strings</a:t>
          </a:r>
          <a:endParaRPr lang="en-US" dirty="0"/>
        </a:p>
      </dgm:t>
    </dgm:pt>
    <dgm:pt modelId="{9C604AD8-8EA2-4915-97A6-0ECFDA106713}" type="parTrans" cxnId="{6D778185-C1D1-43BB-9DDC-6AE5D9CC61DC}">
      <dgm:prSet/>
      <dgm:spPr/>
      <dgm:t>
        <a:bodyPr/>
        <a:lstStyle/>
        <a:p>
          <a:endParaRPr lang="en-US"/>
        </a:p>
      </dgm:t>
    </dgm:pt>
    <dgm:pt modelId="{98154CFF-6C25-4805-8C63-B49AB9C8AA0A}" type="sibTrans" cxnId="{6D778185-C1D1-43BB-9DDC-6AE5D9CC61DC}">
      <dgm:prSet/>
      <dgm:spPr/>
      <dgm:t>
        <a:bodyPr/>
        <a:lstStyle/>
        <a:p>
          <a:endParaRPr lang="en-US"/>
        </a:p>
      </dgm:t>
    </dgm:pt>
    <dgm:pt modelId="{BA203F52-A89E-4730-A63A-48F1273F83C7}">
      <dgm:prSet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38517C9E-9630-4D6C-8786-42E5F4634AF4}" type="parTrans" cxnId="{B6EA74BE-CD2A-4F63-BF9E-3F906825D574}">
      <dgm:prSet/>
      <dgm:spPr/>
      <dgm:t>
        <a:bodyPr/>
        <a:lstStyle/>
        <a:p>
          <a:endParaRPr lang="en-US"/>
        </a:p>
      </dgm:t>
    </dgm:pt>
    <dgm:pt modelId="{A593A6EF-D2B5-42E7-8443-E4ABBE29695D}" type="sibTrans" cxnId="{B6EA74BE-CD2A-4F63-BF9E-3F906825D574}">
      <dgm:prSet/>
      <dgm:spPr/>
      <dgm:t>
        <a:bodyPr/>
        <a:lstStyle/>
        <a:p>
          <a:endParaRPr lang="en-US"/>
        </a:p>
      </dgm:t>
    </dgm:pt>
    <dgm:pt modelId="{C326A5DE-E2B6-4CBF-B2BA-624561DAB105}" type="pres">
      <dgm:prSet presAssocID="{DA71A715-5890-413E-82EC-383FCFB73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CBA626-3DE3-4DF1-89AF-38B016757706}" type="pres">
      <dgm:prSet presAssocID="{469F8EC0-9349-4F5F-95AE-C5C03983A0B5}" presName="hierRoot1" presStyleCnt="0">
        <dgm:presLayoutVars>
          <dgm:hierBranch val="init"/>
        </dgm:presLayoutVars>
      </dgm:prSet>
      <dgm:spPr/>
    </dgm:pt>
    <dgm:pt modelId="{E64822A7-316B-458D-A4C8-3A01F8ACF20A}" type="pres">
      <dgm:prSet presAssocID="{469F8EC0-9349-4F5F-95AE-C5C03983A0B5}" presName="rootComposite1" presStyleCnt="0"/>
      <dgm:spPr/>
    </dgm:pt>
    <dgm:pt modelId="{5112CD94-467E-4219-B7E1-2DE26C9C8053}" type="pres">
      <dgm:prSet presAssocID="{469F8EC0-9349-4F5F-95AE-C5C03983A0B5}" presName="rootText1" presStyleLbl="node0" presStyleIdx="0" presStyleCnt="1" custLinFactNeighborX="-12" custLinFactNeighborY="-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56451-C0DB-4688-B696-6E309A78D009}" type="pres">
      <dgm:prSet presAssocID="{469F8EC0-9349-4F5F-95AE-C5C03983A0B5}" presName="rootConnector1" presStyleLbl="node1" presStyleIdx="0" presStyleCnt="0"/>
      <dgm:spPr/>
    </dgm:pt>
    <dgm:pt modelId="{0A2E0B63-9DBF-4E1F-BD4A-203D342F21F3}" type="pres">
      <dgm:prSet presAssocID="{469F8EC0-9349-4F5F-95AE-C5C03983A0B5}" presName="hierChild2" presStyleCnt="0"/>
      <dgm:spPr/>
    </dgm:pt>
    <dgm:pt modelId="{97A798EA-B38C-4143-AE49-87933EF70FC1}" type="pres">
      <dgm:prSet presAssocID="{662655D9-7207-47F5-A8C0-9EA0FE524566}" presName="Name37" presStyleLbl="parChTrans1D2" presStyleIdx="0" presStyleCnt="5"/>
      <dgm:spPr/>
    </dgm:pt>
    <dgm:pt modelId="{70BE0E62-74FF-4144-85A5-84016799FE0A}" type="pres">
      <dgm:prSet presAssocID="{70CE7EB2-3E4B-4F4D-9E74-5B59B97EC685}" presName="hierRoot2" presStyleCnt="0">
        <dgm:presLayoutVars>
          <dgm:hierBranch val="init"/>
        </dgm:presLayoutVars>
      </dgm:prSet>
      <dgm:spPr/>
    </dgm:pt>
    <dgm:pt modelId="{8DE6D88D-B470-4DB2-BC24-055A8C73ABD2}" type="pres">
      <dgm:prSet presAssocID="{70CE7EB2-3E4B-4F4D-9E74-5B59B97EC685}" presName="rootComposite" presStyleCnt="0"/>
      <dgm:spPr/>
    </dgm:pt>
    <dgm:pt modelId="{D0D419BD-FBD3-4875-81FE-E57FE8F3BCD3}" type="pres">
      <dgm:prSet presAssocID="{70CE7EB2-3E4B-4F4D-9E74-5B59B97EC68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406AEB-0488-4A33-B6A3-10B1F0B49A6E}" type="pres">
      <dgm:prSet presAssocID="{70CE7EB2-3E4B-4F4D-9E74-5B59B97EC685}" presName="rootConnector" presStyleLbl="node2" presStyleIdx="0" presStyleCnt="5"/>
      <dgm:spPr/>
    </dgm:pt>
    <dgm:pt modelId="{5CD139AA-A463-492B-809E-21CB232A23DF}" type="pres">
      <dgm:prSet presAssocID="{70CE7EB2-3E4B-4F4D-9E74-5B59B97EC685}" presName="hierChild4" presStyleCnt="0"/>
      <dgm:spPr/>
    </dgm:pt>
    <dgm:pt modelId="{CAFC070A-9C97-4D03-8944-94D570EC2942}" type="pres">
      <dgm:prSet presAssocID="{70CE7EB2-3E4B-4F4D-9E74-5B59B97EC685}" presName="hierChild5" presStyleCnt="0"/>
      <dgm:spPr/>
    </dgm:pt>
    <dgm:pt modelId="{B5449DB7-916D-4FE6-9F22-0848BCA74488}" type="pres">
      <dgm:prSet presAssocID="{4BB7B779-E831-4B3A-9318-1D53410E9651}" presName="Name37" presStyleLbl="parChTrans1D2" presStyleIdx="1" presStyleCnt="5"/>
      <dgm:spPr/>
    </dgm:pt>
    <dgm:pt modelId="{772F16C1-80E1-42F1-85A9-8D407E4E6289}" type="pres">
      <dgm:prSet presAssocID="{A21B51FB-478E-4331-8F4E-8439083B3AB1}" presName="hierRoot2" presStyleCnt="0">
        <dgm:presLayoutVars>
          <dgm:hierBranch val="init"/>
        </dgm:presLayoutVars>
      </dgm:prSet>
      <dgm:spPr/>
    </dgm:pt>
    <dgm:pt modelId="{16094BAB-D668-4951-B703-CA88EB871641}" type="pres">
      <dgm:prSet presAssocID="{A21B51FB-478E-4331-8F4E-8439083B3AB1}" presName="rootComposite" presStyleCnt="0"/>
      <dgm:spPr/>
    </dgm:pt>
    <dgm:pt modelId="{F78C72AB-FD3D-437E-8E81-11569BBBB2A8}" type="pres">
      <dgm:prSet presAssocID="{A21B51FB-478E-4331-8F4E-8439083B3AB1}" presName="rootText" presStyleLbl="node2" presStyleIdx="1" presStyleCnt="5">
        <dgm:presLayoutVars>
          <dgm:chPref val="3"/>
        </dgm:presLayoutVars>
      </dgm:prSet>
      <dgm:spPr/>
    </dgm:pt>
    <dgm:pt modelId="{67A79A57-02B1-4EA7-A28C-6BF8F6072AD4}" type="pres">
      <dgm:prSet presAssocID="{A21B51FB-478E-4331-8F4E-8439083B3AB1}" presName="rootConnector" presStyleLbl="node2" presStyleIdx="1" presStyleCnt="5"/>
      <dgm:spPr/>
    </dgm:pt>
    <dgm:pt modelId="{D33565D9-6C25-4067-BC1F-0F74CCB39434}" type="pres">
      <dgm:prSet presAssocID="{A21B51FB-478E-4331-8F4E-8439083B3AB1}" presName="hierChild4" presStyleCnt="0"/>
      <dgm:spPr/>
    </dgm:pt>
    <dgm:pt modelId="{E2B760E7-19ED-4A5B-BFFE-99A0FBCE3E8A}" type="pres">
      <dgm:prSet presAssocID="{A21B51FB-478E-4331-8F4E-8439083B3AB1}" presName="hierChild5" presStyleCnt="0"/>
      <dgm:spPr/>
    </dgm:pt>
    <dgm:pt modelId="{7D93DCAD-7AE1-47EB-9D08-0213DD1F3CC2}" type="pres">
      <dgm:prSet presAssocID="{F3A194A5-5FE8-4E71-8CAB-0AA111D6D147}" presName="Name37" presStyleLbl="parChTrans1D2" presStyleIdx="2" presStyleCnt="5"/>
      <dgm:spPr/>
    </dgm:pt>
    <dgm:pt modelId="{76EC7FEF-D3FB-4F9A-9C38-AFDC6F45BF90}" type="pres">
      <dgm:prSet presAssocID="{DD27B565-5E31-4C7D-BC50-2FFF551378E6}" presName="hierRoot2" presStyleCnt="0">
        <dgm:presLayoutVars>
          <dgm:hierBranch val="init"/>
        </dgm:presLayoutVars>
      </dgm:prSet>
      <dgm:spPr/>
    </dgm:pt>
    <dgm:pt modelId="{AEDCA17A-5ADA-4FFA-9A32-A94BBE7439CD}" type="pres">
      <dgm:prSet presAssocID="{DD27B565-5E31-4C7D-BC50-2FFF551378E6}" presName="rootComposite" presStyleCnt="0"/>
      <dgm:spPr/>
    </dgm:pt>
    <dgm:pt modelId="{E89F82B5-5D04-4DB2-801E-4C626B6272B1}" type="pres">
      <dgm:prSet presAssocID="{DD27B565-5E31-4C7D-BC50-2FFF551378E6}" presName="rootText" presStyleLbl="node2" presStyleIdx="2" presStyleCnt="5">
        <dgm:presLayoutVars>
          <dgm:chPref val="3"/>
        </dgm:presLayoutVars>
      </dgm:prSet>
      <dgm:spPr/>
    </dgm:pt>
    <dgm:pt modelId="{49CE6647-A206-4D56-888D-008878ACB83C}" type="pres">
      <dgm:prSet presAssocID="{DD27B565-5E31-4C7D-BC50-2FFF551378E6}" presName="rootConnector" presStyleLbl="node2" presStyleIdx="2" presStyleCnt="5"/>
      <dgm:spPr/>
    </dgm:pt>
    <dgm:pt modelId="{5C63C64D-702C-4241-B7D4-300C6A01868C}" type="pres">
      <dgm:prSet presAssocID="{DD27B565-5E31-4C7D-BC50-2FFF551378E6}" presName="hierChild4" presStyleCnt="0"/>
      <dgm:spPr/>
    </dgm:pt>
    <dgm:pt modelId="{57EFEBC5-E7B2-46DC-82D4-5E93607970C9}" type="pres">
      <dgm:prSet presAssocID="{DD27B565-5E31-4C7D-BC50-2FFF551378E6}" presName="hierChild5" presStyleCnt="0"/>
      <dgm:spPr/>
    </dgm:pt>
    <dgm:pt modelId="{31B4E362-BD87-462B-9BCD-77C37FAE5261}" type="pres">
      <dgm:prSet presAssocID="{9C604AD8-8EA2-4915-97A6-0ECFDA106713}" presName="Name37" presStyleLbl="parChTrans1D2" presStyleIdx="3" presStyleCnt="5"/>
      <dgm:spPr/>
    </dgm:pt>
    <dgm:pt modelId="{72AA9DB7-90B8-4515-B241-323C50A407BA}" type="pres">
      <dgm:prSet presAssocID="{74004DD0-624D-4217-96EC-883625DFB076}" presName="hierRoot2" presStyleCnt="0">
        <dgm:presLayoutVars>
          <dgm:hierBranch val="init"/>
        </dgm:presLayoutVars>
      </dgm:prSet>
      <dgm:spPr/>
    </dgm:pt>
    <dgm:pt modelId="{8610596E-2F62-422D-9BEA-0757F7E8CCB9}" type="pres">
      <dgm:prSet presAssocID="{74004DD0-624D-4217-96EC-883625DFB076}" presName="rootComposite" presStyleCnt="0"/>
      <dgm:spPr/>
    </dgm:pt>
    <dgm:pt modelId="{BA4097F9-77A2-47FC-BBF2-9263DD0C371E}" type="pres">
      <dgm:prSet presAssocID="{74004DD0-624D-4217-96EC-883625DFB076}" presName="rootText" presStyleLbl="node2" presStyleIdx="3" presStyleCnt="5">
        <dgm:presLayoutVars>
          <dgm:chPref val="3"/>
        </dgm:presLayoutVars>
      </dgm:prSet>
      <dgm:spPr/>
    </dgm:pt>
    <dgm:pt modelId="{112C65D5-94F3-49D1-926B-17C5349C4BF8}" type="pres">
      <dgm:prSet presAssocID="{74004DD0-624D-4217-96EC-883625DFB076}" presName="rootConnector" presStyleLbl="node2" presStyleIdx="3" presStyleCnt="5"/>
      <dgm:spPr/>
    </dgm:pt>
    <dgm:pt modelId="{19309D48-3B29-475A-8710-AA4045D49780}" type="pres">
      <dgm:prSet presAssocID="{74004DD0-624D-4217-96EC-883625DFB076}" presName="hierChild4" presStyleCnt="0"/>
      <dgm:spPr/>
    </dgm:pt>
    <dgm:pt modelId="{CD4CAEC7-A1EE-4FCF-9710-CB2E75F1AC18}" type="pres">
      <dgm:prSet presAssocID="{74004DD0-624D-4217-96EC-883625DFB076}" presName="hierChild5" presStyleCnt="0"/>
      <dgm:spPr/>
    </dgm:pt>
    <dgm:pt modelId="{84814B33-5D10-40C3-BDA3-F91F8574D6A5}" type="pres">
      <dgm:prSet presAssocID="{38517C9E-9630-4D6C-8786-42E5F4634AF4}" presName="Name37" presStyleLbl="parChTrans1D2" presStyleIdx="4" presStyleCnt="5"/>
      <dgm:spPr/>
    </dgm:pt>
    <dgm:pt modelId="{D7A21572-DBB5-4027-84E9-A826B50A13BB}" type="pres">
      <dgm:prSet presAssocID="{BA203F52-A89E-4730-A63A-48F1273F83C7}" presName="hierRoot2" presStyleCnt="0">
        <dgm:presLayoutVars>
          <dgm:hierBranch val="init"/>
        </dgm:presLayoutVars>
      </dgm:prSet>
      <dgm:spPr/>
    </dgm:pt>
    <dgm:pt modelId="{20ECAC4D-808C-47E4-9D06-34AAA05714E5}" type="pres">
      <dgm:prSet presAssocID="{BA203F52-A89E-4730-A63A-48F1273F83C7}" presName="rootComposite" presStyleCnt="0"/>
      <dgm:spPr/>
    </dgm:pt>
    <dgm:pt modelId="{665266CC-E2F7-45E8-9210-1CA1B2221E11}" type="pres">
      <dgm:prSet presAssocID="{BA203F52-A89E-4730-A63A-48F1273F83C7}" presName="rootText" presStyleLbl="node2" presStyleIdx="4" presStyleCnt="5">
        <dgm:presLayoutVars>
          <dgm:chPref val="3"/>
        </dgm:presLayoutVars>
      </dgm:prSet>
      <dgm:spPr/>
    </dgm:pt>
    <dgm:pt modelId="{CCAF5E51-8D7F-42D4-AF4F-9FF71B87A7EB}" type="pres">
      <dgm:prSet presAssocID="{BA203F52-A89E-4730-A63A-48F1273F83C7}" presName="rootConnector" presStyleLbl="node2" presStyleIdx="4" presStyleCnt="5"/>
      <dgm:spPr/>
    </dgm:pt>
    <dgm:pt modelId="{66FB0269-7385-4A40-A5CE-83949BEB9287}" type="pres">
      <dgm:prSet presAssocID="{BA203F52-A89E-4730-A63A-48F1273F83C7}" presName="hierChild4" presStyleCnt="0"/>
      <dgm:spPr/>
    </dgm:pt>
    <dgm:pt modelId="{2735C000-105C-40AF-ABF4-30AA72A5DB82}" type="pres">
      <dgm:prSet presAssocID="{BA203F52-A89E-4730-A63A-48F1273F83C7}" presName="hierChild5" presStyleCnt="0"/>
      <dgm:spPr/>
    </dgm:pt>
    <dgm:pt modelId="{DF6C3DB1-E820-494C-9491-59A82BD18CBA}" type="pres">
      <dgm:prSet presAssocID="{469F8EC0-9349-4F5F-95AE-C5C03983A0B5}" presName="hierChild3" presStyleCnt="0"/>
      <dgm:spPr/>
    </dgm:pt>
  </dgm:ptLst>
  <dgm:cxnLst>
    <dgm:cxn modelId="{23CD2AB9-DC77-406D-AF51-1FEF1FF8D751}" type="presOf" srcId="{4BB7B779-E831-4B3A-9318-1D53410E9651}" destId="{B5449DB7-916D-4FE6-9F22-0848BCA74488}" srcOrd="0" destOrd="0" presId="urn:microsoft.com/office/officeart/2005/8/layout/orgChart1"/>
    <dgm:cxn modelId="{77492848-7863-4728-BF47-D30ECED56414}" type="presOf" srcId="{74004DD0-624D-4217-96EC-883625DFB076}" destId="{BA4097F9-77A2-47FC-BBF2-9263DD0C371E}" srcOrd="0" destOrd="0" presId="urn:microsoft.com/office/officeart/2005/8/layout/orgChart1"/>
    <dgm:cxn modelId="{56939272-3CE0-4849-9636-FAB6CDB58D7F}" type="presOf" srcId="{70CE7EB2-3E4B-4F4D-9E74-5B59B97EC685}" destId="{7E406AEB-0488-4A33-B6A3-10B1F0B49A6E}" srcOrd="1" destOrd="0" presId="urn:microsoft.com/office/officeart/2005/8/layout/orgChart1"/>
    <dgm:cxn modelId="{83447BEA-7FB3-4568-8752-D3ECE85F86DC}" type="presOf" srcId="{DD27B565-5E31-4C7D-BC50-2FFF551378E6}" destId="{49CE6647-A206-4D56-888D-008878ACB83C}" srcOrd="1" destOrd="0" presId="urn:microsoft.com/office/officeart/2005/8/layout/orgChart1"/>
    <dgm:cxn modelId="{5E4CA44E-F899-4DB1-8242-903E33C05BD0}" type="presOf" srcId="{BA203F52-A89E-4730-A63A-48F1273F83C7}" destId="{CCAF5E51-8D7F-42D4-AF4F-9FF71B87A7EB}" srcOrd="1" destOrd="0" presId="urn:microsoft.com/office/officeart/2005/8/layout/orgChart1"/>
    <dgm:cxn modelId="{5F985CFD-6710-4B51-B1A2-27156B9D4A5E}" type="presOf" srcId="{A21B51FB-478E-4331-8F4E-8439083B3AB1}" destId="{67A79A57-02B1-4EA7-A28C-6BF8F6072AD4}" srcOrd="1" destOrd="0" presId="urn:microsoft.com/office/officeart/2005/8/layout/orgChart1"/>
    <dgm:cxn modelId="{20F95E6C-148A-4EDD-A55E-C3533730FCC9}" type="presOf" srcId="{74004DD0-624D-4217-96EC-883625DFB076}" destId="{112C65D5-94F3-49D1-926B-17C5349C4BF8}" srcOrd="1" destOrd="0" presId="urn:microsoft.com/office/officeart/2005/8/layout/orgChart1"/>
    <dgm:cxn modelId="{6D778185-C1D1-43BB-9DDC-6AE5D9CC61DC}" srcId="{469F8EC0-9349-4F5F-95AE-C5C03983A0B5}" destId="{74004DD0-624D-4217-96EC-883625DFB076}" srcOrd="3" destOrd="0" parTransId="{9C604AD8-8EA2-4915-97A6-0ECFDA106713}" sibTransId="{98154CFF-6C25-4805-8C63-B49AB9C8AA0A}"/>
    <dgm:cxn modelId="{3F59FA2D-6B24-4A2F-9B5B-516110E28700}" type="presOf" srcId="{38517C9E-9630-4D6C-8786-42E5F4634AF4}" destId="{84814B33-5D10-40C3-BDA3-F91F8574D6A5}" srcOrd="0" destOrd="0" presId="urn:microsoft.com/office/officeart/2005/8/layout/orgChart1"/>
    <dgm:cxn modelId="{B6EA74BE-CD2A-4F63-BF9E-3F906825D574}" srcId="{469F8EC0-9349-4F5F-95AE-C5C03983A0B5}" destId="{BA203F52-A89E-4730-A63A-48F1273F83C7}" srcOrd="4" destOrd="0" parTransId="{38517C9E-9630-4D6C-8786-42E5F4634AF4}" sibTransId="{A593A6EF-D2B5-42E7-8443-E4ABBE29695D}"/>
    <dgm:cxn modelId="{FD85427B-1D64-414D-86CB-BE254608C0B5}" type="presOf" srcId="{469F8EC0-9349-4F5F-95AE-C5C03983A0B5}" destId="{5112CD94-467E-4219-B7E1-2DE26C9C8053}" srcOrd="0" destOrd="0" presId="urn:microsoft.com/office/officeart/2005/8/layout/orgChart1"/>
    <dgm:cxn modelId="{2B140C88-DFD4-47D1-A2D0-464E69644844}" type="presOf" srcId="{DA71A715-5890-413E-82EC-383FCFB731B7}" destId="{C326A5DE-E2B6-4CBF-B2BA-624561DAB105}" srcOrd="0" destOrd="0" presId="urn:microsoft.com/office/officeart/2005/8/layout/orgChart1"/>
    <dgm:cxn modelId="{2022E530-09B5-47C4-BD41-C6D3AFF4F145}" type="presOf" srcId="{BA203F52-A89E-4730-A63A-48F1273F83C7}" destId="{665266CC-E2F7-45E8-9210-1CA1B2221E11}" srcOrd="0" destOrd="0" presId="urn:microsoft.com/office/officeart/2005/8/layout/orgChart1"/>
    <dgm:cxn modelId="{18A3E62B-577A-447A-A3E4-56ACBD453299}" type="presOf" srcId="{F3A194A5-5FE8-4E71-8CAB-0AA111D6D147}" destId="{7D93DCAD-7AE1-47EB-9D08-0213DD1F3CC2}" srcOrd="0" destOrd="0" presId="urn:microsoft.com/office/officeart/2005/8/layout/orgChart1"/>
    <dgm:cxn modelId="{64D58B22-FFB9-4DA1-841F-6C44584D7E01}" srcId="{469F8EC0-9349-4F5F-95AE-C5C03983A0B5}" destId="{A21B51FB-478E-4331-8F4E-8439083B3AB1}" srcOrd="1" destOrd="0" parTransId="{4BB7B779-E831-4B3A-9318-1D53410E9651}" sibTransId="{B12D9EE9-93ED-45C4-AF65-8B2B098BFB6D}"/>
    <dgm:cxn modelId="{C3420DB9-8843-49DA-B85E-A8C6E4B8A92B}" type="presOf" srcId="{70CE7EB2-3E4B-4F4D-9E74-5B59B97EC685}" destId="{D0D419BD-FBD3-4875-81FE-E57FE8F3BCD3}" srcOrd="0" destOrd="0" presId="urn:microsoft.com/office/officeart/2005/8/layout/orgChart1"/>
    <dgm:cxn modelId="{E9E6730D-87CF-46E8-87CB-92D361F00EAA}" srcId="{DA71A715-5890-413E-82EC-383FCFB731B7}" destId="{469F8EC0-9349-4F5F-95AE-C5C03983A0B5}" srcOrd="0" destOrd="0" parTransId="{6713BE36-5623-4A0F-B4C4-C5A7E6448F79}" sibTransId="{99DBF643-C81C-49F8-9C11-F906C15ABF7F}"/>
    <dgm:cxn modelId="{7061C3BB-B137-411D-82D3-054720BAC24B}" type="presOf" srcId="{469F8EC0-9349-4F5F-95AE-C5C03983A0B5}" destId="{3F356451-C0DB-4688-B696-6E309A78D009}" srcOrd="1" destOrd="0" presId="urn:microsoft.com/office/officeart/2005/8/layout/orgChart1"/>
    <dgm:cxn modelId="{BC79754D-E89A-4728-A8D0-811A304B65D8}" type="presOf" srcId="{9C604AD8-8EA2-4915-97A6-0ECFDA106713}" destId="{31B4E362-BD87-462B-9BCD-77C37FAE5261}" srcOrd="0" destOrd="0" presId="urn:microsoft.com/office/officeart/2005/8/layout/orgChart1"/>
    <dgm:cxn modelId="{CF441135-C7E2-4528-ABC6-089E4C50EBA4}" type="presOf" srcId="{DD27B565-5E31-4C7D-BC50-2FFF551378E6}" destId="{E89F82B5-5D04-4DB2-801E-4C626B6272B1}" srcOrd="0" destOrd="0" presId="urn:microsoft.com/office/officeart/2005/8/layout/orgChart1"/>
    <dgm:cxn modelId="{5E172A6A-67E6-4440-849A-584CE8ED38A7}" type="presOf" srcId="{A21B51FB-478E-4331-8F4E-8439083B3AB1}" destId="{F78C72AB-FD3D-437E-8E81-11569BBBB2A8}" srcOrd="0" destOrd="0" presId="urn:microsoft.com/office/officeart/2005/8/layout/orgChart1"/>
    <dgm:cxn modelId="{4B1AB456-7EAA-472D-90D1-DB11F9E02F7D}" type="presOf" srcId="{662655D9-7207-47F5-A8C0-9EA0FE524566}" destId="{97A798EA-B38C-4143-AE49-87933EF70FC1}" srcOrd="0" destOrd="0" presId="urn:microsoft.com/office/officeart/2005/8/layout/orgChart1"/>
    <dgm:cxn modelId="{B11E421B-EA90-4367-BEEA-C62E4B43179C}" srcId="{469F8EC0-9349-4F5F-95AE-C5C03983A0B5}" destId="{DD27B565-5E31-4C7D-BC50-2FFF551378E6}" srcOrd="2" destOrd="0" parTransId="{F3A194A5-5FE8-4E71-8CAB-0AA111D6D147}" sibTransId="{64E833EC-C25B-4BDF-94D9-7982ECDBA541}"/>
    <dgm:cxn modelId="{1B96527F-B9E4-4673-85F1-6997DD23B6B4}" srcId="{469F8EC0-9349-4F5F-95AE-C5C03983A0B5}" destId="{70CE7EB2-3E4B-4F4D-9E74-5B59B97EC685}" srcOrd="0" destOrd="0" parTransId="{662655D9-7207-47F5-A8C0-9EA0FE524566}" sibTransId="{C2618923-4680-449A-92E7-FF411E26ADDC}"/>
    <dgm:cxn modelId="{2C1AF36C-1848-4118-B20F-90F57FE7A2DA}" type="presParOf" srcId="{C326A5DE-E2B6-4CBF-B2BA-624561DAB105}" destId="{9FCBA626-3DE3-4DF1-89AF-38B016757706}" srcOrd="0" destOrd="0" presId="urn:microsoft.com/office/officeart/2005/8/layout/orgChart1"/>
    <dgm:cxn modelId="{31BC711A-AEFD-4CEB-B87A-7E3EE1D86263}" type="presParOf" srcId="{9FCBA626-3DE3-4DF1-89AF-38B016757706}" destId="{E64822A7-316B-458D-A4C8-3A01F8ACF20A}" srcOrd="0" destOrd="0" presId="urn:microsoft.com/office/officeart/2005/8/layout/orgChart1"/>
    <dgm:cxn modelId="{664FDBBB-19C3-43F6-A379-9E12D5110204}" type="presParOf" srcId="{E64822A7-316B-458D-A4C8-3A01F8ACF20A}" destId="{5112CD94-467E-4219-B7E1-2DE26C9C8053}" srcOrd="0" destOrd="0" presId="urn:microsoft.com/office/officeart/2005/8/layout/orgChart1"/>
    <dgm:cxn modelId="{5F22904F-F9C4-4F96-BF01-B347E084EB0E}" type="presParOf" srcId="{E64822A7-316B-458D-A4C8-3A01F8ACF20A}" destId="{3F356451-C0DB-4688-B696-6E309A78D009}" srcOrd="1" destOrd="0" presId="urn:microsoft.com/office/officeart/2005/8/layout/orgChart1"/>
    <dgm:cxn modelId="{12A7393B-4D92-479E-BD6F-58C07661D031}" type="presParOf" srcId="{9FCBA626-3DE3-4DF1-89AF-38B016757706}" destId="{0A2E0B63-9DBF-4E1F-BD4A-203D342F21F3}" srcOrd="1" destOrd="0" presId="urn:microsoft.com/office/officeart/2005/8/layout/orgChart1"/>
    <dgm:cxn modelId="{91EF1FDE-9495-45B3-8869-143912966802}" type="presParOf" srcId="{0A2E0B63-9DBF-4E1F-BD4A-203D342F21F3}" destId="{97A798EA-B38C-4143-AE49-87933EF70FC1}" srcOrd="0" destOrd="0" presId="urn:microsoft.com/office/officeart/2005/8/layout/orgChart1"/>
    <dgm:cxn modelId="{2700CBB8-4292-43B0-910A-DF9F2499F566}" type="presParOf" srcId="{0A2E0B63-9DBF-4E1F-BD4A-203D342F21F3}" destId="{70BE0E62-74FF-4144-85A5-84016799FE0A}" srcOrd="1" destOrd="0" presId="urn:microsoft.com/office/officeart/2005/8/layout/orgChart1"/>
    <dgm:cxn modelId="{8999BDE6-68A3-4771-AA83-6FA1C9802D2E}" type="presParOf" srcId="{70BE0E62-74FF-4144-85A5-84016799FE0A}" destId="{8DE6D88D-B470-4DB2-BC24-055A8C73ABD2}" srcOrd="0" destOrd="0" presId="urn:microsoft.com/office/officeart/2005/8/layout/orgChart1"/>
    <dgm:cxn modelId="{3FBB56DB-EED1-43CB-B0C6-360F037482F3}" type="presParOf" srcId="{8DE6D88D-B470-4DB2-BC24-055A8C73ABD2}" destId="{D0D419BD-FBD3-4875-81FE-E57FE8F3BCD3}" srcOrd="0" destOrd="0" presId="urn:microsoft.com/office/officeart/2005/8/layout/orgChart1"/>
    <dgm:cxn modelId="{4CC316FC-ACE8-467C-AC5C-44759FD00CCD}" type="presParOf" srcId="{8DE6D88D-B470-4DB2-BC24-055A8C73ABD2}" destId="{7E406AEB-0488-4A33-B6A3-10B1F0B49A6E}" srcOrd="1" destOrd="0" presId="urn:microsoft.com/office/officeart/2005/8/layout/orgChart1"/>
    <dgm:cxn modelId="{56D3E013-EC1E-4947-B09D-E9D8EF4B75EC}" type="presParOf" srcId="{70BE0E62-74FF-4144-85A5-84016799FE0A}" destId="{5CD139AA-A463-492B-809E-21CB232A23DF}" srcOrd="1" destOrd="0" presId="urn:microsoft.com/office/officeart/2005/8/layout/orgChart1"/>
    <dgm:cxn modelId="{FF5D2DDA-3DFE-402D-8718-417813AAA6C4}" type="presParOf" srcId="{70BE0E62-74FF-4144-85A5-84016799FE0A}" destId="{CAFC070A-9C97-4D03-8944-94D570EC2942}" srcOrd="2" destOrd="0" presId="urn:microsoft.com/office/officeart/2005/8/layout/orgChart1"/>
    <dgm:cxn modelId="{48C6F317-5D07-443C-9846-8BD8F009C10A}" type="presParOf" srcId="{0A2E0B63-9DBF-4E1F-BD4A-203D342F21F3}" destId="{B5449DB7-916D-4FE6-9F22-0848BCA74488}" srcOrd="2" destOrd="0" presId="urn:microsoft.com/office/officeart/2005/8/layout/orgChart1"/>
    <dgm:cxn modelId="{A5DCB5BD-B9D4-4A38-817A-F634036AF4EB}" type="presParOf" srcId="{0A2E0B63-9DBF-4E1F-BD4A-203D342F21F3}" destId="{772F16C1-80E1-42F1-85A9-8D407E4E6289}" srcOrd="3" destOrd="0" presId="urn:microsoft.com/office/officeart/2005/8/layout/orgChart1"/>
    <dgm:cxn modelId="{DBD06BF7-B72F-416D-9238-D602D629A342}" type="presParOf" srcId="{772F16C1-80E1-42F1-85A9-8D407E4E6289}" destId="{16094BAB-D668-4951-B703-CA88EB871641}" srcOrd="0" destOrd="0" presId="urn:microsoft.com/office/officeart/2005/8/layout/orgChart1"/>
    <dgm:cxn modelId="{E9C1A109-BE93-4279-9877-69E5183D30B8}" type="presParOf" srcId="{16094BAB-D668-4951-B703-CA88EB871641}" destId="{F78C72AB-FD3D-437E-8E81-11569BBBB2A8}" srcOrd="0" destOrd="0" presId="urn:microsoft.com/office/officeart/2005/8/layout/orgChart1"/>
    <dgm:cxn modelId="{4320D4B0-C7B6-4FDF-843E-68B6800E73DF}" type="presParOf" srcId="{16094BAB-D668-4951-B703-CA88EB871641}" destId="{67A79A57-02B1-4EA7-A28C-6BF8F6072AD4}" srcOrd="1" destOrd="0" presId="urn:microsoft.com/office/officeart/2005/8/layout/orgChart1"/>
    <dgm:cxn modelId="{D9268AFC-2D5B-45AC-8982-7768A67B241F}" type="presParOf" srcId="{772F16C1-80E1-42F1-85A9-8D407E4E6289}" destId="{D33565D9-6C25-4067-BC1F-0F74CCB39434}" srcOrd="1" destOrd="0" presId="urn:microsoft.com/office/officeart/2005/8/layout/orgChart1"/>
    <dgm:cxn modelId="{4D2C59DA-5DDF-4F11-BB8F-B8882EBF97A5}" type="presParOf" srcId="{772F16C1-80E1-42F1-85A9-8D407E4E6289}" destId="{E2B760E7-19ED-4A5B-BFFE-99A0FBCE3E8A}" srcOrd="2" destOrd="0" presId="urn:microsoft.com/office/officeart/2005/8/layout/orgChart1"/>
    <dgm:cxn modelId="{F8BC8EB7-4EF7-4B3D-8B3B-878D2DA6FA73}" type="presParOf" srcId="{0A2E0B63-9DBF-4E1F-BD4A-203D342F21F3}" destId="{7D93DCAD-7AE1-47EB-9D08-0213DD1F3CC2}" srcOrd="4" destOrd="0" presId="urn:microsoft.com/office/officeart/2005/8/layout/orgChart1"/>
    <dgm:cxn modelId="{A13E50ED-6D8B-4205-BD6C-D220E43B7FD8}" type="presParOf" srcId="{0A2E0B63-9DBF-4E1F-BD4A-203D342F21F3}" destId="{76EC7FEF-D3FB-4F9A-9C38-AFDC6F45BF90}" srcOrd="5" destOrd="0" presId="urn:microsoft.com/office/officeart/2005/8/layout/orgChart1"/>
    <dgm:cxn modelId="{E476FFB7-2842-4FCC-B1FC-A500CCC54242}" type="presParOf" srcId="{76EC7FEF-D3FB-4F9A-9C38-AFDC6F45BF90}" destId="{AEDCA17A-5ADA-4FFA-9A32-A94BBE7439CD}" srcOrd="0" destOrd="0" presId="urn:microsoft.com/office/officeart/2005/8/layout/orgChart1"/>
    <dgm:cxn modelId="{BDA77653-DACA-436C-89A8-036C635FAEA7}" type="presParOf" srcId="{AEDCA17A-5ADA-4FFA-9A32-A94BBE7439CD}" destId="{E89F82B5-5D04-4DB2-801E-4C626B6272B1}" srcOrd="0" destOrd="0" presId="urn:microsoft.com/office/officeart/2005/8/layout/orgChart1"/>
    <dgm:cxn modelId="{E3F07915-DA72-42A4-98E8-2CE373F1CAD0}" type="presParOf" srcId="{AEDCA17A-5ADA-4FFA-9A32-A94BBE7439CD}" destId="{49CE6647-A206-4D56-888D-008878ACB83C}" srcOrd="1" destOrd="0" presId="urn:microsoft.com/office/officeart/2005/8/layout/orgChart1"/>
    <dgm:cxn modelId="{9695C9D2-EEE1-4439-921D-30B399CAA079}" type="presParOf" srcId="{76EC7FEF-D3FB-4F9A-9C38-AFDC6F45BF90}" destId="{5C63C64D-702C-4241-B7D4-300C6A01868C}" srcOrd="1" destOrd="0" presId="urn:microsoft.com/office/officeart/2005/8/layout/orgChart1"/>
    <dgm:cxn modelId="{FCC7AF09-BB1B-432C-8D23-F6289AF4979E}" type="presParOf" srcId="{76EC7FEF-D3FB-4F9A-9C38-AFDC6F45BF90}" destId="{57EFEBC5-E7B2-46DC-82D4-5E93607970C9}" srcOrd="2" destOrd="0" presId="urn:microsoft.com/office/officeart/2005/8/layout/orgChart1"/>
    <dgm:cxn modelId="{531955DA-4801-4A69-B5A0-6696EF1B207F}" type="presParOf" srcId="{0A2E0B63-9DBF-4E1F-BD4A-203D342F21F3}" destId="{31B4E362-BD87-462B-9BCD-77C37FAE5261}" srcOrd="6" destOrd="0" presId="urn:microsoft.com/office/officeart/2005/8/layout/orgChart1"/>
    <dgm:cxn modelId="{86163702-0DA5-4842-8FE7-7A9A67B44A64}" type="presParOf" srcId="{0A2E0B63-9DBF-4E1F-BD4A-203D342F21F3}" destId="{72AA9DB7-90B8-4515-B241-323C50A407BA}" srcOrd="7" destOrd="0" presId="urn:microsoft.com/office/officeart/2005/8/layout/orgChart1"/>
    <dgm:cxn modelId="{1C251182-1575-48D3-B19D-B47BE88D8E7A}" type="presParOf" srcId="{72AA9DB7-90B8-4515-B241-323C50A407BA}" destId="{8610596E-2F62-422D-9BEA-0757F7E8CCB9}" srcOrd="0" destOrd="0" presId="urn:microsoft.com/office/officeart/2005/8/layout/orgChart1"/>
    <dgm:cxn modelId="{E6E50BC0-54B3-4D85-BCA9-2939EBDA8CF5}" type="presParOf" srcId="{8610596E-2F62-422D-9BEA-0757F7E8CCB9}" destId="{BA4097F9-77A2-47FC-BBF2-9263DD0C371E}" srcOrd="0" destOrd="0" presId="urn:microsoft.com/office/officeart/2005/8/layout/orgChart1"/>
    <dgm:cxn modelId="{46CDBF00-079B-4651-B771-A2C9DC9E81C4}" type="presParOf" srcId="{8610596E-2F62-422D-9BEA-0757F7E8CCB9}" destId="{112C65D5-94F3-49D1-926B-17C5349C4BF8}" srcOrd="1" destOrd="0" presId="urn:microsoft.com/office/officeart/2005/8/layout/orgChart1"/>
    <dgm:cxn modelId="{5B2A78F3-79D1-4E50-B065-EF9B5094BAE8}" type="presParOf" srcId="{72AA9DB7-90B8-4515-B241-323C50A407BA}" destId="{19309D48-3B29-475A-8710-AA4045D49780}" srcOrd="1" destOrd="0" presId="urn:microsoft.com/office/officeart/2005/8/layout/orgChart1"/>
    <dgm:cxn modelId="{5F3CB57C-8D70-4B82-9F29-C1E8ACFD14AC}" type="presParOf" srcId="{72AA9DB7-90B8-4515-B241-323C50A407BA}" destId="{CD4CAEC7-A1EE-4FCF-9710-CB2E75F1AC18}" srcOrd="2" destOrd="0" presId="urn:microsoft.com/office/officeart/2005/8/layout/orgChart1"/>
    <dgm:cxn modelId="{DD570495-DD91-46FB-878D-835A2704448A}" type="presParOf" srcId="{0A2E0B63-9DBF-4E1F-BD4A-203D342F21F3}" destId="{84814B33-5D10-40C3-BDA3-F91F8574D6A5}" srcOrd="8" destOrd="0" presId="urn:microsoft.com/office/officeart/2005/8/layout/orgChart1"/>
    <dgm:cxn modelId="{2E675B05-3F69-413D-B7D1-4140234EBE4A}" type="presParOf" srcId="{0A2E0B63-9DBF-4E1F-BD4A-203D342F21F3}" destId="{D7A21572-DBB5-4027-84E9-A826B50A13BB}" srcOrd="9" destOrd="0" presId="urn:microsoft.com/office/officeart/2005/8/layout/orgChart1"/>
    <dgm:cxn modelId="{81BBA68E-2A11-4458-8C90-015734B3204E}" type="presParOf" srcId="{D7A21572-DBB5-4027-84E9-A826B50A13BB}" destId="{20ECAC4D-808C-47E4-9D06-34AAA05714E5}" srcOrd="0" destOrd="0" presId="urn:microsoft.com/office/officeart/2005/8/layout/orgChart1"/>
    <dgm:cxn modelId="{9984B0D3-719D-4EE9-9B5D-FCEE95D83B3F}" type="presParOf" srcId="{20ECAC4D-808C-47E4-9D06-34AAA05714E5}" destId="{665266CC-E2F7-45E8-9210-1CA1B2221E11}" srcOrd="0" destOrd="0" presId="urn:microsoft.com/office/officeart/2005/8/layout/orgChart1"/>
    <dgm:cxn modelId="{9B0394E1-C3D0-495B-8848-D49B25F2E823}" type="presParOf" srcId="{20ECAC4D-808C-47E4-9D06-34AAA05714E5}" destId="{CCAF5E51-8D7F-42D4-AF4F-9FF71B87A7EB}" srcOrd="1" destOrd="0" presId="urn:microsoft.com/office/officeart/2005/8/layout/orgChart1"/>
    <dgm:cxn modelId="{947FDB30-6D3D-4091-97D6-C4ADDDCBC105}" type="presParOf" srcId="{D7A21572-DBB5-4027-84E9-A826B50A13BB}" destId="{66FB0269-7385-4A40-A5CE-83949BEB9287}" srcOrd="1" destOrd="0" presId="urn:microsoft.com/office/officeart/2005/8/layout/orgChart1"/>
    <dgm:cxn modelId="{ECCE19EA-AA5E-4396-971F-CCB159D8CE9F}" type="presParOf" srcId="{D7A21572-DBB5-4027-84E9-A826B50A13BB}" destId="{2735C000-105C-40AF-ABF4-30AA72A5DB82}" srcOrd="2" destOrd="0" presId="urn:microsoft.com/office/officeart/2005/8/layout/orgChart1"/>
    <dgm:cxn modelId="{030F37DB-00DE-405F-BC79-E9144ECD2A6A}" type="presParOf" srcId="{9FCBA626-3DE3-4DF1-89AF-38B016757706}" destId="{DF6C3DB1-E820-494C-9491-59A82BD18CBA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15E3-795E-4D39-871B-935F2599595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420A7-CCA2-4335-A24D-146343A4F5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Introduction </a:t>
            </a:r>
          </a:p>
          <a:p>
            <a:pPr algn="ctr"/>
            <a:r>
              <a:rPr lang="en-US" sz="72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to </a:t>
            </a:r>
          </a:p>
          <a:p>
            <a:pPr algn="ctr"/>
            <a:r>
              <a:rPr lang="en-US" sz="72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c++</a:t>
            </a:r>
            <a:endParaRPr lang="en-US" sz="7200" dirty="0">
              <a:solidFill>
                <a:schemeClr val="tx1">
                  <a:lumMod val="9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4648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sto MT" pitchFamily="18" charset="0"/>
              </a:rPr>
              <a:t>By 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sto MT" pitchFamily="18" charset="0"/>
              </a:rPr>
              <a:t>Gunjan sati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sto MT" pitchFamily="18" charset="0"/>
              </a:rPr>
              <a:t>Course –Bca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sto MT" pitchFamily="18" charset="0"/>
              </a:rPr>
              <a:t>Section-A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810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662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1.C++ is a high level,general purpose programming language created by Danish computer scientist Bjarne  Stroustrup .</a:t>
            </a:r>
          </a:p>
          <a:p>
            <a:pPr marL="914400" lvl="1" indent="-45720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2.First realesed in 1985 and it  is    extension of the C programming language.</a:t>
            </a:r>
          </a:p>
          <a:p>
            <a:pPr marL="457200" indent="-45720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       3.It is used to express algorithms precisely.</a:t>
            </a:r>
          </a:p>
          <a:p>
            <a:pPr marL="457200" indent="-45720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       4.C++ language is a super set of C language.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5867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dirty="0" smtClean="0">
              <a:solidFill>
                <a:schemeClr val="accent3">
                  <a:lumMod val="50000"/>
                </a:schemeClr>
              </a:solidFill>
              <a:latin typeface="Arial Rounded MT Bold" pitchFamily="34" charset="0"/>
            </a:endParaRPr>
          </a:p>
          <a:p>
            <a:pPr marL="457200" indent="-457200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3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.   As  compared  to other programming language like Java,Python,it is the fasest programming language.Foundation,LLVM,Microsoft,Intel,Embracadero,Oracle,and IBm.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 Rounded MT Bold" pitchFamily="34" charset="0"/>
            </a:endParaRPr>
          </a:p>
          <a:p>
            <a:pPr marL="457200" indent="-457200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4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.    C++ is standardized by the International Organzation for Standardization(IS)),with latest 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Formally, the  term  syntax  means  an  approved  set  of pre defined  protocols  or  rules that  we  need  to follow   while  working  in  a  programming  language ,C++  has  its  own  unique  syntax.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019800" cy="1143000"/>
          </a:xfrm>
        </p:spPr>
        <p:txBody>
          <a:bodyPr/>
          <a:lstStyle/>
          <a:p>
            <a:pPr algn="ctr"/>
            <a:r>
              <a:rPr lang="en-US" dirty="0" smtClean="0"/>
              <a:t>Syntax of C++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295400" y="3886200"/>
          <a:ext cx="784860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Advantage  of C++ language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478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has main fc.ous is an object and manipulations around these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compilation and execution time of a C++ program is much faster than most general purpose progarmming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Unlike other programming language where no compilation is required,every C++ code has to be first complied to a low level language and then executed.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also supports pointers which are often not available in other programming languages.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C++ Standard Template Library </a:t>
            </a:r>
            <a:br>
              <a:rPr lang="en-US" sz="2400" dirty="0" smtClean="0"/>
            </a:br>
            <a:r>
              <a:rPr lang="en-US" sz="2400" dirty="0" smtClean="0"/>
              <a:t>(STL) has many function available to help write code quickly.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Uses of C++ languages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is  a faster and strongly typed programming language which makes it and ideal choice for developing programming languages.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 can easily manipulate resources and can override the complexities  of 3D games and multiplayer networking.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is also used to develop GUI based and desktop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Web browsers need to be fast in execution as people do not like to wait for their web pages to be 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is also used to write data base management system software.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C++ is the core programming language used by most of the labraries.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457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Token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 the  compiler  is  processing  the  source  code  of  a  C++  program,each  group  of  characters  separate  by  white  space  is  called  a  token.Tokens  are  the  smallest  individuals  units  in  a  program.A  C++  program  is  written  using  tokens.It  has  the  following  tokens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2000"/>
            <a:ext cx="601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Keywords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Constants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Strings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04800" y="144780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858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Keywords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Keywords (also known as </a:t>
            </a:r>
            <a:r>
              <a:rPr lang="en-US" dirty="0" err="1" smtClean="0"/>
              <a:t>reverved</a:t>
            </a:r>
            <a:r>
              <a:rPr lang="en-US" dirty="0" smtClean="0"/>
              <a:t> words)have special meanings to the C++ compiler and always written or typed in short(lower)cases. keywords are words that the language uses for a special purpose,such as void ,int,public,etc.It can’t be used for a variable name or function name or any other identifers.The total count of reversed keywords is 95.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429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 </a:t>
            </a:r>
            <a:r>
              <a:rPr lang="en-US" dirty="0" err="1" smtClean="0"/>
              <a:t>keyworsds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891677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                 float              try                  operator</a:t>
            </a:r>
          </a:p>
          <a:p>
            <a:r>
              <a:rPr lang="en-US" dirty="0" smtClean="0"/>
              <a:t>Break                 private</a:t>
            </a:r>
          </a:p>
          <a:p>
            <a:r>
              <a:rPr lang="en-US" dirty="0" smtClean="0"/>
              <a:t>Case                   this</a:t>
            </a:r>
          </a:p>
          <a:p>
            <a:r>
              <a:rPr lang="en-US" dirty="0" smtClean="0"/>
              <a:t>Delete                                                             virtual</a:t>
            </a:r>
          </a:p>
          <a:p>
            <a:r>
              <a:rPr lang="en-US" smtClean="0"/>
              <a:t>                                                                        Do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   Continue </a:t>
            </a:r>
          </a:p>
          <a:p>
            <a:r>
              <a:rPr lang="en-US" dirty="0" smtClean="0"/>
              <a:t>                                                                        Const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case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185</TotalTime>
  <Words>492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Slide 1</vt:lpstr>
      <vt:lpstr>Slide 2</vt:lpstr>
      <vt:lpstr>Slide 3</vt:lpstr>
      <vt:lpstr>Syntax of C++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Gehu</cp:lastModifiedBy>
  <cp:revision>21</cp:revision>
  <dcterms:created xsi:type="dcterms:W3CDTF">2023-11-02T09:43:13Z</dcterms:created>
  <dcterms:modified xsi:type="dcterms:W3CDTF">2023-11-03T07:57:39Z</dcterms:modified>
</cp:coreProperties>
</file>