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2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57212" y="5349903"/>
            <a:ext cx="9348788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412750" y="4853412"/>
            <a:ext cx="916305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12750" y="3886200"/>
            <a:ext cx="916305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99EF-F6B5-443A-A1B5-C76C3DBBB17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915400" y="6473952"/>
            <a:ext cx="822198" cy="246888"/>
          </a:xfrm>
        </p:spPr>
        <p:txBody>
          <a:bodyPr/>
          <a:lstStyle/>
          <a:p>
            <a:fld id="{57FCF60C-7F3E-4ED9-AD39-5EC8E2693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99EF-F6B5-443A-A1B5-C76C3DBBB17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F60C-7F3E-4ED9-AD39-5EC8E2693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549277"/>
            <a:ext cx="1981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549277"/>
            <a:ext cx="67691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99EF-F6B5-443A-A1B5-C76C3DBBB17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F60C-7F3E-4ED9-AD39-5EC8E2693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99EF-F6B5-443A-A1B5-C76C3DBBB17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879850" y="76200"/>
            <a:ext cx="31369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915400" y="6473952"/>
            <a:ext cx="822198" cy="246888"/>
          </a:xfrm>
        </p:spPr>
        <p:txBody>
          <a:bodyPr/>
          <a:lstStyle/>
          <a:p>
            <a:fld id="{57FCF60C-7F3E-4ED9-AD39-5EC8E2693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57212" y="3444903"/>
            <a:ext cx="9348788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2750" y="1676401"/>
            <a:ext cx="916305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99EF-F6B5-443A-A1B5-C76C3DBBB17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F60C-7F3E-4ED9-AD39-5EC8E26935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5514" y="2947085"/>
            <a:ext cx="94107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26898" y="457200"/>
            <a:ext cx="94107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30200" y="1600200"/>
            <a:ext cx="45402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35550" y="1600200"/>
            <a:ext cx="47053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99EF-F6B5-443A-A1B5-C76C3DBBB17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F60C-7F3E-4ED9-AD39-5EC8E2693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30200" y="5410200"/>
            <a:ext cx="932815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4899" y="666750"/>
            <a:ext cx="4648102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5032112" y="666750"/>
            <a:ext cx="464992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04899" y="1316038"/>
            <a:ext cx="4648102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5036125" y="1316038"/>
            <a:ext cx="4645914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99EF-F6B5-443A-A1B5-C76C3DBBB17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15400" y="6477000"/>
            <a:ext cx="825500" cy="246888"/>
          </a:xfrm>
        </p:spPr>
        <p:txBody>
          <a:bodyPr/>
          <a:lstStyle/>
          <a:p>
            <a:fld id="{57FCF60C-7F3E-4ED9-AD39-5EC8E26935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57212" y="6019801"/>
            <a:ext cx="9348788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26898" y="457200"/>
            <a:ext cx="94107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99EF-F6B5-443A-A1B5-C76C3DBBB17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F60C-7F3E-4ED9-AD39-5EC8E2693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99EF-F6B5-443A-A1B5-C76C3DBBB17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F60C-7F3E-4ED9-AD39-5EC8E2693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57212" y="5849118"/>
            <a:ext cx="9348788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95300" y="5486400"/>
            <a:ext cx="916305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95301" y="609600"/>
            <a:ext cx="3259006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872971" y="609600"/>
            <a:ext cx="578538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99EF-F6B5-443A-A1B5-C76C3DBBB17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F60C-7F3E-4ED9-AD39-5EC8E2693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797300" y="616634"/>
            <a:ext cx="54483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99EF-F6B5-443A-A1B5-C76C3DBBB17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F60C-7F3E-4ED9-AD39-5EC8E269357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12750" y="4993760"/>
            <a:ext cx="635635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412750" y="5533218"/>
            <a:ext cx="635635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57212" y="1050899"/>
            <a:ext cx="9348788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30200" y="1554162"/>
            <a:ext cx="94107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7016750" y="76200"/>
            <a:ext cx="272415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D3E99EF-F6B5-443A-A1B5-C76C3DBBB17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384550" y="76200"/>
            <a:ext cx="36322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15400" y="6477001"/>
            <a:ext cx="8255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7FCF60C-7F3E-4ED9-AD39-5EC8E26935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30200" y="457200"/>
            <a:ext cx="94107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57212" y="1050899"/>
            <a:ext cx="9348788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57212" y="1057987"/>
            <a:ext cx="9348788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7650" y="1219200"/>
            <a:ext cx="86677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Baskerville Old Face" pitchFamily="18" charset="0"/>
              </a:rPr>
              <a:t>Introduction                 T o </a:t>
            </a:r>
          </a:p>
          <a:p>
            <a:r>
              <a:rPr lang="en-US" sz="8800" dirty="0" smtClean="0">
                <a:latin typeface="Baskerville Old Face" pitchFamily="18" charset="0"/>
              </a:rPr>
              <a:t>C++</a:t>
            </a:r>
            <a:endParaRPr lang="en-US" sz="88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50" y="304801"/>
            <a:ext cx="775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Algerian" pitchFamily="82" charset="0"/>
              </a:rPr>
              <a:t>HISTORY</a:t>
            </a:r>
            <a:endParaRPr lang="en-US" sz="72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200" y="1676400"/>
            <a:ext cx="850265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Baskerville Old Face" pitchFamily="18" charset="0"/>
              </a:rPr>
              <a:t>In the early 1970’s ,Dennis Ritchie of Bell Laboratories  was    engaged in a project to develop a new operating system . Ritchie discovered that in order to accomplish his task he needed the use of a programming language that was concise and that produced compact and speedy programs</a:t>
            </a:r>
            <a:r>
              <a:rPr lang="en-US" sz="2400" dirty="0">
                <a:latin typeface="Baskerville Old Face" pitchFamily="18" charset="0"/>
              </a:rPr>
              <a:t>.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Baskerville Old Face" pitchFamily="18" charset="0"/>
              </a:rPr>
              <a:t>This need led Ritchie to develop the programming language      called C.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Baskerville Old Face" pitchFamily="18" charset="0"/>
              </a:rPr>
              <a:t>In the early 1980’s , also at Bell Laboratories, another     programming language was created which was based upon the C language.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838200"/>
            <a:ext cx="9080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Baskerville Old Face" pitchFamily="18" charset="0"/>
              </a:rPr>
              <a:t>This new language was developed by Bjarne  Stroustrup and was called C++.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Baskerville Old Face" pitchFamily="18" charset="0"/>
              </a:rPr>
              <a:t>Stroustrup states that the purpose of C++ is to make writing good programs easier and more pleasant for the individual programmer.</a:t>
            </a:r>
            <a:endParaRPr lang="en-US" sz="24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8832850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Compilation process in  c++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29000" y="10668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Source code</a:t>
            </a:r>
            <a:endParaRPr lang="en-US" sz="2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29000" y="2133600"/>
            <a:ext cx="2209800" cy="838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C++ preprocessor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05200" y="34290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Temporary file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52800" y="4572000"/>
            <a:ext cx="24384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compiler</a:t>
            </a:r>
            <a:endParaRPr lang="en-US" sz="2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76600" y="5715000"/>
            <a:ext cx="2667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Assembly code </a:t>
            </a:r>
            <a:endParaRPr lang="en-US" sz="2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4419600" y="17526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4419600" y="29718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4419600" y="4191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419600" y="5334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0" y="533400"/>
            <a:ext cx="1828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Object code</a:t>
            </a:r>
            <a:endParaRPr lang="en-US" sz="2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1000" y="2057400"/>
            <a:ext cx="1752600" cy="1066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Linker</a:t>
            </a:r>
            <a:endParaRPr lang="en-US" sz="2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3733800"/>
            <a:ext cx="1905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Executable file</a:t>
            </a:r>
            <a:endParaRPr lang="en-US" sz="2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029200" y="15240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029200" y="31242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381000"/>
            <a:ext cx="5943600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    </a:t>
            </a:r>
            <a:r>
              <a:rPr lang="en-US" sz="4400" dirty="0" smtClean="0">
                <a:latin typeface="Algerian" pitchFamily="82" charset="0"/>
              </a:rPr>
              <a:t>FEATURES OF C++</a:t>
            </a:r>
            <a:endParaRPr lang="en-US" sz="4400" dirty="0">
              <a:latin typeface="Algerian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00200"/>
            <a:ext cx="9448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Baskerville Old Face" pitchFamily="18" charset="0"/>
              </a:rPr>
              <a:t>Simple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Baskerville Old Face" pitchFamily="18" charset="0"/>
              </a:rPr>
              <a:t>Compiler – Based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Baskerville Old Face" pitchFamily="18" charset="0"/>
              </a:rPr>
              <a:t>Dynamic Memory Allocation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Baskerville Old Face" pitchFamily="18" charset="0"/>
              </a:rPr>
              <a:t>Recursion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Baskerville Old Face" pitchFamily="18" charset="0"/>
              </a:rPr>
              <a:t>Fast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Baskerville Old Face" pitchFamily="18" charset="0"/>
              </a:rPr>
              <a:t>Object Oriented Programming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Baskerville Old Face" pitchFamily="18" charset="0"/>
              </a:rPr>
              <a:t>Rich Library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Baskerville Old Face" pitchFamily="18" charset="0"/>
              </a:rPr>
              <a:t>Portability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Baskerville Old Face" pitchFamily="18" charset="0"/>
              </a:rPr>
              <a:t>Mid –Level Programming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Baskerville Old Face" pitchFamily="18" charset="0"/>
              </a:rPr>
              <a:t>Case Sensitive</a:t>
            </a:r>
            <a:endParaRPr lang="en-US" sz="32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74</TotalTime>
  <Words>173</Words>
  <Application>Microsoft Office PowerPoint</Application>
  <PresentationFormat>A4 Paper (210x297 mm)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Gehu</dc:creator>
  <cp:lastModifiedBy>Gehu</cp:lastModifiedBy>
  <cp:revision>8</cp:revision>
  <dcterms:created xsi:type="dcterms:W3CDTF">2023-11-03T05:03:58Z</dcterms:created>
  <dcterms:modified xsi:type="dcterms:W3CDTF">2023-11-03T06:18:01Z</dcterms:modified>
</cp:coreProperties>
</file>