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8"/>
  </p:notesMasterIdLst>
  <p:sldIdLst>
    <p:sldId id="256" r:id="rId2"/>
    <p:sldId id="258" r:id="rId3"/>
    <p:sldId id="270" r:id="rId4"/>
    <p:sldId id="269" r:id="rId5"/>
    <p:sldId id="259" r:id="rId6"/>
    <p:sldId id="260" r:id="rId7"/>
    <p:sldId id="261" r:id="rId8"/>
    <p:sldId id="262" r:id="rId9"/>
    <p:sldId id="271" r:id="rId10"/>
    <p:sldId id="263" r:id="rId11"/>
    <p:sldId id="264" r:id="rId12"/>
    <p:sldId id="265" r:id="rId13"/>
    <p:sldId id="266" r:id="rId14"/>
    <p:sldId id="267" r:id="rId15"/>
    <p:sldId id="268" r:id="rId16"/>
    <p:sldId id="25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8" autoAdjust="0"/>
    <p:restoredTop sz="93537" autoAdjust="0"/>
  </p:normalViewPr>
  <p:slideViewPr>
    <p:cSldViewPr>
      <p:cViewPr varScale="1">
        <p:scale>
          <a:sx n="73" d="100"/>
          <a:sy n="73" d="100"/>
        </p:scale>
        <p:origin x="-19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92B37-3CF6-493F-849F-EC6258780A30}"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5BE9423E-8C0F-4142-B766-10494271C8C2}">
      <dgm:prSet custT="1"/>
      <dgm:spPr/>
      <dgm:t>
        <a:bodyPr/>
        <a:lstStyle/>
        <a:p>
          <a:pPr rtl="0"/>
          <a:r>
            <a:rPr lang="en-US" sz="1600" dirty="0" smtClean="0">
              <a:solidFill>
                <a:schemeClr val="accent4">
                  <a:lumMod val="50000"/>
                </a:schemeClr>
              </a:solidFill>
            </a:rPr>
            <a:t>#include&lt;isostream&gt;</a:t>
          </a:r>
          <a:endParaRPr lang="en-US" sz="1600" dirty="0">
            <a:solidFill>
              <a:schemeClr val="accent4">
                <a:lumMod val="50000"/>
              </a:schemeClr>
            </a:solidFill>
          </a:endParaRPr>
        </a:p>
      </dgm:t>
    </dgm:pt>
    <dgm:pt modelId="{F082F2DB-4337-43BB-AE17-0AAD571AC049}" type="parTrans" cxnId="{1BB15541-CE10-4683-B5BB-D22CA6F87980}">
      <dgm:prSet/>
      <dgm:spPr/>
      <dgm:t>
        <a:bodyPr/>
        <a:lstStyle/>
        <a:p>
          <a:endParaRPr lang="en-US"/>
        </a:p>
      </dgm:t>
    </dgm:pt>
    <dgm:pt modelId="{6080C04A-3382-45F9-8C8E-BF7AC0C18240}" type="sibTrans" cxnId="{1BB15541-CE10-4683-B5BB-D22CA6F87980}">
      <dgm:prSet/>
      <dgm:spPr/>
      <dgm:t>
        <a:bodyPr/>
        <a:lstStyle/>
        <a:p>
          <a:endParaRPr lang="en-US"/>
        </a:p>
      </dgm:t>
    </dgm:pt>
    <dgm:pt modelId="{EC99FEE7-AFAF-4BAD-A023-0D2AB50EE55E}">
      <dgm:prSet custT="1"/>
      <dgm:spPr/>
      <dgm:t>
        <a:bodyPr/>
        <a:lstStyle/>
        <a:p>
          <a:pPr rtl="0"/>
          <a:r>
            <a:rPr lang="en-US" sz="1600" dirty="0" smtClean="0">
              <a:solidFill>
                <a:schemeClr val="accent4">
                  <a:lumMod val="50000"/>
                </a:schemeClr>
              </a:solidFill>
            </a:rPr>
            <a:t>Using namespace std;</a:t>
          </a:r>
          <a:endParaRPr lang="en-US" sz="1600" dirty="0">
            <a:solidFill>
              <a:schemeClr val="accent4">
                <a:lumMod val="50000"/>
              </a:schemeClr>
            </a:solidFill>
          </a:endParaRPr>
        </a:p>
      </dgm:t>
    </dgm:pt>
    <dgm:pt modelId="{1B3C132D-87FC-4126-AF32-613CC40B26DB}" type="parTrans" cxnId="{1573B0CD-283B-449B-B244-D37A79944BC3}">
      <dgm:prSet/>
      <dgm:spPr/>
      <dgm:t>
        <a:bodyPr/>
        <a:lstStyle/>
        <a:p>
          <a:endParaRPr lang="en-US"/>
        </a:p>
      </dgm:t>
    </dgm:pt>
    <dgm:pt modelId="{59D180B7-7E49-4F96-927C-1705822132AB}" type="sibTrans" cxnId="{1573B0CD-283B-449B-B244-D37A79944BC3}">
      <dgm:prSet/>
      <dgm:spPr/>
      <dgm:t>
        <a:bodyPr/>
        <a:lstStyle/>
        <a:p>
          <a:endParaRPr lang="en-US"/>
        </a:p>
      </dgm:t>
    </dgm:pt>
    <dgm:pt modelId="{9DBAE166-FBEC-48D9-9A3E-B67B4C272E60}">
      <dgm:prSet custT="1"/>
      <dgm:spPr/>
      <dgm:t>
        <a:bodyPr/>
        <a:lstStyle/>
        <a:p>
          <a:pPr rtl="0"/>
          <a:r>
            <a:rPr lang="en-US" sz="1600" dirty="0" smtClean="0">
              <a:solidFill>
                <a:schemeClr val="accent4">
                  <a:lumMod val="50000"/>
                </a:schemeClr>
              </a:solidFill>
            </a:rPr>
            <a:t>int main()</a:t>
          </a:r>
          <a:endParaRPr lang="en-US" sz="1600" dirty="0">
            <a:solidFill>
              <a:schemeClr val="accent4">
                <a:lumMod val="50000"/>
              </a:schemeClr>
            </a:solidFill>
          </a:endParaRPr>
        </a:p>
      </dgm:t>
    </dgm:pt>
    <dgm:pt modelId="{DDAD3D89-EEE1-410D-8392-AFAF36725143}" type="parTrans" cxnId="{1D67E072-C56D-42AC-89A8-F4E0CAD502A5}">
      <dgm:prSet/>
      <dgm:spPr/>
      <dgm:t>
        <a:bodyPr/>
        <a:lstStyle/>
        <a:p>
          <a:endParaRPr lang="en-US"/>
        </a:p>
      </dgm:t>
    </dgm:pt>
    <dgm:pt modelId="{17D1F34A-5051-4902-BB66-F2508452C2C8}" type="sibTrans" cxnId="{1D67E072-C56D-42AC-89A8-F4E0CAD502A5}">
      <dgm:prSet/>
      <dgm:spPr/>
      <dgm:t>
        <a:bodyPr/>
        <a:lstStyle/>
        <a:p>
          <a:endParaRPr lang="en-US"/>
        </a:p>
      </dgm:t>
    </dgm:pt>
    <dgm:pt modelId="{4BC53366-BC9A-42B3-AFC0-0EC20C3D172B}">
      <dgm:prSet custT="1"/>
      <dgm:spPr/>
      <dgm:t>
        <a:bodyPr/>
        <a:lstStyle/>
        <a:p>
          <a:pPr rtl="0"/>
          <a:r>
            <a:rPr lang="en-US" sz="1600" dirty="0" smtClean="0">
              <a:solidFill>
                <a:schemeClr val="accent4">
                  <a:lumMod val="50000"/>
                </a:schemeClr>
              </a:solidFill>
            </a:rPr>
            <a:t>{</a:t>
          </a:r>
          <a:endParaRPr lang="en-US" sz="1600" dirty="0">
            <a:solidFill>
              <a:schemeClr val="accent4">
                <a:lumMod val="50000"/>
              </a:schemeClr>
            </a:solidFill>
          </a:endParaRPr>
        </a:p>
      </dgm:t>
    </dgm:pt>
    <dgm:pt modelId="{E050CD8C-6934-4C95-9EA5-7A4A1A112C84}" type="parTrans" cxnId="{0117458B-4D11-41F0-B5B6-C5FFF61A4654}">
      <dgm:prSet/>
      <dgm:spPr/>
      <dgm:t>
        <a:bodyPr/>
        <a:lstStyle/>
        <a:p>
          <a:endParaRPr lang="en-US"/>
        </a:p>
      </dgm:t>
    </dgm:pt>
    <dgm:pt modelId="{4324C989-3E2D-49CD-B0FB-70386F23AE2A}" type="sibTrans" cxnId="{0117458B-4D11-41F0-B5B6-C5FFF61A4654}">
      <dgm:prSet/>
      <dgm:spPr/>
      <dgm:t>
        <a:bodyPr/>
        <a:lstStyle/>
        <a:p>
          <a:endParaRPr lang="en-US"/>
        </a:p>
      </dgm:t>
    </dgm:pt>
    <dgm:pt modelId="{55BF17A8-D393-4F0F-B46E-49E38FCBA0FA}">
      <dgm:prSet custT="1"/>
      <dgm:spPr/>
      <dgm:t>
        <a:bodyPr/>
        <a:lstStyle/>
        <a:p>
          <a:pPr rtl="0"/>
          <a:r>
            <a:rPr lang="en-US" sz="1600" dirty="0" smtClean="0">
              <a:solidFill>
                <a:schemeClr val="accent4">
                  <a:lumMod val="50000"/>
                </a:schemeClr>
              </a:solidFill>
            </a:rPr>
            <a:t>int num1=24;</a:t>
          </a:r>
          <a:endParaRPr lang="en-US" sz="1600" dirty="0">
            <a:solidFill>
              <a:schemeClr val="accent4">
                <a:lumMod val="50000"/>
              </a:schemeClr>
            </a:solidFill>
          </a:endParaRPr>
        </a:p>
      </dgm:t>
    </dgm:pt>
    <dgm:pt modelId="{BA90F575-1923-431A-B4F8-4714C7B74AA8}" type="parTrans" cxnId="{24711394-3DEF-43EA-841D-8EF109384C2E}">
      <dgm:prSet/>
      <dgm:spPr/>
      <dgm:t>
        <a:bodyPr/>
        <a:lstStyle/>
        <a:p>
          <a:endParaRPr lang="en-US"/>
        </a:p>
      </dgm:t>
    </dgm:pt>
    <dgm:pt modelId="{C440AAF3-F85C-42FC-AE02-96010779F753}" type="sibTrans" cxnId="{24711394-3DEF-43EA-841D-8EF109384C2E}">
      <dgm:prSet/>
      <dgm:spPr/>
      <dgm:t>
        <a:bodyPr/>
        <a:lstStyle/>
        <a:p>
          <a:endParaRPr lang="en-US"/>
        </a:p>
      </dgm:t>
    </dgm:pt>
    <dgm:pt modelId="{C965FBC6-3F56-4E26-ACC9-AECAA8C67ADA}">
      <dgm:prSet custT="1"/>
      <dgm:spPr/>
      <dgm:t>
        <a:bodyPr/>
        <a:lstStyle/>
        <a:p>
          <a:pPr rtl="0"/>
          <a:r>
            <a:rPr lang="en-US" sz="1600" dirty="0" smtClean="0">
              <a:solidFill>
                <a:schemeClr val="accent4">
                  <a:lumMod val="50000"/>
                </a:schemeClr>
              </a:solidFill>
            </a:rPr>
            <a:t>int result2=34;</a:t>
          </a:r>
          <a:endParaRPr lang="en-US" sz="1600" dirty="0">
            <a:solidFill>
              <a:schemeClr val="accent4">
                <a:lumMod val="50000"/>
              </a:schemeClr>
            </a:solidFill>
          </a:endParaRPr>
        </a:p>
      </dgm:t>
    </dgm:pt>
    <dgm:pt modelId="{58B092D3-8D45-4E8D-8977-D237CFF3D9F1}" type="parTrans" cxnId="{4BA7E7E5-357E-4AB8-828E-63A2F5AF5157}">
      <dgm:prSet/>
      <dgm:spPr/>
      <dgm:t>
        <a:bodyPr/>
        <a:lstStyle/>
        <a:p>
          <a:endParaRPr lang="en-US"/>
        </a:p>
      </dgm:t>
    </dgm:pt>
    <dgm:pt modelId="{CEB03924-0059-48A5-937B-1CC54BB633F8}" type="sibTrans" cxnId="{4BA7E7E5-357E-4AB8-828E-63A2F5AF5157}">
      <dgm:prSet/>
      <dgm:spPr/>
      <dgm:t>
        <a:bodyPr/>
        <a:lstStyle/>
        <a:p>
          <a:endParaRPr lang="en-US"/>
        </a:p>
      </dgm:t>
    </dgm:pt>
    <dgm:pt modelId="{5070C643-3032-473B-9FF9-5FBEE208EA8C}">
      <dgm:prSet custT="1"/>
      <dgm:spPr/>
      <dgm:t>
        <a:bodyPr/>
        <a:lstStyle/>
        <a:p>
          <a:pPr rtl="0"/>
          <a:r>
            <a:rPr lang="en-US" sz="1600" dirty="0" smtClean="0">
              <a:solidFill>
                <a:schemeClr val="accent4">
                  <a:lumMod val="50000"/>
                </a:schemeClr>
              </a:solidFill>
            </a:rPr>
            <a:t>Count&lt;&lt;result&lt;&lt;end;</a:t>
          </a:r>
          <a:endParaRPr lang="en-US" sz="1600" dirty="0">
            <a:solidFill>
              <a:schemeClr val="accent4">
                <a:lumMod val="50000"/>
              </a:schemeClr>
            </a:solidFill>
          </a:endParaRPr>
        </a:p>
      </dgm:t>
    </dgm:pt>
    <dgm:pt modelId="{A1633719-9155-49FD-9F76-D44FCDEBD443}" type="parTrans" cxnId="{06FDD08B-A399-4489-BD54-1035FC4223FE}">
      <dgm:prSet/>
      <dgm:spPr/>
      <dgm:t>
        <a:bodyPr/>
        <a:lstStyle/>
        <a:p>
          <a:endParaRPr lang="en-US"/>
        </a:p>
      </dgm:t>
    </dgm:pt>
    <dgm:pt modelId="{EA320A5D-E520-4BA1-BAB6-459CA96A8D40}" type="sibTrans" cxnId="{06FDD08B-A399-4489-BD54-1035FC4223FE}">
      <dgm:prSet/>
      <dgm:spPr/>
      <dgm:t>
        <a:bodyPr/>
        <a:lstStyle/>
        <a:p>
          <a:endParaRPr lang="en-US"/>
        </a:p>
      </dgm:t>
    </dgm:pt>
    <dgm:pt modelId="{FC5CC21D-8208-4761-999B-C56E58CC856D}">
      <dgm:prSet custT="1"/>
      <dgm:spPr/>
      <dgm:t>
        <a:bodyPr/>
        <a:lstStyle/>
        <a:p>
          <a:pPr rtl="0"/>
          <a:r>
            <a:rPr lang="en-US" sz="1600" dirty="0" smtClean="0">
              <a:solidFill>
                <a:schemeClr val="accent4">
                  <a:lumMod val="50000"/>
                </a:schemeClr>
              </a:solidFill>
            </a:rPr>
            <a:t>Return 0;</a:t>
          </a:r>
          <a:endParaRPr lang="en-US" sz="1600" dirty="0">
            <a:solidFill>
              <a:schemeClr val="accent4">
                <a:lumMod val="50000"/>
              </a:schemeClr>
            </a:solidFill>
          </a:endParaRPr>
        </a:p>
      </dgm:t>
    </dgm:pt>
    <dgm:pt modelId="{0C22953F-8006-4197-8B5D-A60EDD00F158}" type="parTrans" cxnId="{22384C28-D3C6-4A55-99E3-BC9D2B335F67}">
      <dgm:prSet/>
      <dgm:spPr/>
      <dgm:t>
        <a:bodyPr/>
        <a:lstStyle/>
        <a:p>
          <a:endParaRPr lang="en-US"/>
        </a:p>
      </dgm:t>
    </dgm:pt>
    <dgm:pt modelId="{E368853F-A9AE-48B0-80AA-1E59A56B1610}" type="sibTrans" cxnId="{22384C28-D3C6-4A55-99E3-BC9D2B335F67}">
      <dgm:prSet/>
      <dgm:spPr/>
      <dgm:t>
        <a:bodyPr/>
        <a:lstStyle/>
        <a:p>
          <a:endParaRPr lang="en-US"/>
        </a:p>
      </dgm:t>
    </dgm:pt>
    <dgm:pt modelId="{D6E3B3BC-728C-4111-862C-D7C501DE0112}">
      <dgm:prSet custT="1"/>
      <dgm:spPr/>
      <dgm:t>
        <a:bodyPr/>
        <a:lstStyle/>
        <a:p>
          <a:pPr rtl="0"/>
          <a:r>
            <a:rPr lang="en-US" sz="1600" dirty="0" smtClean="0">
              <a:solidFill>
                <a:schemeClr val="accent4">
                  <a:lumMod val="50000"/>
                </a:schemeClr>
              </a:solidFill>
            </a:rPr>
            <a:t>}</a:t>
          </a:r>
          <a:endParaRPr lang="en-US" sz="1600" dirty="0">
            <a:solidFill>
              <a:schemeClr val="accent4">
                <a:lumMod val="50000"/>
              </a:schemeClr>
            </a:solidFill>
          </a:endParaRPr>
        </a:p>
      </dgm:t>
    </dgm:pt>
    <dgm:pt modelId="{ACA6C19E-FD51-465F-A3F9-83FFF2FED0EE}" type="parTrans" cxnId="{FCA58966-3AE9-4B2D-A30E-C66DAA459875}">
      <dgm:prSet/>
      <dgm:spPr/>
      <dgm:t>
        <a:bodyPr/>
        <a:lstStyle/>
        <a:p>
          <a:endParaRPr lang="en-US"/>
        </a:p>
      </dgm:t>
    </dgm:pt>
    <dgm:pt modelId="{F7821F3C-3B0A-46E5-8C7B-4269118F110D}" type="sibTrans" cxnId="{FCA58966-3AE9-4B2D-A30E-C66DAA459875}">
      <dgm:prSet/>
      <dgm:spPr/>
      <dgm:t>
        <a:bodyPr/>
        <a:lstStyle/>
        <a:p>
          <a:endParaRPr lang="en-US"/>
        </a:p>
      </dgm:t>
    </dgm:pt>
    <dgm:pt modelId="{C0C41B8E-2ED2-497A-BA89-013298F39A05}" type="pres">
      <dgm:prSet presAssocID="{29992B37-3CF6-493F-849F-EC6258780A30}" presName="Name0" presStyleCnt="0">
        <dgm:presLayoutVars>
          <dgm:dir/>
          <dgm:animLvl val="lvl"/>
          <dgm:resizeHandles val="exact"/>
        </dgm:presLayoutVars>
      </dgm:prSet>
      <dgm:spPr/>
      <dgm:t>
        <a:bodyPr/>
        <a:lstStyle/>
        <a:p>
          <a:endParaRPr lang="en-US"/>
        </a:p>
      </dgm:t>
    </dgm:pt>
    <dgm:pt modelId="{02A59DED-0961-4101-90F8-5F3D225F98D7}" type="pres">
      <dgm:prSet presAssocID="{5BE9423E-8C0F-4142-B766-10494271C8C2}" presName="linNode" presStyleCnt="0"/>
      <dgm:spPr/>
    </dgm:pt>
    <dgm:pt modelId="{133A2C33-6F7C-4ABC-B690-53B1BF749804}" type="pres">
      <dgm:prSet presAssocID="{5BE9423E-8C0F-4142-B766-10494271C8C2}" presName="parentText" presStyleLbl="node1" presStyleIdx="0" presStyleCnt="9">
        <dgm:presLayoutVars>
          <dgm:chMax val="1"/>
          <dgm:bulletEnabled val="1"/>
        </dgm:presLayoutVars>
      </dgm:prSet>
      <dgm:spPr/>
      <dgm:t>
        <a:bodyPr/>
        <a:lstStyle/>
        <a:p>
          <a:endParaRPr lang="en-US"/>
        </a:p>
      </dgm:t>
    </dgm:pt>
    <dgm:pt modelId="{B3B35BB8-D920-43E6-8D55-074FB47628AE}" type="pres">
      <dgm:prSet presAssocID="{6080C04A-3382-45F9-8C8E-BF7AC0C18240}" presName="sp" presStyleCnt="0"/>
      <dgm:spPr/>
    </dgm:pt>
    <dgm:pt modelId="{279AE389-EF76-48C1-9135-46C488753DCC}" type="pres">
      <dgm:prSet presAssocID="{EC99FEE7-AFAF-4BAD-A023-0D2AB50EE55E}" presName="linNode" presStyleCnt="0"/>
      <dgm:spPr/>
    </dgm:pt>
    <dgm:pt modelId="{08554261-D408-4148-AD7F-FECCE511F057}" type="pres">
      <dgm:prSet presAssocID="{EC99FEE7-AFAF-4BAD-A023-0D2AB50EE55E}" presName="parentText" presStyleLbl="node1" presStyleIdx="1" presStyleCnt="9">
        <dgm:presLayoutVars>
          <dgm:chMax val="1"/>
          <dgm:bulletEnabled val="1"/>
        </dgm:presLayoutVars>
      </dgm:prSet>
      <dgm:spPr/>
      <dgm:t>
        <a:bodyPr/>
        <a:lstStyle/>
        <a:p>
          <a:endParaRPr lang="en-US"/>
        </a:p>
      </dgm:t>
    </dgm:pt>
    <dgm:pt modelId="{698BD9D1-188A-4074-A4C2-1DAE3E3C5933}" type="pres">
      <dgm:prSet presAssocID="{59D180B7-7E49-4F96-927C-1705822132AB}" presName="sp" presStyleCnt="0"/>
      <dgm:spPr/>
    </dgm:pt>
    <dgm:pt modelId="{DED8E308-5A31-48C4-B349-BAFABF1525C6}" type="pres">
      <dgm:prSet presAssocID="{9DBAE166-FBEC-48D9-9A3E-B67B4C272E60}" presName="linNode" presStyleCnt="0"/>
      <dgm:spPr/>
    </dgm:pt>
    <dgm:pt modelId="{730CA405-3A0F-4CF9-B7C9-7698F4E15B84}" type="pres">
      <dgm:prSet presAssocID="{9DBAE166-FBEC-48D9-9A3E-B67B4C272E60}" presName="parentText" presStyleLbl="node1" presStyleIdx="2" presStyleCnt="9">
        <dgm:presLayoutVars>
          <dgm:chMax val="1"/>
          <dgm:bulletEnabled val="1"/>
        </dgm:presLayoutVars>
      </dgm:prSet>
      <dgm:spPr/>
      <dgm:t>
        <a:bodyPr/>
        <a:lstStyle/>
        <a:p>
          <a:endParaRPr lang="en-US"/>
        </a:p>
      </dgm:t>
    </dgm:pt>
    <dgm:pt modelId="{A8D8D4A5-98D4-4F92-90F8-DF30090F09C9}" type="pres">
      <dgm:prSet presAssocID="{17D1F34A-5051-4902-BB66-F2508452C2C8}" presName="sp" presStyleCnt="0"/>
      <dgm:spPr/>
    </dgm:pt>
    <dgm:pt modelId="{AAC47222-D641-4D18-9A8F-F785D0B883F3}" type="pres">
      <dgm:prSet presAssocID="{4BC53366-BC9A-42B3-AFC0-0EC20C3D172B}" presName="linNode" presStyleCnt="0"/>
      <dgm:spPr/>
    </dgm:pt>
    <dgm:pt modelId="{02A8A4CC-6AD1-4DCB-8D1D-257A73C77DB6}" type="pres">
      <dgm:prSet presAssocID="{4BC53366-BC9A-42B3-AFC0-0EC20C3D172B}" presName="parentText" presStyleLbl="node1" presStyleIdx="3" presStyleCnt="9">
        <dgm:presLayoutVars>
          <dgm:chMax val="1"/>
          <dgm:bulletEnabled val="1"/>
        </dgm:presLayoutVars>
      </dgm:prSet>
      <dgm:spPr/>
      <dgm:t>
        <a:bodyPr/>
        <a:lstStyle/>
        <a:p>
          <a:endParaRPr lang="en-US"/>
        </a:p>
      </dgm:t>
    </dgm:pt>
    <dgm:pt modelId="{E7578942-D948-45D4-BD15-036828F7C647}" type="pres">
      <dgm:prSet presAssocID="{4324C989-3E2D-49CD-B0FB-70386F23AE2A}" presName="sp" presStyleCnt="0"/>
      <dgm:spPr/>
    </dgm:pt>
    <dgm:pt modelId="{B6642EEA-E0EE-4B5B-A0F6-C640F6D1A7D3}" type="pres">
      <dgm:prSet presAssocID="{55BF17A8-D393-4F0F-B46E-49E38FCBA0FA}" presName="linNode" presStyleCnt="0"/>
      <dgm:spPr/>
    </dgm:pt>
    <dgm:pt modelId="{1CB96B31-63CD-426D-A010-08F3BBDEC475}" type="pres">
      <dgm:prSet presAssocID="{55BF17A8-D393-4F0F-B46E-49E38FCBA0FA}" presName="parentText" presStyleLbl="node1" presStyleIdx="4" presStyleCnt="9">
        <dgm:presLayoutVars>
          <dgm:chMax val="1"/>
          <dgm:bulletEnabled val="1"/>
        </dgm:presLayoutVars>
      </dgm:prSet>
      <dgm:spPr/>
      <dgm:t>
        <a:bodyPr/>
        <a:lstStyle/>
        <a:p>
          <a:endParaRPr lang="en-US"/>
        </a:p>
      </dgm:t>
    </dgm:pt>
    <dgm:pt modelId="{7E47118B-FCE7-4202-A306-F654BE0EC7E5}" type="pres">
      <dgm:prSet presAssocID="{C440AAF3-F85C-42FC-AE02-96010779F753}" presName="sp" presStyleCnt="0"/>
      <dgm:spPr/>
    </dgm:pt>
    <dgm:pt modelId="{C4E1363D-81D6-49D1-BB9B-BD075D5D9606}" type="pres">
      <dgm:prSet presAssocID="{C965FBC6-3F56-4E26-ACC9-AECAA8C67ADA}" presName="linNode" presStyleCnt="0"/>
      <dgm:spPr/>
    </dgm:pt>
    <dgm:pt modelId="{EB3CEED2-11E7-4D0F-9ADD-FDAD6237C397}" type="pres">
      <dgm:prSet presAssocID="{C965FBC6-3F56-4E26-ACC9-AECAA8C67ADA}" presName="parentText" presStyleLbl="node1" presStyleIdx="5" presStyleCnt="9" custLinFactNeighborX="-7983" custLinFactNeighborY="1439">
        <dgm:presLayoutVars>
          <dgm:chMax val="1"/>
          <dgm:bulletEnabled val="1"/>
        </dgm:presLayoutVars>
      </dgm:prSet>
      <dgm:spPr/>
      <dgm:t>
        <a:bodyPr/>
        <a:lstStyle/>
        <a:p>
          <a:endParaRPr lang="en-US"/>
        </a:p>
      </dgm:t>
    </dgm:pt>
    <dgm:pt modelId="{B10F48D2-5FAA-446E-A7A9-BC2329A7595D}" type="pres">
      <dgm:prSet presAssocID="{CEB03924-0059-48A5-937B-1CC54BB633F8}" presName="sp" presStyleCnt="0"/>
      <dgm:spPr/>
    </dgm:pt>
    <dgm:pt modelId="{D35FA2E3-AC57-4A24-9AA1-131A0BBCC605}" type="pres">
      <dgm:prSet presAssocID="{5070C643-3032-473B-9FF9-5FBEE208EA8C}" presName="linNode" presStyleCnt="0"/>
      <dgm:spPr/>
    </dgm:pt>
    <dgm:pt modelId="{1471C279-67A9-4215-90A0-9E09A223AF4D}" type="pres">
      <dgm:prSet presAssocID="{5070C643-3032-473B-9FF9-5FBEE208EA8C}" presName="parentText" presStyleLbl="node1" presStyleIdx="6" presStyleCnt="9">
        <dgm:presLayoutVars>
          <dgm:chMax val="1"/>
          <dgm:bulletEnabled val="1"/>
        </dgm:presLayoutVars>
      </dgm:prSet>
      <dgm:spPr/>
      <dgm:t>
        <a:bodyPr/>
        <a:lstStyle/>
        <a:p>
          <a:endParaRPr lang="en-US"/>
        </a:p>
      </dgm:t>
    </dgm:pt>
    <dgm:pt modelId="{B619A895-0143-4911-8765-4FCD6A3DD032}" type="pres">
      <dgm:prSet presAssocID="{EA320A5D-E520-4BA1-BAB6-459CA96A8D40}" presName="sp" presStyleCnt="0"/>
      <dgm:spPr/>
    </dgm:pt>
    <dgm:pt modelId="{327A76B1-F2FD-4BC9-8F19-7FF7E1F764E1}" type="pres">
      <dgm:prSet presAssocID="{FC5CC21D-8208-4761-999B-C56E58CC856D}" presName="linNode" presStyleCnt="0"/>
      <dgm:spPr/>
    </dgm:pt>
    <dgm:pt modelId="{905AD423-A58E-413E-A633-B11FAE79CAF1}" type="pres">
      <dgm:prSet presAssocID="{FC5CC21D-8208-4761-999B-C56E58CC856D}" presName="parentText" presStyleLbl="node1" presStyleIdx="7" presStyleCnt="9">
        <dgm:presLayoutVars>
          <dgm:chMax val="1"/>
          <dgm:bulletEnabled val="1"/>
        </dgm:presLayoutVars>
      </dgm:prSet>
      <dgm:spPr/>
      <dgm:t>
        <a:bodyPr/>
        <a:lstStyle/>
        <a:p>
          <a:endParaRPr lang="en-US"/>
        </a:p>
      </dgm:t>
    </dgm:pt>
    <dgm:pt modelId="{63C0DBF2-2C9A-4651-9110-EEB01A3ADC11}" type="pres">
      <dgm:prSet presAssocID="{E368853F-A9AE-48B0-80AA-1E59A56B1610}" presName="sp" presStyleCnt="0"/>
      <dgm:spPr/>
    </dgm:pt>
    <dgm:pt modelId="{4CECED2E-3FB8-4E46-AF49-80D2852ABE40}" type="pres">
      <dgm:prSet presAssocID="{D6E3B3BC-728C-4111-862C-D7C501DE0112}" presName="linNode" presStyleCnt="0"/>
      <dgm:spPr/>
    </dgm:pt>
    <dgm:pt modelId="{B7A54A13-E08E-4C05-A958-62650F24F6BF}" type="pres">
      <dgm:prSet presAssocID="{D6E3B3BC-728C-4111-862C-D7C501DE0112}" presName="parentText" presStyleLbl="node1" presStyleIdx="8" presStyleCnt="9">
        <dgm:presLayoutVars>
          <dgm:chMax val="1"/>
          <dgm:bulletEnabled val="1"/>
        </dgm:presLayoutVars>
      </dgm:prSet>
      <dgm:spPr/>
      <dgm:t>
        <a:bodyPr/>
        <a:lstStyle/>
        <a:p>
          <a:endParaRPr lang="en-US"/>
        </a:p>
      </dgm:t>
    </dgm:pt>
  </dgm:ptLst>
  <dgm:cxnLst>
    <dgm:cxn modelId="{A2199BCE-DD2F-4C76-95F1-89F6388CE1E0}" type="presOf" srcId="{4BC53366-BC9A-42B3-AFC0-0EC20C3D172B}" destId="{02A8A4CC-6AD1-4DCB-8D1D-257A73C77DB6}" srcOrd="0" destOrd="0" presId="urn:microsoft.com/office/officeart/2005/8/layout/vList5"/>
    <dgm:cxn modelId="{6BAF3073-1E3D-4AFF-96A1-21D6016275E4}" type="presOf" srcId="{29992B37-3CF6-493F-849F-EC6258780A30}" destId="{C0C41B8E-2ED2-497A-BA89-013298F39A05}" srcOrd="0" destOrd="0" presId="urn:microsoft.com/office/officeart/2005/8/layout/vList5"/>
    <dgm:cxn modelId="{9E5F8963-AF04-431B-9D74-5524F39C649B}" type="presOf" srcId="{EC99FEE7-AFAF-4BAD-A023-0D2AB50EE55E}" destId="{08554261-D408-4148-AD7F-FECCE511F057}" srcOrd="0" destOrd="0" presId="urn:microsoft.com/office/officeart/2005/8/layout/vList5"/>
    <dgm:cxn modelId="{76CB7DBC-ACF3-4C8D-A251-35B317048E90}" type="presOf" srcId="{D6E3B3BC-728C-4111-862C-D7C501DE0112}" destId="{B7A54A13-E08E-4C05-A958-62650F24F6BF}" srcOrd="0" destOrd="0" presId="urn:microsoft.com/office/officeart/2005/8/layout/vList5"/>
    <dgm:cxn modelId="{23C32AC6-D04F-4710-908E-A72C1D807CB3}" type="presOf" srcId="{C965FBC6-3F56-4E26-ACC9-AECAA8C67ADA}" destId="{EB3CEED2-11E7-4D0F-9ADD-FDAD6237C397}" srcOrd="0" destOrd="0" presId="urn:microsoft.com/office/officeart/2005/8/layout/vList5"/>
    <dgm:cxn modelId="{22384C28-D3C6-4A55-99E3-BC9D2B335F67}" srcId="{29992B37-3CF6-493F-849F-EC6258780A30}" destId="{FC5CC21D-8208-4761-999B-C56E58CC856D}" srcOrd="7" destOrd="0" parTransId="{0C22953F-8006-4197-8B5D-A60EDD00F158}" sibTransId="{E368853F-A9AE-48B0-80AA-1E59A56B1610}"/>
    <dgm:cxn modelId="{4BA7E7E5-357E-4AB8-828E-63A2F5AF5157}" srcId="{29992B37-3CF6-493F-849F-EC6258780A30}" destId="{C965FBC6-3F56-4E26-ACC9-AECAA8C67ADA}" srcOrd="5" destOrd="0" parTransId="{58B092D3-8D45-4E8D-8977-D237CFF3D9F1}" sibTransId="{CEB03924-0059-48A5-937B-1CC54BB633F8}"/>
    <dgm:cxn modelId="{06FDD08B-A399-4489-BD54-1035FC4223FE}" srcId="{29992B37-3CF6-493F-849F-EC6258780A30}" destId="{5070C643-3032-473B-9FF9-5FBEE208EA8C}" srcOrd="6" destOrd="0" parTransId="{A1633719-9155-49FD-9F76-D44FCDEBD443}" sibTransId="{EA320A5D-E520-4BA1-BAB6-459CA96A8D40}"/>
    <dgm:cxn modelId="{1BB15541-CE10-4683-B5BB-D22CA6F87980}" srcId="{29992B37-3CF6-493F-849F-EC6258780A30}" destId="{5BE9423E-8C0F-4142-B766-10494271C8C2}" srcOrd="0" destOrd="0" parTransId="{F082F2DB-4337-43BB-AE17-0AAD571AC049}" sibTransId="{6080C04A-3382-45F9-8C8E-BF7AC0C18240}"/>
    <dgm:cxn modelId="{79D0809E-7C05-401A-911C-4EF55A2337F7}" type="presOf" srcId="{5BE9423E-8C0F-4142-B766-10494271C8C2}" destId="{133A2C33-6F7C-4ABC-B690-53B1BF749804}" srcOrd="0" destOrd="0" presId="urn:microsoft.com/office/officeart/2005/8/layout/vList5"/>
    <dgm:cxn modelId="{1573B0CD-283B-449B-B244-D37A79944BC3}" srcId="{29992B37-3CF6-493F-849F-EC6258780A30}" destId="{EC99FEE7-AFAF-4BAD-A023-0D2AB50EE55E}" srcOrd="1" destOrd="0" parTransId="{1B3C132D-87FC-4126-AF32-613CC40B26DB}" sibTransId="{59D180B7-7E49-4F96-927C-1705822132AB}"/>
    <dgm:cxn modelId="{FCA58966-3AE9-4B2D-A30E-C66DAA459875}" srcId="{29992B37-3CF6-493F-849F-EC6258780A30}" destId="{D6E3B3BC-728C-4111-862C-D7C501DE0112}" srcOrd="8" destOrd="0" parTransId="{ACA6C19E-FD51-465F-A3F9-83FFF2FED0EE}" sibTransId="{F7821F3C-3B0A-46E5-8C7B-4269118F110D}"/>
    <dgm:cxn modelId="{0117458B-4D11-41F0-B5B6-C5FFF61A4654}" srcId="{29992B37-3CF6-493F-849F-EC6258780A30}" destId="{4BC53366-BC9A-42B3-AFC0-0EC20C3D172B}" srcOrd="3" destOrd="0" parTransId="{E050CD8C-6934-4C95-9EA5-7A4A1A112C84}" sibTransId="{4324C989-3E2D-49CD-B0FB-70386F23AE2A}"/>
    <dgm:cxn modelId="{E75A25FD-18B3-49FE-9BD3-B00809B1A33D}" type="presOf" srcId="{5070C643-3032-473B-9FF9-5FBEE208EA8C}" destId="{1471C279-67A9-4215-90A0-9E09A223AF4D}" srcOrd="0" destOrd="0" presId="urn:microsoft.com/office/officeart/2005/8/layout/vList5"/>
    <dgm:cxn modelId="{0845B43F-D549-440B-B184-F5E9A3D08A1E}" type="presOf" srcId="{55BF17A8-D393-4F0F-B46E-49E38FCBA0FA}" destId="{1CB96B31-63CD-426D-A010-08F3BBDEC475}" srcOrd="0" destOrd="0" presId="urn:microsoft.com/office/officeart/2005/8/layout/vList5"/>
    <dgm:cxn modelId="{9702B7B6-129E-4979-B80F-B4689506589D}" type="presOf" srcId="{FC5CC21D-8208-4761-999B-C56E58CC856D}" destId="{905AD423-A58E-413E-A633-B11FAE79CAF1}" srcOrd="0" destOrd="0" presId="urn:microsoft.com/office/officeart/2005/8/layout/vList5"/>
    <dgm:cxn modelId="{24711394-3DEF-43EA-841D-8EF109384C2E}" srcId="{29992B37-3CF6-493F-849F-EC6258780A30}" destId="{55BF17A8-D393-4F0F-B46E-49E38FCBA0FA}" srcOrd="4" destOrd="0" parTransId="{BA90F575-1923-431A-B4F8-4714C7B74AA8}" sibTransId="{C440AAF3-F85C-42FC-AE02-96010779F753}"/>
    <dgm:cxn modelId="{B05C6C15-3366-4C85-8527-EC88A447CECC}" type="presOf" srcId="{9DBAE166-FBEC-48D9-9A3E-B67B4C272E60}" destId="{730CA405-3A0F-4CF9-B7C9-7698F4E15B84}" srcOrd="0" destOrd="0" presId="urn:microsoft.com/office/officeart/2005/8/layout/vList5"/>
    <dgm:cxn modelId="{1D67E072-C56D-42AC-89A8-F4E0CAD502A5}" srcId="{29992B37-3CF6-493F-849F-EC6258780A30}" destId="{9DBAE166-FBEC-48D9-9A3E-B67B4C272E60}" srcOrd="2" destOrd="0" parTransId="{DDAD3D89-EEE1-410D-8392-AFAF36725143}" sibTransId="{17D1F34A-5051-4902-BB66-F2508452C2C8}"/>
    <dgm:cxn modelId="{BCE3A058-31D6-449E-9C7C-4A90F9A31386}" type="presParOf" srcId="{C0C41B8E-2ED2-497A-BA89-013298F39A05}" destId="{02A59DED-0961-4101-90F8-5F3D225F98D7}" srcOrd="0" destOrd="0" presId="urn:microsoft.com/office/officeart/2005/8/layout/vList5"/>
    <dgm:cxn modelId="{1FF21D39-77CF-45F0-BAFE-597E26455891}" type="presParOf" srcId="{02A59DED-0961-4101-90F8-5F3D225F98D7}" destId="{133A2C33-6F7C-4ABC-B690-53B1BF749804}" srcOrd="0" destOrd="0" presId="urn:microsoft.com/office/officeart/2005/8/layout/vList5"/>
    <dgm:cxn modelId="{4335F01E-E4EE-4E7F-8246-1D4900C336EB}" type="presParOf" srcId="{C0C41B8E-2ED2-497A-BA89-013298F39A05}" destId="{B3B35BB8-D920-43E6-8D55-074FB47628AE}" srcOrd="1" destOrd="0" presId="urn:microsoft.com/office/officeart/2005/8/layout/vList5"/>
    <dgm:cxn modelId="{A6F06C5F-BE23-4B34-8BE9-04BDA8BF3CA8}" type="presParOf" srcId="{C0C41B8E-2ED2-497A-BA89-013298F39A05}" destId="{279AE389-EF76-48C1-9135-46C488753DCC}" srcOrd="2" destOrd="0" presId="urn:microsoft.com/office/officeart/2005/8/layout/vList5"/>
    <dgm:cxn modelId="{B8B50252-69D7-4EED-8354-00AE7DD5801B}" type="presParOf" srcId="{279AE389-EF76-48C1-9135-46C488753DCC}" destId="{08554261-D408-4148-AD7F-FECCE511F057}" srcOrd="0" destOrd="0" presId="urn:microsoft.com/office/officeart/2005/8/layout/vList5"/>
    <dgm:cxn modelId="{F7777348-0711-4F0B-B5DA-BFF8737E921F}" type="presParOf" srcId="{C0C41B8E-2ED2-497A-BA89-013298F39A05}" destId="{698BD9D1-188A-4074-A4C2-1DAE3E3C5933}" srcOrd="3" destOrd="0" presId="urn:microsoft.com/office/officeart/2005/8/layout/vList5"/>
    <dgm:cxn modelId="{293C3FED-E8F7-4C85-A403-4B97C6AC1577}" type="presParOf" srcId="{C0C41B8E-2ED2-497A-BA89-013298F39A05}" destId="{DED8E308-5A31-48C4-B349-BAFABF1525C6}" srcOrd="4" destOrd="0" presId="urn:microsoft.com/office/officeart/2005/8/layout/vList5"/>
    <dgm:cxn modelId="{16E85B09-8405-4004-855E-4D18942879DE}" type="presParOf" srcId="{DED8E308-5A31-48C4-B349-BAFABF1525C6}" destId="{730CA405-3A0F-4CF9-B7C9-7698F4E15B84}" srcOrd="0" destOrd="0" presId="urn:microsoft.com/office/officeart/2005/8/layout/vList5"/>
    <dgm:cxn modelId="{8008D310-B252-4E67-BCB3-C75813BB951A}" type="presParOf" srcId="{C0C41B8E-2ED2-497A-BA89-013298F39A05}" destId="{A8D8D4A5-98D4-4F92-90F8-DF30090F09C9}" srcOrd="5" destOrd="0" presId="urn:microsoft.com/office/officeart/2005/8/layout/vList5"/>
    <dgm:cxn modelId="{020D23A9-DD6E-4C74-85DF-5E3DE862F328}" type="presParOf" srcId="{C0C41B8E-2ED2-497A-BA89-013298F39A05}" destId="{AAC47222-D641-4D18-9A8F-F785D0B883F3}" srcOrd="6" destOrd="0" presId="urn:microsoft.com/office/officeart/2005/8/layout/vList5"/>
    <dgm:cxn modelId="{361B18EF-60A6-4BE8-B9C6-30812530C843}" type="presParOf" srcId="{AAC47222-D641-4D18-9A8F-F785D0B883F3}" destId="{02A8A4CC-6AD1-4DCB-8D1D-257A73C77DB6}" srcOrd="0" destOrd="0" presId="urn:microsoft.com/office/officeart/2005/8/layout/vList5"/>
    <dgm:cxn modelId="{FEAE327F-7860-4577-B6CD-824F99E202D9}" type="presParOf" srcId="{C0C41B8E-2ED2-497A-BA89-013298F39A05}" destId="{E7578942-D948-45D4-BD15-036828F7C647}" srcOrd="7" destOrd="0" presId="urn:microsoft.com/office/officeart/2005/8/layout/vList5"/>
    <dgm:cxn modelId="{EEC38D48-251D-4816-BA25-9B44C1DD3847}" type="presParOf" srcId="{C0C41B8E-2ED2-497A-BA89-013298F39A05}" destId="{B6642EEA-E0EE-4B5B-A0F6-C640F6D1A7D3}" srcOrd="8" destOrd="0" presId="urn:microsoft.com/office/officeart/2005/8/layout/vList5"/>
    <dgm:cxn modelId="{6E0A805F-5C35-42F5-9A80-A64EBE33AD4E}" type="presParOf" srcId="{B6642EEA-E0EE-4B5B-A0F6-C640F6D1A7D3}" destId="{1CB96B31-63CD-426D-A010-08F3BBDEC475}" srcOrd="0" destOrd="0" presId="urn:microsoft.com/office/officeart/2005/8/layout/vList5"/>
    <dgm:cxn modelId="{64EF907E-18CE-45F8-8176-95B985E5A362}" type="presParOf" srcId="{C0C41B8E-2ED2-497A-BA89-013298F39A05}" destId="{7E47118B-FCE7-4202-A306-F654BE0EC7E5}" srcOrd="9" destOrd="0" presId="urn:microsoft.com/office/officeart/2005/8/layout/vList5"/>
    <dgm:cxn modelId="{520F69DE-26E4-4608-BC96-B977C4EDA3A6}" type="presParOf" srcId="{C0C41B8E-2ED2-497A-BA89-013298F39A05}" destId="{C4E1363D-81D6-49D1-BB9B-BD075D5D9606}" srcOrd="10" destOrd="0" presId="urn:microsoft.com/office/officeart/2005/8/layout/vList5"/>
    <dgm:cxn modelId="{AF8F5773-FD0D-48EE-A0D2-8A02C9140AAF}" type="presParOf" srcId="{C4E1363D-81D6-49D1-BB9B-BD075D5D9606}" destId="{EB3CEED2-11E7-4D0F-9ADD-FDAD6237C397}" srcOrd="0" destOrd="0" presId="urn:microsoft.com/office/officeart/2005/8/layout/vList5"/>
    <dgm:cxn modelId="{8F9546F3-D4C2-4256-8611-5A9B67C18058}" type="presParOf" srcId="{C0C41B8E-2ED2-497A-BA89-013298F39A05}" destId="{B10F48D2-5FAA-446E-A7A9-BC2329A7595D}" srcOrd="11" destOrd="0" presId="urn:microsoft.com/office/officeart/2005/8/layout/vList5"/>
    <dgm:cxn modelId="{CEDE6BD8-34BB-4E41-A6BE-C51DB9B9140C}" type="presParOf" srcId="{C0C41B8E-2ED2-497A-BA89-013298F39A05}" destId="{D35FA2E3-AC57-4A24-9AA1-131A0BBCC605}" srcOrd="12" destOrd="0" presId="urn:microsoft.com/office/officeart/2005/8/layout/vList5"/>
    <dgm:cxn modelId="{D71C7EFB-4BEC-4033-8FA6-AA765E6502F2}" type="presParOf" srcId="{D35FA2E3-AC57-4A24-9AA1-131A0BBCC605}" destId="{1471C279-67A9-4215-90A0-9E09A223AF4D}" srcOrd="0" destOrd="0" presId="urn:microsoft.com/office/officeart/2005/8/layout/vList5"/>
    <dgm:cxn modelId="{B02D211A-2A6D-4B2B-B656-F5CBE55FAC21}" type="presParOf" srcId="{C0C41B8E-2ED2-497A-BA89-013298F39A05}" destId="{B619A895-0143-4911-8765-4FCD6A3DD032}" srcOrd="13" destOrd="0" presId="urn:microsoft.com/office/officeart/2005/8/layout/vList5"/>
    <dgm:cxn modelId="{965D6E6D-B712-4EE2-ABC5-D692417F347E}" type="presParOf" srcId="{C0C41B8E-2ED2-497A-BA89-013298F39A05}" destId="{327A76B1-F2FD-4BC9-8F19-7FF7E1F764E1}" srcOrd="14" destOrd="0" presId="urn:microsoft.com/office/officeart/2005/8/layout/vList5"/>
    <dgm:cxn modelId="{6B3D1C74-8014-44E7-895B-5E24FE5A1CEE}" type="presParOf" srcId="{327A76B1-F2FD-4BC9-8F19-7FF7E1F764E1}" destId="{905AD423-A58E-413E-A633-B11FAE79CAF1}" srcOrd="0" destOrd="0" presId="urn:microsoft.com/office/officeart/2005/8/layout/vList5"/>
    <dgm:cxn modelId="{EB0F9470-0B11-411E-AB06-490E27814880}" type="presParOf" srcId="{C0C41B8E-2ED2-497A-BA89-013298F39A05}" destId="{63C0DBF2-2C9A-4651-9110-EEB01A3ADC11}" srcOrd="15" destOrd="0" presId="urn:microsoft.com/office/officeart/2005/8/layout/vList5"/>
    <dgm:cxn modelId="{85D5F104-7362-4379-9621-4C19C6C4008C}" type="presParOf" srcId="{C0C41B8E-2ED2-497A-BA89-013298F39A05}" destId="{4CECED2E-3FB8-4E46-AF49-80D2852ABE40}" srcOrd="16" destOrd="0" presId="urn:microsoft.com/office/officeart/2005/8/layout/vList5"/>
    <dgm:cxn modelId="{C746A108-F013-4E7F-81A5-0948CB37434D}" type="presParOf" srcId="{4CECED2E-3FB8-4E46-AF49-80D2852ABE40}" destId="{B7A54A13-E08E-4C05-A958-62650F24F6BF}"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DA71A715-5890-413E-82EC-383FCFB731B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469F8EC0-9349-4F5F-95AE-C5C03983A0B5}">
      <dgm:prSet phldrT="[Text]"/>
      <dgm:spPr/>
      <dgm:t>
        <a:bodyPr/>
        <a:lstStyle/>
        <a:p>
          <a:r>
            <a:rPr lang="en-US" dirty="0" smtClean="0"/>
            <a:t>Tokens</a:t>
          </a:r>
          <a:endParaRPr lang="en-US" dirty="0"/>
        </a:p>
      </dgm:t>
    </dgm:pt>
    <dgm:pt modelId="{6713BE36-5623-4A0F-B4C4-C5A7E6448F79}" type="parTrans" cxnId="{E9E6730D-87CF-46E8-87CB-92D361F00EAA}">
      <dgm:prSet/>
      <dgm:spPr/>
      <dgm:t>
        <a:bodyPr/>
        <a:lstStyle/>
        <a:p>
          <a:endParaRPr lang="en-US"/>
        </a:p>
      </dgm:t>
    </dgm:pt>
    <dgm:pt modelId="{99DBF643-C81C-49F8-9C11-F906C15ABF7F}" type="sibTrans" cxnId="{E9E6730D-87CF-46E8-87CB-92D361F00EAA}">
      <dgm:prSet/>
      <dgm:spPr/>
      <dgm:t>
        <a:bodyPr/>
        <a:lstStyle/>
        <a:p>
          <a:endParaRPr lang="en-US"/>
        </a:p>
      </dgm:t>
    </dgm:pt>
    <dgm:pt modelId="{70CE7EB2-3E4B-4F4D-9E74-5B59B97EC685}">
      <dgm:prSet/>
      <dgm:spPr/>
      <dgm:t>
        <a:bodyPr/>
        <a:lstStyle/>
        <a:p>
          <a:r>
            <a:rPr lang="en-US" dirty="0" smtClean="0"/>
            <a:t>keywords</a:t>
          </a:r>
          <a:endParaRPr lang="en-US" dirty="0"/>
        </a:p>
      </dgm:t>
    </dgm:pt>
    <dgm:pt modelId="{662655D9-7207-47F5-A8C0-9EA0FE524566}" type="parTrans" cxnId="{1B96527F-B9E4-4673-85F1-6997DD23B6B4}">
      <dgm:prSet/>
      <dgm:spPr/>
      <dgm:t>
        <a:bodyPr/>
        <a:lstStyle/>
        <a:p>
          <a:endParaRPr lang="en-US"/>
        </a:p>
      </dgm:t>
    </dgm:pt>
    <dgm:pt modelId="{C2618923-4680-449A-92E7-FF411E26ADDC}" type="sibTrans" cxnId="{1B96527F-B9E4-4673-85F1-6997DD23B6B4}">
      <dgm:prSet/>
      <dgm:spPr/>
      <dgm:t>
        <a:bodyPr/>
        <a:lstStyle/>
        <a:p>
          <a:endParaRPr lang="en-US"/>
        </a:p>
      </dgm:t>
    </dgm:pt>
    <dgm:pt modelId="{A21B51FB-478E-4331-8F4E-8439083B3AB1}">
      <dgm:prSet/>
      <dgm:spPr/>
      <dgm:t>
        <a:bodyPr/>
        <a:lstStyle/>
        <a:p>
          <a:r>
            <a:rPr lang="en-US" dirty="0" smtClean="0"/>
            <a:t>Identifiers</a:t>
          </a:r>
          <a:endParaRPr lang="en-US" dirty="0"/>
        </a:p>
      </dgm:t>
    </dgm:pt>
    <dgm:pt modelId="{4BB7B779-E831-4B3A-9318-1D53410E9651}" type="parTrans" cxnId="{64D58B22-FFB9-4DA1-841F-6C44584D7E01}">
      <dgm:prSet/>
      <dgm:spPr/>
      <dgm:t>
        <a:bodyPr/>
        <a:lstStyle/>
        <a:p>
          <a:endParaRPr lang="en-US"/>
        </a:p>
      </dgm:t>
    </dgm:pt>
    <dgm:pt modelId="{B12D9EE9-93ED-45C4-AF65-8B2B098BFB6D}" type="sibTrans" cxnId="{64D58B22-FFB9-4DA1-841F-6C44584D7E01}">
      <dgm:prSet/>
      <dgm:spPr/>
      <dgm:t>
        <a:bodyPr/>
        <a:lstStyle/>
        <a:p>
          <a:endParaRPr lang="en-US"/>
        </a:p>
      </dgm:t>
    </dgm:pt>
    <dgm:pt modelId="{DD27B565-5E31-4C7D-BC50-2FFF551378E6}">
      <dgm:prSet/>
      <dgm:spPr/>
      <dgm:t>
        <a:bodyPr/>
        <a:lstStyle/>
        <a:p>
          <a:r>
            <a:rPr lang="en-US" dirty="0" smtClean="0"/>
            <a:t>constants</a:t>
          </a:r>
          <a:endParaRPr lang="en-US" dirty="0"/>
        </a:p>
      </dgm:t>
    </dgm:pt>
    <dgm:pt modelId="{F3A194A5-5FE8-4E71-8CAB-0AA111D6D147}" type="parTrans" cxnId="{B11E421B-EA90-4367-BEEA-C62E4B43179C}">
      <dgm:prSet/>
      <dgm:spPr/>
      <dgm:t>
        <a:bodyPr/>
        <a:lstStyle/>
        <a:p>
          <a:endParaRPr lang="en-US"/>
        </a:p>
      </dgm:t>
    </dgm:pt>
    <dgm:pt modelId="{64E833EC-C25B-4BDF-94D9-7982ECDBA541}" type="sibTrans" cxnId="{B11E421B-EA90-4367-BEEA-C62E4B43179C}">
      <dgm:prSet/>
      <dgm:spPr/>
      <dgm:t>
        <a:bodyPr/>
        <a:lstStyle/>
        <a:p>
          <a:endParaRPr lang="en-US"/>
        </a:p>
      </dgm:t>
    </dgm:pt>
    <dgm:pt modelId="{74004DD0-624D-4217-96EC-883625DFB076}">
      <dgm:prSet/>
      <dgm:spPr/>
      <dgm:t>
        <a:bodyPr/>
        <a:lstStyle/>
        <a:p>
          <a:r>
            <a:rPr lang="en-US" dirty="0" smtClean="0"/>
            <a:t>strings</a:t>
          </a:r>
          <a:endParaRPr lang="en-US" dirty="0"/>
        </a:p>
      </dgm:t>
    </dgm:pt>
    <dgm:pt modelId="{9C604AD8-8EA2-4915-97A6-0ECFDA106713}" type="parTrans" cxnId="{6D778185-C1D1-43BB-9DDC-6AE5D9CC61DC}">
      <dgm:prSet/>
      <dgm:spPr/>
      <dgm:t>
        <a:bodyPr/>
        <a:lstStyle/>
        <a:p>
          <a:endParaRPr lang="en-US"/>
        </a:p>
      </dgm:t>
    </dgm:pt>
    <dgm:pt modelId="{98154CFF-6C25-4805-8C63-B49AB9C8AA0A}" type="sibTrans" cxnId="{6D778185-C1D1-43BB-9DDC-6AE5D9CC61DC}">
      <dgm:prSet/>
      <dgm:spPr/>
      <dgm:t>
        <a:bodyPr/>
        <a:lstStyle/>
        <a:p>
          <a:endParaRPr lang="en-US"/>
        </a:p>
      </dgm:t>
    </dgm:pt>
    <dgm:pt modelId="{BA203F52-A89E-4730-A63A-48F1273F83C7}">
      <dgm:prSet/>
      <dgm:spPr/>
      <dgm:t>
        <a:bodyPr/>
        <a:lstStyle/>
        <a:p>
          <a:r>
            <a:rPr lang="en-US" dirty="0" smtClean="0"/>
            <a:t>operations</a:t>
          </a:r>
          <a:endParaRPr lang="en-US" dirty="0"/>
        </a:p>
      </dgm:t>
    </dgm:pt>
    <dgm:pt modelId="{38517C9E-9630-4D6C-8786-42E5F4634AF4}" type="parTrans" cxnId="{B6EA74BE-CD2A-4F63-BF9E-3F906825D574}">
      <dgm:prSet/>
      <dgm:spPr/>
      <dgm:t>
        <a:bodyPr/>
        <a:lstStyle/>
        <a:p>
          <a:endParaRPr lang="en-US"/>
        </a:p>
      </dgm:t>
    </dgm:pt>
    <dgm:pt modelId="{A593A6EF-D2B5-42E7-8443-E4ABBE29695D}" type="sibTrans" cxnId="{B6EA74BE-CD2A-4F63-BF9E-3F906825D574}">
      <dgm:prSet/>
      <dgm:spPr/>
      <dgm:t>
        <a:bodyPr/>
        <a:lstStyle/>
        <a:p>
          <a:endParaRPr lang="en-US"/>
        </a:p>
      </dgm:t>
    </dgm:pt>
    <dgm:pt modelId="{C326A5DE-E2B6-4CBF-B2BA-624561DAB105}" type="pres">
      <dgm:prSet presAssocID="{DA71A715-5890-413E-82EC-383FCFB731B7}" presName="hierChild1" presStyleCnt="0">
        <dgm:presLayoutVars>
          <dgm:orgChart val="1"/>
          <dgm:chPref val="1"/>
          <dgm:dir/>
          <dgm:animOne val="branch"/>
          <dgm:animLvl val="lvl"/>
          <dgm:resizeHandles/>
        </dgm:presLayoutVars>
      </dgm:prSet>
      <dgm:spPr/>
    </dgm:pt>
    <dgm:pt modelId="{9FCBA626-3DE3-4DF1-89AF-38B016757706}" type="pres">
      <dgm:prSet presAssocID="{469F8EC0-9349-4F5F-95AE-C5C03983A0B5}" presName="hierRoot1" presStyleCnt="0">
        <dgm:presLayoutVars>
          <dgm:hierBranch val="init"/>
        </dgm:presLayoutVars>
      </dgm:prSet>
      <dgm:spPr/>
    </dgm:pt>
    <dgm:pt modelId="{E64822A7-316B-458D-A4C8-3A01F8ACF20A}" type="pres">
      <dgm:prSet presAssocID="{469F8EC0-9349-4F5F-95AE-C5C03983A0B5}" presName="rootComposite1" presStyleCnt="0"/>
      <dgm:spPr/>
    </dgm:pt>
    <dgm:pt modelId="{5112CD94-467E-4219-B7E1-2DE26C9C8053}" type="pres">
      <dgm:prSet presAssocID="{469F8EC0-9349-4F5F-95AE-C5C03983A0B5}" presName="rootText1" presStyleLbl="node0" presStyleIdx="0" presStyleCnt="1" custLinFactNeighborX="-12" custLinFactNeighborY="-12">
        <dgm:presLayoutVars>
          <dgm:chPref val="3"/>
        </dgm:presLayoutVars>
      </dgm:prSet>
      <dgm:spPr/>
      <dgm:t>
        <a:bodyPr/>
        <a:lstStyle/>
        <a:p>
          <a:endParaRPr lang="en-US"/>
        </a:p>
      </dgm:t>
    </dgm:pt>
    <dgm:pt modelId="{3F356451-C0DB-4688-B696-6E309A78D009}" type="pres">
      <dgm:prSet presAssocID="{469F8EC0-9349-4F5F-95AE-C5C03983A0B5}" presName="rootConnector1" presStyleLbl="node1" presStyleIdx="0" presStyleCnt="0"/>
      <dgm:spPr/>
    </dgm:pt>
    <dgm:pt modelId="{0A2E0B63-9DBF-4E1F-BD4A-203D342F21F3}" type="pres">
      <dgm:prSet presAssocID="{469F8EC0-9349-4F5F-95AE-C5C03983A0B5}" presName="hierChild2" presStyleCnt="0"/>
      <dgm:spPr/>
    </dgm:pt>
    <dgm:pt modelId="{97A798EA-B38C-4143-AE49-87933EF70FC1}" type="pres">
      <dgm:prSet presAssocID="{662655D9-7207-47F5-A8C0-9EA0FE524566}" presName="Name37" presStyleLbl="parChTrans1D2" presStyleIdx="0" presStyleCnt="5"/>
      <dgm:spPr/>
    </dgm:pt>
    <dgm:pt modelId="{70BE0E62-74FF-4144-85A5-84016799FE0A}" type="pres">
      <dgm:prSet presAssocID="{70CE7EB2-3E4B-4F4D-9E74-5B59B97EC685}" presName="hierRoot2" presStyleCnt="0">
        <dgm:presLayoutVars>
          <dgm:hierBranch val="init"/>
        </dgm:presLayoutVars>
      </dgm:prSet>
      <dgm:spPr/>
    </dgm:pt>
    <dgm:pt modelId="{8DE6D88D-B470-4DB2-BC24-055A8C73ABD2}" type="pres">
      <dgm:prSet presAssocID="{70CE7EB2-3E4B-4F4D-9E74-5B59B97EC685}" presName="rootComposite" presStyleCnt="0"/>
      <dgm:spPr/>
    </dgm:pt>
    <dgm:pt modelId="{D0D419BD-FBD3-4875-81FE-E57FE8F3BCD3}" type="pres">
      <dgm:prSet presAssocID="{70CE7EB2-3E4B-4F4D-9E74-5B59B97EC685}" presName="rootText" presStyleLbl="node2" presStyleIdx="0" presStyleCnt="5">
        <dgm:presLayoutVars>
          <dgm:chPref val="3"/>
        </dgm:presLayoutVars>
      </dgm:prSet>
      <dgm:spPr/>
      <dgm:t>
        <a:bodyPr/>
        <a:lstStyle/>
        <a:p>
          <a:endParaRPr lang="en-US"/>
        </a:p>
      </dgm:t>
    </dgm:pt>
    <dgm:pt modelId="{7E406AEB-0488-4A33-B6A3-10B1F0B49A6E}" type="pres">
      <dgm:prSet presAssocID="{70CE7EB2-3E4B-4F4D-9E74-5B59B97EC685}" presName="rootConnector" presStyleLbl="node2" presStyleIdx="0" presStyleCnt="5"/>
      <dgm:spPr/>
    </dgm:pt>
    <dgm:pt modelId="{5CD139AA-A463-492B-809E-21CB232A23DF}" type="pres">
      <dgm:prSet presAssocID="{70CE7EB2-3E4B-4F4D-9E74-5B59B97EC685}" presName="hierChild4" presStyleCnt="0"/>
      <dgm:spPr/>
    </dgm:pt>
    <dgm:pt modelId="{CAFC070A-9C97-4D03-8944-94D570EC2942}" type="pres">
      <dgm:prSet presAssocID="{70CE7EB2-3E4B-4F4D-9E74-5B59B97EC685}" presName="hierChild5" presStyleCnt="0"/>
      <dgm:spPr/>
    </dgm:pt>
    <dgm:pt modelId="{B5449DB7-916D-4FE6-9F22-0848BCA74488}" type="pres">
      <dgm:prSet presAssocID="{4BB7B779-E831-4B3A-9318-1D53410E9651}" presName="Name37" presStyleLbl="parChTrans1D2" presStyleIdx="1" presStyleCnt="5"/>
      <dgm:spPr/>
    </dgm:pt>
    <dgm:pt modelId="{772F16C1-80E1-42F1-85A9-8D407E4E6289}" type="pres">
      <dgm:prSet presAssocID="{A21B51FB-478E-4331-8F4E-8439083B3AB1}" presName="hierRoot2" presStyleCnt="0">
        <dgm:presLayoutVars>
          <dgm:hierBranch val="init"/>
        </dgm:presLayoutVars>
      </dgm:prSet>
      <dgm:spPr/>
    </dgm:pt>
    <dgm:pt modelId="{16094BAB-D668-4951-B703-CA88EB871641}" type="pres">
      <dgm:prSet presAssocID="{A21B51FB-478E-4331-8F4E-8439083B3AB1}" presName="rootComposite" presStyleCnt="0"/>
      <dgm:spPr/>
    </dgm:pt>
    <dgm:pt modelId="{F78C72AB-FD3D-437E-8E81-11569BBBB2A8}" type="pres">
      <dgm:prSet presAssocID="{A21B51FB-478E-4331-8F4E-8439083B3AB1}" presName="rootText" presStyleLbl="node2" presStyleIdx="1" presStyleCnt="5">
        <dgm:presLayoutVars>
          <dgm:chPref val="3"/>
        </dgm:presLayoutVars>
      </dgm:prSet>
      <dgm:spPr/>
    </dgm:pt>
    <dgm:pt modelId="{67A79A57-02B1-4EA7-A28C-6BF8F6072AD4}" type="pres">
      <dgm:prSet presAssocID="{A21B51FB-478E-4331-8F4E-8439083B3AB1}" presName="rootConnector" presStyleLbl="node2" presStyleIdx="1" presStyleCnt="5"/>
      <dgm:spPr/>
    </dgm:pt>
    <dgm:pt modelId="{D33565D9-6C25-4067-BC1F-0F74CCB39434}" type="pres">
      <dgm:prSet presAssocID="{A21B51FB-478E-4331-8F4E-8439083B3AB1}" presName="hierChild4" presStyleCnt="0"/>
      <dgm:spPr/>
    </dgm:pt>
    <dgm:pt modelId="{E2B760E7-19ED-4A5B-BFFE-99A0FBCE3E8A}" type="pres">
      <dgm:prSet presAssocID="{A21B51FB-478E-4331-8F4E-8439083B3AB1}" presName="hierChild5" presStyleCnt="0"/>
      <dgm:spPr/>
    </dgm:pt>
    <dgm:pt modelId="{7D93DCAD-7AE1-47EB-9D08-0213DD1F3CC2}" type="pres">
      <dgm:prSet presAssocID="{F3A194A5-5FE8-4E71-8CAB-0AA111D6D147}" presName="Name37" presStyleLbl="parChTrans1D2" presStyleIdx="2" presStyleCnt="5"/>
      <dgm:spPr/>
    </dgm:pt>
    <dgm:pt modelId="{76EC7FEF-D3FB-4F9A-9C38-AFDC6F45BF90}" type="pres">
      <dgm:prSet presAssocID="{DD27B565-5E31-4C7D-BC50-2FFF551378E6}" presName="hierRoot2" presStyleCnt="0">
        <dgm:presLayoutVars>
          <dgm:hierBranch val="init"/>
        </dgm:presLayoutVars>
      </dgm:prSet>
      <dgm:spPr/>
    </dgm:pt>
    <dgm:pt modelId="{AEDCA17A-5ADA-4FFA-9A32-A94BBE7439CD}" type="pres">
      <dgm:prSet presAssocID="{DD27B565-5E31-4C7D-BC50-2FFF551378E6}" presName="rootComposite" presStyleCnt="0"/>
      <dgm:spPr/>
    </dgm:pt>
    <dgm:pt modelId="{E89F82B5-5D04-4DB2-801E-4C626B6272B1}" type="pres">
      <dgm:prSet presAssocID="{DD27B565-5E31-4C7D-BC50-2FFF551378E6}" presName="rootText" presStyleLbl="node2" presStyleIdx="2" presStyleCnt="5">
        <dgm:presLayoutVars>
          <dgm:chPref val="3"/>
        </dgm:presLayoutVars>
      </dgm:prSet>
      <dgm:spPr/>
    </dgm:pt>
    <dgm:pt modelId="{49CE6647-A206-4D56-888D-008878ACB83C}" type="pres">
      <dgm:prSet presAssocID="{DD27B565-5E31-4C7D-BC50-2FFF551378E6}" presName="rootConnector" presStyleLbl="node2" presStyleIdx="2" presStyleCnt="5"/>
      <dgm:spPr/>
    </dgm:pt>
    <dgm:pt modelId="{5C63C64D-702C-4241-B7D4-300C6A01868C}" type="pres">
      <dgm:prSet presAssocID="{DD27B565-5E31-4C7D-BC50-2FFF551378E6}" presName="hierChild4" presStyleCnt="0"/>
      <dgm:spPr/>
    </dgm:pt>
    <dgm:pt modelId="{57EFEBC5-E7B2-46DC-82D4-5E93607970C9}" type="pres">
      <dgm:prSet presAssocID="{DD27B565-5E31-4C7D-BC50-2FFF551378E6}" presName="hierChild5" presStyleCnt="0"/>
      <dgm:spPr/>
    </dgm:pt>
    <dgm:pt modelId="{31B4E362-BD87-462B-9BCD-77C37FAE5261}" type="pres">
      <dgm:prSet presAssocID="{9C604AD8-8EA2-4915-97A6-0ECFDA106713}" presName="Name37" presStyleLbl="parChTrans1D2" presStyleIdx="3" presStyleCnt="5"/>
      <dgm:spPr/>
    </dgm:pt>
    <dgm:pt modelId="{72AA9DB7-90B8-4515-B241-323C50A407BA}" type="pres">
      <dgm:prSet presAssocID="{74004DD0-624D-4217-96EC-883625DFB076}" presName="hierRoot2" presStyleCnt="0">
        <dgm:presLayoutVars>
          <dgm:hierBranch val="init"/>
        </dgm:presLayoutVars>
      </dgm:prSet>
      <dgm:spPr/>
    </dgm:pt>
    <dgm:pt modelId="{8610596E-2F62-422D-9BEA-0757F7E8CCB9}" type="pres">
      <dgm:prSet presAssocID="{74004DD0-624D-4217-96EC-883625DFB076}" presName="rootComposite" presStyleCnt="0"/>
      <dgm:spPr/>
    </dgm:pt>
    <dgm:pt modelId="{BA4097F9-77A2-47FC-BBF2-9263DD0C371E}" type="pres">
      <dgm:prSet presAssocID="{74004DD0-624D-4217-96EC-883625DFB076}" presName="rootText" presStyleLbl="node2" presStyleIdx="3" presStyleCnt="5">
        <dgm:presLayoutVars>
          <dgm:chPref val="3"/>
        </dgm:presLayoutVars>
      </dgm:prSet>
      <dgm:spPr/>
    </dgm:pt>
    <dgm:pt modelId="{112C65D5-94F3-49D1-926B-17C5349C4BF8}" type="pres">
      <dgm:prSet presAssocID="{74004DD0-624D-4217-96EC-883625DFB076}" presName="rootConnector" presStyleLbl="node2" presStyleIdx="3" presStyleCnt="5"/>
      <dgm:spPr/>
    </dgm:pt>
    <dgm:pt modelId="{19309D48-3B29-475A-8710-AA4045D49780}" type="pres">
      <dgm:prSet presAssocID="{74004DD0-624D-4217-96EC-883625DFB076}" presName="hierChild4" presStyleCnt="0"/>
      <dgm:spPr/>
    </dgm:pt>
    <dgm:pt modelId="{CD4CAEC7-A1EE-4FCF-9710-CB2E75F1AC18}" type="pres">
      <dgm:prSet presAssocID="{74004DD0-624D-4217-96EC-883625DFB076}" presName="hierChild5" presStyleCnt="0"/>
      <dgm:spPr/>
    </dgm:pt>
    <dgm:pt modelId="{84814B33-5D10-40C3-BDA3-F91F8574D6A5}" type="pres">
      <dgm:prSet presAssocID="{38517C9E-9630-4D6C-8786-42E5F4634AF4}" presName="Name37" presStyleLbl="parChTrans1D2" presStyleIdx="4" presStyleCnt="5"/>
      <dgm:spPr/>
    </dgm:pt>
    <dgm:pt modelId="{D7A21572-DBB5-4027-84E9-A826B50A13BB}" type="pres">
      <dgm:prSet presAssocID="{BA203F52-A89E-4730-A63A-48F1273F83C7}" presName="hierRoot2" presStyleCnt="0">
        <dgm:presLayoutVars>
          <dgm:hierBranch val="init"/>
        </dgm:presLayoutVars>
      </dgm:prSet>
      <dgm:spPr/>
    </dgm:pt>
    <dgm:pt modelId="{20ECAC4D-808C-47E4-9D06-34AAA05714E5}" type="pres">
      <dgm:prSet presAssocID="{BA203F52-A89E-4730-A63A-48F1273F83C7}" presName="rootComposite" presStyleCnt="0"/>
      <dgm:spPr/>
    </dgm:pt>
    <dgm:pt modelId="{665266CC-E2F7-45E8-9210-1CA1B2221E11}" type="pres">
      <dgm:prSet presAssocID="{BA203F52-A89E-4730-A63A-48F1273F83C7}" presName="rootText" presStyleLbl="node2" presStyleIdx="4" presStyleCnt="5">
        <dgm:presLayoutVars>
          <dgm:chPref val="3"/>
        </dgm:presLayoutVars>
      </dgm:prSet>
      <dgm:spPr/>
    </dgm:pt>
    <dgm:pt modelId="{CCAF5E51-8D7F-42D4-AF4F-9FF71B87A7EB}" type="pres">
      <dgm:prSet presAssocID="{BA203F52-A89E-4730-A63A-48F1273F83C7}" presName="rootConnector" presStyleLbl="node2" presStyleIdx="4" presStyleCnt="5"/>
      <dgm:spPr/>
    </dgm:pt>
    <dgm:pt modelId="{66FB0269-7385-4A40-A5CE-83949BEB9287}" type="pres">
      <dgm:prSet presAssocID="{BA203F52-A89E-4730-A63A-48F1273F83C7}" presName="hierChild4" presStyleCnt="0"/>
      <dgm:spPr/>
    </dgm:pt>
    <dgm:pt modelId="{2735C000-105C-40AF-ABF4-30AA72A5DB82}" type="pres">
      <dgm:prSet presAssocID="{BA203F52-A89E-4730-A63A-48F1273F83C7}" presName="hierChild5" presStyleCnt="0"/>
      <dgm:spPr/>
    </dgm:pt>
    <dgm:pt modelId="{DF6C3DB1-E820-494C-9491-59A82BD18CBA}" type="pres">
      <dgm:prSet presAssocID="{469F8EC0-9349-4F5F-95AE-C5C03983A0B5}" presName="hierChild3" presStyleCnt="0"/>
      <dgm:spPr/>
    </dgm:pt>
  </dgm:ptLst>
  <dgm:cxnLst>
    <dgm:cxn modelId="{23CD2AB9-DC77-406D-AF51-1FEF1FF8D751}" type="presOf" srcId="{4BB7B779-E831-4B3A-9318-1D53410E9651}" destId="{B5449DB7-916D-4FE6-9F22-0848BCA74488}" srcOrd="0" destOrd="0" presId="urn:microsoft.com/office/officeart/2005/8/layout/orgChart1"/>
    <dgm:cxn modelId="{77492848-7863-4728-BF47-D30ECED56414}" type="presOf" srcId="{74004DD0-624D-4217-96EC-883625DFB076}" destId="{BA4097F9-77A2-47FC-BBF2-9263DD0C371E}" srcOrd="0" destOrd="0" presId="urn:microsoft.com/office/officeart/2005/8/layout/orgChart1"/>
    <dgm:cxn modelId="{56939272-3CE0-4849-9636-FAB6CDB58D7F}" type="presOf" srcId="{70CE7EB2-3E4B-4F4D-9E74-5B59B97EC685}" destId="{7E406AEB-0488-4A33-B6A3-10B1F0B49A6E}" srcOrd="1" destOrd="0" presId="urn:microsoft.com/office/officeart/2005/8/layout/orgChart1"/>
    <dgm:cxn modelId="{83447BEA-7FB3-4568-8752-D3ECE85F86DC}" type="presOf" srcId="{DD27B565-5E31-4C7D-BC50-2FFF551378E6}" destId="{49CE6647-A206-4D56-888D-008878ACB83C}" srcOrd="1" destOrd="0" presId="urn:microsoft.com/office/officeart/2005/8/layout/orgChart1"/>
    <dgm:cxn modelId="{5E4CA44E-F899-4DB1-8242-903E33C05BD0}" type="presOf" srcId="{BA203F52-A89E-4730-A63A-48F1273F83C7}" destId="{CCAF5E51-8D7F-42D4-AF4F-9FF71B87A7EB}" srcOrd="1" destOrd="0" presId="urn:microsoft.com/office/officeart/2005/8/layout/orgChart1"/>
    <dgm:cxn modelId="{5F985CFD-6710-4B51-B1A2-27156B9D4A5E}" type="presOf" srcId="{A21B51FB-478E-4331-8F4E-8439083B3AB1}" destId="{67A79A57-02B1-4EA7-A28C-6BF8F6072AD4}" srcOrd="1" destOrd="0" presId="urn:microsoft.com/office/officeart/2005/8/layout/orgChart1"/>
    <dgm:cxn modelId="{20F95E6C-148A-4EDD-A55E-C3533730FCC9}" type="presOf" srcId="{74004DD0-624D-4217-96EC-883625DFB076}" destId="{112C65D5-94F3-49D1-926B-17C5349C4BF8}" srcOrd="1" destOrd="0" presId="urn:microsoft.com/office/officeart/2005/8/layout/orgChart1"/>
    <dgm:cxn modelId="{6D778185-C1D1-43BB-9DDC-6AE5D9CC61DC}" srcId="{469F8EC0-9349-4F5F-95AE-C5C03983A0B5}" destId="{74004DD0-624D-4217-96EC-883625DFB076}" srcOrd="3" destOrd="0" parTransId="{9C604AD8-8EA2-4915-97A6-0ECFDA106713}" sibTransId="{98154CFF-6C25-4805-8C63-B49AB9C8AA0A}"/>
    <dgm:cxn modelId="{3F59FA2D-6B24-4A2F-9B5B-516110E28700}" type="presOf" srcId="{38517C9E-9630-4D6C-8786-42E5F4634AF4}" destId="{84814B33-5D10-40C3-BDA3-F91F8574D6A5}" srcOrd="0" destOrd="0" presId="urn:microsoft.com/office/officeart/2005/8/layout/orgChart1"/>
    <dgm:cxn modelId="{B6EA74BE-CD2A-4F63-BF9E-3F906825D574}" srcId="{469F8EC0-9349-4F5F-95AE-C5C03983A0B5}" destId="{BA203F52-A89E-4730-A63A-48F1273F83C7}" srcOrd="4" destOrd="0" parTransId="{38517C9E-9630-4D6C-8786-42E5F4634AF4}" sibTransId="{A593A6EF-D2B5-42E7-8443-E4ABBE29695D}"/>
    <dgm:cxn modelId="{FD85427B-1D64-414D-86CB-BE254608C0B5}" type="presOf" srcId="{469F8EC0-9349-4F5F-95AE-C5C03983A0B5}" destId="{5112CD94-467E-4219-B7E1-2DE26C9C8053}" srcOrd="0" destOrd="0" presId="urn:microsoft.com/office/officeart/2005/8/layout/orgChart1"/>
    <dgm:cxn modelId="{2B140C88-DFD4-47D1-A2D0-464E69644844}" type="presOf" srcId="{DA71A715-5890-413E-82EC-383FCFB731B7}" destId="{C326A5DE-E2B6-4CBF-B2BA-624561DAB105}" srcOrd="0" destOrd="0" presId="urn:microsoft.com/office/officeart/2005/8/layout/orgChart1"/>
    <dgm:cxn modelId="{2022E530-09B5-47C4-BD41-C6D3AFF4F145}" type="presOf" srcId="{BA203F52-A89E-4730-A63A-48F1273F83C7}" destId="{665266CC-E2F7-45E8-9210-1CA1B2221E11}" srcOrd="0" destOrd="0" presId="urn:microsoft.com/office/officeart/2005/8/layout/orgChart1"/>
    <dgm:cxn modelId="{18A3E62B-577A-447A-A3E4-56ACBD453299}" type="presOf" srcId="{F3A194A5-5FE8-4E71-8CAB-0AA111D6D147}" destId="{7D93DCAD-7AE1-47EB-9D08-0213DD1F3CC2}" srcOrd="0" destOrd="0" presId="urn:microsoft.com/office/officeart/2005/8/layout/orgChart1"/>
    <dgm:cxn modelId="{64D58B22-FFB9-4DA1-841F-6C44584D7E01}" srcId="{469F8EC0-9349-4F5F-95AE-C5C03983A0B5}" destId="{A21B51FB-478E-4331-8F4E-8439083B3AB1}" srcOrd="1" destOrd="0" parTransId="{4BB7B779-E831-4B3A-9318-1D53410E9651}" sibTransId="{B12D9EE9-93ED-45C4-AF65-8B2B098BFB6D}"/>
    <dgm:cxn modelId="{C3420DB9-8843-49DA-B85E-A8C6E4B8A92B}" type="presOf" srcId="{70CE7EB2-3E4B-4F4D-9E74-5B59B97EC685}" destId="{D0D419BD-FBD3-4875-81FE-E57FE8F3BCD3}" srcOrd="0" destOrd="0" presId="urn:microsoft.com/office/officeart/2005/8/layout/orgChart1"/>
    <dgm:cxn modelId="{E9E6730D-87CF-46E8-87CB-92D361F00EAA}" srcId="{DA71A715-5890-413E-82EC-383FCFB731B7}" destId="{469F8EC0-9349-4F5F-95AE-C5C03983A0B5}" srcOrd="0" destOrd="0" parTransId="{6713BE36-5623-4A0F-B4C4-C5A7E6448F79}" sibTransId="{99DBF643-C81C-49F8-9C11-F906C15ABF7F}"/>
    <dgm:cxn modelId="{7061C3BB-B137-411D-82D3-054720BAC24B}" type="presOf" srcId="{469F8EC0-9349-4F5F-95AE-C5C03983A0B5}" destId="{3F356451-C0DB-4688-B696-6E309A78D009}" srcOrd="1" destOrd="0" presId="urn:microsoft.com/office/officeart/2005/8/layout/orgChart1"/>
    <dgm:cxn modelId="{BC79754D-E89A-4728-A8D0-811A304B65D8}" type="presOf" srcId="{9C604AD8-8EA2-4915-97A6-0ECFDA106713}" destId="{31B4E362-BD87-462B-9BCD-77C37FAE5261}" srcOrd="0" destOrd="0" presId="urn:microsoft.com/office/officeart/2005/8/layout/orgChart1"/>
    <dgm:cxn modelId="{CF441135-C7E2-4528-ABC6-089E4C50EBA4}" type="presOf" srcId="{DD27B565-5E31-4C7D-BC50-2FFF551378E6}" destId="{E89F82B5-5D04-4DB2-801E-4C626B6272B1}" srcOrd="0" destOrd="0" presId="urn:microsoft.com/office/officeart/2005/8/layout/orgChart1"/>
    <dgm:cxn modelId="{5E172A6A-67E6-4440-849A-584CE8ED38A7}" type="presOf" srcId="{A21B51FB-478E-4331-8F4E-8439083B3AB1}" destId="{F78C72AB-FD3D-437E-8E81-11569BBBB2A8}" srcOrd="0" destOrd="0" presId="urn:microsoft.com/office/officeart/2005/8/layout/orgChart1"/>
    <dgm:cxn modelId="{4B1AB456-7EAA-472D-90D1-DB11F9E02F7D}" type="presOf" srcId="{662655D9-7207-47F5-A8C0-9EA0FE524566}" destId="{97A798EA-B38C-4143-AE49-87933EF70FC1}" srcOrd="0" destOrd="0" presId="urn:microsoft.com/office/officeart/2005/8/layout/orgChart1"/>
    <dgm:cxn modelId="{B11E421B-EA90-4367-BEEA-C62E4B43179C}" srcId="{469F8EC0-9349-4F5F-95AE-C5C03983A0B5}" destId="{DD27B565-5E31-4C7D-BC50-2FFF551378E6}" srcOrd="2" destOrd="0" parTransId="{F3A194A5-5FE8-4E71-8CAB-0AA111D6D147}" sibTransId="{64E833EC-C25B-4BDF-94D9-7982ECDBA541}"/>
    <dgm:cxn modelId="{1B96527F-B9E4-4673-85F1-6997DD23B6B4}" srcId="{469F8EC0-9349-4F5F-95AE-C5C03983A0B5}" destId="{70CE7EB2-3E4B-4F4D-9E74-5B59B97EC685}" srcOrd="0" destOrd="0" parTransId="{662655D9-7207-47F5-A8C0-9EA0FE524566}" sibTransId="{C2618923-4680-449A-92E7-FF411E26ADDC}"/>
    <dgm:cxn modelId="{2C1AF36C-1848-4118-B20F-90F57FE7A2DA}" type="presParOf" srcId="{C326A5DE-E2B6-4CBF-B2BA-624561DAB105}" destId="{9FCBA626-3DE3-4DF1-89AF-38B016757706}" srcOrd="0" destOrd="0" presId="urn:microsoft.com/office/officeart/2005/8/layout/orgChart1"/>
    <dgm:cxn modelId="{31BC711A-AEFD-4CEB-B87A-7E3EE1D86263}" type="presParOf" srcId="{9FCBA626-3DE3-4DF1-89AF-38B016757706}" destId="{E64822A7-316B-458D-A4C8-3A01F8ACF20A}" srcOrd="0" destOrd="0" presId="urn:microsoft.com/office/officeart/2005/8/layout/orgChart1"/>
    <dgm:cxn modelId="{664FDBBB-19C3-43F6-A379-9E12D5110204}" type="presParOf" srcId="{E64822A7-316B-458D-A4C8-3A01F8ACF20A}" destId="{5112CD94-467E-4219-B7E1-2DE26C9C8053}" srcOrd="0" destOrd="0" presId="urn:microsoft.com/office/officeart/2005/8/layout/orgChart1"/>
    <dgm:cxn modelId="{5F22904F-F9C4-4F96-BF01-B347E084EB0E}" type="presParOf" srcId="{E64822A7-316B-458D-A4C8-3A01F8ACF20A}" destId="{3F356451-C0DB-4688-B696-6E309A78D009}" srcOrd="1" destOrd="0" presId="urn:microsoft.com/office/officeart/2005/8/layout/orgChart1"/>
    <dgm:cxn modelId="{12A7393B-4D92-479E-BD6F-58C07661D031}" type="presParOf" srcId="{9FCBA626-3DE3-4DF1-89AF-38B016757706}" destId="{0A2E0B63-9DBF-4E1F-BD4A-203D342F21F3}" srcOrd="1" destOrd="0" presId="urn:microsoft.com/office/officeart/2005/8/layout/orgChart1"/>
    <dgm:cxn modelId="{91EF1FDE-9495-45B3-8869-143912966802}" type="presParOf" srcId="{0A2E0B63-9DBF-4E1F-BD4A-203D342F21F3}" destId="{97A798EA-B38C-4143-AE49-87933EF70FC1}" srcOrd="0" destOrd="0" presId="urn:microsoft.com/office/officeart/2005/8/layout/orgChart1"/>
    <dgm:cxn modelId="{2700CBB8-4292-43B0-910A-DF9F2499F566}" type="presParOf" srcId="{0A2E0B63-9DBF-4E1F-BD4A-203D342F21F3}" destId="{70BE0E62-74FF-4144-85A5-84016799FE0A}" srcOrd="1" destOrd="0" presId="urn:microsoft.com/office/officeart/2005/8/layout/orgChart1"/>
    <dgm:cxn modelId="{8999BDE6-68A3-4771-AA83-6FA1C9802D2E}" type="presParOf" srcId="{70BE0E62-74FF-4144-85A5-84016799FE0A}" destId="{8DE6D88D-B470-4DB2-BC24-055A8C73ABD2}" srcOrd="0" destOrd="0" presId="urn:microsoft.com/office/officeart/2005/8/layout/orgChart1"/>
    <dgm:cxn modelId="{3FBB56DB-EED1-43CB-B0C6-360F037482F3}" type="presParOf" srcId="{8DE6D88D-B470-4DB2-BC24-055A8C73ABD2}" destId="{D0D419BD-FBD3-4875-81FE-E57FE8F3BCD3}" srcOrd="0" destOrd="0" presId="urn:microsoft.com/office/officeart/2005/8/layout/orgChart1"/>
    <dgm:cxn modelId="{4CC316FC-ACE8-467C-AC5C-44759FD00CCD}" type="presParOf" srcId="{8DE6D88D-B470-4DB2-BC24-055A8C73ABD2}" destId="{7E406AEB-0488-4A33-B6A3-10B1F0B49A6E}" srcOrd="1" destOrd="0" presId="urn:microsoft.com/office/officeart/2005/8/layout/orgChart1"/>
    <dgm:cxn modelId="{56D3E013-EC1E-4947-B09D-E9D8EF4B75EC}" type="presParOf" srcId="{70BE0E62-74FF-4144-85A5-84016799FE0A}" destId="{5CD139AA-A463-492B-809E-21CB232A23DF}" srcOrd="1" destOrd="0" presId="urn:microsoft.com/office/officeart/2005/8/layout/orgChart1"/>
    <dgm:cxn modelId="{FF5D2DDA-3DFE-402D-8718-417813AAA6C4}" type="presParOf" srcId="{70BE0E62-74FF-4144-85A5-84016799FE0A}" destId="{CAFC070A-9C97-4D03-8944-94D570EC2942}" srcOrd="2" destOrd="0" presId="urn:microsoft.com/office/officeart/2005/8/layout/orgChart1"/>
    <dgm:cxn modelId="{48C6F317-5D07-443C-9846-8BD8F009C10A}" type="presParOf" srcId="{0A2E0B63-9DBF-4E1F-BD4A-203D342F21F3}" destId="{B5449DB7-916D-4FE6-9F22-0848BCA74488}" srcOrd="2" destOrd="0" presId="urn:microsoft.com/office/officeart/2005/8/layout/orgChart1"/>
    <dgm:cxn modelId="{A5DCB5BD-B9D4-4A38-817A-F634036AF4EB}" type="presParOf" srcId="{0A2E0B63-9DBF-4E1F-BD4A-203D342F21F3}" destId="{772F16C1-80E1-42F1-85A9-8D407E4E6289}" srcOrd="3" destOrd="0" presId="urn:microsoft.com/office/officeart/2005/8/layout/orgChart1"/>
    <dgm:cxn modelId="{DBD06BF7-B72F-416D-9238-D602D629A342}" type="presParOf" srcId="{772F16C1-80E1-42F1-85A9-8D407E4E6289}" destId="{16094BAB-D668-4951-B703-CA88EB871641}" srcOrd="0" destOrd="0" presId="urn:microsoft.com/office/officeart/2005/8/layout/orgChart1"/>
    <dgm:cxn modelId="{E9C1A109-BE93-4279-9877-69E5183D30B8}" type="presParOf" srcId="{16094BAB-D668-4951-B703-CA88EB871641}" destId="{F78C72AB-FD3D-437E-8E81-11569BBBB2A8}" srcOrd="0" destOrd="0" presId="urn:microsoft.com/office/officeart/2005/8/layout/orgChart1"/>
    <dgm:cxn modelId="{4320D4B0-C7B6-4FDF-843E-68B6800E73DF}" type="presParOf" srcId="{16094BAB-D668-4951-B703-CA88EB871641}" destId="{67A79A57-02B1-4EA7-A28C-6BF8F6072AD4}" srcOrd="1" destOrd="0" presId="urn:microsoft.com/office/officeart/2005/8/layout/orgChart1"/>
    <dgm:cxn modelId="{D9268AFC-2D5B-45AC-8982-7768A67B241F}" type="presParOf" srcId="{772F16C1-80E1-42F1-85A9-8D407E4E6289}" destId="{D33565D9-6C25-4067-BC1F-0F74CCB39434}" srcOrd="1" destOrd="0" presId="urn:microsoft.com/office/officeart/2005/8/layout/orgChart1"/>
    <dgm:cxn modelId="{4D2C59DA-5DDF-4F11-BB8F-B8882EBF97A5}" type="presParOf" srcId="{772F16C1-80E1-42F1-85A9-8D407E4E6289}" destId="{E2B760E7-19ED-4A5B-BFFE-99A0FBCE3E8A}" srcOrd="2" destOrd="0" presId="urn:microsoft.com/office/officeart/2005/8/layout/orgChart1"/>
    <dgm:cxn modelId="{F8BC8EB7-4EF7-4B3D-8B3B-878D2DA6FA73}" type="presParOf" srcId="{0A2E0B63-9DBF-4E1F-BD4A-203D342F21F3}" destId="{7D93DCAD-7AE1-47EB-9D08-0213DD1F3CC2}" srcOrd="4" destOrd="0" presId="urn:microsoft.com/office/officeart/2005/8/layout/orgChart1"/>
    <dgm:cxn modelId="{A13E50ED-6D8B-4205-BD6C-D220E43B7FD8}" type="presParOf" srcId="{0A2E0B63-9DBF-4E1F-BD4A-203D342F21F3}" destId="{76EC7FEF-D3FB-4F9A-9C38-AFDC6F45BF90}" srcOrd="5" destOrd="0" presId="urn:microsoft.com/office/officeart/2005/8/layout/orgChart1"/>
    <dgm:cxn modelId="{E476FFB7-2842-4FCC-B1FC-A500CCC54242}" type="presParOf" srcId="{76EC7FEF-D3FB-4F9A-9C38-AFDC6F45BF90}" destId="{AEDCA17A-5ADA-4FFA-9A32-A94BBE7439CD}" srcOrd="0" destOrd="0" presId="urn:microsoft.com/office/officeart/2005/8/layout/orgChart1"/>
    <dgm:cxn modelId="{BDA77653-DACA-436C-89A8-036C635FAEA7}" type="presParOf" srcId="{AEDCA17A-5ADA-4FFA-9A32-A94BBE7439CD}" destId="{E89F82B5-5D04-4DB2-801E-4C626B6272B1}" srcOrd="0" destOrd="0" presId="urn:microsoft.com/office/officeart/2005/8/layout/orgChart1"/>
    <dgm:cxn modelId="{E3F07915-DA72-42A4-98E8-2CE373F1CAD0}" type="presParOf" srcId="{AEDCA17A-5ADA-4FFA-9A32-A94BBE7439CD}" destId="{49CE6647-A206-4D56-888D-008878ACB83C}" srcOrd="1" destOrd="0" presId="urn:microsoft.com/office/officeart/2005/8/layout/orgChart1"/>
    <dgm:cxn modelId="{9695C9D2-EEE1-4439-921D-30B399CAA079}" type="presParOf" srcId="{76EC7FEF-D3FB-4F9A-9C38-AFDC6F45BF90}" destId="{5C63C64D-702C-4241-B7D4-300C6A01868C}" srcOrd="1" destOrd="0" presId="urn:microsoft.com/office/officeart/2005/8/layout/orgChart1"/>
    <dgm:cxn modelId="{FCC7AF09-BB1B-432C-8D23-F6289AF4979E}" type="presParOf" srcId="{76EC7FEF-D3FB-4F9A-9C38-AFDC6F45BF90}" destId="{57EFEBC5-E7B2-46DC-82D4-5E93607970C9}" srcOrd="2" destOrd="0" presId="urn:microsoft.com/office/officeart/2005/8/layout/orgChart1"/>
    <dgm:cxn modelId="{531955DA-4801-4A69-B5A0-6696EF1B207F}" type="presParOf" srcId="{0A2E0B63-9DBF-4E1F-BD4A-203D342F21F3}" destId="{31B4E362-BD87-462B-9BCD-77C37FAE5261}" srcOrd="6" destOrd="0" presId="urn:microsoft.com/office/officeart/2005/8/layout/orgChart1"/>
    <dgm:cxn modelId="{86163702-0DA5-4842-8FE7-7A9A67B44A64}" type="presParOf" srcId="{0A2E0B63-9DBF-4E1F-BD4A-203D342F21F3}" destId="{72AA9DB7-90B8-4515-B241-323C50A407BA}" srcOrd="7" destOrd="0" presId="urn:microsoft.com/office/officeart/2005/8/layout/orgChart1"/>
    <dgm:cxn modelId="{1C251182-1575-48D3-B19D-B47BE88D8E7A}" type="presParOf" srcId="{72AA9DB7-90B8-4515-B241-323C50A407BA}" destId="{8610596E-2F62-422D-9BEA-0757F7E8CCB9}" srcOrd="0" destOrd="0" presId="urn:microsoft.com/office/officeart/2005/8/layout/orgChart1"/>
    <dgm:cxn modelId="{E6E50BC0-54B3-4D85-BCA9-2939EBDA8CF5}" type="presParOf" srcId="{8610596E-2F62-422D-9BEA-0757F7E8CCB9}" destId="{BA4097F9-77A2-47FC-BBF2-9263DD0C371E}" srcOrd="0" destOrd="0" presId="urn:microsoft.com/office/officeart/2005/8/layout/orgChart1"/>
    <dgm:cxn modelId="{46CDBF00-079B-4651-B771-A2C9DC9E81C4}" type="presParOf" srcId="{8610596E-2F62-422D-9BEA-0757F7E8CCB9}" destId="{112C65D5-94F3-49D1-926B-17C5349C4BF8}" srcOrd="1" destOrd="0" presId="urn:microsoft.com/office/officeart/2005/8/layout/orgChart1"/>
    <dgm:cxn modelId="{5B2A78F3-79D1-4E50-B065-EF9B5094BAE8}" type="presParOf" srcId="{72AA9DB7-90B8-4515-B241-323C50A407BA}" destId="{19309D48-3B29-475A-8710-AA4045D49780}" srcOrd="1" destOrd="0" presId="urn:microsoft.com/office/officeart/2005/8/layout/orgChart1"/>
    <dgm:cxn modelId="{5F3CB57C-8D70-4B82-9F29-C1E8ACFD14AC}" type="presParOf" srcId="{72AA9DB7-90B8-4515-B241-323C50A407BA}" destId="{CD4CAEC7-A1EE-4FCF-9710-CB2E75F1AC18}" srcOrd="2" destOrd="0" presId="urn:microsoft.com/office/officeart/2005/8/layout/orgChart1"/>
    <dgm:cxn modelId="{DD570495-DD91-46FB-878D-835A2704448A}" type="presParOf" srcId="{0A2E0B63-9DBF-4E1F-BD4A-203D342F21F3}" destId="{84814B33-5D10-40C3-BDA3-F91F8574D6A5}" srcOrd="8" destOrd="0" presId="urn:microsoft.com/office/officeart/2005/8/layout/orgChart1"/>
    <dgm:cxn modelId="{2E675B05-3F69-413D-B7D1-4140234EBE4A}" type="presParOf" srcId="{0A2E0B63-9DBF-4E1F-BD4A-203D342F21F3}" destId="{D7A21572-DBB5-4027-84E9-A826B50A13BB}" srcOrd="9" destOrd="0" presId="urn:microsoft.com/office/officeart/2005/8/layout/orgChart1"/>
    <dgm:cxn modelId="{81BBA68E-2A11-4458-8C90-015734B3204E}" type="presParOf" srcId="{D7A21572-DBB5-4027-84E9-A826B50A13BB}" destId="{20ECAC4D-808C-47E4-9D06-34AAA05714E5}" srcOrd="0" destOrd="0" presId="urn:microsoft.com/office/officeart/2005/8/layout/orgChart1"/>
    <dgm:cxn modelId="{9984B0D3-719D-4EE9-9B5D-FCEE95D83B3F}" type="presParOf" srcId="{20ECAC4D-808C-47E4-9D06-34AAA05714E5}" destId="{665266CC-E2F7-45E8-9210-1CA1B2221E11}" srcOrd="0" destOrd="0" presId="urn:microsoft.com/office/officeart/2005/8/layout/orgChart1"/>
    <dgm:cxn modelId="{9B0394E1-C3D0-495B-8848-D49B25F2E823}" type="presParOf" srcId="{20ECAC4D-808C-47E4-9D06-34AAA05714E5}" destId="{CCAF5E51-8D7F-42D4-AF4F-9FF71B87A7EB}" srcOrd="1" destOrd="0" presId="urn:microsoft.com/office/officeart/2005/8/layout/orgChart1"/>
    <dgm:cxn modelId="{947FDB30-6D3D-4091-97D6-C4ADDDCBC105}" type="presParOf" srcId="{D7A21572-DBB5-4027-84E9-A826B50A13BB}" destId="{66FB0269-7385-4A40-A5CE-83949BEB9287}" srcOrd="1" destOrd="0" presId="urn:microsoft.com/office/officeart/2005/8/layout/orgChart1"/>
    <dgm:cxn modelId="{ECCE19EA-AA5E-4396-971F-CCB159D8CE9F}" type="presParOf" srcId="{D7A21572-DBB5-4027-84E9-A826B50A13BB}" destId="{2735C000-105C-40AF-ABF4-30AA72A5DB82}" srcOrd="2" destOrd="0" presId="urn:microsoft.com/office/officeart/2005/8/layout/orgChart1"/>
    <dgm:cxn modelId="{030F37DB-00DE-405F-BC79-E9144ECD2A6A}" type="presParOf" srcId="{9FCBA626-3DE3-4DF1-89AF-38B016757706}" destId="{DF6C3DB1-E820-494C-9491-59A82BD18CBA}"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215E3-795E-4D39-871B-935F25995959}" type="datetimeFigureOut">
              <a:rPr lang="en-US" smtClean="0"/>
              <a:t>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3420A7-CCA2-4335-A24D-146343A4F5F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3420A7-CCA2-4335-A24D-146343A4F5FE}"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16" name="Slide Number Placeholder 15"/>
          <p:cNvSpPr>
            <a:spLocks noGrp="1"/>
          </p:cNvSpPr>
          <p:nvPr>
            <p:ph type="sldNum" sz="quarter" idx="11"/>
          </p:nvPr>
        </p:nvSpPr>
        <p:spPr/>
        <p:txBody>
          <a:bodyPr/>
          <a:lstStyle/>
          <a:p>
            <a:fld id="{A3DCDF73-85D2-4237-9B32-053DBDB0C312}" type="slidenum">
              <a:rPr kumimoji="0" lang="en-US" smtClean="0"/>
              <a:pPr/>
              <a:t>‹#›</a:t>
            </a:fld>
            <a:endParaRPr kumimoji="0" lang="en-US" dirty="0"/>
          </a:p>
        </p:txBody>
      </p:sp>
      <p:sp>
        <p:nvSpPr>
          <p:cNvPr id="17" name="Footer Placeholder 16"/>
          <p:cNvSpPr>
            <a:spLocks noGrp="1"/>
          </p:cNvSpPr>
          <p:nvPr>
            <p:ph type="ftr" sz="quarter" idx="12"/>
          </p:nvPr>
        </p:nvSpPr>
        <p:spPr/>
        <p:txBody>
          <a:bodyPr/>
          <a:lstStyle/>
          <a:p>
            <a:endParaRPr kumimoji="0" lang="en-US" dirty="0"/>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dirty="0"/>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dirty="0"/>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106B4A3-4212-4E39-93DE-E053E8F69C28}" type="datetimeFigureOut">
              <a:rPr lang="en-US" smtClean="0"/>
              <a:pPr/>
              <a:t>11/3/2023</a:t>
            </a:fld>
            <a:endParaRPr lang="en-US" dirty="0"/>
          </a:p>
        </p:txBody>
      </p:sp>
      <p:sp>
        <p:nvSpPr>
          <p:cNvPr id="15" name="Slide Number Placeholder 14"/>
          <p:cNvSpPr>
            <a:spLocks noGrp="1"/>
          </p:cNvSpPr>
          <p:nvPr>
            <p:ph type="sldNum" sz="quarter" idx="15"/>
          </p:nvPr>
        </p:nvSpPr>
        <p:spPr/>
        <p:txBody>
          <a:bodyPr/>
          <a:lstStyle>
            <a:lvl1pPr algn="ctr">
              <a:defRPr/>
            </a:lvl1pPr>
          </a:lstStyle>
          <a:p>
            <a:fld id="{A3DCDF73-85D2-4237-9B32-053DBDB0C312}" type="slidenum">
              <a:rPr kumimoji="0" lang="en-US" smtClean="0"/>
              <a:pPr/>
              <a:t>‹#›</a:t>
            </a:fld>
            <a:endParaRPr kumimoji="0" lang="en-US" dirty="0"/>
          </a:p>
        </p:txBody>
      </p:sp>
      <p:sp>
        <p:nvSpPr>
          <p:cNvPr id="16" name="Footer Placeholder 15"/>
          <p:cNvSpPr>
            <a:spLocks noGrp="1"/>
          </p:cNvSpPr>
          <p:nvPr>
            <p:ph type="ftr" sz="quarter" idx="16"/>
          </p:nvPr>
        </p:nvSpPr>
        <p:spPr/>
        <p:txBody>
          <a:bodyPr/>
          <a:lstStyle/>
          <a:p>
            <a:endParaRPr kumimoji="0"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a:t>
            </a:fld>
            <a:endParaRPr kumimoji="0"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3DCDF73-85D2-4237-9B32-053DBDB0C312}" type="slidenum">
              <a:rPr kumimoji="0" lang="en-US" smtClean="0"/>
              <a:pPr/>
              <a:t>‹#›</a:t>
            </a:fld>
            <a:endParaRPr kumimoji="0" lang="en-US" dirty="0"/>
          </a:p>
        </p:txBody>
      </p:sp>
      <p:sp>
        <p:nvSpPr>
          <p:cNvPr id="8" name="Footer Placeholder 7"/>
          <p:cNvSpPr>
            <a:spLocks noGrp="1"/>
          </p:cNvSpPr>
          <p:nvPr>
            <p:ph type="ftr" sz="quarter" idx="11"/>
          </p:nvPr>
        </p:nvSpPr>
        <p:spPr/>
        <p:txBody>
          <a:bodyPr/>
          <a:lstStyle/>
          <a:p>
            <a:endParaRPr kumimoji="0" lang="en-US" dirty="0"/>
          </a:p>
        </p:txBody>
      </p:sp>
      <p:sp>
        <p:nvSpPr>
          <p:cNvPr id="7" name="Date Placeholder 6"/>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a:t>
            </a:fld>
            <a:endParaRPr kumimoji="0"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A3DCDF73-85D2-4237-9B32-053DBDB0C312}" type="slidenum">
              <a:rPr kumimoji="0" lang="en-US" smtClean="0"/>
              <a:pPr/>
              <a:t>‹#›</a:t>
            </a:fld>
            <a:endParaRPr kumimoji="0" lang="en-US" dirty="0"/>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106B4A3-4212-4E39-93DE-E053E8F69C28}" type="datetimeFigureOut">
              <a:rPr lang="en-US" smtClean="0"/>
              <a:pPr/>
              <a:t>11/3/2023</a:t>
            </a:fld>
            <a:endParaRPr lang="en-US" dirty="0"/>
          </a:p>
        </p:txBody>
      </p:sp>
      <p:sp>
        <p:nvSpPr>
          <p:cNvPr id="9" name="Slide Number Placeholder 8"/>
          <p:cNvSpPr>
            <a:spLocks noGrp="1"/>
          </p:cNvSpPr>
          <p:nvPr>
            <p:ph type="sldNum" sz="quarter" idx="15"/>
          </p:nvPr>
        </p:nvSpPr>
        <p:spPr/>
        <p:txBody>
          <a:bodyPr/>
          <a:lstStyle/>
          <a:p>
            <a:fld id="{A3DCDF73-85D2-4237-9B32-053DBDB0C312}" type="slidenum">
              <a:rPr kumimoji="0" lang="en-US" smtClean="0"/>
              <a:pPr/>
              <a:t>‹#›</a:t>
            </a:fld>
            <a:endParaRPr kumimoji="0" lang="en-US" dirty="0"/>
          </a:p>
        </p:txBody>
      </p:sp>
      <p:sp>
        <p:nvSpPr>
          <p:cNvPr id="10" name="Footer Placeholder 9"/>
          <p:cNvSpPr>
            <a:spLocks noGrp="1"/>
          </p:cNvSpPr>
          <p:nvPr>
            <p:ph type="ftr" sz="quarter" idx="16"/>
          </p:nvPr>
        </p:nvSpPr>
        <p:spPr/>
        <p:txBody>
          <a:bodyPr/>
          <a:lstStyle/>
          <a:p>
            <a:endParaRPr kumimoji="0" lang="en-US" dirty="0"/>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106B4A3-4212-4E39-93DE-E053E8F69C28}" type="datetimeFigureOut">
              <a:rPr lang="en-US" smtClean="0"/>
              <a:pPr/>
              <a:t>11/3/2023</a:t>
            </a:fld>
            <a:endParaRPr lang="en-US" dirty="0"/>
          </a:p>
        </p:txBody>
      </p:sp>
      <p:sp>
        <p:nvSpPr>
          <p:cNvPr id="9" name="Slide Number Placeholder 8"/>
          <p:cNvSpPr>
            <a:spLocks noGrp="1"/>
          </p:cNvSpPr>
          <p:nvPr>
            <p:ph type="sldNum" sz="quarter" idx="11"/>
          </p:nvPr>
        </p:nvSpPr>
        <p:spPr/>
        <p:txBody>
          <a:bodyPr/>
          <a:lstStyle/>
          <a:p>
            <a:fld id="{A3DCDF73-85D2-4237-9B32-053DBDB0C312}" type="slidenum">
              <a:rPr kumimoji="0" lang="en-US" smtClean="0"/>
              <a:pPr/>
              <a:t>‹#›</a:t>
            </a:fld>
            <a:endParaRPr kumimoji="0" lang="en-US" dirty="0"/>
          </a:p>
        </p:txBody>
      </p:sp>
      <p:sp>
        <p:nvSpPr>
          <p:cNvPr id="10" name="Footer Placeholder 9"/>
          <p:cNvSpPr>
            <a:spLocks noGrp="1"/>
          </p:cNvSpPr>
          <p:nvPr>
            <p:ph type="ftr" sz="quarter" idx="12"/>
          </p:nvPr>
        </p:nvSpPr>
        <p:spPr/>
        <p:txBody>
          <a:bodyPr/>
          <a:lstStyle/>
          <a:p>
            <a:endParaRPr kumimoji="0" lang="en-US" dirty="0"/>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106B4A3-4212-4E39-93DE-E053E8F69C28}" type="datetimeFigureOut">
              <a:rPr lang="en-US" smtClean="0"/>
              <a:pPr/>
              <a:t>11/3/2023</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3DCDF73-85D2-4237-9B32-053DBDB0C312}" type="slidenum">
              <a:rPr kumimoji="0" lang="en-US" smtClean="0"/>
              <a:pPr/>
              <a:t>‹#›</a:t>
            </a:fld>
            <a:endParaRPr kumimoji="0"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dissolve/>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57200" y="609600"/>
            <a:ext cx="7010400" cy="3416320"/>
          </a:xfrm>
          <a:prstGeom prst="rect">
            <a:avLst/>
          </a:prstGeom>
          <a:noFill/>
        </p:spPr>
        <p:txBody>
          <a:bodyPr wrap="square" rtlCol="0">
            <a:spAutoFit/>
          </a:bodyPr>
          <a:lstStyle/>
          <a:p>
            <a:pPr algn="ctr"/>
            <a:r>
              <a:rPr lang="en-US" sz="7200" dirty="0" smtClean="0">
                <a:solidFill>
                  <a:schemeClr val="tx1">
                    <a:lumMod val="95000"/>
                  </a:schemeClr>
                </a:solidFill>
                <a:latin typeface="Algerian" pitchFamily="82" charset="0"/>
              </a:rPr>
              <a:t>Introduction </a:t>
            </a:r>
          </a:p>
          <a:p>
            <a:pPr algn="ctr"/>
            <a:r>
              <a:rPr lang="en-US" sz="7200" dirty="0" smtClean="0">
                <a:solidFill>
                  <a:schemeClr val="tx1">
                    <a:lumMod val="95000"/>
                  </a:schemeClr>
                </a:solidFill>
                <a:latin typeface="Algerian" pitchFamily="82" charset="0"/>
              </a:rPr>
              <a:t>to </a:t>
            </a:r>
            <a:endParaRPr lang="en-US" sz="7200" dirty="0" smtClean="0">
              <a:solidFill>
                <a:schemeClr val="tx1">
                  <a:lumMod val="95000"/>
                </a:schemeClr>
              </a:solidFill>
              <a:latin typeface="Algerian" pitchFamily="82" charset="0"/>
            </a:endParaRPr>
          </a:p>
          <a:p>
            <a:pPr algn="ctr"/>
            <a:r>
              <a:rPr lang="en-US" sz="7200" dirty="0" smtClean="0">
                <a:solidFill>
                  <a:schemeClr val="tx1">
                    <a:lumMod val="95000"/>
                  </a:schemeClr>
                </a:solidFill>
                <a:latin typeface="Algerian" pitchFamily="82" charset="0"/>
              </a:rPr>
              <a:t>c++</a:t>
            </a:r>
            <a:endParaRPr lang="en-US" sz="7200" dirty="0">
              <a:solidFill>
                <a:schemeClr val="tx1">
                  <a:lumMod val="95000"/>
                </a:schemeClr>
              </a:solidFill>
              <a:latin typeface="Algerian" pitchFamily="82" charset="0"/>
            </a:endParaRPr>
          </a:p>
        </p:txBody>
      </p:sp>
      <p:sp>
        <p:nvSpPr>
          <p:cNvPr id="6" name="TextBox 5"/>
          <p:cNvSpPr txBox="1"/>
          <p:nvPr/>
        </p:nvSpPr>
        <p:spPr>
          <a:xfrm>
            <a:off x="6477000" y="4648200"/>
            <a:ext cx="2362200" cy="1815882"/>
          </a:xfrm>
          <a:prstGeom prst="rect">
            <a:avLst/>
          </a:prstGeom>
          <a:noFill/>
        </p:spPr>
        <p:txBody>
          <a:bodyPr wrap="square" rtlCol="0">
            <a:spAutoFit/>
          </a:bodyPr>
          <a:lstStyle/>
          <a:p>
            <a:r>
              <a:rPr lang="en-US" sz="2800" dirty="0" smtClean="0">
                <a:solidFill>
                  <a:schemeClr val="accent1">
                    <a:lumMod val="20000"/>
                    <a:lumOff val="80000"/>
                  </a:schemeClr>
                </a:solidFill>
                <a:latin typeface="Calisto MT" pitchFamily="18" charset="0"/>
              </a:rPr>
              <a:t>By </a:t>
            </a:r>
          </a:p>
          <a:p>
            <a:r>
              <a:rPr lang="en-US" sz="2800" dirty="0" smtClean="0">
                <a:solidFill>
                  <a:schemeClr val="accent1">
                    <a:lumMod val="20000"/>
                    <a:lumOff val="80000"/>
                  </a:schemeClr>
                </a:solidFill>
                <a:latin typeface="Calisto MT" pitchFamily="18" charset="0"/>
              </a:rPr>
              <a:t>Gunjan sati</a:t>
            </a:r>
          </a:p>
          <a:p>
            <a:r>
              <a:rPr lang="en-US" sz="2800" dirty="0" smtClean="0">
                <a:solidFill>
                  <a:schemeClr val="accent1">
                    <a:lumMod val="20000"/>
                    <a:lumOff val="80000"/>
                  </a:schemeClr>
                </a:solidFill>
                <a:latin typeface="Calisto MT" pitchFamily="18" charset="0"/>
              </a:rPr>
              <a:t>Course –Bca</a:t>
            </a:r>
          </a:p>
          <a:p>
            <a:r>
              <a:rPr lang="en-US" sz="2800" dirty="0" smtClean="0">
                <a:solidFill>
                  <a:schemeClr val="accent1">
                    <a:lumMod val="20000"/>
                    <a:lumOff val="80000"/>
                  </a:schemeClr>
                </a:solidFill>
                <a:latin typeface="Calisto MT" pitchFamily="18" charset="0"/>
              </a:rPr>
              <a:t>Section-A</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791199"/>
            <a:ext cx="7086600" cy="400110"/>
          </a:xfrm>
          <a:prstGeom prst="rect">
            <a:avLst/>
          </a:prstGeom>
          <a:noFill/>
        </p:spPr>
        <p:txBody>
          <a:bodyPr wrap="square" rtlCol="0">
            <a:spAutoFit/>
          </a:bodyPr>
          <a:lstStyle/>
          <a:p>
            <a:pPr fontAlgn="base"/>
            <a:r>
              <a:rPr lang="en-US" sz="2000" dirty="0" smtClean="0"/>
              <a:t>5.The </a:t>
            </a:r>
            <a:r>
              <a:rPr lang="en-US" sz="2000" dirty="0" smtClean="0"/>
              <a:t>valid identifiers are GFG, gfg, and geeks_for_geeks</a:t>
            </a:r>
            <a:endParaRPr lang="en-US" sz="2000" dirty="0"/>
          </a:p>
        </p:txBody>
      </p:sp>
      <p:sp>
        <p:nvSpPr>
          <p:cNvPr id="4" name="TextBox 3"/>
          <p:cNvSpPr txBox="1"/>
          <p:nvPr/>
        </p:nvSpPr>
        <p:spPr>
          <a:xfrm>
            <a:off x="838200" y="1219200"/>
            <a:ext cx="7391400" cy="923330"/>
          </a:xfrm>
          <a:prstGeom prst="rect">
            <a:avLst/>
          </a:prstGeom>
          <a:noFill/>
        </p:spPr>
        <p:txBody>
          <a:bodyPr wrap="square" rtlCol="0">
            <a:spAutoFit/>
          </a:bodyPr>
          <a:lstStyle/>
          <a:p>
            <a:r>
              <a:rPr lang="en-US" dirty="0" smtClean="0"/>
              <a:t>Identifiers refers to the name of variables,functions,arrays,classes,etc. Created by the programmer.They are the fundamental requirement of any language</a:t>
            </a:r>
            <a:endParaRPr lang="en-US" dirty="0"/>
          </a:p>
        </p:txBody>
      </p:sp>
      <p:sp>
        <p:nvSpPr>
          <p:cNvPr id="5" name="Rectangle 4"/>
          <p:cNvSpPr/>
          <p:nvPr/>
        </p:nvSpPr>
        <p:spPr>
          <a:xfrm>
            <a:off x="838200" y="2057400"/>
            <a:ext cx="6019800" cy="1477328"/>
          </a:xfrm>
          <a:prstGeom prst="rect">
            <a:avLst/>
          </a:prstGeom>
        </p:spPr>
        <p:txBody>
          <a:bodyPr wrap="square">
            <a:spAutoFit/>
          </a:bodyPr>
          <a:lstStyle/>
          <a:p>
            <a:r>
              <a:rPr lang="en-US" dirty="0" smtClean="0"/>
              <a:t>All C++ </a:t>
            </a:r>
            <a:r>
              <a:rPr lang="en-US" b="1" dirty="0" smtClean="0"/>
              <a:t>variables</a:t>
            </a:r>
            <a:r>
              <a:rPr lang="en-US" dirty="0" smtClean="0"/>
              <a:t> must be </a:t>
            </a:r>
            <a:r>
              <a:rPr lang="en-US" b="1" dirty="0" smtClean="0"/>
              <a:t>identified</a:t>
            </a:r>
            <a:r>
              <a:rPr lang="en-US" dirty="0" smtClean="0"/>
              <a:t> with </a:t>
            </a:r>
            <a:r>
              <a:rPr lang="en-US" b="1" dirty="0" smtClean="0"/>
              <a:t>unique names</a:t>
            </a:r>
            <a:r>
              <a:rPr lang="en-US" dirty="0" smtClean="0"/>
              <a:t>.</a:t>
            </a:r>
          </a:p>
          <a:p>
            <a:r>
              <a:rPr lang="en-US" dirty="0" smtClean="0"/>
              <a:t>These unique names are called </a:t>
            </a:r>
            <a:r>
              <a:rPr lang="en-US" b="1" dirty="0" smtClean="0"/>
              <a:t>identifiers</a:t>
            </a:r>
            <a:r>
              <a:rPr lang="en-US" dirty="0" smtClean="0"/>
              <a:t>.</a:t>
            </a:r>
          </a:p>
          <a:p>
            <a:r>
              <a:rPr lang="en-US" dirty="0" smtClean="0"/>
              <a:t>Identifiers can be short names (like x and y) or more descriptive names (age, sum, totalVolume).</a:t>
            </a:r>
            <a:endParaRPr lang="en-US" dirty="0"/>
          </a:p>
        </p:txBody>
      </p:sp>
      <p:sp>
        <p:nvSpPr>
          <p:cNvPr id="7" name="TextBox 6"/>
          <p:cNvSpPr txBox="1"/>
          <p:nvPr/>
        </p:nvSpPr>
        <p:spPr>
          <a:xfrm>
            <a:off x="2895600" y="3810000"/>
            <a:ext cx="3733800" cy="461665"/>
          </a:xfrm>
          <a:prstGeom prst="rect">
            <a:avLst/>
          </a:prstGeom>
          <a:noFill/>
        </p:spPr>
        <p:txBody>
          <a:bodyPr wrap="square" rtlCol="0">
            <a:spAutoFit/>
          </a:bodyPr>
          <a:lstStyle/>
          <a:p>
            <a:r>
              <a:rPr lang="en-US" sz="2400" dirty="0" smtClean="0">
                <a:latin typeface="Algerian" pitchFamily="82" charset="0"/>
              </a:rPr>
              <a:t>Rules for identifiers</a:t>
            </a:r>
            <a:endParaRPr lang="en-US" sz="2400" dirty="0">
              <a:latin typeface="Algerian" pitchFamily="82" charset="0"/>
            </a:endParaRPr>
          </a:p>
        </p:txBody>
      </p:sp>
      <p:sp>
        <p:nvSpPr>
          <p:cNvPr id="9" name="Rectangle 8"/>
          <p:cNvSpPr/>
          <p:nvPr/>
        </p:nvSpPr>
        <p:spPr>
          <a:xfrm>
            <a:off x="685800" y="4419600"/>
            <a:ext cx="8001000" cy="646331"/>
          </a:xfrm>
          <a:prstGeom prst="rect">
            <a:avLst/>
          </a:prstGeom>
        </p:spPr>
        <p:txBody>
          <a:bodyPr wrap="square">
            <a:spAutoFit/>
          </a:bodyPr>
          <a:lstStyle/>
          <a:p>
            <a:pPr fontAlgn="base"/>
            <a:r>
              <a:rPr lang="en-US" dirty="0" smtClean="0"/>
              <a:t>1..Identifier </a:t>
            </a:r>
            <a:r>
              <a:rPr lang="en-US" dirty="0" smtClean="0"/>
              <a:t>names can not start with a digit or any special character.</a:t>
            </a:r>
          </a:p>
          <a:p>
            <a:pPr fontAlgn="base"/>
            <a:r>
              <a:rPr lang="en-US" dirty="0" smtClean="0"/>
              <a:t>2..A </a:t>
            </a:r>
            <a:r>
              <a:rPr lang="en-US" dirty="0" smtClean="0"/>
              <a:t>keyword cannot be used as an identifier name.</a:t>
            </a:r>
            <a:endParaRPr lang="en-US" dirty="0"/>
          </a:p>
        </p:txBody>
      </p:sp>
      <p:sp>
        <p:nvSpPr>
          <p:cNvPr id="10" name="Rectangle 9"/>
          <p:cNvSpPr/>
          <p:nvPr/>
        </p:nvSpPr>
        <p:spPr>
          <a:xfrm>
            <a:off x="685800" y="4953000"/>
            <a:ext cx="7848600" cy="1754326"/>
          </a:xfrm>
          <a:prstGeom prst="rect">
            <a:avLst/>
          </a:prstGeom>
        </p:spPr>
        <p:txBody>
          <a:bodyPr wrap="square">
            <a:spAutoFit/>
          </a:bodyPr>
          <a:lstStyle/>
          <a:p>
            <a:pPr fontAlgn="base"/>
            <a:r>
              <a:rPr lang="en-US" dirty="0" smtClean="0"/>
              <a:t>3..Only </a:t>
            </a:r>
            <a:r>
              <a:rPr lang="en-US" dirty="0" smtClean="0"/>
              <a:t>alphabetic characters, digits, and underscores are permitted.</a:t>
            </a:r>
          </a:p>
          <a:p>
            <a:pPr fontAlgn="base"/>
            <a:r>
              <a:rPr lang="en-US" dirty="0" smtClean="0"/>
              <a:t>4..The upper case and lower case letters are distinct. i.e., A and a are different in C++.</a:t>
            </a:r>
          </a:p>
          <a:p>
            <a:pPr fontAlgn="base"/>
            <a:endParaRPr lang="en-US" dirty="0" smtClean="0"/>
          </a:p>
          <a:p>
            <a:pPr fontAlgn="base"/>
            <a:endParaRPr lang="en-US" dirty="0" smtClean="0"/>
          </a:p>
          <a:p>
            <a:pPr fontAlgn="base"/>
            <a:endParaRPr lang="en-US" dirty="0" smtClean="0"/>
          </a:p>
        </p:txBody>
      </p:sp>
      <p:sp>
        <p:nvSpPr>
          <p:cNvPr id="12" name="TextBox 11"/>
          <p:cNvSpPr txBox="1"/>
          <p:nvPr/>
        </p:nvSpPr>
        <p:spPr>
          <a:xfrm>
            <a:off x="3048000" y="381000"/>
            <a:ext cx="4495800" cy="707886"/>
          </a:xfrm>
          <a:prstGeom prst="rect">
            <a:avLst/>
          </a:prstGeom>
          <a:noFill/>
        </p:spPr>
        <p:txBody>
          <a:bodyPr wrap="square" rtlCol="0">
            <a:spAutoFit/>
          </a:bodyPr>
          <a:lstStyle/>
          <a:p>
            <a:r>
              <a:rPr lang="en-US" sz="4000" dirty="0" smtClean="0">
                <a:latin typeface="Algerian" pitchFamily="82" charset="0"/>
              </a:rPr>
              <a:t>Identifiers</a:t>
            </a:r>
            <a:endParaRPr lang="en-US" sz="4000" dirty="0">
              <a:latin typeface="Algerian" pitchFamily="82" charset="0"/>
            </a:endParaRP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381000"/>
            <a:ext cx="3429000" cy="584775"/>
          </a:xfrm>
          <a:prstGeom prst="rect">
            <a:avLst/>
          </a:prstGeom>
          <a:noFill/>
        </p:spPr>
        <p:txBody>
          <a:bodyPr wrap="square" rtlCol="0">
            <a:spAutoFit/>
          </a:bodyPr>
          <a:lstStyle/>
          <a:p>
            <a:r>
              <a:rPr lang="en-US" sz="3200" dirty="0" smtClean="0">
                <a:latin typeface="Algerian" pitchFamily="82" charset="0"/>
              </a:rPr>
              <a:t>Constant</a:t>
            </a:r>
            <a:endParaRPr lang="en-US" sz="3200" dirty="0">
              <a:latin typeface="Algerian" pitchFamily="82" charset="0"/>
            </a:endParaRPr>
          </a:p>
        </p:txBody>
      </p:sp>
      <p:sp>
        <p:nvSpPr>
          <p:cNvPr id="3" name="Rectangle 2"/>
          <p:cNvSpPr/>
          <p:nvPr/>
        </p:nvSpPr>
        <p:spPr>
          <a:xfrm>
            <a:off x="304800" y="1219200"/>
            <a:ext cx="8610600" cy="1200329"/>
          </a:xfrm>
          <a:prstGeom prst="rect">
            <a:avLst/>
          </a:prstGeom>
        </p:spPr>
        <p:txBody>
          <a:bodyPr wrap="square">
            <a:spAutoFit/>
          </a:bodyPr>
          <a:lstStyle/>
          <a:p>
            <a:r>
              <a:rPr lang="en-US" dirty="0" smtClean="0"/>
              <a:t>constants </a:t>
            </a:r>
            <a:r>
              <a:rPr lang="en-US" dirty="0" smtClean="0"/>
              <a:t>in C++ are the tokens that are defined at the time of initialization and the assigned value cannot be altered or updated after that. The define preprocessor directive and the const keyword are the two methods to define a constant. The value stored in a constant variable is known as a literal</a:t>
            </a:r>
            <a:r>
              <a:rPr lang="en-US" dirty="0" smtClean="0"/>
              <a:t>.</a:t>
            </a:r>
          </a:p>
        </p:txBody>
      </p:sp>
      <p:sp>
        <p:nvSpPr>
          <p:cNvPr id="7" name="Rectangle 6"/>
          <p:cNvSpPr/>
          <p:nvPr/>
        </p:nvSpPr>
        <p:spPr>
          <a:xfrm>
            <a:off x="1828800" y="3962400"/>
            <a:ext cx="5685316" cy="400110"/>
          </a:xfrm>
          <a:prstGeom prst="rect">
            <a:avLst/>
          </a:prstGeom>
        </p:spPr>
        <p:txBody>
          <a:bodyPr wrap="square">
            <a:spAutoFit/>
          </a:bodyPr>
          <a:lstStyle/>
          <a:p>
            <a:r>
              <a:rPr lang="en-US" sz="2000" b="1" dirty="0" smtClean="0">
                <a:latin typeface="Algerian" pitchFamily="82" charset="0"/>
              </a:rPr>
              <a:t>Define preprocessor directive method:</a:t>
            </a:r>
            <a:endParaRPr lang="en-US" sz="2000" b="1" dirty="0">
              <a:latin typeface="Algerian" pitchFamily="82" charset="0"/>
            </a:endParaRPr>
          </a:p>
        </p:txBody>
      </p:sp>
      <p:sp>
        <p:nvSpPr>
          <p:cNvPr id="8" name="Rectangle 7"/>
          <p:cNvSpPr/>
          <p:nvPr/>
        </p:nvSpPr>
        <p:spPr>
          <a:xfrm>
            <a:off x="533400" y="4514671"/>
            <a:ext cx="8077200" cy="1200329"/>
          </a:xfrm>
          <a:prstGeom prst="rect">
            <a:avLst/>
          </a:prstGeom>
        </p:spPr>
        <p:txBody>
          <a:bodyPr wrap="square">
            <a:spAutoFit/>
          </a:bodyPr>
          <a:lstStyle/>
          <a:p>
            <a:r>
              <a:rPr lang="en-US" dirty="0" smtClean="0"/>
              <a:t>1.This </a:t>
            </a:r>
            <a:r>
              <a:rPr lang="en-US" dirty="0" smtClean="0"/>
              <a:t>preprocessor directive provides an alias or a reference name to any variable or value</a:t>
            </a:r>
            <a:r>
              <a:rPr lang="en-US" dirty="0" smtClean="0"/>
              <a:t>.</a:t>
            </a:r>
          </a:p>
          <a:p>
            <a:r>
              <a:rPr lang="en-US" dirty="0" smtClean="0"/>
              <a:t> 2.It </a:t>
            </a:r>
            <a:r>
              <a:rPr lang="en-US" dirty="0" smtClean="0"/>
              <a:t>is used to define constants in C++ by giving alias names to the value. This method defines constants globally.</a:t>
            </a:r>
            <a:endParaRPr lang="en-US" dirty="0"/>
          </a:p>
        </p:txBody>
      </p:sp>
      <p:sp>
        <p:nvSpPr>
          <p:cNvPr id="9" name="Rectangle 8"/>
          <p:cNvSpPr/>
          <p:nvPr/>
        </p:nvSpPr>
        <p:spPr>
          <a:xfrm>
            <a:off x="304800" y="2413338"/>
            <a:ext cx="8686800" cy="1200329"/>
          </a:xfrm>
          <a:prstGeom prst="rect">
            <a:avLst/>
          </a:prstGeom>
        </p:spPr>
        <p:txBody>
          <a:bodyPr wrap="square">
            <a:spAutoFit/>
          </a:bodyPr>
          <a:lstStyle/>
          <a:p>
            <a:r>
              <a:rPr lang="en-US" dirty="0" smtClean="0"/>
              <a:t>Constants refer to fixed values that the program may not alter and they are called </a:t>
            </a:r>
            <a:r>
              <a:rPr lang="en-US" b="1" dirty="0" smtClean="0"/>
              <a:t>literals</a:t>
            </a:r>
            <a:r>
              <a:rPr lang="en-US" dirty="0" smtClean="0"/>
              <a:t>.</a:t>
            </a:r>
          </a:p>
          <a:p>
            <a:r>
              <a:rPr lang="en-US" dirty="0" smtClean="0"/>
              <a:t>Constants can be of any of the basic data types and can be divided into Integer Numerals, Floating-Point Numerals, Characters, Strings and Boolean Values.</a:t>
            </a:r>
            <a:endParaRPr lang="en-US"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200" y="381000"/>
            <a:ext cx="5334000" cy="646331"/>
          </a:xfrm>
          <a:prstGeom prst="rect">
            <a:avLst/>
          </a:prstGeom>
          <a:noFill/>
        </p:spPr>
        <p:txBody>
          <a:bodyPr wrap="square" rtlCol="0">
            <a:spAutoFit/>
          </a:bodyPr>
          <a:lstStyle/>
          <a:p>
            <a:r>
              <a:rPr lang="en-US" sz="3600" dirty="0" smtClean="0">
                <a:latin typeface="Algerian" pitchFamily="82" charset="0"/>
              </a:rPr>
              <a:t>Strings</a:t>
            </a:r>
            <a:endParaRPr lang="en-US" sz="3600" dirty="0">
              <a:latin typeface="Algerian" pitchFamily="82" charset="0"/>
            </a:endParaRPr>
          </a:p>
        </p:txBody>
      </p:sp>
      <p:sp>
        <p:nvSpPr>
          <p:cNvPr id="6" name="Rectangle 5"/>
          <p:cNvSpPr/>
          <p:nvPr/>
        </p:nvSpPr>
        <p:spPr>
          <a:xfrm>
            <a:off x="381000" y="968276"/>
            <a:ext cx="8458200" cy="2308324"/>
          </a:xfrm>
          <a:prstGeom prst="rect">
            <a:avLst/>
          </a:prstGeom>
        </p:spPr>
        <p:txBody>
          <a:bodyPr wrap="square">
            <a:spAutoFit/>
          </a:bodyPr>
          <a:lstStyle/>
          <a:p>
            <a:r>
              <a:rPr lang="en-US" sz="2400" dirty="0" smtClean="0"/>
              <a:t>1.C</a:t>
            </a:r>
            <a:r>
              <a:rPr lang="en-US" sz="2400" dirty="0" smtClean="0"/>
              <a:t>++ strings are sequences of characters stored in a char array</a:t>
            </a:r>
            <a:r>
              <a:rPr lang="en-US" sz="2400" dirty="0" smtClean="0"/>
              <a:t>.</a:t>
            </a:r>
          </a:p>
          <a:p>
            <a:r>
              <a:rPr lang="en-US" sz="2400" dirty="0" smtClean="0"/>
              <a:t> </a:t>
            </a:r>
            <a:r>
              <a:rPr lang="en-US" sz="2400" dirty="0" smtClean="0"/>
              <a:t>Strings are used to store words and text</a:t>
            </a:r>
            <a:r>
              <a:rPr lang="en-US" sz="2400" dirty="0" smtClean="0"/>
              <a:t>.</a:t>
            </a:r>
          </a:p>
          <a:p>
            <a:r>
              <a:rPr lang="en-US" sz="2400" dirty="0" smtClean="0"/>
              <a:t>2. </a:t>
            </a:r>
            <a:r>
              <a:rPr lang="en-US" sz="2400" dirty="0" smtClean="0"/>
              <a:t>They are also used to store data, such as numbers and other types of information. </a:t>
            </a:r>
            <a:endParaRPr lang="en-US" sz="2400" dirty="0" smtClean="0"/>
          </a:p>
          <a:p>
            <a:r>
              <a:rPr lang="en-US" sz="2400" dirty="0" smtClean="0"/>
              <a:t>Strings </a:t>
            </a:r>
            <a:r>
              <a:rPr lang="en-US" sz="2400" dirty="0" smtClean="0"/>
              <a:t>in C++ can be defined either using the </a:t>
            </a:r>
            <a:r>
              <a:rPr lang="en-US" sz="2400" b="1" dirty="0" smtClean="0"/>
              <a:t>std::string </a:t>
            </a:r>
          </a:p>
          <a:p>
            <a:r>
              <a:rPr lang="en-US" sz="2400" b="1" dirty="0" smtClean="0"/>
              <a:t>Class of the array</a:t>
            </a:r>
            <a:endParaRPr lang="en-US" sz="2400" dirty="0" smtClean="0"/>
          </a:p>
        </p:txBody>
      </p:sp>
      <p:sp>
        <p:nvSpPr>
          <p:cNvPr id="9" name="Rectangle 8"/>
          <p:cNvSpPr/>
          <p:nvPr/>
        </p:nvSpPr>
        <p:spPr>
          <a:xfrm>
            <a:off x="381000" y="3352800"/>
            <a:ext cx="8001000" cy="1569660"/>
          </a:xfrm>
          <a:prstGeom prst="rect">
            <a:avLst/>
          </a:prstGeom>
        </p:spPr>
        <p:txBody>
          <a:bodyPr wrap="square">
            <a:spAutoFit/>
          </a:bodyPr>
          <a:lstStyle/>
          <a:p>
            <a:r>
              <a:rPr lang="en-US" sz="2400" dirty="0" smtClean="0"/>
              <a:t>3.string </a:t>
            </a:r>
            <a:r>
              <a:rPr lang="en-US" sz="2400" dirty="0" smtClean="0"/>
              <a:t>is a way of representing and working with texts and characters. </a:t>
            </a:r>
            <a:endParaRPr lang="en-US" sz="2400" dirty="0" smtClean="0"/>
          </a:p>
          <a:p>
            <a:r>
              <a:rPr lang="en-US" sz="2400" dirty="0" smtClean="0"/>
              <a:t>4.It </a:t>
            </a:r>
            <a:r>
              <a:rPr lang="en-US" sz="2400" dirty="0" smtClean="0"/>
              <a:t>has two different types of string representations: C-style character string and String class introduced in C++.</a:t>
            </a:r>
            <a:endParaRPr lang="en-US" sz="2400"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609600"/>
            <a:ext cx="3962400" cy="584775"/>
          </a:xfrm>
          <a:prstGeom prst="rect">
            <a:avLst/>
          </a:prstGeom>
          <a:noFill/>
        </p:spPr>
        <p:txBody>
          <a:bodyPr wrap="square" rtlCol="0">
            <a:spAutoFit/>
          </a:bodyPr>
          <a:lstStyle/>
          <a:p>
            <a:r>
              <a:rPr lang="en-US" sz="3200" dirty="0" smtClean="0">
                <a:latin typeface="Algerian" pitchFamily="82" charset="0"/>
              </a:rPr>
              <a:t>Operator</a:t>
            </a:r>
            <a:endParaRPr lang="en-US" sz="3200" dirty="0">
              <a:latin typeface="Algerian" pitchFamily="82" charset="0"/>
            </a:endParaRPr>
          </a:p>
        </p:txBody>
      </p:sp>
      <p:sp>
        <p:nvSpPr>
          <p:cNvPr id="3" name="Rectangle 2"/>
          <p:cNvSpPr/>
          <p:nvPr/>
        </p:nvSpPr>
        <p:spPr>
          <a:xfrm>
            <a:off x="1066800" y="1447800"/>
            <a:ext cx="7620000" cy="2585323"/>
          </a:xfrm>
          <a:prstGeom prst="rect">
            <a:avLst/>
          </a:prstGeom>
        </p:spPr>
        <p:txBody>
          <a:bodyPr wrap="square">
            <a:spAutoFit/>
          </a:bodyPr>
          <a:lstStyle/>
          <a:p>
            <a:r>
              <a:rPr lang="en-US" dirty="0" smtClean="0"/>
              <a:t>An operator in programming is a symbol or set of symbols, that designates a particular operation or action to be carried out on data</a:t>
            </a:r>
            <a:r>
              <a:rPr lang="en-US" dirty="0" smtClean="0"/>
              <a:t>.</a:t>
            </a:r>
          </a:p>
          <a:p>
            <a:r>
              <a:rPr lang="en-US" dirty="0" smtClean="0"/>
              <a:t> </a:t>
            </a:r>
            <a:r>
              <a:rPr lang="en-US" dirty="0" smtClean="0"/>
              <a:t>Programmers can execute mathematical calculations, value comparisons, value assignments, and other operations by manipulating variables and values with operators.</a:t>
            </a:r>
          </a:p>
          <a:p>
            <a:r>
              <a:rPr lang="en-US" dirty="0" smtClean="0"/>
              <a:t>Based on their usefulness, operators in programming languages may be divided into many classes. </a:t>
            </a:r>
            <a:endParaRPr lang="en-US" dirty="0" smtClean="0"/>
          </a:p>
          <a:p>
            <a:r>
              <a:rPr lang="en-US" dirty="0" smtClean="0"/>
              <a:t>Mathematical </a:t>
            </a:r>
            <a:r>
              <a:rPr lang="en-US" dirty="0" smtClean="0"/>
              <a:t>operators (such as addition, subtraction, multiplication, and division</a:t>
            </a:r>
            <a:r>
              <a:rPr lang="en-US" dirty="0" smtClean="0"/>
              <a:t>)</a:t>
            </a:r>
            <a:endParaRPr lang="en-US" dirty="0"/>
          </a:p>
        </p:txBody>
      </p:sp>
      <p:sp>
        <p:nvSpPr>
          <p:cNvPr id="4" name="Rectangle 3"/>
          <p:cNvSpPr/>
          <p:nvPr/>
        </p:nvSpPr>
        <p:spPr>
          <a:xfrm>
            <a:off x="1066800" y="5181600"/>
            <a:ext cx="2810256" cy="369332"/>
          </a:xfrm>
          <a:prstGeom prst="rect">
            <a:avLst/>
          </a:prstGeom>
        </p:spPr>
        <p:txBody>
          <a:bodyPr wrap="none">
            <a:spAutoFit/>
          </a:bodyPr>
          <a:lstStyle/>
          <a:p>
            <a:r>
              <a:rPr lang="en-US" b="1" dirty="0" smtClean="0"/>
              <a:t>1..Arithmetic Operators:</a:t>
            </a:r>
            <a:endParaRPr lang="en-US" b="1" dirty="0"/>
          </a:p>
        </p:txBody>
      </p:sp>
      <p:sp>
        <p:nvSpPr>
          <p:cNvPr id="5" name="Rectangle 4"/>
          <p:cNvSpPr/>
          <p:nvPr/>
        </p:nvSpPr>
        <p:spPr>
          <a:xfrm>
            <a:off x="914400" y="5486400"/>
            <a:ext cx="4572000" cy="923330"/>
          </a:xfrm>
          <a:prstGeom prst="rect">
            <a:avLst/>
          </a:prstGeom>
        </p:spPr>
        <p:txBody>
          <a:bodyPr>
            <a:spAutoFit/>
          </a:bodyPr>
          <a:lstStyle/>
          <a:p>
            <a:r>
              <a:rPr lang="en-US" b="1" dirty="0" smtClean="0"/>
              <a:t>2..Relational </a:t>
            </a:r>
            <a:r>
              <a:rPr lang="en-US" b="1" dirty="0" smtClean="0"/>
              <a:t>Operators:</a:t>
            </a:r>
          </a:p>
          <a:p>
            <a:r>
              <a:rPr lang="en-US" dirty="0" smtClean="0"/>
              <a:t/>
            </a:r>
            <a:br>
              <a:rPr lang="en-US" dirty="0" smtClean="0"/>
            </a:br>
            <a:endParaRPr lang="en-US" dirty="0"/>
          </a:p>
        </p:txBody>
      </p:sp>
      <p:sp>
        <p:nvSpPr>
          <p:cNvPr id="6" name="Rectangle 5"/>
          <p:cNvSpPr/>
          <p:nvPr/>
        </p:nvSpPr>
        <p:spPr>
          <a:xfrm>
            <a:off x="914400" y="5715000"/>
            <a:ext cx="2437077" cy="369332"/>
          </a:xfrm>
          <a:prstGeom prst="rect">
            <a:avLst/>
          </a:prstGeom>
        </p:spPr>
        <p:txBody>
          <a:bodyPr wrap="none">
            <a:spAutoFit/>
          </a:bodyPr>
          <a:lstStyle/>
          <a:p>
            <a:r>
              <a:rPr lang="en-US" b="1" dirty="0" smtClean="0"/>
              <a:t>3..Logical Operators:</a:t>
            </a:r>
            <a:endParaRPr lang="en-US" b="1" dirty="0"/>
          </a:p>
        </p:txBody>
      </p:sp>
      <p:sp>
        <p:nvSpPr>
          <p:cNvPr id="7" name="Rectangle 6"/>
          <p:cNvSpPr/>
          <p:nvPr/>
        </p:nvSpPr>
        <p:spPr>
          <a:xfrm>
            <a:off x="5105400" y="5181600"/>
            <a:ext cx="2951321" cy="369332"/>
          </a:xfrm>
          <a:prstGeom prst="rect">
            <a:avLst/>
          </a:prstGeom>
        </p:spPr>
        <p:txBody>
          <a:bodyPr wrap="none">
            <a:spAutoFit/>
          </a:bodyPr>
          <a:lstStyle/>
          <a:p>
            <a:r>
              <a:rPr lang="en-US" b="1" dirty="0" smtClean="0"/>
              <a:t>4..Assignment </a:t>
            </a:r>
            <a:r>
              <a:rPr lang="en-US" b="1" dirty="0" smtClean="0"/>
              <a:t>Operators:</a:t>
            </a:r>
            <a:endParaRPr lang="en-US" b="1" dirty="0"/>
          </a:p>
        </p:txBody>
      </p:sp>
      <p:sp>
        <p:nvSpPr>
          <p:cNvPr id="8" name="Rectangle 7"/>
          <p:cNvSpPr/>
          <p:nvPr/>
        </p:nvSpPr>
        <p:spPr>
          <a:xfrm>
            <a:off x="4267200" y="5486400"/>
            <a:ext cx="4520340" cy="369332"/>
          </a:xfrm>
          <a:prstGeom prst="rect">
            <a:avLst/>
          </a:prstGeom>
        </p:spPr>
        <p:txBody>
          <a:bodyPr wrap="none">
            <a:spAutoFit/>
          </a:bodyPr>
          <a:lstStyle/>
          <a:p>
            <a:r>
              <a:rPr lang="en-US" b="1" dirty="0" smtClean="0"/>
              <a:t>5..Increment </a:t>
            </a:r>
            <a:r>
              <a:rPr lang="en-US" b="1" dirty="0" smtClean="0"/>
              <a:t>and Decrement Operators:</a:t>
            </a:r>
            <a:endParaRPr lang="en-US" b="1" dirty="0"/>
          </a:p>
        </p:txBody>
      </p:sp>
      <p:sp>
        <p:nvSpPr>
          <p:cNvPr id="9" name="TextBox 8"/>
          <p:cNvSpPr txBox="1"/>
          <p:nvPr/>
        </p:nvSpPr>
        <p:spPr>
          <a:xfrm>
            <a:off x="3124200" y="4114800"/>
            <a:ext cx="3733800" cy="523220"/>
          </a:xfrm>
          <a:prstGeom prst="rect">
            <a:avLst/>
          </a:prstGeom>
          <a:noFill/>
        </p:spPr>
        <p:txBody>
          <a:bodyPr wrap="square" rtlCol="0">
            <a:spAutoFit/>
          </a:bodyPr>
          <a:lstStyle/>
          <a:p>
            <a:r>
              <a:rPr lang="en-US" sz="2800" dirty="0" smtClean="0">
                <a:latin typeface="Algerian" pitchFamily="82" charset="0"/>
              </a:rPr>
              <a:t>Types of operator</a:t>
            </a:r>
            <a:endParaRPr lang="en-US" sz="2800" dirty="0">
              <a:latin typeface="Algerian" pitchFamily="82"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209800"/>
            <a:ext cx="6477000" cy="1200329"/>
          </a:xfrm>
          <a:prstGeom prst="rect">
            <a:avLst/>
          </a:prstGeom>
          <a:noFill/>
        </p:spPr>
        <p:txBody>
          <a:bodyPr wrap="square" rtlCol="0">
            <a:spAutoFit/>
          </a:bodyPr>
          <a:lstStyle/>
          <a:p>
            <a:r>
              <a:rPr lang="en-US" sz="7200" dirty="0" smtClean="0">
                <a:latin typeface="Algerian" pitchFamily="82" charset="0"/>
              </a:rPr>
              <a:t>Thank you</a:t>
            </a:r>
            <a:endParaRPr lang="en-US" sz="7200" dirty="0">
              <a:latin typeface="Algerian" pitchFamily="82" charset="0"/>
            </a:endParaRPr>
          </a:p>
        </p:txBody>
      </p:sp>
      <p:sp>
        <p:nvSpPr>
          <p:cNvPr id="5" name="Smiley Face 4"/>
          <p:cNvSpPr/>
          <p:nvPr/>
        </p:nvSpPr>
        <p:spPr>
          <a:xfrm>
            <a:off x="3962400" y="3657600"/>
            <a:ext cx="1143000" cy="914400"/>
          </a:xfrm>
          <a:prstGeom prst="smileyFace">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381000"/>
            <a:ext cx="4267200" cy="1107996"/>
          </a:xfrm>
          <a:prstGeom prst="rect">
            <a:avLst/>
          </a:prstGeom>
          <a:noFill/>
        </p:spPr>
        <p:txBody>
          <a:bodyPr wrap="square" rtlCol="0">
            <a:spAutoFit/>
          </a:bodyPr>
          <a:lstStyle/>
          <a:p>
            <a:r>
              <a:rPr lang="en-US" sz="6600" dirty="0" smtClean="0">
                <a:latin typeface="Algerian" pitchFamily="82" charset="0"/>
              </a:rPr>
              <a:t>History</a:t>
            </a:r>
          </a:p>
        </p:txBody>
      </p:sp>
      <p:sp>
        <p:nvSpPr>
          <p:cNvPr id="6" name="TextBox 5"/>
          <p:cNvSpPr txBox="1"/>
          <p:nvPr/>
        </p:nvSpPr>
        <p:spPr>
          <a:xfrm>
            <a:off x="914400" y="1828800"/>
            <a:ext cx="6629400" cy="4154984"/>
          </a:xfrm>
          <a:prstGeom prst="rect">
            <a:avLst/>
          </a:prstGeom>
          <a:noFill/>
        </p:spPr>
        <p:txBody>
          <a:bodyPr wrap="square" rtlCol="0">
            <a:spAutoFit/>
          </a:bodyPr>
          <a:lstStyle/>
          <a:p>
            <a:pPr marL="914400" lvl="1" indent="-457200"/>
            <a:r>
              <a:rPr lang="en-US" sz="2400" dirty="0" smtClean="0">
                <a:solidFill>
                  <a:schemeClr val="accent3">
                    <a:lumMod val="50000"/>
                  </a:schemeClr>
                </a:solidFill>
                <a:latin typeface="Arial Rounded MT Bold" pitchFamily="34" charset="0"/>
              </a:rPr>
              <a:t>1.C++ is a high level,general purpose programming language created by Danish computer scientist Bjarne  Stroustrup .</a:t>
            </a:r>
          </a:p>
          <a:p>
            <a:pPr marL="914400" lvl="1" indent="-457200"/>
            <a:r>
              <a:rPr lang="en-US" sz="2400" dirty="0" smtClean="0">
                <a:solidFill>
                  <a:schemeClr val="accent3">
                    <a:lumMod val="50000"/>
                  </a:schemeClr>
                </a:solidFill>
                <a:latin typeface="Arial Rounded MT Bold" pitchFamily="34" charset="0"/>
              </a:rPr>
              <a:t>2.First realesed in 1985 and it  is    extension of the C programming language.</a:t>
            </a:r>
          </a:p>
          <a:p>
            <a:pPr marL="457200" indent="-457200"/>
            <a:r>
              <a:rPr lang="en-US" sz="2400" dirty="0" smtClean="0">
                <a:solidFill>
                  <a:schemeClr val="accent3">
                    <a:lumMod val="50000"/>
                  </a:schemeClr>
                </a:solidFill>
                <a:latin typeface="Arial Rounded MT Bold" pitchFamily="34" charset="0"/>
              </a:rPr>
              <a:t>       3.It is used to express algorithms precisely.</a:t>
            </a:r>
          </a:p>
          <a:p>
            <a:pPr marL="457200" indent="-457200"/>
            <a:r>
              <a:rPr lang="en-US" sz="2400" dirty="0" smtClean="0">
                <a:solidFill>
                  <a:schemeClr val="accent3">
                    <a:lumMod val="50000"/>
                  </a:schemeClr>
                </a:solidFill>
                <a:latin typeface="Arial Rounded MT Bold" pitchFamily="34" charset="0"/>
              </a:rPr>
              <a:t>       4.C++ language is a super set of C language.</a:t>
            </a: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5867400" cy="4985980"/>
          </a:xfrm>
          <a:prstGeom prst="rect">
            <a:avLst/>
          </a:prstGeom>
        </p:spPr>
        <p:txBody>
          <a:bodyPr wrap="square">
            <a:spAutoFit/>
          </a:bodyPr>
          <a:lstStyle/>
          <a:p>
            <a:pPr marL="457200" indent="-457200"/>
            <a:endParaRPr lang="en-US" dirty="0" smtClean="0">
              <a:solidFill>
                <a:schemeClr val="accent3">
                  <a:lumMod val="50000"/>
                </a:schemeClr>
              </a:solidFill>
              <a:latin typeface="Arial Rounded MT Bold" pitchFamily="34" charset="0"/>
            </a:endParaRPr>
          </a:p>
          <a:p>
            <a:pPr marL="457200" indent="-457200"/>
            <a:r>
              <a:rPr lang="en-US" dirty="0" smtClean="0">
                <a:solidFill>
                  <a:schemeClr val="accent3">
                    <a:lumMod val="50000"/>
                  </a:schemeClr>
                </a:solidFill>
                <a:latin typeface="Arial Rounded MT Bold" pitchFamily="34" charset="0"/>
              </a:rPr>
              <a:t>3</a:t>
            </a:r>
            <a:r>
              <a:rPr lang="en-US" sz="2400" dirty="0" smtClean="0">
                <a:solidFill>
                  <a:schemeClr val="accent3">
                    <a:lumMod val="50000"/>
                  </a:schemeClr>
                </a:solidFill>
                <a:latin typeface="Arial Rounded MT Bold" pitchFamily="34" charset="0"/>
              </a:rPr>
              <a:t>.   As  compared  to other programming language like Java,Python,it is the fasest programming language.Foundation,LLVM,Microsoft,Intel,Embracadero,Oracle,and IBm.</a:t>
            </a:r>
          </a:p>
          <a:p>
            <a:pPr marL="457200" indent="-457200">
              <a:buFont typeface="+mj-lt"/>
              <a:buAutoNum type="arabicPeriod"/>
            </a:pPr>
            <a:endParaRPr lang="en-US" dirty="0" smtClean="0">
              <a:solidFill>
                <a:schemeClr val="accent3">
                  <a:lumMod val="50000"/>
                </a:schemeClr>
              </a:solidFill>
              <a:latin typeface="Arial Rounded MT Bold" pitchFamily="34" charset="0"/>
            </a:endParaRPr>
          </a:p>
          <a:p>
            <a:pPr marL="457200" indent="-457200">
              <a:buFont typeface="+mj-lt"/>
              <a:buAutoNum type="arabicPeriod"/>
            </a:pPr>
            <a:endParaRPr lang="en-US" dirty="0" smtClean="0">
              <a:solidFill>
                <a:schemeClr val="accent3">
                  <a:lumMod val="50000"/>
                </a:schemeClr>
              </a:solidFill>
              <a:latin typeface="Arial Rounded MT Bold" pitchFamily="34" charset="0"/>
            </a:endParaRPr>
          </a:p>
          <a:p>
            <a:pPr marL="457200" indent="-457200"/>
            <a:r>
              <a:rPr lang="en-US" dirty="0" smtClean="0">
                <a:solidFill>
                  <a:schemeClr val="accent3">
                    <a:lumMod val="50000"/>
                  </a:schemeClr>
                </a:solidFill>
                <a:latin typeface="Arial Rounded MT Bold" pitchFamily="34" charset="0"/>
              </a:rPr>
              <a:t>4</a:t>
            </a:r>
            <a:r>
              <a:rPr lang="en-US" sz="2400" dirty="0" smtClean="0">
                <a:solidFill>
                  <a:schemeClr val="accent3">
                    <a:lumMod val="50000"/>
                  </a:schemeClr>
                </a:solidFill>
                <a:latin typeface="Arial Rounded MT Bold" pitchFamily="34" charset="0"/>
              </a:rPr>
              <a:t>.    C++ is standardized by the International Organzation for Standardization(IS)),with latest version</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Formally, the  term  syntax  means  an  approved  set  of pre defined  protocols  or  rules that  we  need  to follow   while  working  in  a  programming  language ,C++  has  its  own  unique  syntax.</a:t>
            </a:r>
          </a:p>
          <a:p>
            <a:pPr>
              <a:buNone/>
            </a:pPr>
            <a:r>
              <a:rPr lang="en-US" dirty="0" smtClean="0"/>
              <a:t>  </a:t>
            </a:r>
            <a:endParaRPr lang="en-US" dirty="0"/>
          </a:p>
        </p:txBody>
      </p:sp>
      <p:sp>
        <p:nvSpPr>
          <p:cNvPr id="2" name="Title 1"/>
          <p:cNvSpPr>
            <a:spLocks noGrp="1"/>
          </p:cNvSpPr>
          <p:nvPr>
            <p:ph type="title"/>
          </p:nvPr>
        </p:nvSpPr>
        <p:spPr>
          <a:xfrm>
            <a:off x="1752600" y="304800"/>
            <a:ext cx="6019800" cy="1143000"/>
          </a:xfrm>
        </p:spPr>
        <p:txBody>
          <a:bodyPr/>
          <a:lstStyle/>
          <a:p>
            <a:pPr algn="ctr"/>
            <a:r>
              <a:rPr lang="en-US" dirty="0" smtClean="0">
                <a:latin typeface="Algerian" pitchFamily="82" charset="0"/>
              </a:rPr>
              <a:t>Syntax of C++</a:t>
            </a:r>
            <a:endParaRPr lang="en-US" dirty="0">
              <a:latin typeface="Algerian" pitchFamily="82" charset="0"/>
            </a:endParaRPr>
          </a:p>
        </p:txBody>
      </p:sp>
      <p:graphicFrame>
        <p:nvGraphicFramePr>
          <p:cNvPr id="8" name="Diagram 7"/>
          <p:cNvGraphicFramePr/>
          <p:nvPr/>
        </p:nvGraphicFramePr>
        <p:xfrm>
          <a:off x="1371600" y="3886200"/>
          <a:ext cx="7848600"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09600"/>
            <a:ext cx="6400800" cy="584775"/>
          </a:xfrm>
          <a:prstGeom prst="rect">
            <a:avLst/>
          </a:prstGeom>
          <a:noFill/>
        </p:spPr>
        <p:txBody>
          <a:bodyPr wrap="square" rtlCol="0">
            <a:spAutoFit/>
          </a:bodyPr>
          <a:lstStyle/>
          <a:p>
            <a:r>
              <a:rPr lang="en-US" sz="3200" dirty="0" smtClean="0">
                <a:latin typeface="Algerian" pitchFamily="82" charset="0"/>
              </a:rPr>
              <a:t>Advantage  of C++ language</a:t>
            </a:r>
            <a:endParaRPr lang="en-US" sz="3200" dirty="0">
              <a:latin typeface="Algerian" pitchFamily="82" charset="0"/>
            </a:endParaRPr>
          </a:p>
        </p:txBody>
      </p:sp>
      <p:sp>
        <p:nvSpPr>
          <p:cNvPr id="3" name="TextBox 2"/>
          <p:cNvSpPr txBox="1"/>
          <p:nvPr/>
        </p:nvSpPr>
        <p:spPr>
          <a:xfrm>
            <a:off x="1066800" y="1447800"/>
            <a:ext cx="7696200" cy="4893647"/>
          </a:xfrm>
          <a:prstGeom prst="rect">
            <a:avLst/>
          </a:prstGeom>
          <a:noFill/>
        </p:spPr>
        <p:txBody>
          <a:bodyPr wrap="square" rtlCol="0">
            <a:spAutoFit/>
          </a:bodyPr>
          <a:lstStyle/>
          <a:p>
            <a:pPr marL="342900" indent="-342900">
              <a:buFont typeface="+mj-lt"/>
              <a:buAutoNum type="arabicPeriod"/>
            </a:pPr>
            <a:r>
              <a:rPr lang="en-US" sz="2400" dirty="0" smtClean="0"/>
              <a:t>C++ has main fc.ous is an object and manipulations around these object.</a:t>
            </a:r>
          </a:p>
          <a:p>
            <a:pPr marL="342900" indent="-342900">
              <a:buFont typeface="+mj-lt"/>
              <a:buAutoNum type="arabicPeriod"/>
            </a:pPr>
            <a:r>
              <a:rPr lang="en-US" sz="2400" dirty="0" smtClean="0"/>
              <a:t>The compilation and execution time of a C++ program is much faster than most general purpose progarmming language.</a:t>
            </a:r>
          </a:p>
          <a:p>
            <a:pPr marL="342900" indent="-342900">
              <a:buFont typeface="+mj-lt"/>
              <a:buAutoNum type="arabicPeriod"/>
            </a:pPr>
            <a:r>
              <a:rPr lang="en-US" sz="2400" dirty="0" smtClean="0"/>
              <a:t>Unlike other programming language where no compilation is required,every C++ code has to be first complied to a low level language and then executed.</a:t>
            </a:r>
          </a:p>
          <a:p>
            <a:pPr marL="342900" indent="-342900">
              <a:buFont typeface="+mj-lt"/>
              <a:buAutoNum type="arabicPeriod"/>
            </a:pPr>
            <a:r>
              <a:rPr lang="en-US" sz="2400" dirty="0" smtClean="0"/>
              <a:t>C++ also supports pointers which are often not available in other programming languages.</a:t>
            </a:r>
          </a:p>
          <a:p>
            <a:pPr marL="342900" indent="-342900">
              <a:buFont typeface="+mj-lt"/>
              <a:buAutoNum type="arabicPeriod"/>
            </a:pPr>
            <a:r>
              <a:rPr lang="en-US" sz="2400" dirty="0" smtClean="0"/>
              <a:t>The C++ Standard Template Library </a:t>
            </a:r>
            <a:br>
              <a:rPr lang="en-US" sz="2400" dirty="0" smtClean="0"/>
            </a:br>
            <a:r>
              <a:rPr lang="en-US" sz="2400" dirty="0" smtClean="0"/>
              <a:t>(STL) has many function available to help write code quickly.</a:t>
            </a:r>
            <a:endParaRPr lang="en-US" sz="2400"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533400"/>
            <a:ext cx="6096000" cy="584775"/>
          </a:xfrm>
          <a:prstGeom prst="rect">
            <a:avLst/>
          </a:prstGeom>
          <a:noFill/>
        </p:spPr>
        <p:txBody>
          <a:bodyPr wrap="square" rtlCol="0">
            <a:spAutoFit/>
          </a:bodyPr>
          <a:lstStyle/>
          <a:p>
            <a:r>
              <a:rPr lang="en-US" sz="3200" dirty="0" smtClean="0">
                <a:latin typeface="Algerian" pitchFamily="82" charset="0"/>
              </a:rPr>
              <a:t>Uses of C++ languages</a:t>
            </a:r>
            <a:endParaRPr lang="en-US" sz="3200" dirty="0">
              <a:latin typeface="Algerian" pitchFamily="82" charset="0"/>
            </a:endParaRPr>
          </a:p>
        </p:txBody>
      </p:sp>
      <p:sp>
        <p:nvSpPr>
          <p:cNvPr id="3" name="TextBox 2"/>
          <p:cNvSpPr txBox="1"/>
          <p:nvPr/>
        </p:nvSpPr>
        <p:spPr>
          <a:xfrm>
            <a:off x="762000" y="1447800"/>
            <a:ext cx="8153400" cy="5170646"/>
          </a:xfrm>
          <a:prstGeom prst="rect">
            <a:avLst/>
          </a:prstGeom>
          <a:noFill/>
        </p:spPr>
        <p:txBody>
          <a:bodyPr wrap="square" rtlCol="0">
            <a:spAutoFit/>
          </a:bodyPr>
          <a:lstStyle/>
          <a:p>
            <a:pPr marL="342900" indent="-342900">
              <a:buFont typeface="+mj-lt"/>
              <a:buAutoNum type="arabicPeriod"/>
            </a:pPr>
            <a:r>
              <a:rPr lang="en-US" sz="2400" dirty="0" smtClean="0"/>
              <a:t>C++ is  a faster and strongly typed programming language which makes it and ideal choice for developing programming languages.</a:t>
            </a:r>
          </a:p>
          <a:p>
            <a:pPr marL="342900" indent="-342900">
              <a:buFont typeface="+mj-lt"/>
              <a:buAutoNum type="arabicPeriod"/>
            </a:pPr>
            <a:r>
              <a:rPr lang="en-US" sz="2400" dirty="0" smtClean="0"/>
              <a:t>It can easily manipulate resources and can override the complexities  of 3D games and multiplayer networking.</a:t>
            </a:r>
          </a:p>
          <a:p>
            <a:pPr marL="342900" indent="-342900">
              <a:buFont typeface="+mj-lt"/>
              <a:buAutoNum type="arabicPeriod"/>
            </a:pPr>
            <a:r>
              <a:rPr lang="en-US" sz="2400" dirty="0" smtClean="0"/>
              <a:t>C++ is also used to develop GUI based and desktop application.</a:t>
            </a:r>
          </a:p>
          <a:p>
            <a:pPr marL="342900" indent="-342900">
              <a:buFont typeface="+mj-lt"/>
              <a:buAutoNum type="arabicPeriod"/>
            </a:pPr>
            <a:r>
              <a:rPr lang="en-US" sz="2400" dirty="0" smtClean="0"/>
              <a:t>Web browsers need to be fast in execution as people do not like to wait for their web pages to be loaded.</a:t>
            </a:r>
          </a:p>
          <a:p>
            <a:pPr marL="342900" indent="-342900">
              <a:buFont typeface="+mj-lt"/>
              <a:buAutoNum type="arabicPeriod"/>
            </a:pPr>
            <a:r>
              <a:rPr lang="en-US" sz="2400" dirty="0" smtClean="0"/>
              <a:t>C++ is also used to write data base management system software.</a:t>
            </a:r>
          </a:p>
          <a:p>
            <a:pPr marL="342900" indent="-342900">
              <a:buFont typeface="+mj-lt"/>
              <a:buAutoNum type="arabicPeriod"/>
            </a:pPr>
            <a:r>
              <a:rPr lang="en-US" sz="2400" dirty="0" smtClean="0"/>
              <a:t>C++ is the core programming language used by most of the labraries.</a:t>
            </a:r>
          </a:p>
          <a:p>
            <a:pPr marL="342900" indent="-342900">
              <a:buFont typeface="+mj-lt"/>
              <a:buAutoNum type="arabicPeriod"/>
            </a:pPr>
            <a:endParaRPr lang="en-US" dirty="0"/>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457200"/>
            <a:ext cx="4038600" cy="769441"/>
          </a:xfrm>
          <a:prstGeom prst="rect">
            <a:avLst/>
          </a:prstGeom>
          <a:noFill/>
        </p:spPr>
        <p:txBody>
          <a:bodyPr wrap="square" rtlCol="0">
            <a:spAutoFit/>
          </a:bodyPr>
          <a:lstStyle/>
          <a:p>
            <a:r>
              <a:rPr lang="en-US" sz="4400" dirty="0" smtClean="0">
                <a:latin typeface="Algerian" pitchFamily="82" charset="0"/>
              </a:rPr>
              <a:t>Token</a:t>
            </a:r>
            <a:endParaRPr lang="en-US" sz="4400" dirty="0">
              <a:latin typeface="Algerian" pitchFamily="82" charset="0"/>
            </a:endParaRPr>
          </a:p>
        </p:txBody>
      </p:sp>
      <p:sp>
        <p:nvSpPr>
          <p:cNvPr id="4" name="TextBox 3"/>
          <p:cNvSpPr txBox="1"/>
          <p:nvPr/>
        </p:nvSpPr>
        <p:spPr>
          <a:xfrm>
            <a:off x="838200" y="1371600"/>
            <a:ext cx="7467600" cy="2308324"/>
          </a:xfrm>
          <a:prstGeom prst="rect">
            <a:avLst/>
          </a:prstGeom>
          <a:noFill/>
        </p:spPr>
        <p:txBody>
          <a:bodyPr wrap="square" rtlCol="0">
            <a:spAutoFit/>
          </a:bodyPr>
          <a:lstStyle/>
          <a:p>
            <a:r>
              <a:rPr lang="en-US" sz="2400" dirty="0" smtClean="0"/>
              <a:t>When  the  compiler  is  processing  the  source  code  of  a  C++  program,each  group  of  characters  separate  by  white  space  is  called  a  token.Tokens  are  the  smallest  individuals  units  in  a  program.A  C++  program  is  written  using  tokens.It  has  the  following  tokens</a:t>
            </a:r>
            <a:endParaRPr lang="en-US" sz="2400" dirty="0"/>
          </a:p>
        </p:txBody>
      </p:sp>
      <p:sp>
        <p:nvSpPr>
          <p:cNvPr id="5" name="TextBox 4"/>
          <p:cNvSpPr txBox="1"/>
          <p:nvPr/>
        </p:nvSpPr>
        <p:spPr>
          <a:xfrm>
            <a:off x="990600" y="3962400"/>
            <a:ext cx="6019800" cy="1938992"/>
          </a:xfrm>
          <a:prstGeom prst="rect">
            <a:avLst/>
          </a:prstGeom>
          <a:noFill/>
        </p:spPr>
        <p:txBody>
          <a:bodyPr wrap="square" rtlCol="0">
            <a:spAutoFit/>
          </a:bodyPr>
          <a:lstStyle/>
          <a:p>
            <a:pPr marL="342900" indent="-342900">
              <a:buFont typeface="+mj-lt"/>
              <a:buAutoNum type="arabicPeriod"/>
            </a:pPr>
            <a:r>
              <a:rPr lang="en-US" sz="2400" dirty="0" smtClean="0"/>
              <a:t>Keywords</a:t>
            </a:r>
          </a:p>
          <a:p>
            <a:pPr marL="342900" indent="-342900">
              <a:buFont typeface="+mj-lt"/>
              <a:buAutoNum type="arabicPeriod"/>
            </a:pPr>
            <a:r>
              <a:rPr lang="en-US" sz="2400" dirty="0" smtClean="0"/>
              <a:t>Identifiers</a:t>
            </a:r>
          </a:p>
          <a:p>
            <a:pPr marL="342900" indent="-342900">
              <a:buFont typeface="+mj-lt"/>
              <a:buAutoNum type="arabicPeriod"/>
            </a:pPr>
            <a:r>
              <a:rPr lang="en-US" sz="2400" dirty="0" smtClean="0"/>
              <a:t>Constants</a:t>
            </a:r>
          </a:p>
          <a:p>
            <a:pPr marL="342900" indent="-342900">
              <a:buFont typeface="+mj-lt"/>
              <a:buAutoNum type="arabicPeriod"/>
            </a:pPr>
            <a:r>
              <a:rPr lang="en-US" sz="2400" dirty="0" smtClean="0"/>
              <a:t>Strings </a:t>
            </a:r>
          </a:p>
          <a:p>
            <a:pPr marL="342900" indent="-342900">
              <a:buFont typeface="+mj-lt"/>
              <a:buAutoNum type="arabicPeriod"/>
            </a:pPr>
            <a:r>
              <a:rPr lang="en-US" sz="2400" dirty="0" smtClean="0"/>
              <a:t>operators</a:t>
            </a:r>
            <a:endParaRPr lang="en-US" sz="2400"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304800" y="1447800"/>
          <a:ext cx="8610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685800"/>
            <a:ext cx="5562600" cy="584775"/>
          </a:xfrm>
          <a:prstGeom prst="rect">
            <a:avLst/>
          </a:prstGeom>
          <a:noFill/>
        </p:spPr>
        <p:txBody>
          <a:bodyPr wrap="square" rtlCol="0">
            <a:spAutoFit/>
          </a:bodyPr>
          <a:lstStyle/>
          <a:p>
            <a:r>
              <a:rPr lang="en-US" sz="3200" dirty="0" smtClean="0">
                <a:latin typeface="Algerian" pitchFamily="82" charset="0"/>
              </a:rPr>
              <a:t>Keywords</a:t>
            </a:r>
            <a:endParaRPr lang="en-US" sz="3200" dirty="0">
              <a:latin typeface="Algerian" pitchFamily="82" charset="0"/>
            </a:endParaRPr>
          </a:p>
        </p:txBody>
      </p:sp>
      <p:sp>
        <p:nvSpPr>
          <p:cNvPr id="4" name="TextBox 3"/>
          <p:cNvSpPr txBox="1"/>
          <p:nvPr/>
        </p:nvSpPr>
        <p:spPr>
          <a:xfrm>
            <a:off x="762000" y="1600200"/>
            <a:ext cx="6172200" cy="1754326"/>
          </a:xfrm>
          <a:prstGeom prst="rect">
            <a:avLst/>
          </a:prstGeom>
          <a:noFill/>
        </p:spPr>
        <p:txBody>
          <a:bodyPr wrap="square" rtlCol="0">
            <a:spAutoFit/>
          </a:bodyPr>
          <a:lstStyle/>
          <a:p>
            <a:r>
              <a:rPr lang="en-US" dirty="0" smtClean="0"/>
              <a:t>Keywords (also known as reverved words)have special meanings to the C++ compiler and always written or typed in short(lower)cases. keywords are words that the language uses for a special purpose,such as void ,int,public,etc.It can’t be used for a variable name or function name or any other identifers.The total count of reversed keywords is 95.</a:t>
            </a:r>
          </a:p>
        </p:txBody>
      </p:sp>
      <p:sp>
        <p:nvSpPr>
          <p:cNvPr id="5" name="TextBox 4"/>
          <p:cNvSpPr txBox="1"/>
          <p:nvPr/>
        </p:nvSpPr>
        <p:spPr>
          <a:xfrm>
            <a:off x="1600200" y="3505200"/>
            <a:ext cx="3276600" cy="523220"/>
          </a:xfrm>
          <a:prstGeom prst="rect">
            <a:avLst/>
          </a:prstGeom>
          <a:noFill/>
        </p:spPr>
        <p:txBody>
          <a:bodyPr wrap="square" rtlCol="0">
            <a:spAutoFit/>
          </a:bodyPr>
          <a:lstStyle/>
          <a:p>
            <a:r>
              <a:rPr lang="en-US" sz="2800" dirty="0" smtClean="0">
                <a:latin typeface="Algerian" pitchFamily="82" charset="0"/>
              </a:rPr>
              <a:t>C++ keyworsds</a:t>
            </a:r>
            <a:endParaRPr lang="en-US" sz="2800" dirty="0">
              <a:latin typeface="Algerian" pitchFamily="82" charset="0"/>
            </a:endParaRPr>
          </a:p>
        </p:txBody>
      </p:sp>
      <p:sp>
        <p:nvSpPr>
          <p:cNvPr id="7" name="TextBox 6"/>
          <p:cNvSpPr txBox="1"/>
          <p:nvPr/>
        </p:nvSpPr>
        <p:spPr>
          <a:xfrm>
            <a:off x="1066800" y="4191000"/>
            <a:ext cx="7315200" cy="2308324"/>
          </a:xfrm>
          <a:prstGeom prst="rect">
            <a:avLst/>
          </a:prstGeom>
          <a:noFill/>
        </p:spPr>
        <p:txBody>
          <a:bodyPr wrap="square" rtlCol="0">
            <a:spAutoFit/>
          </a:bodyPr>
          <a:lstStyle/>
          <a:p>
            <a:r>
              <a:rPr lang="en-US" dirty="0" smtClean="0"/>
              <a:t>Auto</a:t>
            </a:r>
          </a:p>
          <a:p>
            <a:r>
              <a:rPr lang="en-US" dirty="0" smtClean="0"/>
              <a:t>Virtual</a:t>
            </a:r>
          </a:p>
          <a:p>
            <a:r>
              <a:rPr lang="en-US" dirty="0" smtClean="0"/>
              <a:t>While</a:t>
            </a:r>
          </a:p>
          <a:p>
            <a:r>
              <a:rPr lang="en-US" dirty="0" smtClean="0"/>
              <a:t>Do</a:t>
            </a:r>
          </a:p>
          <a:p>
            <a:r>
              <a:rPr lang="en-US" dirty="0" smtClean="0"/>
              <a:t>Const</a:t>
            </a:r>
          </a:p>
          <a:p>
            <a:r>
              <a:rPr lang="en-US" dirty="0" smtClean="0"/>
              <a:t>Case</a:t>
            </a:r>
          </a:p>
          <a:p>
            <a:r>
              <a:rPr lang="en-US" dirty="0" smtClean="0"/>
              <a:t>Catch</a:t>
            </a:r>
          </a:p>
          <a:p>
            <a:r>
              <a:rPr lang="en-US" dirty="0" smtClean="0"/>
              <a:t>int</a:t>
            </a:r>
          </a:p>
        </p:txBody>
      </p:sp>
      <p:sp>
        <p:nvSpPr>
          <p:cNvPr id="9" name="TextBox 8"/>
          <p:cNvSpPr txBox="1"/>
          <p:nvPr/>
        </p:nvSpPr>
        <p:spPr>
          <a:xfrm>
            <a:off x="2362200" y="4191000"/>
            <a:ext cx="6096000" cy="2308324"/>
          </a:xfrm>
          <a:prstGeom prst="rect">
            <a:avLst/>
          </a:prstGeom>
          <a:noFill/>
        </p:spPr>
        <p:txBody>
          <a:bodyPr wrap="square" rtlCol="0">
            <a:spAutoFit/>
          </a:bodyPr>
          <a:lstStyle/>
          <a:p>
            <a:r>
              <a:rPr lang="en-US" dirty="0" smtClean="0"/>
              <a:t>Go to</a:t>
            </a:r>
          </a:p>
          <a:p>
            <a:r>
              <a:rPr lang="en-US" dirty="0" smtClean="0"/>
              <a:t>Void</a:t>
            </a:r>
          </a:p>
          <a:p>
            <a:r>
              <a:rPr lang="en-US" dirty="0" smtClean="0"/>
              <a:t>This</a:t>
            </a:r>
          </a:p>
          <a:p>
            <a:r>
              <a:rPr lang="en-US" dirty="0" smtClean="0"/>
              <a:t>Long</a:t>
            </a:r>
          </a:p>
          <a:p>
            <a:r>
              <a:rPr lang="en-US" dirty="0" smtClean="0"/>
              <a:t>Delete</a:t>
            </a:r>
          </a:p>
          <a:p>
            <a:r>
              <a:rPr lang="en-US" dirty="0" smtClean="0"/>
              <a:t>Break</a:t>
            </a:r>
          </a:p>
          <a:p>
            <a:r>
              <a:rPr lang="en-US" dirty="0" smtClean="0"/>
              <a:t>Enum</a:t>
            </a:r>
          </a:p>
          <a:p>
            <a:r>
              <a:rPr lang="en-US" dirty="0" smtClean="0"/>
              <a:t>throw</a:t>
            </a:r>
            <a:endParaRPr lang="en-US" dirty="0"/>
          </a:p>
        </p:txBody>
      </p:sp>
      <p:sp>
        <p:nvSpPr>
          <p:cNvPr id="10" name="TextBox 9"/>
          <p:cNvSpPr txBox="1"/>
          <p:nvPr/>
        </p:nvSpPr>
        <p:spPr>
          <a:xfrm>
            <a:off x="3810000" y="4191000"/>
            <a:ext cx="4800600" cy="2308324"/>
          </a:xfrm>
          <a:prstGeom prst="rect">
            <a:avLst/>
          </a:prstGeom>
          <a:noFill/>
        </p:spPr>
        <p:txBody>
          <a:bodyPr wrap="square" rtlCol="0">
            <a:spAutoFit/>
          </a:bodyPr>
          <a:lstStyle/>
          <a:p>
            <a:r>
              <a:rPr lang="en-US" dirty="0" smtClean="0"/>
              <a:t>Public</a:t>
            </a:r>
          </a:p>
          <a:p>
            <a:r>
              <a:rPr lang="en-US" dirty="0" smtClean="0"/>
              <a:t>Try</a:t>
            </a:r>
          </a:p>
          <a:p>
            <a:r>
              <a:rPr lang="en-US" dirty="0" smtClean="0"/>
              <a:t>Return</a:t>
            </a:r>
          </a:p>
          <a:p>
            <a:r>
              <a:rPr lang="en-US" dirty="0" smtClean="0"/>
              <a:t>Char</a:t>
            </a:r>
          </a:p>
          <a:p>
            <a:r>
              <a:rPr lang="en-US" dirty="0" smtClean="0"/>
              <a:t>Register</a:t>
            </a:r>
          </a:p>
          <a:p>
            <a:r>
              <a:rPr lang="en-US" dirty="0" smtClean="0"/>
              <a:t>If</a:t>
            </a:r>
          </a:p>
          <a:p>
            <a:r>
              <a:rPr lang="en-US" dirty="0" smtClean="0"/>
              <a:t>Templete</a:t>
            </a:r>
          </a:p>
          <a:p>
            <a:r>
              <a:rPr lang="en-US" dirty="0" smtClean="0"/>
              <a:t>volatile</a:t>
            </a:r>
          </a:p>
        </p:txBody>
      </p:sp>
      <p:sp>
        <p:nvSpPr>
          <p:cNvPr id="11" name="TextBox 10"/>
          <p:cNvSpPr txBox="1"/>
          <p:nvPr/>
        </p:nvSpPr>
        <p:spPr>
          <a:xfrm>
            <a:off x="5486400" y="4191000"/>
            <a:ext cx="3048000" cy="2308324"/>
          </a:xfrm>
          <a:prstGeom prst="rect">
            <a:avLst/>
          </a:prstGeom>
          <a:noFill/>
        </p:spPr>
        <p:txBody>
          <a:bodyPr wrap="square" rtlCol="0">
            <a:spAutoFit/>
          </a:bodyPr>
          <a:lstStyle/>
          <a:p>
            <a:r>
              <a:rPr lang="en-US" dirty="0" smtClean="0"/>
              <a:t>For</a:t>
            </a:r>
          </a:p>
          <a:p>
            <a:r>
              <a:rPr lang="en-US" dirty="0" smtClean="0"/>
              <a:t>Double</a:t>
            </a:r>
          </a:p>
          <a:p>
            <a:r>
              <a:rPr lang="en-US" dirty="0" smtClean="0"/>
              <a:t>New</a:t>
            </a:r>
          </a:p>
          <a:p>
            <a:r>
              <a:rPr lang="en-US" dirty="0" smtClean="0"/>
              <a:t>Switch</a:t>
            </a:r>
          </a:p>
          <a:p>
            <a:r>
              <a:rPr lang="en-US" dirty="0" smtClean="0"/>
              <a:t>Extern</a:t>
            </a:r>
          </a:p>
          <a:p>
            <a:r>
              <a:rPr lang="en-US" dirty="0" smtClean="0"/>
              <a:t>Class</a:t>
            </a:r>
          </a:p>
          <a:p>
            <a:r>
              <a:rPr lang="en-US" dirty="0" smtClean="0"/>
              <a:t>Size of</a:t>
            </a:r>
          </a:p>
          <a:p>
            <a:r>
              <a:rPr lang="en-US" dirty="0" smtClean="0"/>
              <a:t>struct</a:t>
            </a:r>
          </a:p>
        </p:txBody>
      </p:sp>
    </p:spTree>
  </p:cSld>
  <p:clrMapOvr>
    <a:masterClrMapping/>
  </p:clrMapOvr>
  <p:transition>
    <p:dissolv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257</TotalTime>
  <Words>871</Words>
  <Application>Microsoft Office PowerPoint</Application>
  <PresentationFormat>On-screen Show (4:3)</PresentationFormat>
  <Paragraphs>131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Paper</vt:lpstr>
      <vt:lpstr>Slide 1</vt:lpstr>
      <vt:lpstr>Slide 2</vt:lpstr>
      <vt:lpstr>Slide 3</vt:lpstr>
      <vt:lpstr>Syntax of C++</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Gehu</dc:creator>
  <cp:lastModifiedBy>Gehu</cp:lastModifiedBy>
  <cp:revision>31</cp:revision>
  <dcterms:created xsi:type="dcterms:W3CDTF">2023-11-02T09:43:13Z</dcterms:created>
  <dcterms:modified xsi:type="dcterms:W3CDTF">2023-11-03T09:09:46Z</dcterms:modified>
</cp:coreProperties>
</file>