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93" r:id="rId2"/>
    <p:sldId id="294" r:id="rId3"/>
    <p:sldId id="295" r:id="rId4"/>
    <p:sldId id="296" r:id="rId5"/>
    <p:sldId id="297" r:id="rId6"/>
    <p:sldId id="301" r:id="rId7"/>
    <p:sldId id="302" r:id="rId8"/>
    <p:sldId id="303" r:id="rId9"/>
    <p:sldId id="304" r:id="rId10"/>
    <p:sldId id="305" r:id="rId11"/>
    <p:sldId id="298" r:id="rId12"/>
    <p:sldId id="300" r:id="rId13"/>
    <p:sldId id="273" r:id="rId14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7CA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660"/>
  </p:normalViewPr>
  <p:slideViewPr>
    <p:cSldViewPr>
      <p:cViewPr varScale="1">
        <p:scale>
          <a:sx n="118" d="100"/>
          <a:sy n="118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0A38-F882-4CA2-99DE-5D3AF17D41E6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7F10-5BD9-4C7B-A887-E3C8EDEE56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4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A7F10-5BD9-4C7B-A887-E3C8EDEE560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87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0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26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95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92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9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6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7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5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30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9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10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Nedir ?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28760" y="83051"/>
            <a:ext cx="1872208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b="1" dirty="0" smtClean="0">
                <a:solidFill>
                  <a:schemeClr val="accent2"/>
                </a:solidFill>
              </a:rPr>
              <a:t>Öğrenci Tablosu</a:t>
            </a:r>
          </a:p>
          <a:p>
            <a:endParaRPr lang="tr-TR" sz="1400" b="1" dirty="0" smtClean="0">
              <a:solidFill>
                <a:schemeClr val="accent2"/>
              </a:solidFill>
            </a:endParaRPr>
          </a:p>
          <a:p>
            <a:r>
              <a:rPr lang="tr-TR" sz="1400" dirty="0" smtClean="0"/>
              <a:t>OgrenciID</a:t>
            </a:r>
          </a:p>
          <a:p>
            <a:r>
              <a:rPr lang="tr-TR" sz="1400" dirty="0" smtClean="0"/>
              <a:t>OgrenciNo</a:t>
            </a:r>
          </a:p>
          <a:p>
            <a:r>
              <a:rPr lang="tr-TR" sz="1400" dirty="0" smtClean="0"/>
              <a:t>TcKimlik</a:t>
            </a:r>
          </a:p>
          <a:p>
            <a:r>
              <a:rPr lang="tr-TR" sz="1400" dirty="0" smtClean="0"/>
              <a:t>Ad</a:t>
            </a:r>
          </a:p>
          <a:p>
            <a:r>
              <a:rPr lang="tr-TR" sz="1400" dirty="0" smtClean="0"/>
              <a:t>Soyad</a:t>
            </a:r>
          </a:p>
          <a:p>
            <a:r>
              <a:rPr lang="tr-TR" sz="1400" dirty="0" smtClean="0"/>
              <a:t>Cinsiyet</a:t>
            </a:r>
          </a:p>
          <a:p>
            <a:r>
              <a:rPr lang="tr-TR" sz="1400" dirty="0" smtClean="0"/>
              <a:t>DoğumTarihi</a:t>
            </a:r>
          </a:p>
          <a:p>
            <a:r>
              <a:rPr lang="tr-TR" sz="1400" dirty="0" smtClean="0">
                <a:solidFill>
                  <a:srgbClr val="FF0000"/>
                </a:solidFill>
              </a:rPr>
              <a:t>SubeId                        Ꝏ         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sp>
        <p:nvSpPr>
          <p:cNvPr id="5" name="Dikdörtgen 4"/>
          <p:cNvSpPr/>
          <p:nvPr/>
        </p:nvSpPr>
        <p:spPr>
          <a:xfrm>
            <a:off x="4069440" y="82491"/>
            <a:ext cx="1693646" cy="2057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b="1" dirty="0" smtClean="0">
                <a:solidFill>
                  <a:schemeClr val="accent2"/>
                </a:solidFill>
              </a:rPr>
              <a:t>Öğretmen Tablosu</a:t>
            </a:r>
          </a:p>
          <a:p>
            <a:endParaRPr lang="tr-TR" sz="1400" dirty="0" smtClean="0">
              <a:solidFill>
                <a:schemeClr val="accent2"/>
              </a:solidFill>
            </a:endParaRPr>
          </a:p>
          <a:p>
            <a:r>
              <a:rPr lang="tr-TR" sz="1400" dirty="0" smtClean="0"/>
              <a:t>OgretmenID</a:t>
            </a:r>
          </a:p>
          <a:p>
            <a:r>
              <a:rPr lang="tr-TR" sz="1400" dirty="0" smtClean="0"/>
              <a:t>TcKimlik</a:t>
            </a:r>
          </a:p>
          <a:p>
            <a:r>
              <a:rPr lang="tr-TR" sz="1400" dirty="0" smtClean="0"/>
              <a:t>Ad</a:t>
            </a:r>
          </a:p>
          <a:p>
            <a:r>
              <a:rPr lang="tr-TR" sz="1400" dirty="0" smtClean="0"/>
              <a:t>Soyad</a:t>
            </a:r>
          </a:p>
          <a:p>
            <a:r>
              <a:rPr lang="tr-TR" sz="1400" dirty="0" smtClean="0"/>
              <a:t>Cinsiyet</a:t>
            </a:r>
          </a:p>
          <a:p>
            <a:r>
              <a:rPr lang="tr-TR" sz="1400" dirty="0" smtClean="0"/>
              <a:t>DoğumTarihi</a:t>
            </a:r>
          </a:p>
          <a:p>
            <a:r>
              <a:rPr lang="tr-TR" sz="1400" dirty="0" smtClean="0">
                <a:solidFill>
                  <a:srgbClr val="FF0000"/>
                </a:solidFill>
              </a:rPr>
              <a:t>BransId                  Ꝏ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sp>
        <p:nvSpPr>
          <p:cNvPr id="7" name="Dikdörtgen 6"/>
          <p:cNvSpPr/>
          <p:nvPr/>
        </p:nvSpPr>
        <p:spPr>
          <a:xfrm>
            <a:off x="6732240" y="915566"/>
            <a:ext cx="1449404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b="1" dirty="0" smtClean="0">
                <a:solidFill>
                  <a:schemeClr val="accent2"/>
                </a:solidFill>
              </a:rPr>
              <a:t>Branş Tablosu</a:t>
            </a:r>
          </a:p>
          <a:p>
            <a:endParaRPr lang="tr-TR" sz="1400" b="1" dirty="0" smtClean="0">
              <a:solidFill>
                <a:schemeClr val="accent2"/>
              </a:solidFill>
            </a:endParaRPr>
          </a:p>
          <a:p>
            <a:r>
              <a:rPr lang="tr-TR" sz="1400" dirty="0" smtClean="0"/>
              <a:t>BransId</a:t>
            </a:r>
          </a:p>
          <a:p>
            <a:r>
              <a:rPr lang="tr-TR" sz="1400" dirty="0" smtClean="0"/>
              <a:t>BransAdı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4069440" y="4127606"/>
            <a:ext cx="1368152" cy="962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b="1" dirty="0" smtClean="0">
                <a:solidFill>
                  <a:schemeClr val="accent2"/>
                </a:solidFill>
              </a:rPr>
              <a:t>Şube Tablosu</a:t>
            </a:r>
          </a:p>
          <a:p>
            <a:endParaRPr lang="tr-TR" sz="1400" b="1" dirty="0" smtClean="0">
              <a:solidFill>
                <a:schemeClr val="accent2"/>
              </a:solidFill>
            </a:endParaRPr>
          </a:p>
          <a:p>
            <a:r>
              <a:rPr lang="tr-TR" sz="1400" dirty="0" smtClean="0"/>
              <a:t>SubeId</a:t>
            </a:r>
          </a:p>
          <a:p>
            <a:r>
              <a:rPr lang="tr-TR" sz="1400" dirty="0" smtClean="0"/>
              <a:t>SubeAdı</a:t>
            </a:r>
            <a:endParaRPr lang="tr-TR" sz="1400" dirty="0"/>
          </a:p>
        </p:txBody>
      </p:sp>
      <p:sp>
        <p:nvSpPr>
          <p:cNvPr id="37" name="Dikdörtgen 36"/>
          <p:cNvSpPr/>
          <p:nvPr/>
        </p:nvSpPr>
        <p:spPr>
          <a:xfrm>
            <a:off x="4069440" y="2715766"/>
            <a:ext cx="1944216" cy="962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b="1" dirty="0" smtClean="0">
                <a:solidFill>
                  <a:schemeClr val="accent2"/>
                </a:solidFill>
              </a:rPr>
              <a:t>Öğretmen Şube Tablosu</a:t>
            </a:r>
          </a:p>
          <a:p>
            <a:endParaRPr lang="tr-TR" sz="1400" b="1" dirty="0" smtClean="0">
              <a:solidFill>
                <a:schemeClr val="accent2"/>
              </a:solidFill>
            </a:endParaRPr>
          </a:p>
          <a:p>
            <a:r>
              <a:rPr lang="tr-TR" sz="1400" dirty="0" smtClean="0"/>
              <a:t>SubeId</a:t>
            </a:r>
          </a:p>
          <a:p>
            <a:r>
              <a:rPr lang="tr-TR" sz="1400" dirty="0" smtClean="0"/>
              <a:t>OgretmenId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085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195736" y="483518"/>
            <a:ext cx="259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Veritabanı Türleri </a:t>
            </a:r>
            <a:r>
              <a:rPr lang="tr-TR" sz="2000" dirty="0" smtClean="0">
                <a:solidFill>
                  <a:schemeClr val="bg1"/>
                </a:solidFill>
              </a:rPr>
              <a:t>...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267744" y="1441865"/>
            <a:ext cx="15161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.txt dosyası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MsSql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MySql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Json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427984" y="1441865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Sadık Turan Bilişim Öğretmeni Kocaeli 34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458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Bileşenleri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391276" y="2110666"/>
            <a:ext cx="32742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sadikturan.com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sadiktura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2" y="3651870"/>
            <a:ext cx="1336104" cy="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dikturan\Desktop\apple-touch-icon-192x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271576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adikturan\Desktop\Internet_Explorer_10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4" y="2110666"/>
            <a:ext cx="733144" cy="5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/>
          <p:cNvSpPr txBox="1"/>
          <p:nvPr/>
        </p:nvSpPr>
        <p:spPr>
          <a:xfrm>
            <a:off x="2432786" y="2902754"/>
            <a:ext cx="36845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twitter.com/sadikturan41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471668" y="3754994"/>
            <a:ext cx="4980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youtube.com/sadikturan41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919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adikturan\Desktop\Bootstrap_3_registration_for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9502"/>
            <a:ext cx="3942231" cy="44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41630"/>
              </p:ext>
            </p:extLst>
          </p:nvPr>
        </p:nvGraphicFramePr>
        <p:xfrm>
          <a:off x="683568" y="555526"/>
          <a:ext cx="76328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43744"/>
                <a:gridCol w="2136576"/>
                <a:gridCol w="1512168"/>
                <a:gridCol w="1080120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Soyad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Email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Telefon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Cinsiyet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Şehir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Ahmet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Yılmaz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ahmetyilmaz@gmail.com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02326333333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Erkek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İstanbul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Hasan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Yücel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hasanyucel@gmail.com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02326333333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Erkek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Kocaeli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Ali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Yılmaz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aliyilmaz@hotmail.com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02326333333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Erkek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Adana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Ayşe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Tuna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aysetuna@gmail.com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02326333333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Kadın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Ankara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Beril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Yüce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berilyuce@gmail.com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02326333333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Kadın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Ankara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neke 2"/>
          <p:cNvSpPr/>
          <p:nvPr/>
        </p:nvSpPr>
        <p:spPr>
          <a:xfrm>
            <a:off x="395536" y="1981025"/>
            <a:ext cx="1080120" cy="14401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Db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2928501" y="2161045"/>
            <a:ext cx="208823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Program Kodu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6300192" y="2161045"/>
            <a:ext cx="208823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Html Sayfası</a:t>
            </a:r>
            <a:endParaRPr lang="tr-TR" dirty="0"/>
          </a:p>
        </p:txBody>
      </p:sp>
      <p:sp>
        <p:nvSpPr>
          <p:cNvPr id="6" name="Sağ Ok 5"/>
          <p:cNvSpPr/>
          <p:nvPr/>
        </p:nvSpPr>
        <p:spPr>
          <a:xfrm>
            <a:off x="1979712" y="2521085"/>
            <a:ext cx="576064" cy="3600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5436096" y="2521085"/>
            <a:ext cx="576064" cy="3600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3239245" y="3570570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View + Razor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2928501" y="123478"/>
            <a:ext cx="2954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&lt;ul&gt;</a:t>
            </a:r>
          </a:p>
          <a:p>
            <a:r>
              <a:rPr lang="tr-TR" sz="1400" dirty="0" smtClean="0"/>
              <a:t>       @foreach(var urun in UrunListesi)	</a:t>
            </a:r>
          </a:p>
          <a:p>
            <a:r>
              <a:rPr lang="tr-TR" sz="1400" dirty="0"/>
              <a:t> </a:t>
            </a:r>
            <a:r>
              <a:rPr lang="tr-TR" sz="1400" dirty="0" smtClean="0"/>
              <a:t>       {</a:t>
            </a:r>
          </a:p>
          <a:p>
            <a:r>
              <a:rPr lang="tr-TR" sz="1400" dirty="0"/>
              <a:t> </a:t>
            </a:r>
            <a:r>
              <a:rPr lang="tr-TR" sz="1400" dirty="0" smtClean="0"/>
              <a:t>            &lt;li&gt; @urun.UrunAdi &lt;/li&gt;</a:t>
            </a:r>
            <a:endParaRPr lang="tr-TR" sz="1400" dirty="0"/>
          </a:p>
          <a:p>
            <a:r>
              <a:rPr lang="tr-TR" sz="1400" dirty="0" smtClean="0"/>
              <a:t>        }</a:t>
            </a:r>
            <a:endParaRPr lang="tr-TR" sz="1400" dirty="0"/>
          </a:p>
          <a:p>
            <a:r>
              <a:rPr lang="tr-TR" sz="1400" dirty="0" smtClean="0"/>
              <a:t>&lt;/ul&gt;</a:t>
            </a:r>
            <a:endParaRPr lang="tr-TR" sz="1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228184" y="178643"/>
            <a:ext cx="17242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&lt;ul&gt;</a:t>
            </a:r>
          </a:p>
          <a:p>
            <a:r>
              <a:rPr lang="tr-TR" sz="1400" dirty="0" smtClean="0"/>
              <a:t>       &lt;li&gt; Telefon &lt;/li&gt;</a:t>
            </a:r>
          </a:p>
          <a:p>
            <a:r>
              <a:rPr lang="tr-TR" sz="1400" dirty="0"/>
              <a:t> </a:t>
            </a:r>
            <a:r>
              <a:rPr lang="tr-TR" sz="1400" dirty="0" smtClean="0"/>
              <a:t>      &lt;li&gt; Tablet   &lt;/</a:t>
            </a:r>
            <a:r>
              <a:rPr lang="tr-TR" sz="1400" dirty="0"/>
              <a:t>li</a:t>
            </a:r>
            <a:r>
              <a:rPr lang="tr-TR" sz="1400" dirty="0" smtClean="0"/>
              <a:t>&gt;</a:t>
            </a:r>
          </a:p>
          <a:p>
            <a:r>
              <a:rPr lang="tr-TR" sz="1400" dirty="0"/>
              <a:t> </a:t>
            </a:r>
            <a:r>
              <a:rPr lang="tr-TR" sz="1400" dirty="0" smtClean="0"/>
              <a:t>      &lt;li&gt; Laptop  &lt;/</a:t>
            </a:r>
            <a:r>
              <a:rPr lang="tr-TR" sz="1400" dirty="0"/>
              <a:t>li</a:t>
            </a:r>
            <a:r>
              <a:rPr lang="tr-TR" sz="1400" dirty="0" smtClean="0"/>
              <a:t>&gt; </a:t>
            </a:r>
            <a:endParaRPr lang="tr-TR" sz="1400" dirty="0"/>
          </a:p>
          <a:p>
            <a:r>
              <a:rPr lang="tr-TR" sz="1400" dirty="0" smtClean="0"/>
              <a:t>&lt;/ul&gt;</a:t>
            </a:r>
            <a:endParaRPr lang="tr-TR" sz="1400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46462"/>
              </p:ext>
            </p:extLst>
          </p:nvPr>
        </p:nvGraphicFramePr>
        <p:xfrm>
          <a:off x="107504" y="165518"/>
          <a:ext cx="1980220" cy="11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10"/>
                <a:gridCol w="990110"/>
              </a:tblGrid>
              <a:tr h="27490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UrunAdi</a:t>
                      </a:r>
                      <a:endParaRPr lang="tr-TR" sz="1200" dirty="0"/>
                    </a:p>
                  </a:txBody>
                  <a:tcPr/>
                </a:tc>
              </a:tr>
              <a:tr h="30696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Telefon</a:t>
                      </a:r>
                      <a:endParaRPr lang="tr-TR" sz="1200" dirty="0"/>
                    </a:p>
                  </a:txBody>
                  <a:tcPr/>
                </a:tc>
              </a:tr>
              <a:tr h="30696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Tablet</a:t>
                      </a:r>
                      <a:endParaRPr lang="tr-TR" sz="1200" dirty="0"/>
                    </a:p>
                  </a:txBody>
                  <a:tcPr/>
                </a:tc>
              </a:tr>
              <a:tr h="30696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Laptop</a:t>
                      </a:r>
                      <a:endParaRPr lang="tr-T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5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031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Türleri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25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Tabloları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17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İlişkileri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294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Veritabanı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Tasarım Örneği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339751" y="915566"/>
            <a:ext cx="334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Öğrenci Veritabanı</a:t>
            </a:r>
            <a:endParaRPr lang="tr-TR" sz="3200" b="1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406420" y="2067694"/>
            <a:ext cx="219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Öğrenci Tablosu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Öğretmen Tablosu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Branş Tablosu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Şube Tablosu</a:t>
            </a:r>
          </a:p>
        </p:txBody>
      </p:sp>
    </p:spTree>
    <p:extLst>
      <p:ext uri="{BB962C8B-B14F-4D97-AF65-F5344CB8AC3E}">
        <p14:creationId xmlns:p14="http://schemas.microsoft.com/office/powerpoint/2010/main" val="40076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27530</TotalTime>
  <Words>246</Words>
  <Application>Microsoft Office PowerPoint</Application>
  <PresentationFormat>Ekran Gösterisi (16:9)</PresentationFormat>
  <Paragraphs>152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sadikturan</dc:creator>
  <cp:lastModifiedBy>sadikturan</cp:lastModifiedBy>
  <cp:revision>95</cp:revision>
  <dcterms:created xsi:type="dcterms:W3CDTF">2017-06-18T12:02:11Z</dcterms:created>
  <dcterms:modified xsi:type="dcterms:W3CDTF">2017-08-13T17:22:13Z</dcterms:modified>
</cp:coreProperties>
</file>