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64"/>
    <p:restoredTop sz="94731"/>
  </p:normalViewPr>
  <p:slideViewPr>
    <p:cSldViewPr snapToGrid="0" snapToObjects="1">
      <p:cViewPr>
        <p:scale>
          <a:sx n="150" d="100"/>
          <a:sy n="150" d="100"/>
        </p:scale>
        <p:origin x="39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32F9B-D4E6-5B00-D700-9777E915A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A3758E-BCFE-A467-53EE-751804AD6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B16FD-DC1D-2973-DFBB-7F45F3F79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B42F6-4779-FE49-9F6D-D4D4F270D0FC}" type="datetimeFigureOut">
              <a:rPr lang="en-US" smtClean="0"/>
              <a:t>4/23/22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43406-3ED6-7E6B-AF4D-D897FF179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EEEF4-9F1B-6334-6CC5-DF91DCFEC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9DC7-C0C1-4649-802E-00F366E55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10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7154-4218-287F-CD00-84A0974C6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9D5D13-9C41-911A-322D-735320048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E54D6-022A-AE7D-45FE-17050C697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B42F6-4779-FE49-9F6D-D4D4F270D0FC}" type="datetimeFigureOut">
              <a:rPr lang="en-US" smtClean="0"/>
              <a:t>4/23/22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E04CB-EC6B-084C-0B6F-4A7CD814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D3024-AFBF-1EB6-6386-835DBE270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9DC7-C0C1-4649-802E-00F366E55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0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BE18F2-2C3C-D500-A092-51C67E76B7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1FAB7-E466-2BD2-212D-2ECD7EEDC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53EFE-7198-9BE7-1354-773EA7555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B42F6-4779-FE49-9F6D-D4D4F270D0FC}" type="datetimeFigureOut">
              <a:rPr lang="en-US" smtClean="0"/>
              <a:t>4/23/22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D4645-D6A8-80AE-49AE-AEB2A9FB5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897BA-9EC5-B3EC-EC7F-F26EC1EA4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9DC7-C0C1-4649-802E-00F366E55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CEA88-34E2-223F-E0A3-C107237C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08075-2291-C6C7-B93F-4B2F5E09B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E5F30-EADF-6548-E169-38255F80A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B42F6-4779-FE49-9F6D-D4D4F270D0FC}" type="datetimeFigureOut">
              <a:rPr lang="en-US" smtClean="0"/>
              <a:t>4/23/22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D447F-4D59-DB08-CBF6-D1CF5366A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4F6C6-871E-7E78-F4AE-D8A9A9094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9DC7-C0C1-4649-802E-00F366E55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07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6D141-CA09-2FA5-9448-C199EFEC0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F0002-F04C-EC7A-5999-EC8B8B2DF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1AB04-6E51-8D5B-2927-074F18545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B42F6-4779-FE49-9F6D-D4D4F270D0FC}" type="datetimeFigureOut">
              <a:rPr lang="en-US" smtClean="0"/>
              <a:t>4/23/22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921CF-F7EE-AD36-5414-10DE6B44E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8FF18-B2EC-B382-2B3A-3385476ED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9DC7-C0C1-4649-802E-00F366E55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16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EFFBE-13DB-2BC4-6B00-982C8803E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3EFF6-B83A-3599-05AD-1498867DE1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C223F-0EBA-866F-BB23-9A9717F31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07BA5-6E99-2210-CB34-4118DCC7D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B42F6-4779-FE49-9F6D-D4D4F270D0FC}" type="datetimeFigureOut">
              <a:rPr lang="en-US" smtClean="0"/>
              <a:t>4/23/22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5C1D2-8879-344F-45E1-43586E708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8A146-B508-C5AD-6C47-FD8FB28BC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9DC7-C0C1-4649-802E-00F366E55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79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A532E-D050-C684-56B3-71C4307C7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12707-DEC2-733C-F4B5-FE265A90F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E40B4-4971-2938-D03F-E04EC3340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77084A-6134-3EAB-D799-9DB90CF3C5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FDBD3B-B9C2-87B2-689F-5877F5F164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C0F29A-E5D6-244B-1466-44DB3E9D4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B42F6-4779-FE49-9F6D-D4D4F270D0FC}" type="datetimeFigureOut">
              <a:rPr lang="en-US" smtClean="0"/>
              <a:t>4/23/22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4E2180-6287-EC7E-C4D4-DC7080509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0873B3-948E-949C-AA87-58B7A8B44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9DC7-C0C1-4649-802E-00F366E55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47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292DF-DC20-D529-821E-0E96DD2A4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A012EC-372E-8494-D57B-46FE52C73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B42F6-4779-FE49-9F6D-D4D4F270D0FC}" type="datetimeFigureOut">
              <a:rPr lang="en-US" smtClean="0"/>
              <a:t>4/23/22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647AC8-03B2-355A-CBB2-0B8AFC768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10A26A-5C25-5DD7-4A88-B669CD87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9DC7-C0C1-4649-802E-00F366E55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26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EB08F6-B7F3-7EF4-3595-9FCCEDE0E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B42F6-4779-FE49-9F6D-D4D4F270D0FC}" type="datetimeFigureOut">
              <a:rPr lang="en-US" smtClean="0"/>
              <a:t>4/23/22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4CD0F0-6A66-8F6F-9BF9-F850B2FFD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50EB0-D9FE-72F0-4046-679A3C373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9DC7-C0C1-4649-802E-00F366E55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95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F1B4D-EBB0-80F5-737C-EADC7A668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350A4-8516-CBFB-2D73-4C9A719BC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187C7-07BD-5340-563E-05AF9A377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F5196-612A-A00B-A25A-4041B797C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B42F6-4779-FE49-9F6D-D4D4F270D0FC}" type="datetimeFigureOut">
              <a:rPr lang="en-US" smtClean="0"/>
              <a:t>4/23/22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6BF61-327A-58C9-3C41-4FFDCB479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6DF1E-825A-BD9D-64E0-1511599E2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9DC7-C0C1-4649-802E-00F366E55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73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479D2-25D9-8EFB-96C9-370122B33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614B28-22E9-71C8-DEEF-E291A932CE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72F7F-88FD-008F-3DB1-F9EB33E53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B8C10-171C-8FE3-C925-47C73EAC8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B42F6-4779-FE49-9F6D-D4D4F270D0FC}" type="datetimeFigureOut">
              <a:rPr lang="en-US" smtClean="0"/>
              <a:t>4/23/22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446A0-5580-61E7-2A5E-C5A068272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518C4-539F-BC1A-9D4B-91CA4B6F9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9DC7-C0C1-4649-802E-00F366E55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4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6144B2-A6B1-CF44-BF3D-F1F2907E2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1BB5F-5883-7057-6E6D-3D297047E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E2C3B-357B-8C2B-9F8E-C6812A6C8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B42F6-4779-FE49-9F6D-D4D4F270D0FC}" type="datetimeFigureOut">
              <a:rPr lang="en-US" smtClean="0"/>
              <a:t>4/23/22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94734-B22A-B0C9-B8E2-4A650FFFB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14345-297D-09CA-DABA-47602F57B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29DC7-C0C1-4649-802E-00F366E55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74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4C95E-8DEB-6FBB-BE39-34EF87531C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(/)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28F93-1C04-DF9C-5E62-D61F523C17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Hello. Not sure why you would visit my portfolio as I am not an interesting person😔 at all. You might want to leave🚪 before start reading about me and yawn 🥱.</a:t>
            </a:r>
          </a:p>
          <a:p>
            <a:endParaRPr lang="en-CA" dirty="0"/>
          </a:p>
          <a:p>
            <a:r>
              <a:rPr lang="en-CA" dirty="0"/>
              <a:t>Continue?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293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E5769-EF9F-4291-E198-D6DAB5160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(/home)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B46A9-AE30-BEF1-FE7E-A23BCF796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Links to</a:t>
            </a:r>
          </a:p>
          <a:p>
            <a:pPr lvl="1"/>
            <a:r>
              <a:rPr lang="en-US" dirty="0"/>
              <a:t>My Life (/home/life)</a:t>
            </a:r>
          </a:p>
          <a:p>
            <a:pPr lvl="1"/>
            <a:r>
              <a:rPr lang="en-US" dirty="0"/>
              <a:t>Projects (/home/projects)</a:t>
            </a:r>
          </a:p>
          <a:p>
            <a:pPr lvl="1"/>
            <a:r>
              <a:rPr lang="en-US" dirty="0"/>
              <a:t>My Room (/home/room)</a:t>
            </a:r>
          </a:p>
          <a:p>
            <a:pPr lvl="1"/>
            <a:r>
              <a:rPr lang="en-US" dirty="0"/>
              <a:t>Contact Me (/home/contact)</a:t>
            </a:r>
          </a:p>
        </p:txBody>
      </p:sp>
    </p:spTree>
    <p:extLst>
      <p:ext uri="{BB962C8B-B14F-4D97-AF65-F5344CB8AC3E}">
        <p14:creationId xmlns:p14="http://schemas.microsoft.com/office/powerpoint/2010/main" val="204003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E0457-A9B4-8F41-A895-9CD241C0C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Life (life)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DA1A0-0F41-0FAE-0219-304A37E19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Timeline</a:t>
            </a:r>
          </a:p>
          <a:p>
            <a:r>
              <a:rPr lang="en-US" dirty="0"/>
              <a:t>Programming Languages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66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9950F-6671-D5B8-4A58-E36350B64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 (projects)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01C9E-19B9-ED6C-8304-5A9F339EA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Projects</a:t>
            </a:r>
          </a:p>
          <a:p>
            <a:pPr lvl="1"/>
            <a:r>
              <a:rPr lang="en-US" dirty="0"/>
              <a:t>Blockchain</a:t>
            </a:r>
          </a:p>
          <a:p>
            <a:r>
              <a:rPr lang="en-US" dirty="0"/>
              <a:t>Past Projects</a:t>
            </a:r>
          </a:p>
          <a:p>
            <a:pPr lvl="1"/>
            <a:r>
              <a:rPr lang="en-US" dirty="0"/>
              <a:t>CSCI 2170/Synchrotron </a:t>
            </a:r>
          </a:p>
          <a:p>
            <a:r>
              <a:rPr lang="en-US" dirty="0"/>
              <a:t>Future Projects</a:t>
            </a:r>
          </a:p>
          <a:p>
            <a:pPr lvl="1"/>
            <a:r>
              <a:rPr lang="en-US" dirty="0"/>
              <a:t>CSCI 2691/ CSCI 3130</a:t>
            </a:r>
          </a:p>
        </p:txBody>
      </p:sp>
    </p:spTree>
    <p:extLst>
      <p:ext uri="{BB962C8B-B14F-4D97-AF65-F5344CB8AC3E}">
        <p14:creationId xmlns:p14="http://schemas.microsoft.com/office/powerpoint/2010/main" val="382339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23A28-D910-227C-AB5B-96FA0FD4A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Room (room)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59338-D752-A553-196B-517B7A01F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Music</a:t>
            </a:r>
          </a:p>
          <a:p>
            <a:r>
              <a:rPr lang="en-US" dirty="0"/>
              <a:t>Blockchain</a:t>
            </a:r>
          </a:p>
          <a:p>
            <a:r>
              <a:rPr lang="en-US" dirty="0"/>
              <a:t>Cars</a:t>
            </a:r>
          </a:p>
          <a:p>
            <a:r>
              <a:rPr lang="en-US" dirty="0"/>
              <a:t>Cubes</a:t>
            </a:r>
          </a:p>
          <a:p>
            <a:r>
              <a:rPr lang="en-US" dirty="0"/>
              <a:t>Tennis</a:t>
            </a:r>
          </a:p>
        </p:txBody>
      </p:sp>
    </p:spTree>
    <p:extLst>
      <p:ext uri="{BB962C8B-B14F-4D97-AF65-F5344CB8AC3E}">
        <p14:creationId xmlns:p14="http://schemas.microsoft.com/office/powerpoint/2010/main" val="1086017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71F5-ED42-CD0D-6EB4-ED60F13D4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Me (/contact)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BF394-CCC4-6B6C-8040-8CF9BE6AB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54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117</Words>
  <Application>Microsoft Macintosh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Welcome (/)</vt:lpstr>
      <vt:lpstr>Home (/home)</vt:lpstr>
      <vt:lpstr>My Life (life)</vt:lpstr>
      <vt:lpstr>Projects (projects)</vt:lpstr>
      <vt:lpstr>My Room (room)</vt:lpstr>
      <vt:lpstr>Contact Me (/contact)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(/)</dc:title>
  <dc:creator>Frederick Go</dc:creator>
  <cp:lastModifiedBy>Frederick Go</cp:lastModifiedBy>
  <cp:revision>1</cp:revision>
  <dcterms:created xsi:type="dcterms:W3CDTF">2022-04-23T15:33:12Z</dcterms:created>
  <dcterms:modified xsi:type="dcterms:W3CDTF">2022-04-24T03:00:29Z</dcterms:modified>
</cp:coreProperties>
</file>