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1"/>
  </p:notesMasterIdLst>
  <p:sldIdLst>
    <p:sldId id="256" r:id="rId2"/>
    <p:sldId id="257" r:id="rId3"/>
    <p:sldId id="258" r:id="rId4"/>
    <p:sldId id="344" r:id="rId5"/>
    <p:sldId id="345" r:id="rId6"/>
    <p:sldId id="263" r:id="rId7"/>
    <p:sldId id="346" r:id="rId8"/>
    <p:sldId id="271" r:id="rId9"/>
    <p:sldId id="34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B0203-492D-4DD2-8821-07B216927F4D}">
  <a:tblStyle styleId="{0F3B0203-492D-4DD2-8821-07B216927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588ae0e4b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588ae0e4b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588ae0e4b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588ae0e4b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88ae0e4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88ae0e4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588ae0e4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588ae0e4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361100"/>
            <a:ext cx="4245000" cy="21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9475" y="3483600"/>
            <a:ext cx="42450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4101575" y="2149455"/>
            <a:ext cx="29544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87850" y="2419325"/>
            <a:ext cx="29544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0"/>
              <a:buFont typeface="Fira Sans Extra Condensed Medium"/>
              <a:buNone/>
              <a:defRPr sz="14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rabi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alpha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Open Sans Light"/>
              <a:buAutoNum type="romanLcPeriod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 flipH="1">
            <a:off x="2662025" y="2536464"/>
            <a:ext cx="2823900" cy="16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726839" y="2419325"/>
            <a:ext cx="23337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Font typeface="Fira Sans Extra Condensed Medium"/>
              <a:buNone/>
              <a:defRPr sz="16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subTitle" idx="1"/>
          </p:nvPr>
        </p:nvSpPr>
        <p:spPr>
          <a:xfrm flipH="1">
            <a:off x="2144325" y="3016350"/>
            <a:ext cx="48552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144466" y="1380450"/>
            <a:ext cx="4855200" cy="16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/>
          <p:nvPr/>
        </p:nvSpPr>
        <p:spPr>
          <a:xfrm flipH="1">
            <a:off x="5204100" y="539500"/>
            <a:ext cx="39399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44"/>
          <p:cNvSpPr/>
          <p:nvPr/>
        </p:nvSpPr>
        <p:spPr>
          <a:xfrm rot="5400000" flipH="1">
            <a:off x="105125" y="4670975"/>
            <a:ext cx="6795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5344850" y="0"/>
            <a:ext cx="3798900" cy="223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5"/>
          <p:cNvSpPr/>
          <p:nvPr/>
        </p:nvSpPr>
        <p:spPr>
          <a:xfrm>
            <a:off x="-2066275" y="4599425"/>
            <a:ext cx="2779500" cy="163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Char char="●"/>
              <a:defRPr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 Light"/>
              <a:buChar char="●"/>
              <a:defRPr sz="1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●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○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Char char="■"/>
              <a:defRPr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1" r:id="rId5"/>
    <p:sldLayoutId id="2147483669" r:id="rId6"/>
    <p:sldLayoutId id="2147483690" r:id="rId7"/>
    <p:sldLayoutId id="214748369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>
            <a:spLocks noGrp="1"/>
          </p:cNvSpPr>
          <p:nvPr>
            <p:ph type="ctrTitle"/>
          </p:nvPr>
        </p:nvSpPr>
        <p:spPr>
          <a:xfrm>
            <a:off x="2449550" y="1361100"/>
            <a:ext cx="4245000" cy="212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roadway" panose="04040905080B02020502" pitchFamily="82" charset="0"/>
              </a:rPr>
              <a:t>Scholarship Hub</a:t>
            </a:r>
            <a:endParaRPr dirty="0">
              <a:latin typeface="Broadway" panose="04040905080B02020502" pitchFamily="82" charset="0"/>
            </a:endParaRPr>
          </a:p>
        </p:txBody>
      </p:sp>
      <p:sp>
        <p:nvSpPr>
          <p:cNvPr id="256" name="Google Shape;256;p49"/>
          <p:cNvSpPr txBox="1">
            <a:spLocks noGrp="1"/>
          </p:cNvSpPr>
          <p:nvPr>
            <p:ph type="subTitle" idx="1"/>
          </p:nvPr>
        </p:nvSpPr>
        <p:spPr>
          <a:xfrm>
            <a:off x="2449475" y="3483600"/>
            <a:ext cx="42450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Cabatuan, Allen Jay B.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49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49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ritannic Bold" panose="020B0903060703020204" pitchFamily="34" charset="0"/>
              </a:rPr>
              <a:t>Introduction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264" name="Google Shape;264;p50"/>
          <p:cNvSpPr txBox="1">
            <a:spLocks noGrp="1"/>
          </p:cNvSpPr>
          <p:nvPr>
            <p:ph type="body" idx="1"/>
          </p:nvPr>
        </p:nvSpPr>
        <p:spPr>
          <a:xfrm>
            <a:off x="713225" y="1322595"/>
            <a:ext cx="7717500" cy="300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Britannic Bold" panose="020B0903060703020204" pitchFamily="34" charset="0"/>
              </a:rPr>
              <a:t>The Scholarship Hub is a system platform designed to simplify the process of applying for scholarships and managing applications. It provides an easy-to-use interface for applicants to submit their information, while allowing Scholarship Providers / Committee to manage scholarships and review applications. Basically, it involved a Three (3) user Admin, Scholarship Providers, and Applicant. It ensures a smooth, secure, and efficient experience for both Applicants and Scholarship Providers, making the entire scholarship process faster and more efficient.</a:t>
            </a:r>
            <a:endParaRPr lang="en-US" sz="2000" dirty="0">
              <a:latin typeface="Britannic Bold" panose="020B0903060703020204" pitchFamily="34" charset="0"/>
            </a:endParaRPr>
          </a:p>
        </p:txBody>
      </p:sp>
      <p:sp>
        <p:nvSpPr>
          <p:cNvPr id="265" name="Google Shape;265;p50"/>
          <p:cNvSpPr/>
          <p:nvPr/>
        </p:nvSpPr>
        <p:spPr>
          <a:xfrm flipH="1">
            <a:off x="5204100" y="539500"/>
            <a:ext cx="39399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50"/>
          <p:cNvSpPr/>
          <p:nvPr/>
        </p:nvSpPr>
        <p:spPr>
          <a:xfrm rot="5400000" flipH="1">
            <a:off x="105125" y="4670975"/>
            <a:ext cx="679500" cy="536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>
            <a:spLocks noGrp="1"/>
          </p:cNvSpPr>
          <p:nvPr>
            <p:ph type="subTitle" idx="1"/>
          </p:nvPr>
        </p:nvSpPr>
        <p:spPr>
          <a:xfrm flipH="1">
            <a:off x="1999183" y="3509453"/>
            <a:ext cx="4855200" cy="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72" name="Google Shape;272;p51"/>
          <p:cNvSpPr txBox="1">
            <a:spLocks noGrp="1"/>
          </p:cNvSpPr>
          <p:nvPr>
            <p:ph type="title"/>
          </p:nvPr>
        </p:nvSpPr>
        <p:spPr>
          <a:xfrm>
            <a:off x="814046" y="1415003"/>
            <a:ext cx="7805077" cy="16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dk1"/>
                </a:solidFill>
                <a:latin typeface="Britannic Bold" panose="020B0903060703020204" pitchFamily="34" charset="0"/>
              </a:rPr>
              <a:t>Main Features</a:t>
            </a:r>
            <a:endParaRPr sz="7200" dirty="0">
              <a:solidFill>
                <a:schemeClr val="dk1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118586"/>
            <a:ext cx="7717500" cy="478200"/>
          </a:xfrm>
        </p:spPr>
        <p:txBody>
          <a:bodyPr/>
          <a:lstStyle/>
          <a:p>
            <a:r>
              <a:rPr lang="en-US" sz="1800" dirty="0" smtClean="0">
                <a:latin typeface="Britannic Bold" panose="020B0903060703020204" pitchFamily="34" charset="0"/>
              </a:rPr>
              <a:t>Main Features</a:t>
            </a:r>
            <a:endParaRPr lang="en-US" sz="1800"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25" y="666245"/>
            <a:ext cx="7717500" cy="36735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Britannic Bold" panose="020B0903060703020204" pitchFamily="34" charset="0"/>
              </a:rPr>
              <a:t>Create</a:t>
            </a:r>
          </a:p>
          <a:p>
            <a:pPr marL="139700" indent="0" algn="just">
              <a:buNone/>
            </a:pPr>
            <a:r>
              <a:rPr lang="en-US" sz="1400" dirty="0">
                <a:latin typeface="Britannic Bold" panose="020B0903060703020204" pitchFamily="34" charset="0"/>
              </a:rPr>
              <a:t>	</a:t>
            </a:r>
            <a:r>
              <a:rPr lang="en-US" sz="1400" dirty="0" smtClean="0">
                <a:latin typeface="Britannic Bold" panose="020B0903060703020204" pitchFamily="34" charset="0"/>
              </a:rPr>
              <a:t>This </a:t>
            </a:r>
            <a:r>
              <a:rPr lang="en-US" sz="1400" dirty="0">
                <a:latin typeface="Britannic Bold" panose="020B0903060703020204" pitchFamily="34" charset="0"/>
              </a:rPr>
              <a:t>operation allows users to create new records in the system, such as adding new scholarship details, creating new </a:t>
            </a:r>
            <a:r>
              <a:rPr lang="en-US" sz="1400" dirty="0" smtClean="0">
                <a:latin typeface="Britannic Bold" panose="020B0903060703020204" pitchFamily="34" charset="0"/>
              </a:rPr>
              <a:t>applicant </a:t>
            </a:r>
            <a:r>
              <a:rPr lang="en-US" sz="1400" dirty="0">
                <a:latin typeface="Britannic Bold" panose="020B0903060703020204" pitchFamily="34" charset="0"/>
              </a:rPr>
              <a:t>accounts, or submitting scholarship applications</a:t>
            </a:r>
            <a:r>
              <a:rPr lang="en-US" sz="1400" dirty="0" smtClean="0">
                <a:latin typeface="Britannic Bold" panose="020B0903060703020204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400" dirty="0">
              <a:latin typeface="Britannic Bold" panose="020B0903060703020204" pitchFamily="34" charset="0"/>
            </a:endParaRP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Britannic Bold" panose="020B0903060703020204" pitchFamily="34" charset="0"/>
              </a:rPr>
              <a:t>   Read</a:t>
            </a:r>
          </a:p>
          <a:p>
            <a:pPr marL="139700" indent="0" algn="just">
              <a:buNone/>
            </a:pPr>
            <a:r>
              <a:rPr lang="en-US" sz="1400" dirty="0">
                <a:latin typeface="Britannic Bold" panose="020B0903060703020204" pitchFamily="34" charset="0"/>
              </a:rPr>
              <a:t>  	This operation involves retrieving and displaying data from the database to view records, such as viewing scholarship details or the list of </a:t>
            </a:r>
            <a:r>
              <a:rPr lang="en-US" sz="1400" dirty="0" smtClean="0">
                <a:latin typeface="Britannic Bold" panose="020B0903060703020204" pitchFamily="34" charset="0"/>
              </a:rPr>
              <a:t>applicants.</a:t>
            </a:r>
          </a:p>
          <a:p>
            <a:pPr marL="139700" indent="0" algn="just">
              <a:buNone/>
            </a:pPr>
            <a:endParaRPr lang="en-US" sz="1400" dirty="0">
              <a:latin typeface="Britannic Bold" panose="020B0903060703020204" pitchFamily="34" charset="0"/>
            </a:endParaRP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Britannic Bold" panose="020B0903060703020204" pitchFamily="34" charset="0"/>
              </a:rPr>
              <a:t>   </a:t>
            </a:r>
            <a:r>
              <a:rPr lang="en-US" sz="1400" b="1" dirty="0" smtClean="0">
                <a:latin typeface="Britannic Bold" panose="020B0903060703020204" pitchFamily="34" charset="0"/>
              </a:rPr>
              <a:t>Update</a:t>
            </a:r>
            <a:r>
              <a:rPr lang="en-US" sz="1400" dirty="0" smtClean="0">
                <a:latin typeface="Britannic Bold" panose="020B0903060703020204" pitchFamily="34" charset="0"/>
              </a:rPr>
              <a:t> </a:t>
            </a:r>
          </a:p>
          <a:p>
            <a:pPr marL="139700" indent="0" algn="just">
              <a:buNone/>
            </a:pPr>
            <a:r>
              <a:rPr lang="en-US" sz="1400" dirty="0">
                <a:latin typeface="Britannic Bold" panose="020B0903060703020204" pitchFamily="34" charset="0"/>
              </a:rPr>
              <a:t> 	This operation allows </a:t>
            </a:r>
            <a:r>
              <a:rPr lang="en-US" sz="1400" dirty="0" smtClean="0">
                <a:latin typeface="Britannic Bold" panose="020B0903060703020204" pitchFamily="34" charset="0"/>
              </a:rPr>
              <a:t> </a:t>
            </a:r>
            <a:r>
              <a:rPr lang="en-US" sz="1400" dirty="0">
                <a:latin typeface="Britannic Bold" panose="020B0903060703020204" pitchFamily="34" charset="0"/>
              </a:rPr>
              <a:t>admins </a:t>
            </a:r>
            <a:r>
              <a:rPr lang="en-US" sz="1400" dirty="0" smtClean="0">
                <a:latin typeface="Britannic Bold" panose="020B0903060703020204" pitchFamily="34" charset="0"/>
              </a:rPr>
              <a:t>or scholarship providers to </a:t>
            </a:r>
            <a:r>
              <a:rPr lang="en-US" sz="1400" dirty="0">
                <a:latin typeface="Britannic Bold" panose="020B0903060703020204" pitchFamily="34" charset="0"/>
              </a:rPr>
              <a:t>modify existing records, such as updating an </a:t>
            </a:r>
            <a:r>
              <a:rPr lang="en-US" sz="1400" dirty="0" smtClean="0">
                <a:latin typeface="Britannic Bold" panose="020B0903060703020204" pitchFamily="34" charset="0"/>
              </a:rPr>
              <a:t>user </a:t>
            </a:r>
            <a:r>
              <a:rPr lang="en-US" sz="1400" dirty="0">
                <a:latin typeface="Britannic Bold" panose="020B0903060703020204" pitchFamily="34" charset="0"/>
              </a:rPr>
              <a:t>status or modifying a scholarship's details</a:t>
            </a:r>
            <a:r>
              <a:rPr lang="en-US" sz="1400" dirty="0" smtClean="0">
                <a:latin typeface="Britannic Bold" panose="020B0903060703020204" pitchFamily="34" charset="0"/>
              </a:rPr>
              <a:t>.</a:t>
            </a:r>
          </a:p>
          <a:p>
            <a:pPr marL="139700" indent="0" algn="just">
              <a:buNone/>
            </a:pPr>
            <a:endParaRPr lang="en-US" sz="1400" dirty="0">
              <a:latin typeface="Britannic Bold" panose="020B0903060703020204" pitchFamily="34" charset="0"/>
            </a:endParaRPr>
          </a:p>
          <a:p>
            <a:pPr marL="3111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Britannic Bold" panose="020B0903060703020204" pitchFamily="34" charset="0"/>
              </a:rPr>
              <a:t> </a:t>
            </a:r>
            <a:r>
              <a:rPr lang="en-US" sz="1400" dirty="0" smtClean="0">
                <a:latin typeface="Britannic Bold" panose="020B0903060703020204" pitchFamily="34" charset="0"/>
              </a:rPr>
              <a:t> </a:t>
            </a:r>
            <a:r>
              <a:rPr lang="en-US" sz="1400" b="1" dirty="0" smtClean="0">
                <a:latin typeface="Britannic Bold" panose="020B0903060703020204" pitchFamily="34" charset="0"/>
              </a:rPr>
              <a:t>Delete</a:t>
            </a:r>
            <a:r>
              <a:rPr lang="en-US" sz="1400" dirty="0" smtClean="0">
                <a:latin typeface="Britannic Bold" panose="020B0903060703020204" pitchFamily="34" charset="0"/>
              </a:rPr>
              <a:t> </a:t>
            </a:r>
          </a:p>
          <a:p>
            <a:pPr marL="139700" indent="0" algn="just">
              <a:buNone/>
            </a:pPr>
            <a:r>
              <a:rPr lang="en-US" sz="1400" dirty="0">
                <a:latin typeface="Britannic Bold" panose="020B0903060703020204" pitchFamily="34" charset="0"/>
              </a:rPr>
              <a:t>	This operation allows users or admins to remove existing records from the system, such as deleting </a:t>
            </a:r>
            <a:r>
              <a:rPr lang="en-US" sz="1400" dirty="0" smtClean="0">
                <a:latin typeface="Britannic Bold" panose="020B0903060703020204" pitchFamily="34" charset="0"/>
              </a:rPr>
              <a:t>a user  </a:t>
            </a:r>
            <a:r>
              <a:rPr lang="en-US" sz="1400" dirty="0">
                <a:latin typeface="Britannic Bold" panose="020B0903060703020204" pitchFamily="34" charset="0"/>
              </a:rPr>
              <a:t>or removing a </a:t>
            </a:r>
            <a:r>
              <a:rPr lang="en-US" sz="1400" dirty="0" smtClean="0">
                <a:latin typeface="Britannic Bold" panose="020B0903060703020204" pitchFamily="34" charset="0"/>
              </a:rPr>
              <a:t>scholarship.</a:t>
            </a:r>
            <a:endParaRPr lang="en-US" sz="1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25" y="241788"/>
            <a:ext cx="7717500" cy="478200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Three (3) Users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18" y="1017796"/>
            <a:ext cx="7717500" cy="26681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ritannic Bold" panose="020B0903060703020204" pitchFamily="34" charset="0"/>
              </a:rPr>
              <a:t>Administrator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ritannic Bold" panose="020B0903060703020204" pitchFamily="34" charset="0"/>
              </a:rPr>
              <a:t>Applicant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ritannic Bold" panose="020B0903060703020204" pitchFamily="34" charset="0"/>
              </a:rPr>
              <a:t>Scholarship Providers / Committee</a:t>
            </a:r>
          </a:p>
          <a:p>
            <a:pPr marL="139700" indent="0">
              <a:buNone/>
            </a:pPr>
            <a:endParaRPr lang="en-US" sz="1600" dirty="0" smtClean="0">
              <a:latin typeface="Britannic Bold" panose="020B0903060703020204" pitchFamily="34" charset="0"/>
            </a:endParaRPr>
          </a:p>
          <a:p>
            <a:pPr marL="139700" indent="0">
              <a:buNone/>
            </a:pPr>
            <a:endParaRPr lang="en-US" dirty="0">
              <a:latin typeface="Britannic Bold" panose="020B0903060703020204" pitchFamily="34" charset="0"/>
            </a:endParaRPr>
          </a:p>
          <a:p>
            <a:pPr marL="139700" indent="0">
              <a:buNone/>
            </a:pPr>
            <a:r>
              <a:rPr lang="en-US" sz="2800" dirty="0" smtClean="0">
                <a:latin typeface="Britannic Bold" panose="020B0903060703020204" pitchFamily="34" charset="0"/>
              </a:rPr>
              <a:t>Benefactors:</a:t>
            </a:r>
          </a:p>
          <a:p>
            <a:pPr marL="139700" indent="0">
              <a:buNone/>
            </a:pPr>
            <a:endParaRPr lang="en-US" sz="1600" dirty="0" smtClean="0">
              <a:latin typeface="Britannic Bold" panose="020B0903060703020204" pitchFamily="34" charset="0"/>
            </a:endParaRPr>
          </a:p>
          <a:p>
            <a:pPr marL="139700" indent="0">
              <a:buNone/>
            </a:pPr>
            <a:endParaRPr lang="en-US" sz="1600" dirty="0">
              <a:latin typeface="Britannic Bold" panose="020B0903060703020204" pitchFamily="34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ritannic Bold" panose="020B0903060703020204" pitchFamily="34" charset="0"/>
              </a:rPr>
              <a:t>Students</a:t>
            </a:r>
            <a:r>
              <a:rPr lang="en-US" sz="1600" dirty="0">
                <a:latin typeface="Britannic Bold" panose="020B0903060703020204" pitchFamily="34" charset="0"/>
              </a:rPr>
              <a:t> needing financial aid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ritannic Bold" panose="020B0903060703020204" pitchFamily="34" charset="0"/>
              </a:rPr>
              <a:t>Applicants</a:t>
            </a:r>
            <a:r>
              <a:rPr lang="en-US" sz="1600" dirty="0">
                <a:latin typeface="Britannic Bold" panose="020B0903060703020204" pitchFamily="34" charset="0"/>
              </a:rPr>
              <a:t> with high </a:t>
            </a:r>
            <a:r>
              <a:rPr lang="en-US" sz="1600" dirty="0" smtClean="0">
                <a:latin typeface="Britannic Bold" panose="020B0903060703020204" pitchFamily="34" charset="0"/>
              </a:rPr>
              <a:t>GPA </a:t>
            </a:r>
            <a:r>
              <a:rPr lang="en-US" sz="1600" dirty="0">
                <a:latin typeface="Britannic Bold" panose="020B0903060703020204" pitchFamily="34" charset="0"/>
              </a:rPr>
              <a:t>or </a:t>
            </a:r>
            <a:r>
              <a:rPr lang="en-US" sz="1600" dirty="0" smtClean="0">
                <a:latin typeface="Britannic Bold" panose="020B0903060703020204" pitchFamily="34" charset="0"/>
              </a:rPr>
              <a:t>achievements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Britannic Bold" panose="020B0903060703020204" pitchFamily="34" charset="0"/>
              </a:rPr>
              <a:t>Low-income </a:t>
            </a:r>
            <a:r>
              <a:rPr lang="en-US" sz="1600" dirty="0" smtClean="0">
                <a:latin typeface="Britannic Bold" panose="020B0903060703020204" pitchFamily="34" charset="0"/>
              </a:rPr>
              <a:t>families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Britannic Bold" panose="020B0903060703020204" pitchFamily="34" charset="0"/>
              </a:rPr>
              <a:t>Deserving scholars</a:t>
            </a:r>
            <a:r>
              <a:rPr lang="en-US" sz="1600" dirty="0">
                <a:latin typeface="Britannic Bold" panose="020B0903060703020204" pitchFamily="34" charset="0"/>
              </a:rPr>
              <a:t> based on set criteria</a:t>
            </a:r>
            <a:endParaRPr lang="en-US" sz="1600" dirty="0" smtClean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>
            <a:spLocks noGrp="1"/>
          </p:cNvSpPr>
          <p:nvPr>
            <p:ph type="ctrTitle"/>
          </p:nvPr>
        </p:nvSpPr>
        <p:spPr>
          <a:xfrm flipH="1">
            <a:off x="146255" y="2934585"/>
            <a:ext cx="5148760" cy="93566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dirty="0" smtClean="0">
                <a:solidFill>
                  <a:schemeClr val="dk1"/>
                </a:solidFill>
                <a:latin typeface="Britannic Bold" panose="020B0903060703020204" pitchFamily="34" charset="0"/>
              </a:rPr>
              <a:t>ERD DESIGN</a:t>
            </a:r>
            <a:endParaRPr sz="11500" dirty="0">
              <a:solidFill>
                <a:schemeClr val="dk1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70" y="205562"/>
            <a:ext cx="5907859" cy="48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4"/>
          <p:cNvSpPr txBox="1">
            <a:spLocks noGrp="1"/>
          </p:cNvSpPr>
          <p:nvPr>
            <p:ph type="ctrTitle"/>
          </p:nvPr>
        </p:nvSpPr>
        <p:spPr>
          <a:xfrm flipH="1">
            <a:off x="191385" y="2360429"/>
            <a:ext cx="7598734" cy="763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solidFill>
                  <a:schemeClr val="dk1"/>
                </a:solidFill>
                <a:latin typeface="Britannic Bold" panose="020B0903060703020204" pitchFamily="34" charset="0"/>
              </a:rPr>
              <a:t>FLOWCHART</a:t>
            </a:r>
            <a:endParaRPr dirty="0">
              <a:solidFill>
                <a:schemeClr val="dk1"/>
              </a:solidFill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346" y="1886291"/>
            <a:ext cx="7717500" cy="478200"/>
          </a:xfrm>
        </p:spPr>
        <p:txBody>
          <a:bodyPr/>
          <a:lstStyle/>
          <a:p>
            <a:pPr algn="ctr"/>
            <a:r>
              <a:rPr lang="en-US" sz="7200" dirty="0" smtClean="0">
                <a:latin typeface="Britannic Bold" panose="020B0903060703020204" pitchFamily="34" charset="0"/>
              </a:rPr>
              <a:t>THANK YOU !</a:t>
            </a:r>
            <a:endParaRPr lang="en-US" sz="7200" dirty="0">
              <a:latin typeface="Britannic Bold" panose="020B0903060703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25" y="4054549"/>
            <a:ext cx="7717500" cy="5449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vestment Business Plan By Slidesgo">
  <a:themeElements>
    <a:clrScheme name="Simple Light">
      <a:dk1>
        <a:srgbClr val="F3F3F3"/>
      </a:dk1>
      <a:lt1>
        <a:srgbClr val="43434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On-screen Show (16:9)</PresentationFormat>
  <Paragraphs>33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Britannic Bold</vt:lpstr>
      <vt:lpstr>Broadway</vt:lpstr>
      <vt:lpstr>DM Serif Display</vt:lpstr>
      <vt:lpstr>Fira Sans Extra Condensed Medium</vt:lpstr>
      <vt:lpstr>Open Sans</vt:lpstr>
      <vt:lpstr>Open Sans Light</vt:lpstr>
      <vt:lpstr>Investment Business Plan By Slidesgo</vt:lpstr>
      <vt:lpstr>Scholarship Hub</vt:lpstr>
      <vt:lpstr>Introduction</vt:lpstr>
      <vt:lpstr>Main Features</vt:lpstr>
      <vt:lpstr>Main Features</vt:lpstr>
      <vt:lpstr>Three (3) Users</vt:lpstr>
      <vt:lpstr>ERD DESIGN</vt:lpstr>
      <vt:lpstr>PowerPoint Presentation</vt:lpstr>
      <vt:lpstr>FLOWCHART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 Hub</dc:title>
  <dc:creator>user</dc:creator>
  <cp:lastModifiedBy>user</cp:lastModifiedBy>
  <cp:revision>5</cp:revision>
  <dcterms:modified xsi:type="dcterms:W3CDTF">2025-04-25T15:31:59Z</dcterms:modified>
</cp:coreProperties>
</file>