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8" r:id="rId3"/>
    <p:sldId id="272" r:id="rId4"/>
    <p:sldId id="261" r:id="rId5"/>
    <p:sldId id="270" r:id="rId6"/>
    <p:sldId id="294" r:id="rId7"/>
    <p:sldId id="297" r:id="rId8"/>
    <p:sldId id="298" r:id="rId9"/>
    <p:sldId id="299" r:id="rId10"/>
    <p:sldId id="293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Karla" pitchFamily="2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ubik Black" panose="020B0604020202020204" charset="-79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2CC168-965E-4BA0-938A-582FF841F624}">
  <a:tblStyle styleId="{982CC168-965E-4BA0-938A-582FF841F6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126F11-BFCE-4D14-AFC2-D11311F2E0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4e08450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4e08450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483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061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>
          <a:extLst>
            <a:ext uri="{FF2B5EF4-FFF2-40B4-BE49-F238E27FC236}">
              <a16:creationId xmlns:a16="http://schemas.microsoft.com/office/drawing/2014/main" id="{6467B1EC-EBDE-F606-3A02-EEE9997AB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>
            <a:extLst>
              <a:ext uri="{FF2B5EF4-FFF2-40B4-BE49-F238E27FC236}">
                <a16:creationId xmlns:a16="http://schemas.microsoft.com/office/drawing/2014/main" id="{4D20709B-9951-A8BD-C728-EF5FA911BD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>
            <a:extLst>
              <a:ext uri="{FF2B5EF4-FFF2-40B4-BE49-F238E27FC236}">
                <a16:creationId xmlns:a16="http://schemas.microsoft.com/office/drawing/2014/main" id="{C891BD8B-D583-5F0C-B288-9A0611D51E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51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8" r:id="rId5"/>
    <p:sldLayoutId id="2147483659" r:id="rId6"/>
    <p:sldLayoutId id="2147483671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lakshu.jk2012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976919" y="1266399"/>
            <a:ext cx="5241365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APP USER MANUAL – ROT FREE FARM!</a:t>
            </a:r>
            <a:endParaRPr sz="4800"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Lakshanya Jayakumar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rtificial Intelligence, E-Learning Courses For High School, Coding For Kids">
            <a:extLst>
              <a:ext uri="{FF2B5EF4-FFF2-40B4-BE49-F238E27FC236}">
                <a16:creationId xmlns:a16="http://schemas.microsoft.com/office/drawing/2014/main" id="{36EED495-9707-ACD2-E42B-D22A44CB9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51" y="538726"/>
            <a:ext cx="1410675" cy="42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with fruits and text&#10;&#10;Description automatically generated">
            <a:extLst>
              <a:ext uri="{FF2B5EF4-FFF2-40B4-BE49-F238E27FC236}">
                <a16:creationId xmlns:a16="http://schemas.microsoft.com/office/drawing/2014/main" id="{F61CF156-DA52-607C-BCC5-2FB9E2117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309" y="3890721"/>
            <a:ext cx="1279793" cy="1279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>
          <a:extLst>
            <a:ext uri="{FF2B5EF4-FFF2-40B4-BE49-F238E27FC236}">
              <a16:creationId xmlns:a16="http://schemas.microsoft.com/office/drawing/2014/main" id="{1425A365-289C-2ADF-EEB7-2ED2F1F1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oogle Shape;984;p45">
            <a:extLst>
              <a:ext uri="{FF2B5EF4-FFF2-40B4-BE49-F238E27FC236}">
                <a16:creationId xmlns:a16="http://schemas.microsoft.com/office/drawing/2014/main" id="{43B8081A-32A1-C865-AED5-DE836964EAF8}"/>
              </a:ext>
            </a:extLst>
          </p:cNvPr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>
              <a:extLst>
                <a:ext uri="{FF2B5EF4-FFF2-40B4-BE49-F238E27FC236}">
                  <a16:creationId xmlns:a16="http://schemas.microsoft.com/office/drawing/2014/main" id="{97FC819C-E2E7-8E65-6BE2-578A11A8C7B0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>
              <a:extLst>
                <a:ext uri="{FF2B5EF4-FFF2-40B4-BE49-F238E27FC236}">
                  <a16:creationId xmlns:a16="http://schemas.microsoft.com/office/drawing/2014/main" id="{2E8D3BB1-8C82-D125-07C2-DAB28D960E84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>
            <a:extLst>
              <a:ext uri="{FF2B5EF4-FFF2-40B4-BE49-F238E27FC236}">
                <a16:creationId xmlns:a16="http://schemas.microsoft.com/office/drawing/2014/main" id="{BD21A9C4-2EC1-2454-0B34-367C829F7AE5}"/>
              </a:ext>
            </a:extLst>
          </p:cNvPr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>
              <a:extLst>
                <a:ext uri="{FF2B5EF4-FFF2-40B4-BE49-F238E27FC236}">
                  <a16:creationId xmlns:a16="http://schemas.microsoft.com/office/drawing/2014/main" id="{2CFD22AD-33AA-7A28-969B-8F7B8D760329}"/>
                </a:ext>
              </a:extLst>
            </p:cNvPr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>
                <a:extLst>
                  <a:ext uri="{FF2B5EF4-FFF2-40B4-BE49-F238E27FC236}">
                    <a16:creationId xmlns:a16="http://schemas.microsoft.com/office/drawing/2014/main" id="{9E99C0F1-902B-5F8C-374E-319A5A94AEB5}"/>
                  </a:ext>
                </a:extLst>
              </p:cNvPr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>
                <a:extLst>
                  <a:ext uri="{FF2B5EF4-FFF2-40B4-BE49-F238E27FC236}">
                    <a16:creationId xmlns:a16="http://schemas.microsoft.com/office/drawing/2014/main" id="{B660FC3A-DD85-F179-B518-085E9F1E9E4F}"/>
                  </a:ext>
                </a:extLst>
              </p:cNvPr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>
                  <a:extLst>
                    <a:ext uri="{FF2B5EF4-FFF2-40B4-BE49-F238E27FC236}">
                      <a16:creationId xmlns:a16="http://schemas.microsoft.com/office/drawing/2014/main" id="{021AD9DB-72D2-8FC3-961D-C166003FEB8F}"/>
                    </a:ext>
                  </a:extLst>
                </p:cNvPr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>
                  <a:extLst>
                    <a:ext uri="{FF2B5EF4-FFF2-40B4-BE49-F238E27FC236}">
                      <a16:creationId xmlns:a16="http://schemas.microsoft.com/office/drawing/2014/main" id="{9969EB10-D680-8750-F543-327063C6D924}"/>
                    </a:ext>
                  </a:extLst>
                </p:cNvPr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>
              <a:extLst>
                <a:ext uri="{FF2B5EF4-FFF2-40B4-BE49-F238E27FC236}">
                  <a16:creationId xmlns:a16="http://schemas.microsoft.com/office/drawing/2014/main" id="{855D76DC-A4E9-B310-D01E-3C5A8E732C8A}"/>
                </a:ext>
              </a:extLst>
            </p:cNvPr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>
                <a:extLst>
                  <a:ext uri="{FF2B5EF4-FFF2-40B4-BE49-F238E27FC236}">
                    <a16:creationId xmlns:a16="http://schemas.microsoft.com/office/drawing/2014/main" id="{4834A310-C9D5-4C71-C8DF-319E6B124D7A}"/>
                  </a:ext>
                </a:extLst>
              </p:cNvPr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>
                <a:extLst>
                  <a:ext uri="{FF2B5EF4-FFF2-40B4-BE49-F238E27FC236}">
                    <a16:creationId xmlns:a16="http://schemas.microsoft.com/office/drawing/2014/main" id="{767C35A0-EC8D-7636-7CDE-B97B84C45449}"/>
                  </a:ext>
                </a:extLst>
              </p:cNvPr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>
                  <a:extLst>
                    <a:ext uri="{FF2B5EF4-FFF2-40B4-BE49-F238E27FC236}">
                      <a16:creationId xmlns:a16="http://schemas.microsoft.com/office/drawing/2014/main" id="{30F80C4B-CAF2-8DCC-94B1-3123392EB250}"/>
                    </a:ext>
                  </a:extLst>
                </p:cNvPr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>
                  <a:extLst>
                    <a:ext uri="{FF2B5EF4-FFF2-40B4-BE49-F238E27FC236}">
                      <a16:creationId xmlns:a16="http://schemas.microsoft.com/office/drawing/2014/main" id="{33E95CB6-259D-A611-AAB4-80622F154DD8}"/>
                    </a:ext>
                  </a:extLst>
                </p:cNvPr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>
                <a:extLst>
                  <a:ext uri="{FF2B5EF4-FFF2-40B4-BE49-F238E27FC236}">
                    <a16:creationId xmlns:a16="http://schemas.microsoft.com/office/drawing/2014/main" id="{B08C4770-3697-E2C4-1DF0-4C1038C81178}"/>
                  </a:ext>
                </a:extLst>
              </p:cNvPr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>
            <a:extLst>
              <a:ext uri="{FF2B5EF4-FFF2-40B4-BE49-F238E27FC236}">
                <a16:creationId xmlns:a16="http://schemas.microsoft.com/office/drawing/2014/main" id="{F672285D-6526-7812-5A90-CB9100A9BA12}"/>
              </a:ext>
            </a:extLst>
          </p:cNvPr>
          <p:cNvSpPr/>
          <p:nvPr/>
        </p:nvSpPr>
        <p:spPr>
          <a:xfrm>
            <a:off x="5863008" y="408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>
            <a:extLst>
              <a:ext uri="{FF2B5EF4-FFF2-40B4-BE49-F238E27FC236}">
                <a16:creationId xmlns:a16="http://schemas.microsoft.com/office/drawing/2014/main" id="{9B3FB28F-9924-2B19-0927-E4E7893274D3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>
            <a:extLst>
              <a:ext uri="{FF2B5EF4-FFF2-40B4-BE49-F238E27FC236}">
                <a16:creationId xmlns:a16="http://schemas.microsoft.com/office/drawing/2014/main" id="{993F82B5-49C9-8AF8-1174-B4ACF23C38FF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>
            <a:extLst>
              <a:ext uri="{FF2B5EF4-FFF2-40B4-BE49-F238E27FC236}">
                <a16:creationId xmlns:a16="http://schemas.microsoft.com/office/drawing/2014/main" id="{F293DFE2-2190-AB12-37DB-5F77E7481FAB}"/>
              </a:ext>
            </a:extLst>
          </p:cNvPr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>
              <a:extLst>
                <a:ext uri="{FF2B5EF4-FFF2-40B4-BE49-F238E27FC236}">
                  <a16:creationId xmlns:a16="http://schemas.microsoft.com/office/drawing/2014/main" id="{BB75472D-A792-6382-02B6-B2F988CA527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>
              <a:extLst>
                <a:ext uri="{FF2B5EF4-FFF2-40B4-BE49-F238E27FC236}">
                  <a16:creationId xmlns:a16="http://schemas.microsoft.com/office/drawing/2014/main" id="{BAE9B456-D7CB-26DA-E42B-4231A89795A7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>
            <a:extLst>
              <a:ext uri="{FF2B5EF4-FFF2-40B4-BE49-F238E27FC236}">
                <a16:creationId xmlns:a16="http://schemas.microsoft.com/office/drawing/2014/main" id="{57E64444-7567-8A53-EFB8-F4C1EBE35F77}"/>
              </a:ext>
            </a:extLst>
          </p:cNvPr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>
              <a:extLst>
                <a:ext uri="{FF2B5EF4-FFF2-40B4-BE49-F238E27FC236}">
                  <a16:creationId xmlns:a16="http://schemas.microsoft.com/office/drawing/2014/main" id="{0AB514EF-E9AA-8DB2-677A-BC2C2ECB902E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>
              <a:extLst>
                <a:ext uri="{FF2B5EF4-FFF2-40B4-BE49-F238E27FC236}">
                  <a16:creationId xmlns:a16="http://schemas.microsoft.com/office/drawing/2014/main" id="{B9CD1F7B-6C5D-1C40-BE2B-29BB2F3D4968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9FAD45-BEA8-4A51-2824-FB51EFC18C9D}"/>
              </a:ext>
            </a:extLst>
          </p:cNvPr>
          <p:cNvSpPr txBox="1"/>
          <p:nvPr/>
        </p:nvSpPr>
        <p:spPr>
          <a:xfrm>
            <a:off x="1473777" y="2029689"/>
            <a:ext cx="36284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level was a great Level for me… I learned a lot of new and interesting concepts in Python, and I hope for more fun like this in Clevered… Thank you, Miss Pratibha, for this amazing Journey…💖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BC62C-6687-5C7C-A7D0-01FEEE137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4" t="10755"/>
          <a:stretch/>
        </p:blipFill>
        <p:spPr>
          <a:xfrm>
            <a:off x="4884361" y="2347031"/>
            <a:ext cx="2871710" cy="771364"/>
          </a:xfrm>
          <a:prstGeom prst="rect">
            <a:avLst/>
          </a:prstGeom>
        </p:spPr>
      </p:pic>
      <p:sp>
        <p:nvSpPr>
          <p:cNvPr id="5" name="Google Shape;1340;p45">
            <a:extLst>
              <a:ext uri="{FF2B5EF4-FFF2-40B4-BE49-F238E27FC236}">
                <a16:creationId xmlns:a16="http://schemas.microsoft.com/office/drawing/2014/main" id="{6464BB56-B853-54B0-5827-33576C3C16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46572" y="1128417"/>
            <a:ext cx="45812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My Experience For this level in Clevered</a:t>
            </a:r>
            <a:endParaRPr sz="2400" dirty="0"/>
          </a:p>
        </p:txBody>
      </p:sp>
      <p:pic>
        <p:nvPicPr>
          <p:cNvPr id="2" name="Picture 6" descr="Thank you 1080P, 2K, 4K, 5K HD wallpapers free download | Wallpaper Flare">
            <a:extLst>
              <a:ext uri="{FF2B5EF4-FFF2-40B4-BE49-F238E27FC236}">
                <a16:creationId xmlns:a16="http://schemas.microsoft.com/office/drawing/2014/main" id="{CF31C999-A2CD-BF8C-C3BB-9A044231E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2611"/>
            <a:ext cx="9143999" cy="606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500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715100" y="3186180"/>
            <a:ext cx="2362836" cy="1310363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6345102" y="1628347"/>
            <a:ext cx="2301571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2362836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3387152" y="1600313"/>
            <a:ext cx="2656345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413910" y="2142878"/>
            <a:ext cx="1903266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Vote of Thanks</a:t>
            </a:r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6923964" y="219232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Internship Journey</a:t>
            </a:r>
            <a:endParaRPr sz="2000"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4080702" y="2153392"/>
            <a:ext cx="2058415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My Introduction</a:t>
            </a:r>
            <a:endParaRPr sz="2000"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552222" y="1652844"/>
            <a:ext cx="1196886" cy="1225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3217172" y="1652844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</a:t>
            </a:r>
            <a:endParaRPr sz="2800"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6074017" y="1677257"/>
            <a:ext cx="1188309" cy="11673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03</a:t>
            </a:r>
            <a:endParaRPr sz="2800"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1452130" y="3715864"/>
            <a:ext cx="1678665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47519" y="33076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04</a:t>
            </a:r>
            <a:endParaRPr sz="2800"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rtificial Intelligence, E-Learning Courses For High School, Coding For Kids">
            <a:extLst>
              <a:ext uri="{FF2B5EF4-FFF2-40B4-BE49-F238E27FC236}">
                <a16:creationId xmlns:a16="http://schemas.microsoft.com/office/drawing/2014/main" id="{68761DA3-4292-8A94-81A0-20F42295F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2" y="262498"/>
            <a:ext cx="1410675" cy="42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479;p31">
            <a:extLst>
              <a:ext uri="{FF2B5EF4-FFF2-40B4-BE49-F238E27FC236}">
                <a16:creationId xmlns:a16="http://schemas.microsoft.com/office/drawing/2014/main" id="{F2AEC80A-703F-A03F-883B-D7201925EE6C}"/>
              </a:ext>
            </a:extLst>
          </p:cNvPr>
          <p:cNvGrpSpPr/>
          <p:nvPr/>
        </p:nvGrpSpPr>
        <p:grpSpPr>
          <a:xfrm>
            <a:off x="3499469" y="3168883"/>
            <a:ext cx="2362836" cy="1310363"/>
            <a:chOff x="4754850" y="1600325"/>
            <a:chExt cx="3771900" cy="1412550"/>
          </a:xfrm>
        </p:grpSpPr>
        <p:sp>
          <p:nvSpPr>
            <p:cNvPr id="4" name="Google Shape;480;p31">
              <a:extLst>
                <a:ext uri="{FF2B5EF4-FFF2-40B4-BE49-F238E27FC236}">
                  <a16:creationId xmlns:a16="http://schemas.microsoft.com/office/drawing/2014/main" id="{358A84D1-55B6-9AA3-B0B1-DE4C4FDABA40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81;p31">
              <a:extLst>
                <a:ext uri="{FF2B5EF4-FFF2-40B4-BE49-F238E27FC236}">
                  <a16:creationId xmlns:a16="http://schemas.microsoft.com/office/drawing/2014/main" id="{B326C68F-BE57-8826-FDB7-4D5E0F10BB8A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" name="Google Shape;482;p31">
              <a:extLst>
                <a:ext uri="{FF2B5EF4-FFF2-40B4-BE49-F238E27FC236}">
                  <a16:creationId xmlns:a16="http://schemas.microsoft.com/office/drawing/2014/main" id="{16CCB539-149E-A496-0750-17A263D10462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505;p31">
            <a:extLst>
              <a:ext uri="{FF2B5EF4-FFF2-40B4-BE49-F238E27FC236}">
                <a16:creationId xmlns:a16="http://schemas.microsoft.com/office/drawing/2014/main" id="{D914B80D-7D3C-ADE7-5391-688090D6DAF6}"/>
              </a:ext>
            </a:extLst>
          </p:cNvPr>
          <p:cNvSpPr txBox="1">
            <a:spLocks/>
          </p:cNvSpPr>
          <p:nvPr/>
        </p:nvSpPr>
        <p:spPr>
          <a:xfrm>
            <a:off x="4167741" y="3698567"/>
            <a:ext cx="1723899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How to use my app</a:t>
            </a:r>
          </a:p>
        </p:txBody>
      </p:sp>
      <p:grpSp>
        <p:nvGrpSpPr>
          <p:cNvPr id="11" name="Google Shape;479;p31">
            <a:extLst>
              <a:ext uri="{FF2B5EF4-FFF2-40B4-BE49-F238E27FC236}">
                <a16:creationId xmlns:a16="http://schemas.microsoft.com/office/drawing/2014/main" id="{B7D09A95-D610-EFB2-9195-C273625FED76}"/>
              </a:ext>
            </a:extLst>
          </p:cNvPr>
          <p:cNvGrpSpPr/>
          <p:nvPr/>
        </p:nvGrpSpPr>
        <p:grpSpPr>
          <a:xfrm>
            <a:off x="6283837" y="3201148"/>
            <a:ext cx="2362836" cy="1310363"/>
            <a:chOff x="4754850" y="1600325"/>
            <a:chExt cx="3771900" cy="1412550"/>
          </a:xfrm>
        </p:grpSpPr>
        <p:sp>
          <p:nvSpPr>
            <p:cNvPr id="12" name="Google Shape;480;p31">
              <a:extLst>
                <a:ext uri="{FF2B5EF4-FFF2-40B4-BE49-F238E27FC236}">
                  <a16:creationId xmlns:a16="http://schemas.microsoft.com/office/drawing/2014/main" id="{8D464E79-20DF-619A-CC36-41468245861F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1;p31">
              <a:extLst>
                <a:ext uri="{FF2B5EF4-FFF2-40B4-BE49-F238E27FC236}">
                  <a16:creationId xmlns:a16="http://schemas.microsoft.com/office/drawing/2014/main" id="{B905590E-BEBD-58CC-36F1-588473F30C30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482;p31">
              <a:extLst>
                <a:ext uri="{FF2B5EF4-FFF2-40B4-BE49-F238E27FC236}">
                  <a16:creationId xmlns:a16="http://schemas.microsoft.com/office/drawing/2014/main" id="{94743320-7A40-2C12-15D8-33F37C62DF35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506;p31">
            <a:extLst>
              <a:ext uri="{FF2B5EF4-FFF2-40B4-BE49-F238E27FC236}">
                <a16:creationId xmlns:a16="http://schemas.microsoft.com/office/drawing/2014/main" id="{3241C8AA-94C0-7FB6-41CB-15500D2986F0}"/>
              </a:ext>
            </a:extLst>
          </p:cNvPr>
          <p:cNvSpPr txBox="1">
            <a:spLocks/>
          </p:cNvSpPr>
          <p:nvPr/>
        </p:nvSpPr>
        <p:spPr>
          <a:xfrm>
            <a:off x="3284252" y="3263752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5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800" dirty="0"/>
              <a:t>05</a:t>
            </a:r>
          </a:p>
        </p:txBody>
      </p:sp>
      <p:sp>
        <p:nvSpPr>
          <p:cNvPr id="16" name="Google Shape;506;p31">
            <a:extLst>
              <a:ext uri="{FF2B5EF4-FFF2-40B4-BE49-F238E27FC236}">
                <a16:creationId xmlns:a16="http://schemas.microsoft.com/office/drawing/2014/main" id="{5BAA2665-ED15-BD74-CA93-8D541930CB68}"/>
              </a:ext>
            </a:extLst>
          </p:cNvPr>
          <p:cNvSpPr txBox="1">
            <a:spLocks/>
          </p:cNvSpPr>
          <p:nvPr/>
        </p:nvSpPr>
        <p:spPr>
          <a:xfrm>
            <a:off x="6115197" y="3305621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5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800" dirty="0"/>
              <a:t>06</a:t>
            </a:r>
          </a:p>
        </p:txBody>
      </p:sp>
      <p:sp>
        <p:nvSpPr>
          <p:cNvPr id="17" name="Google Shape;505;p31">
            <a:extLst>
              <a:ext uri="{FF2B5EF4-FFF2-40B4-BE49-F238E27FC236}">
                <a16:creationId xmlns:a16="http://schemas.microsoft.com/office/drawing/2014/main" id="{6DB301A0-2CDA-AF9A-0E93-29E3DBF91F70}"/>
              </a:ext>
            </a:extLst>
          </p:cNvPr>
          <p:cNvSpPr txBox="1">
            <a:spLocks/>
          </p:cNvSpPr>
          <p:nvPr/>
        </p:nvSpPr>
        <p:spPr>
          <a:xfrm>
            <a:off x="7004766" y="3699266"/>
            <a:ext cx="1641908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Contact Me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oogle Shape;984;p4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/>
          <p:cNvGrpSpPr/>
          <p:nvPr/>
        </p:nvGrpSpPr>
        <p:grpSpPr>
          <a:xfrm>
            <a:off x="215866" y="811956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/>
          <p:cNvSpPr/>
          <p:nvPr/>
        </p:nvSpPr>
        <p:spPr>
          <a:xfrm>
            <a:off x="5863008" y="408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CD2E72-4D11-40EA-6B9C-7772FB405168}"/>
              </a:ext>
            </a:extLst>
          </p:cNvPr>
          <p:cNvSpPr txBox="1"/>
          <p:nvPr/>
        </p:nvSpPr>
        <p:spPr>
          <a:xfrm>
            <a:off x="1832062" y="1762699"/>
            <a:ext cx="55781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none" strike="noStrike" dirty="0">
                <a:solidFill>
                  <a:schemeClr val="accent2">
                    <a:lumMod val="25000"/>
                  </a:schemeClr>
                </a:solidFill>
                <a:effectLst/>
                <a:latin typeface="Karla" pitchFamily="2" charset="0"/>
              </a:rPr>
              <a:t>A small vote of thanks to all who have helped me in this journey of App Development –my parents, Mentors, Dr. Ken Kahn,  Group Members, Friends, etc. I would like to give a big thank you to Miss Sanjana for making this journey amazing! Thank you Clevered team for this opportunity!</a:t>
            </a:r>
            <a:endParaRPr lang="en-US" sz="1800" dirty="0">
              <a:solidFill>
                <a:schemeClr val="accent2">
                  <a:lumMod val="25000"/>
                </a:schemeClr>
              </a:solidFill>
              <a:latin typeface="Karla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Google Shape;1340;p45">
            <a:extLst>
              <a:ext uri="{FF2B5EF4-FFF2-40B4-BE49-F238E27FC236}">
                <a16:creationId xmlns:a16="http://schemas.microsoft.com/office/drawing/2014/main" id="{53D24AF0-3D0A-F738-0571-A157BAE72E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46572" y="1128417"/>
            <a:ext cx="45812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VOTE OF THANKS!</a:t>
            </a:r>
            <a:r>
              <a:rPr lang="en-US" sz="2400" dirty="0"/>
              <a:t>💖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631914-378B-8BC3-142C-4EC5F0DCE3E6}"/>
              </a:ext>
            </a:extLst>
          </p:cNvPr>
          <p:cNvSpPr txBox="1"/>
          <p:nvPr/>
        </p:nvSpPr>
        <p:spPr>
          <a:xfrm>
            <a:off x="5297257" y="3267035"/>
            <a:ext cx="2432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💝</a:t>
            </a:r>
            <a:endParaRPr lang="en-AE" sz="6000" dirty="0"/>
          </a:p>
        </p:txBody>
      </p:sp>
      <p:pic>
        <p:nvPicPr>
          <p:cNvPr id="6" name="Picture 5" descr="Artificial Intelligence, E-Learning Courses For High School, Coding For Kids">
            <a:extLst>
              <a:ext uri="{FF2B5EF4-FFF2-40B4-BE49-F238E27FC236}">
                <a16:creationId xmlns:a16="http://schemas.microsoft.com/office/drawing/2014/main" id="{8F503272-45E1-53C0-C1F1-FA0E41856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42" y="3503810"/>
            <a:ext cx="2178118" cy="65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>
            <a:spLocks noGrp="1"/>
          </p:cNvSpPr>
          <p:nvPr>
            <p:ph type="title"/>
          </p:nvPr>
        </p:nvSpPr>
        <p:spPr>
          <a:xfrm>
            <a:off x="743271" y="582151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Introduction</a:t>
            </a:r>
            <a:endParaRPr dirty="0"/>
          </a:p>
        </p:txBody>
      </p:sp>
      <p:grpSp>
        <p:nvGrpSpPr>
          <p:cNvPr id="624" name="Google Shape;624;p34"/>
          <p:cNvGrpSpPr/>
          <p:nvPr/>
        </p:nvGrpSpPr>
        <p:grpSpPr>
          <a:xfrm>
            <a:off x="8003141" y="4255360"/>
            <a:ext cx="682628" cy="313230"/>
            <a:chOff x="7746275" y="1413898"/>
            <a:chExt cx="682628" cy="313230"/>
          </a:xfrm>
        </p:grpSpPr>
        <p:sp>
          <p:nvSpPr>
            <p:cNvPr id="625" name="Google Shape;625;p34"/>
            <p:cNvSpPr/>
            <p:nvPr/>
          </p:nvSpPr>
          <p:spPr>
            <a:xfrm>
              <a:off x="7746275" y="1562537"/>
              <a:ext cx="457208" cy="164590"/>
            </a:xfrm>
            <a:custGeom>
              <a:avLst/>
              <a:gdLst/>
              <a:ahLst/>
              <a:cxnLst/>
              <a:rect l="l" t="t" r="r" b="b"/>
              <a:pathLst>
                <a:path w="7903" h="3025" extrusionOk="0">
                  <a:moveTo>
                    <a:pt x="2025" y="2829"/>
                  </a:moveTo>
                  <a:cubicBezTo>
                    <a:pt x="1829" y="3024"/>
                    <a:pt x="1537" y="2732"/>
                    <a:pt x="1732" y="2537"/>
                  </a:cubicBezTo>
                  <a:lnTo>
                    <a:pt x="2756" y="1537"/>
                  </a:lnTo>
                  <a:lnTo>
                    <a:pt x="1732" y="512"/>
                  </a:lnTo>
                  <a:cubicBezTo>
                    <a:pt x="1537" y="317"/>
                    <a:pt x="1829" y="49"/>
                    <a:pt x="2025" y="220"/>
                  </a:cubicBezTo>
                  <a:lnTo>
                    <a:pt x="3171" y="1390"/>
                  </a:lnTo>
                  <a:cubicBezTo>
                    <a:pt x="3244" y="1463"/>
                    <a:pt x="3244" y="1585"/>
                    <a:pt x="3171" y="1683"/>
                  </a:cubicBezTo>
                  <a:close/>
                  <a:moveTo>
                    <a:pt x="195" y="512"/>
                  </a:moveTo>
                  <a:lnTo>
                    <a:pt x="1195" y="1512"/>
                  </a:lnTo>
                  <a:lnTo>
                    <a:pt x="195" y="2537"/>
                  </a:lnTo>
                  <a:cubicBezTo>
                    <a:pt x="0" y="2732"/>
                    <a:pt x="269" y="3000"/>
                    <a:pt x="464" y="2805"/>
                  </a:cubicBezTo>
                  <a:lnTo>
                    <a:pt x="1610" y="1659"/>
                  </a:lnTo>
                  <a:cubicBezTo>
                    <a:pt x="1708" y="1585"/>
                    <a:pt x="1708" y="1463"/>
                    <a:pt x="1610" y="1366"/>
                  </a:cubicBezTo>
                  <a:lnTo>
                    <a:pt x="464" y="220"/>
                  </a:lnTo>
                  <a:cubicBezTo>
                    <a:pt x="269" y="25"/>
                    <a:pt x="0" y="317"/>
                    <a:pt x="195" y="512"/>
                  </a:cubicBezTo>
                  <a:close/>
                  <a:moveTo>
                    <a:pt x="6659" y="2829"/>
                  </a:moveTo>
                  <a:cubicBezTo>
                    <a:pt x="6464" y="3024"/>
                    <a:pt x="6195" y="2732"/>
                    <a:pt x="6366" y="2537"/>
                  </a:cubicBezTo>
                  <a:lnTo>
                    <a:pt x="7390" y="1537"/>
                  </a:lnTo>
                  <a:lnTo>
                    <a:pt x="6366" y="512"/>
                  </a:lnTo>
                  <a:cubicBezTo>
                    <a:pt x="6195" y="317"/>
                    <a:pt x="6464" y="49"/>
                    <a:pt x="6659" y="220"/>
                  </a:cubicBezTo>
                  <a:lnTo>
                    <a:pt x="7805" y="1390"/>
                  </a:lnTo>
                  <a:cubicBezTo>
                    <a:pt x="7903" y="1463"/>
                    <a:pt x="7903" y="1585"/>
                    <a:pt x="7805" y="1683"/>
                  </a:cubicBezTo>
                  <a:close/>
                  <a:moveTo>
                    <a:pt x="5122" y="2829"/>
                  </a:moveTo>
                  <a:lnTo>
                    <a:pt x="6268" y="1683"/>
                  </a:lnTo>
                  <a:cubicBezTo>
                    <a:pt x="6342" y="1585"/>
                    <a:pt x="6342" y="1463"/>
                    <a:pt x="6268" y="1390"/>
                  </a:cubicBezTo>
                  <a:lnTo>
                    <a:pt x="5122" y="220"/>
                  </a:lnTo>
                  <a:cubicBezTo>
                    <a:pt x="4927" y="73"/>
                    <a:pt x="4659" y="317"/>
                    <a:pt x="4829" y="512"/>
                  </a:cubicBezTo>
                  <a:lnTo>
                    <a:pt x="5854" y="1537"/>
                  </a:lnTo>
                  <a:lnTo>
                    <a:pt x="4829" y="2537"/>
                  </a:lnTo>
                  <a:cubicBezTo>
                    <a:pt x="4634" y="2732"/>
                    <a:pt x="4927" y="3024"/>
                    <a:pt x="5122" y="2829"/>
                  </a:cubicBezTo>
                  <a:close/>
                  <a:moveTo>
                    <a:pt x="3561" y="2829"/>
                  </a:moveTo>
                  <a:lnTo>
                    <a:pt x="4707" y="1683"/>
                  </a:lnTo>
                  <a:cubicBezTo>
                    <a:pt x="4805" y="1585"/>
                    <a:pt x="4805" y="1463"/>
                    <a:pt x="4707" y="1390"/>
                  </a:cubicBezTo>
                  <a:lnTo>
                    <a:pt x="3561" y="220"/>
                  </a:lnTo>
                  <a:cubicBezTo>
                    <a:pt x="3366" y="0"/>
                    <a:pt x="3049" y="317"/>
                    <a:pt x="3268" y="512"/>
                  </a:cubicBezTo>
                  <a:lnTo>
                    <a:pt x="4293" y="1537"/>
                  </a:lnTo>
                  <a:lnTo>
                    <a:pt x="3268" y="2537"/>
                  </a:lnTo>
                  <a:cubicBezTo>
                    <a:pt x="3098" y="2732"/>
                    <a:pt x="3366" y="3024"/>
                    <a:pt x="3561" y="2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7971707" y="1413898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4"/>
          <p:cNvSpPr/>
          <p:nvPr/>
        </p:nvSpPr>
        <p:spPr>
          <a:xfrm>
            <a:off x="715075" y="10446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4"/>
          <p:cNvGrpSpPr/>
          <p:nvPr/>
        </p:nvGrpSpPr>
        <p:grpSpPr>
          <a:xfrm>
            <a:off x="-80318" y="4130273"/>
            <a:ext cx="1827475" cy="1051350"/>
            <a:chOff x="136938" y="3645137"/>
            <a:chExt cx="1827475" cy="1051350"/>
          </a:xfrm>
        </p:grpSpPr>
        <p:grpSp>
          <p:nvGrpSpPr>
            <p:cNvPr id="630" name="Google Shape;630;p34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2" name="Google Shape;632;p3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33" name="Google Shape;633;p3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34" name="Google Shape;634;p3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5" name="Google Shape;635;p34"/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636" name="Google Shape;636;p34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C9393A-72C9-CF5E-E934-49C12BF405AA}"/>
              </a:ext>
            </a:extLst>
          </p:cNvPr>
          <p:cNvSpPr txBox="1"/>
          <p:nvPr/>
        </p:nvSpPr>
        <p:spPr>
          <a:xfrm>
            <a:off x="584426" y="1267951"/>
            <a:ext cx="5775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Karla" pitchFamily="2" charset="0"/>
                <a:cs typeface="Amatic SC" panose="00000500000000000000" pitchFamily="2" charset="-79"/>
              </a:rPr>
              <a:t>My name is Lakshanya Jayakumar.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Karla" pitchFamily="2" charset="0"/>
                <a:cs typeface="Amatic SC" panose="00000500000000000000" pitchFamily="2" charset="-79"/>
              </a:rPr>
              <a:t>I am 11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Karla" pitchFamily="2" charset="0"/>
                <a:cs typeface="Amatic SC" panose="00000500000000000000" pitchFamily="2" charset="-79"/>
              </a:rPr>
              <a:t>I live in UAE, Dubai</a:t>
            </a:r>
            <a:r>
              <a:rPr lang="en-AE" sz="2000" dirty="0">
                <a:solidFill>
                  <a:schemeClr val="tx1"/>
                </a:solidFill>
                <a:latin typeface="Karla" pitchFamily="2" charset="0"/>
                <a:cs typeface="Amatic SC" panose="00000500000000000000" pitchFamily="2" charset="-79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sz="2000" dirty="0">
                <a:solidFill>
                  <a:schemeClr val="tx1"/>
                </a:solidFill>
                <a:latin typeface="Karla" pitchFamily="2" charset="0"/>
                <a:cs typeface="Amatic SC" panose="00000500000000000000" pitchFamily="2" charset="-79"/>
              </a:rPr>
              <a:t>I am studying at Al Diyafah High School, Grade 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sz="2000" dirty="0">
                <a:solidFill>
                  <a:schemeClr val="tx1"/>
                </a:solidFill>
                <a:latin typeface="Karla" pitchFamily="2" charset="0"/>
                <a:cs typeface="Amatic SC" panose="00000500000000000000" pitchFamily="2" charset="-79"/>
              </a:rPr>
              <a:t>My Hobbies are Coding, Singing, and Reading.</a:t>
            </a:r>
          </a:p>
          <a:p>
            <a:r>
              <a:rPr lang="en-AE" sz="2000" dirty="0">
                <a:solidFill>
                  <a:schemeClr val="tx1"/>
                </a:solidFill>
                <a:latin typeface="Karla" pitchFamily="2" charset="0"/>
                <a:cs typeface="Amatic SC" panose="00000500000000000000" pitchFamily="2" charset="-79"/>
              </a:rPr>
              <a:t>                                        </a:t>
            </a:r>
            <a:r>
              <a:rPr lang="en-GB" sz="2000" dirty="0">
                <a:solidFill>
                  <a:schemeClr val="tx1"/>
                </a:solidFill>
                <a:latin typeface="Karla" pitchFamily="2" charset="0"/>
                <a:cs typeface="Amatic SC" panose="00000500000000000000" pitchFamily="2" charset="-79"/>
              </a:rPr>
              <a:t>👩‍💻       🎤              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sz="2000" dirty="0">
                <a:solidFill>
                  <a:schemeClr val="tx1"/>
                </a:solidFill>
                <a:latin typeface="Karla" pitchFamily="2" charset="0"/>
                <a:cs typeface="Amatic SC" panose="00000500000000000000" pitchFamily="2" charset="-79"/>
              </a:rPr>
              <a:t>When I grow up I want to be a Software Engineer.</a:t>
            </a:r>
            <a:endParaRPr lang="en-GB" sz="2000" dirty="0">
              <a:solidFill>
                <a:schemeClr val="tx1"/>
              </a:solidFill>
              <a:latin typeface="Karla" pitchFamily="2" charset="0"/>
              <a:cs typeface="Amatic SC" panose="00000500000000000000" pitchFamily="2" charset="-79"/>
            </a:endParaRPr>
          </a:p>
        </p:txBody>
      </p:sp>
      <p:pic>
        <p:nvPicPr>
          <p:cNvPr id="4" name="Picture 3" descr="Artificial Intelligence, E-Learning Courses For High School, Coding For Kids">
            <a:extLst>
              <a:ext uri="{FF2B5EF4-FFF2-40B4-BE49-F238E27FC236}">
                <a16:creationId xmlns:a16="http://schemas.microsoft.com/office/drawing/2014/main" id="{42CF2070-DAC7-C6D7-F48B-FE92D5B96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2" y="262498"/>
            <a:ext cx="1410675" cy="42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hild standing in front of a green lit wall&#10;&#10;Description automatically generated">
            <a:extLst>
              <a:ext uri="{FF2B5EF4-FFF2-40B4-BE49-F238E27FC236}">
                <a16:creationId xmlns:a16="http://schemas.microsoft.com/office/drawing/2014/main" id="{CE1B5123-B42E-3A12-76C0-63C7A8587B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41" r="23623"/>
          <a:stretch/>
        </p:blipFill>
        <p:spPr>
          <a:xfrm>
            <a:off x="6749153" y="1142902"/>
            <a:ext cx="1936616" cy="3112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3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MY APP:-</a:t>
            </a:r>
            <a:endParaRPr u="sng" dirty="0"/>
          </a:p>
        </p:txBody>
      </p:sp>
      <p:grpSp>
        <p:nvGrpSpPr>
          <p:cNvPr id="897" name="Google Shape;897;p43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898" name="Google Shape;898;p43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0" name="Google Shape;900;p43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43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43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905" name="Google Shape;905;p43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7" name="Google Shape;907;p43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908" name="Google Shape;908;p4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43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911" name="Google Shape;911;p43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43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914" name="Google Shape;914;p4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7" name="Google Shape;917;p4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918" name="Google Shape;918;p4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43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921" name="Google Shape;921;p43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922" name="Google Shape;922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3" name="Google Shape;923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24" name="Google Shape;924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25" name="Google Shape;925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26" name="Google Shape;926;p43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927" name="Google Shape;927;p43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1" name="Google Shape;931;p43"/>
          <p:cNvSpPr/>
          <p:nvPr/>
        </p:nvSpPr>
        <p:spPr>
          <a:xfrm>
            <a:off x="5047325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/>
          <p:cNvSpPr/>
          <p:nvPr/>
        </p:nvSpPr>
        <p:spPr>
          <a:xfrm>
            <a:off x="5272757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3"/>
          <p:cNvSpPr/>
          <p:nvPr/>
        </p:nvSpPr>
        <p:spPr>
          <a:xfrm>
            <a:off x="4160539" y="104461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43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935" name="Google Shape;935;p4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42D0A24-313C-9B1C-A844-25B752276E14}"/>
              </a:ext>
            </a:extLst>
          </p:cNvPr>
          <p:cNvSpPr txBox="1"/>
          <p:nvPr/>
        </p:nvSpPr>
        <p:spPr>
          <a:xfrm>
            <a:off x="681001" y="1541010"/>
            <a:ext cx="50440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Lato" panose="020F0502020204030203" pitchFamily="34" charset="0"/>
              </a:rPr>
              <a:t>The App that I have chosen is the Rotten Fruit Detection App… Name of my App:- ROT FREE FARM!</a:t>
            </a:r>
          </a:p>
          <a:p>
            <a:endParaRPr lang="en-GB" sz="1600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Lato" panose="020F0502020204030203" pitchFamily="34" charset="0"/>
              </a:rPr>
              <a:t>Rot Free Farm is a rotten fruit detection app where farmers can find out whether the fruit is rotten or not… This app can also be used by customers at local supermarkets… </a:t>
            </a:r>
          </a:p>
          <a:p>
            <a:endParaRPr lang="en-GB" sz="1600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Lato" panose="020F0502020204030203" pitchFamily="34" charset="0"/>
              </a:rPr>
              <a:t>This app is very helpful in the community!</a:t>
            </a:r>
          </a:p>
        </p:txBody>
      </p:sp>
      <p:pic>
        <p:nvPicPr>
          <p:cNvPr id="7" name="Picture 6" descr="Artificial Intelligence, E-Learning Courses For High School, Coding For Kids">
            <a:extLst>
              <a:ext uri="{FF2B5EF4-FFF2-40B4-BE49-F238E27FC236}">
                <a16:creationId xmlns:a16="http://schemas.microsoft.com/office/drawing/2014/main" id="{27DF064A-F82C-656A-2E4C-784E52703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2" y="262498"/>
            <a:ext cx="1410675" cy="42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with fruits and text&#10;&#10;Description automatically generated">
            <a:extLst>
              <a:ext uri="{FF2B5EF4-FFF2-40B4-BE49-F238E27FC236}">
                <a16:creationId xmlns:a16="http://schemas.microsoft.com/office/drawing/2014/main" id="{BE53C585-9CB4-66DB-1928-2C1A581B9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867" y="3300787"/>
            <a:ext cx="1279793" cy="1279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oogle Shape;984;p4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/>
          <p:cNvGrpSpPr/>
          <p:nvPr/>
        </p:nvGrpSpPr>
        <p:grpSpPr>
          <a:xfrm>
            <a:off x="215866" y="811956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/>
          <p:cNvSpPr/>
          <p:nvPr/>
        </p:nvSpPr>
        <p:spPr>
          <a:xfrm>
            <a:off x="5863008" y="408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340;p45">
            <a:extLst>
              <a:ext uri="{FF2B5EF4-FFF2-40B4-BE49-F238E27FC236}">
                <a16:creationId xmlns:a16="http://schemas.microsoft.com/office/drawing/2014/main" id="{53D24AF0-3D0A-F738-0571-A157BAE72E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46572" y="1706642"/>
            <a:ext cx="45812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THE APP??</a:t>
            </a:r>
            <a:endParaRPr sz="48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FCD55-6C3B-5C9B-2332-147388F51956}"/>
              </a:ext>
            </a:extLst>
          </p:cNvPr>
          <p:cNvSpPr txBox="1"/>
          <p:nvPr/>
        </p:nvSpPr>
        <p:spPr>
          <a:xfrm>
            <a:off x="1234306" y="3491025"/>
            <a:ext cx="10647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👩‍💻</a:t>
            </a:r>
            <a:endParaRPr lang="en-AE" sz="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C5313-993D-4640-2032-AC76B167DC18}"/>
              </a:ext>
            </a:extLst>
          </p:cNvPr>
          <p:cNvSpPr txBox="1"/>
          <p:nvPr/>
        </p:nvSpPr>
        <p:spPr>
          <a:xfrm>
            <a:off x="6898744" y="1131218"/>
            <a:ext cx="10647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🖥️</a:t>
            </a:r>
            <a:endParaRPr lang="en-AE" sz="5000" dirty="0"/>
          </a:p>
        </p:txBody>
      </p:sp>
      <p:pic>
        <p:nvPicPr>
          <p:cNvPr id="2" name="Picture 1" descr="Artificial Intelligence, E-Learning Courses For High School, Coding For Kids">
            <a:extLst>
              <a:ext uri="{FF2B5EF4-FFF2-40B4-BE49-F238E27FC236}">
                <a16:creationId xmlns:a16="http://schemas.microsoft.com/office/drawing/2014/main" id="{A56E2871-8D4C-A83D-F24C-1C4AFD9BB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91" y="745677"/>
            <a:ext cx="1410675" cy="42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02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64ACB3-07FB-94A7-0BCD-4620C933E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68" r="19314"/>
          <a:stretch/>
        </p:blipFill>
        <p:spPr>
          <a:xfrm>
            <a:off x="372383" y="192053"/>
            <a:ext cx="3741547" cy="3130812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E6B839F0-B2E6-F3A0-F587-EDE2B1EEC440}"/>
              </a:ext>
            </a:extLst>
          </p:cNvPr>
          <p:cNvSpPr/>
          <p:nvPr/>
        </p:nvSpPr>
        <p:spPr>
          <a:xfrm>
            <a:off x="1696149" y="2751364"/>
            <a:ext cx="1094014" cy="1330779"/>
          </a:xfrm>
          <a:prstGeom prst="upArrow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F5C48-0517-FDE0-C367-342EEA3B1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993" y="134904"/>
            <a:ext cx="3453624" cy="339136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DA75A135-209C-8951-3AD7-FD7C5FA57B6A}"/>
              </a:ext>
            </a:extLst>
          </p:cNvPr>
          <p:cNvSpPr/>
          <p:nvPr/>
        </p:nvSpPr>
        <p:spPr>
          <a:xfrm rot="3070405">
            <a:off x="6081898" y="2203614"/>
            <a:ext cx="268261" cy="1648870"/>
          </a:xfrm>
          <a:prstGeom prst="upArrow">
            <a:avLst>
              <a:gd name="adj1" fmla="val 48216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2B753CF-2FBD-E85B-CD50-9D168889C90B}"/>
              </a:ext>
            </a:extLst>
          </p:cNvPr>
          <p:cNvSpPr/>
          <p:nvPr/>
        </p:nvSpPr>
        <p:spPr>
          <a:xfrm rot="20033579">
            <a:off x="7459704" y="2979951"/>
            <a:ext cx="214554" cy="111169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EF108-AF8E-3248-D606-DE8D724E090B}"/>
              </a:ext>
            </a:extLst>
          </p:cNvPr>
          <p:cNvSpPr txBox="1"/>
          <p:nvPr/>
        </p:nvSpPr>
        <p:spPr>
          <a:xfrm>
            <a:off x="1034841" y="4082143"/>
            <a:ext cx="2416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CLICK ON THE IMAGE TO GO TO THE NEXT SCREEN</a:t>
            </a:r>
            <a:endParaRPr lang="en-AE" sz="18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E1D27-495E-6801-F061-3777C6BFF9E7}"/>
              </a:ext>
            </a:extLst>
          </p:cNvPr>
          <p:cNvSpPr txBox="1"/>
          <p:nvPr/>
        </p:nvSpPr>
        <p:spPr>
          <a:xfrm>
            <a:off x="4029926" y="3526114"/>
            <a:ext cx="20220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This button will open files and let you choose which image you would like to put</a:t>
            </a:r>
            <a:endParaRPr lang="en-AE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01120-AA5E-13D2-4B42-A7C08EAFA616}"/>
              </a:ext>
            </a:extLst>
          </p:cNvPr>
          <p:cNvSpPr txBox="1"/>
          <p:nvPr/>
        </p:nvSpPr>
        <p:spPr>
          <a:xfrm>
            <a:off x="6749595" y="4082143"/>
            <a:ext cx="2022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E" sz="1600" b="1" dirty="0" err="1"/>
              <a:t>Analyzes</a:t>
            </a:r>
            <a:r>
              <a:rPr lang="en-AE" sz="1600" b="1" dirty="0"/>
              <a:t> whether the fruit is fresh or stale</a:t>
            </a:r>
          </a:p>
        </p:txBody>
      </p:sp>
      <p:pic>
        <p:nvPicPr>
          <p:cNvPr id="4" name="Picture 3" descr="Artificial Intelligence, E-Learning Courses For High School, Coding For Kids">
            <a:extLst>
              <a:ext uri="{FF2B5EF4-FFF2-40B4-BE49-F238E27FC236}">
                <a16:creationId xmlns:a16="http://schemas.microsoft.com/office/drawing/2014/main" id="{C1AFC8C3-31B1-4AAB-FFAA-38FE20E56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96"/>
            <a:ext cx="1410675" cy="42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148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oogle Shape;984;p4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/>
          <p:cNvGrpSpPr/>
          <p:nvPr/>
        </p:nvGrpSpPr>
        <p:grpSpPr>
          <a:xfrm>
            <a:off x="215866" y="811956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/>
          <p:cNvSpPr/>
          <p:nvPr/>
        </p:nvSpPr>
        <p:spPr>
          <a:xfrm>
            <a:off x="5863008" y="408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340;p45">
            <a:extLst>
              <a:ext uri="{FF2B5EF4-FFF2-40B4-BE49-F238E27FC236}">
                <a16:creationId xmlns:a16="http://schemas.microsoft.com/office/drawing/2014/main" id="{53D24AF0-3D0A-F738-0571-A157BAE72E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46572" y="1706642"/>
            <a:ext cx="45812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Toolkit Walkthrough</a:t>
            </a:r>
            <a:endParaRPr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FCD55-6C3B-5C9B-2332-147388F51956}"/>
              </a:ext>
            </a:extLst>
          </p:cNvPr>
          <p:cNvSpPr txBox="1"/>
          <p:nvPr/>
        </p:nvSpPr>
        <p:spPr>
          <a:xfrm>
            <a:off x="1234306" y="3491025"/>
            <a:ext cx="10647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👩‍💻</a:t>
            </a:r>
            <a:endParaRPr lang="en-AE" sz="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C5313-993D-4640-2032-AC76B167DC18}"/>
              </a:ext>
            </a:extLst>
          </p:cNvPr>
          <p:cNvSpPr txBox="1"/>
          <p:nvPr/>
        </p:nvSpPr>
        <p:spPr>
          <a:xfrm>
            <a:off x="6898744" y="1131218"/>
            <a:ext cx="10647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🖥️</a:t>
            </a:r>
            <a:endParaRPr lang="en-AE" sz="5000" dirty="0"/>
          </a:p>
        </p:txBody>
      </p:sp>
      <p:pic>
        <p:nvPicPr>
          <p:cNvPr id="2" name="Picture 1" descr="Artificial Intelligence, E-Learning Courses For High School, Coding For Kids">
            <a:extLst>
              <a:ext uri="{FF2B5EF4-FFF2-40B4-BE49-F238E27FC236}">
                <a16:creationId xmlns:a16="http://schemas.microsoft.com/office/drawing/2014/main" id="{F740537D-8D69-91BC-3EC5-F7A62904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16" y="762005"/>
            <a:ext cx="1410675" cy="42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103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C8C1-FBB6-F57F-7ABE-536559D4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Person:</a:t>
            </a:r>
            <a:endParaRPr lang="en-A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A89DC-47CD-4FE3-9532-D67E19A97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936" y="1681843"/>
            <a:ext cx="3529579" cy="2564700"/>
          </a:xfrm>
        </p:spPr>
        <p:txBody>
          <a:bodyPr/>
          <a:lstStyle/>
          <a:p>
            <a:r>
              <a:rPr lang="en-US" sz="1800" dirty="0"/>
              <a:t>If any queries or doubts reach out to Lakshanya J at </a:t>
            </a:r>
            <a:r>
              <a:rPr lang="en-US" sz="1800" dirty="0">
                <a:hlinkClick r:id="rId2"/>
              </a:rPr>
              <a:t>lakshu.jk2012@gmail.com</a:t>
            </a:r>
            <a:r>
              <a:rPr lang="en-US" sz="1800" dirty="0"/>
              <a:t> for any questions or concerns/ suggestions on the App!</a:t>
            </a:r>
            <a:endParaRPr lang="en-AE" sz="1800" dirty="0"/>
          </a:p>
        </p:txBody>
      </p:sp>
      <p:pic>
        <p:nvPicPr>
          <p:cNvPr id="5" name="Picture 4" descr="A logo with fruits and text&#10;&#10;Description automatically generated">
            <a:extLst>
              <a:ext uri="{FF2B5EF4-FFF2-40B4-BE49-F238E27FC236}">
                <a16:creationId xmlns:a16="http://schemas.microsoft.com/office/drawing/2014/main" id="{B070084B-E39E-AAB0-6653-52E1063A3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380" y="1681843"/>
            <a:ext cx="2163534" cy="2163534"/>
          </a:xfrm>
          <a:prstGeom prst="rect">
            <a:avLst/>
          </a:prstGeom>
        </p:spPr>
      </p:pic>
      <p:grpSp>
        <p:nvGrpSpPr>
          <p:cNvPr id="6" name="Google Shape;897;p43">
            <a:extLst>
              <a:ext uri="{FF2B5EF4-FFF2-40B4-BE49-F238E27FC236}">
                <a16:creationId xmlns:a16="http://schemas.microsoft.com/office/drawing/2014/main" id="{0828BC61-47D1-70AA-F2AD-EFF2238BDBA9}"/>
              </a:ext>
            </a:extLst>
          </p:cNvPr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7" name="Google Shape;898;p43">
              <a:extLst>
                <a:ext uri="{FF2B5EF4-FFF2-40B4-BE49-F238E27FC236}">
                  <a16:creationId xmlns:a16="http://schemas.microsoft.com/office/drawing/2014/main" id="{B6EC93C8-A14B-A32A-3338-B4721A1249CD}"/>
                </a:ext>
              </a:extLst>
            </p:cNvPr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99;p43">
              <a:extLst>
                <a:ext uri="{FF2B5EF4-FFF2-40B4-BE49-F238E27FC236}">
                  <a16:creationId xmlns:a16="http://schemas.microsoft.com/office/drawing/2014/main" id="{FF9CE503-22E8-0635-A459-A8E235F96A10}"/>
                </a:ext>
              </a:extLst>
            </p:cNvPr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900;p43">
              <a:extLst>
                <a:ext uri="{FF2B5EF4-FFF2-40B4-BE49-F238E27FC236}">
                  <a16:creationId xmlns:a16="http://schemas.microsoft.com/office/drawing/2014/main" id="{76BFBE6C-0BC0-F45A-05C1-0A7632214917}"/>
                </a:ext>
              </a:extLst>
            </p:cNvPr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901;p43">
              <a:extLst>
                <a:ext uri="{FF2B5EF4-FFF2-40B4-BE49-F238E27FC236}">
                  <a16:creationId xmlns:a16="http://schemas.microsoft.com/office/drawing/2014/main" id="{194BA1C6-BA39-C68F-6FA0-D5CD28325A1F}"/>
                </a:ext>
              </a:extLst>
            </p:cNvPr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2;p43">
              <a:extLst>
                <a:ext uri="{FF2B5EF4-FFF2-40B4-BE49-F238E27FC236}">
                  <a16:creationId xmlns:a16="http://schemas.microsoft.com/office/drawing/2014/main" id="{115AFD56-543F-EA29-506E-6C4199AD21D9}"/>
                </a:ext>
              </a:extLst>
            </p:cNvPr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3;p43">
              <a:extLst>
                <a:ext uri="{FF2B5EF4-FFF2-40B4-BE49-F238E27FC236}">
                  <a16:creationId xmlns:a16="http://schemas.microsoft.com/office/drawing/2014/main" id="{69BA8CFD-8C9A-29FE-A18D-54296B476314}"/>
                </a:ext>
              </a:extLst>
            </p:cNvPr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904;p43">
              <a:extLst>
                <a:ext uri="{FF2B5EF4-FFF2-40B4-BE49-F238E27FC236}">
                  <a16:creationId xmlns:a16="http://schemas.microsoft.com/office/drawing/2014/main" id="{74F2DD2B-38DE-6795-86CE-5ECF5CF7D6BB}"/>
                </a:ext>
              </a:extLst>
            </p:cNvPr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14" name="Google Shape;905;p43">
                <a:extLst>
                  <a:ext uri="{FF2B5EF4-FFF2-40B4-BE49-F238E27FC236}">
                    <a16:creationId xmlns:a16="http://schemas.microsoft.com/office/drawing/2014/main" id="{7AA569FA-0FC1-ADAD-DC86-C746212CB673}"/>
                  </a:ext>
                </a:extLst>
              </p:cNvPr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06;p43">
                <a:extLst>
                  <a:ext uri="{FF2B5EF4-FFF2-40B4-BE49-F238E27FC236}">
                    <a16:creationId xmlns:a16="http://schemas.microsoft.com/office/drawing/2014/main" id="{1A33203B-E434-A89D-74EB-48E4CC721A7C}"/>
                  </a:ext>
                </a:extLst>
              </p:cNvPr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907;p43">
            <a:extLst>
              <a:ext uri="{FF2B5EF4-FFF2-40B4-BE49-F238E27FC236}">
                <a16:creationId xmlns:a16="http://schemas.microsoft.com/office/drawing/2014/main" id="{CBF6DAC7-E3AB-141B-65FE-980A56AD5DC5}"/>
              </a:ext>
            </a:extLst>
          </p:cNvPr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17" name="Google Shape;908;p43">
              <a:extLst>
                <a:ext uri="{FF2B5EF4-FFF2-40B4-BE49-F238E27FC236}">
                  <a16:creationId xmlns:a16="http://schemas.microsoft.com/office/drawing/2014/main" id="{9446892C-B4C2-CE50-4BCE-0F3B1A7B7F31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9;p43">
              <a:extLst>
                <a:ext uri="{FF2B5EF4-FFF2-40B4-BE49-F238E27FC236}">
                  <a16:creationId xmlns:a16="http://schemas.microsoft.com/office/drawing/2014/main" id="{4EE701CD-6729-A19C-862D-096A61FCAE79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910;p43">
            <a:extLst>
              <a:ext uri="{FF2B5EF4-FFF2-40B4-BE49-F238E27FC236}">
                <a16:creationId xmlns:a16="http://schemas.microsoft.com/office/drawing/2014/main" id="{2AD0E62D-26BB-D1F9-FB34-891A7887A87A}"/>
              </a:ext>
            </a:extLst>
          </p:cNvPr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20" name="Google Shape;911;p43">
              <a:extLst>
                <a:ext uri="{FF2B5EF4-FFF2-40B4-BE49-F238E27FC236}">
                  <a16:creationId xmlns:a16="http://schemas.microsoft.com/office/drawing/2014/main" id="{92062B50-EE93-E742-627A-C891F384ECC9}"/>
                </a:ext>
              </a:extLst>
            </p:cNvPr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12;p43">
              <a:extLst>
                <a:ext uri="{FF2B5EF4-FFF2-40B4-BE49-F238E27FC236}">
                  <a16:creationId xmlns:a16="http://schemas.microsoft.com/office/drawing/2014/main" id="{8B3A813D-29AD-0885-DD4E-84B5B021F98B}"/>
                </a:ext>
              </a:extLst>
            </p:cNvPr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13;p43">
            <a:extLst>
              <a:ext uri="{FF2B5EF4-FFF2-40B4-BE49-F238E27FC236}">
                <a16:creationId xmlns:a16="http://schemas.microsoft.com/office/drawing/2014/main" id="{C1066C25-DD7A-B509-CD57-64B1D4139DC0}"/>
              </a:ext>
            </a:extLst>
          </p:cNvPr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23" name="Google Shape;914;p43">
              <a:extLst>
                <a:ext uri="{FF2B5EF4-FFF2-40B4-BE49-F238E27FC236}">
                  <a16:creationId xmlns:a16="http://schemas.microsoft.com/office/drawing/2014/main" id="{9B3F56C9-23BE-DA3C-D55F-79424CC55D7C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15;p43">
              <a:extLst>
                <a:ext uri="{FF2B5EF4-FFF2-40B4-BE49-F238E27FC236}">
                  <a16:creationId xmlns:a16="http://schemas.microsoft.com/office/drawing/2014/main" id="{316E95E6-FC0D-4C83-3188-98C9962F53F5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16;p43">
              <a:extLst>
                <a:ext uri="{FF2B5EF4-FFF2-40B4-BE49-F238E27FC236}">
                  <a16:creationId xmlns:a16="http://schemas.microsoft.com/office/drawing/2014/main" id="{53658E80-18FC-A70D-4610-39B06FB812F4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917;p43">
              <a:extLst>
                <a:ext uri="{FF2B5EF4-FFF2-40B4-BE49-F238E27FC236}">
                  <a16:creationId xmlns:a16="http://schemas.microsoft.com/office/drawing/2014/main" id="{ED2452C2-2B30-B0DC-65DE-D052B048EB04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27" name="Google Shape;918;p43">
                <a:extLst>
                  <a:ext uri="{FF2B5EF4-FFF2-40B4-BE49-F238E27FC236}">
                    <a16:creationId xmlns:a16="http://schemas.microsoft.com/office/drawing/2014/main" id="{D8D26D76-8F8D-1CEC-0C72-D155C6ED21E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19;p43">
                <a:extLst>
                  <a:ext uri="{FF2B5EF4-FFF2-40B4-BE49-F238E27FC236}">
                    <a16:creationId xmlns:a16="http://schemas.microsoft.com/office/drawing/2014/main" id="{9F9AD089-A563-D356-A883-0BE05FAB8C6B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920;p43">
            <a:extLst>
              <a:ext uri="{FF2B5EF4-FFF2-40B4-BE49-F238E27FC236}">
                <a16:creationId xmlns:a16="http://schemas.microsoft.com/office/drawing/2014/main" id="{6E70082D-4178-07A8-89C8-5BFAFD129650}"/>
              </a:ext>
            </a:extLst>
          </p:cNvPr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30" name="Google Shape;921;p43">
              <a:extLst>
                <a:ext uri="{FF2B5EF4-FFF2-40B4-BE49-F238E27FC236}">
                  <a16:creationId xmlns:a16="http://schemas.microsoft.com/office/drawing/2014/main" id="{3A8A4CA2-880E-3116-1B72-30082CC6BF2A}"/>
                </a:ext>
              </a:extLst>
            </p:cNvPr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36" name="Google Shape;922;p43">
                <a:extLst>
                  <a:ext uri="{FF2B5EF4-FFF2-40B4-BE49-F238E27FC236}">
                    <a16:creationId xmlns:a16="http://schemas.microsoft.com/office/drawing/2014/main" id="{0E3EAD01-3D87-1DEA-AEE8-2C34AFEA33B6}"/>
                  </a:ext>
                </a:extLst>
              </p:cNvPr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" name="Google Shape;923;p43">
                <a:extLst>
                  <a:ext uri="{FF2B5EF4-FFF2-40B4-BE49-F238E27FC236}">
                    <a16:creationId xmlns:a16="http://schemas.microsoft.com/office/drawing/2014/main" id="{B6E7C915-884B-811F-D1CE-AF3450B6370F}"/>
                  </a:ext>
                </a:extLst>
              </p:cNvPr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38" name="Google Shape;924;p43">
                  <a:extLst>
                    <a:ext uri="{FF2B5EF4-FFF2-40B4-BE49-F238E27FC236}">
                      <a16:creationId xmlns:a16="http://schemas.microsoft.com/office/drawing/2014/main" id="{79DEA51A-CE40-CA24-EEAC-DE6618894D47}"/>
                    </a:ext>
                  </a:extLst>
                </p:cNvPr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9" name="Google Shape;925;p43">
                  <a:extLst>
                    <a:ext uri="{FF2B5EF4-FFF2-40B4-BE49-F238E27FC236}">
                      <a16:creationId xmlns:a16="http://schemas.microsoft.com/office/drawing/2014/main" id="{940BBA76-D22E-D2C6-6C50-2C2F6C81EFE7}"/>
                    </a:ext>
                  </a:extLst>
                </p:cNvPr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" name="Google Shape;926;p43">
              <a:extLst>
                <a:ext uri="{FF2B5EF4-FFF2-40B4-BE49-F238E27FC236}">
                  <a16:creationId xmlns:a16="http://schemas.microsoft.com/office/drawing/2014/main" id="{9DCC3259-6F57-48F7-DD8C-91683E698322}"/>
                </a:ext>
              </a:extLst>
            </p:cNvPr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32" name="Google Shape;927;p43">
                <a:extLst>
                  <a:ext uri="{FF2B5EF4-FFF2-40B4-BE49-F238E27FC236}">
                    <a16:creationId xmlns:a16="http://schemas.microsoft.com/office/drawing/2014/main" id="{7B6C8F7E-744B-2AC3-11C3-CC6FC19EC76C}"/>
                  </a:ext>
                </a:extLst>
              </p:cNvPr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28;p43">
                <a:extLst>
                  <a:ext uri="{FF2B5EF4-FFF2-40B4-BE49-F238E27FC236}">
                    <a16:creationId xmlns:a16="http://schemas.microsoft.com/office/drawing/2014/main" id="{6F425C63-368D-A3AB-1C28-26298C870CC5}"/>
                  </a:ext>
                </a:extLst>
              </p:cNvPr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29;p43">
                <a:extLst>
                  <a:ext uri="{FF2B5EF4-FFF2-40B4-BE49-F238E27FC236}">
                    <a16:creationId xmlns:a16="http://schemas.microsoft.com/office/drawing/2014/main" id="{FF501E12-BBF7-27C8-0BB9-EF9DC895E1AB}"/>
                  </a:ext>
                </a:extLst>
              </p:cNvPr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30;p43">
                <a:extLst>
                  <a:ext uri="{FF2B5EF4-FFF2-40B4-BE49-F238E27FC236}">
                    <a16:creationId xmlns:a16="http://schemas.microsoft.com/office/drawing/2014/main" id="{CE101EAB-4BE0-DDAD-7C7F-5D91796D5D25}"/>
                  </a:ext>
                </a:extLst>
              </p:cNvPr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oogle Shape;934;p43">
            <a:extLst>
              <a:ext uri="{FF2B5EF4-FFF2-40B4-BE49-F238E27FC236}">
                <a16:creationId xmlns:a16="http://schemas.microsoft.com/office/drawing/2014/main" id="{6CB951DD-0E91-C873-45A1-7CDD5D613A0E}"/>
              </a:ext>
            </a:extLst>
          </p:cNvPr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41" name="Google Shape;935;p43">
              <a:extLst>
                <a:ext uri="{FF2B5EF4-FFF2-40B4-BE49-F238E27FC236}">
                  <a16:creationId xmlns:a16="http://schemas.microsoft.com/office/drawing/2014/main" id="{15A534EE-8D1C-00ED-203C-CBAB150B4B7F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36;p43">
              <a:extLst>
                <a:ext uri="{FF2B5EF4-FFF2-40B4-BE49-F238E27FC236}">
                  <a16:creationId xmlns:a16="http://schemas.microsoft.com/office/drawing/2014/main" id="{A8BBB149-7729-183C-08A9-B29F59528234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rtificial Intelligence, E-Learning Courses For High School, Coding For Kids">
            <a:extLst>
              <a:ext uri="{FF2B5EF4-FFF2-40B4-BE49-F238E27FC236}">
                <a16:creationId xmlns:a16="http://schemas.microsoft.com/office/drawing/2014/main" id="{ECE0086A-5673-707E-2A71-429AB30B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2" y="262498"/>
            <a:ext cx="1410675" cy="42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593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360</Words>
  <Application>Microsoft Office PowerPoint</Application>
  <PresentationFormat>On-screen Show (16:9)</PresentationFormat>
  <Paragraphs>46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Bebas Neue</vt:lpstr>
      <vt:lpstr>Rubik Black</vt:lpstr>
      <vt:lpstr>Lato</vt:lpstr>
      <vt:lpstr>Karla</vt:lpstr>
      <vt:lpstr>Soft Colors UI Design for Agencies by Slidesgo</vt:lpstr>
      <vt:lpstr>APP USER MANUAL – ROT FREE FARM!</vt:lpstr>
      <vt:lpstr>01</vt:lpstr>
      <vt:lpstr>VOTE OF THANKS!💖</vt:lpstr>
      <vt:lpstr>My Introduction</vt:lpstr>
      <vt:lpstr>MY APP:-</vt:lpstr>
      <vt:lpstr>HOW TO USE THE APP??</vt:lpstr>
      <vt:lpstr>PowerPoint Presentation</vt:lpstr>
      <vt:lpstr>Toolkit Walkthrough</vt:lpstr>
      <vt:lpstr>Contact Person:</vt:lpstr>
      <vt:lpstr>My Experience For this level in Clevered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Wizard  Level 3: Final Presentation</dc:title>
  <cp:lastModifiedBy>11107-Lakshanya Jayakumar (ADHS)</cp:lastModifiedBy>
  <cp:revision>7</cp:revision>
  <dcterms:modified xsi:type="dcterms:W3CDTF">2024-03-25T11:08:28Z</dcterms:modified>
</cp:coreProperties>
</file>