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265" r:id="rId7"/>
    <p:sldId id="261" r:id="rId8"/>
    <p:sldId id="262" r:id="rId9"/>
    <p:sldId id="269" r:id="rId10"/>
    <p:sldId id="263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861FF-6813-4750-9B11-4B7A2ED2C24B}" v="99" dt="2024-09-09T14:53:52.2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Neeraj" userId="26cfd758-9a81-4b46-a5bd-a1f901091680" providerId="ADAL" clId="{24E861FF-6813-4750-9B11-4B7A2ED2C24B}"/>
    <pc:docChg chg="undo custSel addSld delSld modSld sldOrd">
      <pc:chgData name="Kumar Neeraj" userId="26cfd758-9a81-4b46-a5bd-a1f901091680" providerId="ADAL" clId="{24E861FF-6813-4750-9B11-4B7A2ED2C24B}" dt="2024-09-09T14:54:39.895" v="3432" actId="1035"/>
      <pc:docMkLst>
        <pc:docMk/>
      </pc:docMkLst>
      <pc:sldChg chg="del">
        <pc:chgData name="Kumar Neeraj" userId="26cfd758-9a81-4b46-a5bd-a1f901091680" providerId="ADAL" clId="{24E861FF-6813-4750-9B11-4B7A2ED2C24B}" dt="2024-09-09T14:08:18.332" v="1988" actId="2696"/>
        <pc:sldMkLst>
          <pc:docMk/>
          <pc:sldMk cId="3138324376" sldId="257"/>
        </pc:sldMkLst>
      </pc:sldChg>
      <pc:sldChg chg="del">
        <pc:chgData name="Kumar Neeraj" userId="26cfd758-9a81-4b46-a5bd-a1f901091680" providerId="ADAL" clId="{24E861FF-6813-4750-9B11-4B7A2ED2C24B}" dt="2024-09-09T14:08:25.382" v="1990" actId="2696"/>
        <pc:sldMkLst>
          <pc:docMk/>
          <pc:sldMk cId="984073648" sldId="258"/>
        </pc:sldMkLst>
      </pc:sldChg>
      <pc:sldChg chg="del">
        <pc:chgData name="Kumar Neeraj" userId="26cfd758-9a81-4b46-a5bd-a1f901091680" providerId="ADAL" clId="{24E861FF-6813-4750-9B11-4B7A2ED2C24B}" dt="2024-09-09T14:08:29.130" v="1991" actId="2696"/>
        <pc:sldMkLst>
          <pc:docMk/>
          <pc:sldMk cId="2622529514" sldId="259"/>
        </pc:sldMkLst>
      </pc:sldChg>
      <pc:sldChg chg="del">
        <pc:chgData name="Kumar Neeraj" userId="26cfd758-9a81-4b46-a5bd-a1f901091680" providerId="ADAL" clId="{24E861FF-6813-4750-9B11-4B7A2ED2C24B}" dt="2024-09-09T14:08:21.891" v="1989" actId="2696"/>
        <pc:sldMkLst>
          <pc:docMk/>
          <pc:sldMk cId="2656536745" sldId="260"/>
        </pc:sldMkLst>
      </pc:sldChg>
      <pc:sldChg chg="ord">
        <pc:chgData name="Kumar Neeraj" userId="26cfd758-9a81-4b46-a5bd-a1f901091680" providerId="ADAL" clId="{24E861FF-6813-4750-9B11-4B7A2ED2C24B}" dt="2024-09-09T14:09:06.332" v="2001"/>
        <pc:sldMkLst>
          <pc:docMk/>
          <pc:sldMk cId="497664462" sldId="261"/>
        </pc:sldMkLst>
      </pc:sldChg>
      <pc:sldChg chg="addSp delSp modSp mod ord">
        <pc:chgData name="Kumar Neeraj" userId="26cfd758-9a81-4b46-a5bd-a1f901091680" providerId="ADAL" clId="{24E861FF-6813-4750-9B11-4B7A2ED2C24B}" dt="2024-09-09T10:05:36.420" v="1545" actId="1076"/>
        <pc:sldMkLst>
          <pc:docMk/>
          <pc:sldMk cId="1021232247" sldId="262"/>
        </pc:sldMkLst>
        <pc:picChg chg="add del mod">
          <ac:chgData name="Kumar Neeraj" userId="26cfd758-9a81-4b46-a5bd-a1f901091680" providerId="ADAL" clId="{24E861FF-6813-4750-9B11-4B7A2ED2C24B}" dt="2024-09-09T10:04:23.606" v="1536" actId="478"/>
          <ac:picMkLst>
            <pc:docMk/>
            <pc:sldMk cId="1021232247" sldId="262"/>
            <ac:picMk id="3" creationId="{576A8CE2-9F24-4F7D-5AE5-0BB1012D1E1B}"/>
          </ac:picMkLst>
        </pc:picChg>
        <pc:picChg chg="add mod">
          <ac:chgData name="Kumar Neeraj" userId="26cfd758-9a81-4b46-a5bd-a1f901091680" providerId="ADAL" clId="{24E861FF-6813-4750-9B11-4B7A2ED2C24B}" dt="2024-09-09T10:05:36.420" v="1545" actId="1076"/>
          <ac:picMkLst>
            <pc:docMk/>
            <pc:sldMk cId="1021232247" sldId="262"/>
            <ac:picMk id="1026" creationId="{C1A3A383-9FC1-8DF1-B736-E82C5C50F917}"/>
          </ac:picMkLst>
        </pc:picChg>
      </pc:sldChg>
      <pc:sldChg chg="modSp mod ord">
        <pc:chgData name="Kumar Neeraj" userId="26cfd758-9a81-4b46-a5bd-a1f901091680" providerId="ADAL" clId="{24E861FF-6813-4750-9B11-4B7A2ED2C24B}" dt="2024-09-09T14:31:57.635" v="2175"/>
        <pc:sldMkLst>
          <pc:docMk/>
          <pc:sldMk cId="3471642782" sldId="263"/>
        </pc:sldMkLst>
        <pc:spChg chg="mod">
          <ac:chgData name="Kumar Neeraj" userId="26cfd758-9a81-4b46-a5bd-a1f901091680" providerId="ADAL" clId="{24E861FF-6813-4750-9B11-4B7A2ED2C24B}" dt="2024-09-09T10:21:26.233" v="1663" actId="27636"/>
          <ac:spMkLst>
            <pc:docMk/>
            <pc:sldMk cId="3471642782" sldId="263"/>
            <ac:spMk id="3" creationId="{BAB7C6E1-BF26-E2F8-0829-6EB6D1AD3A84}"/>
          </ac:spMkLst>
        </pc:spChg>
      </pc:sldChg>
      <pc:sldChg chg="addSp delSp modSp mod ord setBg">
        <pc:chgData name="Kumar Neeraj" userId="26cfd758-9a81-4b46-a5bd-a1f901091680" providerId="ADAL" clId="{24E861FF-6813-4750-9B11-4B7A2ED2C24B}" dt="2024-09-09T14:08:38.950" v="1993"/>
        <pc:sldMkLst>
          <pc:docMk/>
          <pc:sldMk cId="967394076" sldId="264"/>
        </pc:sldMkLst>
        <pc:spChg chg="mo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2" creationId="{491E8C3B-7867-3AEE-AC57-3637C3930DF7}"/>
          </ac:spMkLst>
        </pc:spChg>
        <pc:spChg chg="add del mod">
          <ac:chgData name="Kumar Neeraj" userId="26cfd758-9a81-4b46-a5bd-a1f901091680" providerId="ADAL" clId="{24E861FF-6813-4750-9B11-4B7A2ED2C24B}" dt="2024-09-09T06:16:12.745" v="26" actId="26606"/>
          <ac:spMkLst>
            <pc:docMk/>
            <pc:sldMk cId="967394076" sldId="264"/>
            <ac:spMk id="3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24.028" v="43" actId="26606"/>
          <ac:spMkLst>
            <pc:docMk/>
            <pc:sldMk cId="967394076" sldId="264"/>
            <ac:spMk id="8" creationId="{100EDD19-6802-4EC3-95CE-CFFAB042CFD6}"/>
          </ac:spMkLst>
        </pc:spChg>
        <pc:spChg chg="add del">
          <ac:chgData name="Kumar Neeraj" userId="26cfd758-9a81-4b46-a5bd-a1f901091680" providerId="ADAL" clId="{24E861FF-6813-4750-9B11-4B7A2ED2C24B}" dt="2024-09-09T06:16:12.730" v="25" actId="26606"/>
          <ac:spMkLst>
            <pc:docMk/>
            <pc:sldMk cId="967394076" sldId="264"/>
            <ac:spMk id="10" creationId="{245A9F99-D9B1-4094-A2E2-B90AC1DB7B9C}"/>
          </ac:spMkLst>
        </pc:spChg>
        <pc:spChg chg="add del">
          <ac:chgData name="Kumar Neeraj" userId="26cfd758-9a81-4b46-a5bd-a1f901091680" providerId="ADAL" clId="{24E861FF-6813-4750-9B11-4B7A2ED2C24B}" dt="2024-09-09T06:16:12.730" v="25" actId="26606"/>
          <ac:spMkLst>
            <pc:docMk/>
            <pc:sldMk cId="967394076" sldId="264"/>
            <ac:spMk id="11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6:12.730" v="25" actId="26606"/>
          <ac:spMkLst>
            <pc:docMk/>
            <pc:sldMk cId="967394076" sldId="264"/>
            <ac:spMk id="12" creationId="{B7FAF607-473A-4A43-A23D-BBFF5C4117BB}"/>
          </ac:spMkLst>
        </pc:spChg>
        <pc:spChg chg="add del">
          <ac:chgData name="Kumar Neeraj" userId="26cfd758-9a81-4b46-a5bd-a1f901091680" providerId="ADAL" clId="{24E861FF-6813-4750-9B11-4B7A2ED2C24B}" dt="2024-09-09T06:18:24.028" v="43" actId="26606"/>
          <ac:spMkLst>
            <pc:docMk/>
            <pc:sldMk cId="967394076" sldId="264"/>
            <ac:spMk id="19" creationId="{DB17E863-922E-4C26-BD64-E8FD41D28661}"/>
          </ac:spMkLst>
        </pc:spChg>
        <pc:spChg chg="add del mod">
          <ac:chgData name="Kumar Neeraj" userId="26cfd758-9a81-4b46-a5bd-a1f901091680" providerId="ADAL" clId="{24E861FF-6813-4750-9B11-4B7A2ED2C24B}" dt="2024-09-09T06:18:24.028" v="43" actId="26606"/>
          <ac:spMkLst>
            <pc:docMk/>
            <pc:sldMk cId="967394076" sldId="264"/>
            <ac:spMk id="20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25" creationId="{979E27D9-03C7-44E2-9FF8-15D0C8506AF7}"/>
          </ac:spMkLst>
        </pc:spChg>
        <pc:spChg chg="add del">
          <ac:chgData name="Kumar Neeraj" userId="26cfd758-9a81-4b46-a5bd-a1f901091680" providerId="ADAL" clId="{24E861FF-6813-4750-9B11-4B7A2ED2C24B}" dt="2024-09-09T06:17:53.895" v="32" actId="26606"/>
          <ac:spMkLst>
            <pc:docMk/>
            <pc:sldMk cId="967394076" sldId="264"/>
            <ac:spMk id="26" creationId="{35DB3719-6FDC-4E5D-891D-FF40B7300F64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27" creationId="{EEBF1590-3B36-48EE-A89D-3B6F3CB256AB}"/>
          </ac:spMkLst>
        </pc:spChg>
        <pc:spChg chg="add del">
          <ac:chgData name="Kumar Neeraj" userId="26cfd758-9a81-4b46-a5bd-a1f901091680" providerId="ADAL" clId="{24E861FF-6813-4750-9B11-4B7A2ED2C24B}" dt="2024-09-09T06:17:53.895" v="32" actId="26606"/>
          <ac:spMkLst>
            <pc:docMk/>
            <pc:sldMk cId="967394076" sldId="264"/>
            <ac:spMk id="28" creationId="{E0CBAC23-2E3F-4A90-BA59-F8299F6A5439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29" creationId="{AC8F6C8C-AB5A-4548-942D-E3FD40ACBC49}"/>
          </ac:spMkLst>
        </pc:spChg>
        <pc:spChg chg="add del">
          <ac:chgData name="Kumar Neeraj" userId="26cfd758-9a81-4b46-a5bd-a1f901091680" providerId="ADAL" clId="{24E861FF-6813-4750-9B11-4B7A2ED2C24B}" dt="2024-09-09T06:17:57.496" v="34" actId="26606"/>
          <ac:spMkLst>
            <pc:docMk/>
            <pc:sldMk cId="967394076" sldId="264"/>
            <ac:spMk id="30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31" creationId="{375E0459-6403-40CD-989D-56A4407CA12E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2" creationId="{3B1FBD85-8991-2A31-6956-1A07186D5C91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3" creationId="{D252BC7B-4F7B-6E34-71DB-D06EFE32DC26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4" creationId="{12F97F52-C578-5AB2-B699-50008FCBA822}"/>
          </ac:spMkLst>
        </pc:spChg>
        <pc:spChg chg="add del">
          <ac:chgData name="Kumar Neeraj" userId="26cfd758-9a81-4b46-a5bd-a1f901091680" providerId="ADAL" clId="{24E861FF-6813-4750-9B11-4B7A2ED2C24B}" dt="2024-09-09T06:18:00.110" v="36" actId="26606"/>
          <ac:spMkLst>
            <pc:docMk/>
            <pc:sldMk cId="967394076" sldId="264"/>
            <ac:spMk id="35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07.193" v="38" actId="26606"/>
          <ac:spMkLst>
            <pc:docMk/>
            <pc:sldMk cId="967394076" sldId="264"/>
            <ac:spMk id="37" creationId="{EEBFA4C8-C301-60A7-C96E-E85360F5DFB4}"/>
          </ac:spMkLst>
        </pc:spChg>
        <pc:spChg chg="add del">
          <ac:chgData name="Kumar Neeraj" userId="26cfd758-9a81-4b46-a5bd-a1f901091680" providerId="ADAL" clId="{24E861FF-6813-4750-9B11-4B7A2ED2C24B}" dt="2024-09-09T06:18:07.193" v="38" actId="26606"/>
          <ac:spMkLst>
            <pc:docMk/>
            <pc:sldMk cId="967394076" sldId="264"/>
            <ac:spMk id="38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08.326" v="40" actId="26606"/>
          <ac:spMkLst>
            <pc:docMk/>
            <pc:sldMk cId="967394076" sldId="264"/>
            <ac:spMk id="40" creationId="{FB62F605-0D29-07F8-F642-DD2626C788A0}"/>
          </ac:spMkLst>
        </pc:spChg>
        <pc:spChg chg="add del">
          <ac:chgData name="Kumar Neeraj" userId="26cfd758-9a81-4b46-a5bd-a1f901091680" providerId="ADAL" clId="{24E861FF-6813-4750-9B11-4B7A2ED2C24B}" dt="2024-09-09T06:18:08.326" v="40" actId="26606"/>
          <ac:spMkLst>
            <pc:docMk/>
            <pc:sldMk cId="967394076" sldId="264"/>
            <ac:spMk id="41" creationId="{4C22F3F7-C4F6-C120-9D45-79509746AC12}"/>
          </ac:spMkLst>
        </pc:spChg>
        <pc:spChg chg="add del">
          <ac:chgData name="Kumar Neeraj" userId="26cfd758-9a81-4b46-a5bd-a1f901091680" providerId="ADAL" clId="{24E861FF-6813-4750-9B11-4B7A2ED2C24B}" dt="2024-09-09T06:18:08.326" v="40" actId="26606"/>
          <ac:spMkLst>
            <pc:docMk/>
            <pc:sldMk cId="967394076" sldId="264"/>
            <ac:spMk id="42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4" creationId="{1B15ED52-F352-441B-82BF-E0EA34836D08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5" creationId="{3B2E3793-BFE6-45A2-9B7B-E18844431C99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6" creationId="{BC4C4868-CB8F-4AF9-9CDB-8108F2C19B67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7" creationId="{53E5B1A8-3AC9-4BD1-9BBC-78CA94F2D1BA}"/>
          </ac:spMkLst>
        </pc:spChg>
        <pc:spChg chg="add del">
          <ac:chgData name="Kumar Neeraj" userId="26cfd758-9a81-4b46-a5bd-a1f901091680" providerId="ADAL" clId="{24E861FF-6813-4750-9B11-4B7A2ED2C24B}" dt="2024-09-09T06:18:24.013" v="42" actId="26606"/>
          <ac:spMkLst>
            <pc:docMk/>
            <pc:sldMk cId="967394076" sldId="264"/>
            <ac:spMk id="48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6:18:50.960" v="45" actId="26606"/>
          <ac:spMkLst>
            <pc:docMk/>
            <pc:sldMk cId="967394076" sldId="264"/>
            <ac:spMk id="50" creationId="{9F7D5CDA-D291-4307-BF55-1381FED29634}"/>
          </ac:spMkLst>
        </pc:spChg>
        <pc:spChg chg="add del">
          <ac:chgData name="Kumar Neeraj" userId="26cfd758-9a81-4b46-a5bd-a1f901091680" providerId="ADAL" clId="{24E861FF-6813-4750-9B11-4B7A2ED2C24B}" dt="2024-09-09T06:18:50.960" v="45" actId="26606"/>
          <ac:spMkLst>
            <pc:docMk/>
            <pc:sldMk cId="967394076" sldId="264"/>
            <ac:spMk id="52" creationId="{59B296B9-C5A5-4E4F-9B60-C907B5F1466C}"/>
          </ac:spMkLst>
        </pc:spChg>
        <pc:spChg chg="add del">
          <ac:chgData name="Kumar Neeraj" userId="26cfd758-9a81-4b46-a5bd-a1f901091680" providerId="ADAL" clId="{24E861FF-6813-4750-9B11-4B7A2ED2C24B}" dt="2024-09-09T06:18:50.960" v="45" actId="26606"/>
          <ac:spMkLst>
            <pc:docMk/>
            <pc:sldMk cId="967394076" sldId="264"/>
            <ac:spMk id="53" creationId="{D0300FD3-5AF1-6305-15FA-9078072672E2}"/>
          </ac:spMkLst>
        </pc:spChg>
        <pc:spChg chg="add mo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54" creationId="{C4170968-033E-9566-D228-7EFA08007E30}"/>
          </ac:spMkLst>
        </pc:spChg>
        <pc:spChg chg="add del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59" creationId="{45D37F4E-DDB4-456B-97E0-9937730A039F}"/>
          </ac:spMkLst>
        </pc:spChg>
        <pc:spChg chg="add del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61" creationId="{B2DD41CD-8F47-4F56-AD12-4E2FF7696987}"/>
          </ac:spMkLst>
        </pc:spChg>
        <pc:spChg chg="ad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66" creationId="{4F7EBAE4-9945-4473-9E34-B2C66EA0F03D}"/>
          </ac:spMkLst>
        </pc:spChg>
        <pc:spChg chg="ad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68" creationId="{70BEB1E7-2F88-40BC-B73D-42E5B6F80BFC}"/>
          </ac:spMkLst>
        </pc:spChg>
        <pc:spChg chg="add">
          <ac:chgData name="Kumar Neeraj" userId="26cfd758-9a81-4b46-a5bd-a1f901091680" providerId="ADAL" clId="{24E861FF-6813-4750-9B11-4B7A2ED2C24B}" dt="2024-09-09T09:13:39.664" v="1494" actId="26606"/>
          <ac:spMkLst>
            <pc:docMk/>
            <pc:sldMk cId="967394076" sldId="264"/>
            <ac:spMk id="70" creationId="{A7B99495-F43F-4D80-A44F-2CB4764EB90B}"/>
          </ac:spMkLst>
        </pc:spChg>
        <pc:grpChg chg="add del">
          <ac:chgData name="Kumar Neeraj" userId="26cfd758-9a81-4b46-a5bd-a1f901091680" providerId="ADAL" clId="{24E861FF-6813-4750-9B11-4B7A2ED2C24B}" dt="2024-09-09T06:16:12.730" v="25" actId="26606"/>
          <ac:grpSpMkLst>
            <pc:docMk/>
            <pc:sldMk cId="967394076" sldId="264"/>
            <ac:grpSpMk id="14" creationId="{C5F6476F-D303-44D3-B30F-1BA348F0F64A}"/>
          </ac:grpSpMkLst>
        </pc:grpChg>
        <pc:graphicFrameChg chg="add del">
          <ac:chgData name="Kumar Neeraj" userId="26cfd758-9a81-4b46-a5bd-a1f901091680" providerId="ADAL" clId="{24E861FF-6813-4750-9B11-4B7A2ED2C24B}" dt="2024-09-09T06:16:01.933" v="21" actId="26606"/>
          <ac:graphicFrameMkLst>
            <pc:docMk/>
            <pc:sldMk cId="967394076" sldId="264"/>
            <ac:graphicFrameMk id="5" creationId="{15682D18-B9C1-DFD9-CBF9-E0511E5B839B}"/>
          </ac:graphicFrameMkLst>
        </pc:graphicFrameChg>
        <pc:graphicFrameChg chg="add del">
          <ac:chgData name="Kumar Neeraj" userId="26cfd758-9a81-4b46-a5bd-a1f901091680" providerId="ADAL" clId="{24E861FF-6813-4750-9B11-4B7A2ED2C24B}" dt="2024-09-09T06:16:05.636" v="23" actId="26606"/>
          <ac:graphicFrameMkLst>
            <pc:docMk/>
            <pc:sldMk cId="967394076" sldId="264"/>
            <ac:graphicFrameMk id="7" creationId="{9F3D165A-2752-CA4B-3F94-4E36642CF045}"/>
          </ac:graphicFrameMkLst>
        </pc:graphicFrameChg>
        <pc:graphicFrameChg chg="add del">
          <ac:chgData name="Kumar Neeraj" userId="26cfd758-9a81-4b46-a5bd-a1f901091680" providerId="ADAL" clId="{24E861FF-6813-4750-9B11-4B7A2ED2C24B}" dt="2024-09-09T06:17:53.895" v="32" actId="26606"/>
          <ac:graphicFrameMkLst>
            <pc:docMk/>
            <pc:sldMk cId="967394076" sldId="264"/>
            <ac:graphicFrameMk id="22" creationId="{14DB267A-4C4E-6727-05F6-0E7D60AB0EC0}"/>
          </ac:graphicFrameMkLst>
        </pc:graphicFrameChg>
        <pc:picChg chg="add del">
          <ac:chgData name="Kumar Neeraj" userId="26cfd758-9a81-4b46-a5bd-a1f901091680" providerId="ADAL" clId="{24E861FF-6813-4750-9B11-4B7A2ED2C24B}" dt="2024-09-09T06:16:12.730" v="25" actId="26606"/>
          <ac:picMkLst>
            <pc:docMk/>
            <pc:sldMk cId="967394076" sldId="264"/>
            <ac:picMk id="9" creationId="{984487F4-818E-94EC-DB26-4D223F86D5B5}"/>
          </ac:picMkLst>
        </pc:picChg>
        <pc:picChg chg="add mod ord">
          <ac:chgData name="Kumar Neeraj" userId="26cfd758-9a81-4b46-a5bd-a1f901091680" providerId="ADAL" clId="{24E861FF-6813-4750-9B11-4B7A2ED2C24B}" dt="2024-09-09T09:13:39.664" v="1494" actId="26606"/>
          <ac:picMkLst>
            <pc:docMk/>
            <pc:sldMk cId="967394076" sldId="264"/>
            <ac:picMk id="51" creationId="{A9D3CEA3-0430-2AF4-4E4B-953A448EFD5D}"/>
          </ac:picMkLst>
        </pc:picChg>
      </pc:sldChg>
      <pc:sldChg chg="addSp delSp modSp mod ord setBg">
        <pc:chgData name="Kumar Neeraj" userId="26cfd758-9a81-4b46-a5bd-a1f901091680" providerId="ADAL" clId="{24E861FF-6813-4750-9B11-4B7A2ED2C24B}" dt="2024-09-09T14:09:08.377" v="2003"/>
        <pc:sldMkLst>
          <pc:docMk/>
          <pc:sldMk cId="1139314888" sldId="265"/>
        </pc:sldMkLst>
        <pc:spChg chg="mod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2" creationId="{66DA963F-A2F3-8EB3-D466-1876110BA033}"/>
          </ac:spMkLst>
        </pc:spChg>
        <pc:spChg chg="add del mod">
          <ac:chgData name="Kumar Neeraj" userId="26cfd758-9a81-4b46-a5bd-a1f901091680" providerId="ADAL" clId="{24E861FF-6813-4750-9B11-4B7A2ED2C24B}" dt="2024-09-09T06:20:43.659" v="70" actId="26606"/>
          <ac:spMkLst>
            <pc:docMk/>
            <pc:sldMk cId="1139314888" sldId="265"/>
            <ac:spMk id="3" creationId="{6B6D8FBA-D3C2-4EEA-318A-C03FA2F94673}"/>
          </ac:spMkLst>
        </pc:spChg>
        <pc:spChg chg="add mod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4" creationId="{CC508A3B-427E-F625-C9B6-F758DAB3F674}"/>
          </ac:spMkLst>
        </pc:spChg>
        <pc:spChg chg="add del">
          <ac:chgData name="Kumar Neeraj" userId="26cfd758-9a81-4b46-a5bd-a1f901091680" providerId="ADAL" clId="{24E861FF-6813-4750-9B11-4B7A2ED2C24B}" dt="2024-09-09T06:20:11.508" v="57" actId="26606"/>
          <ac:spMkLst>
            <pc:docMk/>
            <pc:sldMk cId="1139314888" sldId="265"/>
            <ac:spMk id="8" creationId="{EEBFA4C8-C301-60A7-C96E-E85360F5DFB4}"/>
          </ac:spMkLst>
        </pc:spChg>
        <pc:spChg chg="add del">
          <ac:chgData name="Kumar Neeraj" userId="26cfd758-9a81-4b46-a5bd-a1f901091680" providerId="ADAL" clId="{24E861FF-6813-4750-9B11-4B7A2ED2C24B}" dt="2024-09-09T06:20:29.430" v="61" actId="26606"/>
          <ac:spMkLst>
            <pc:docMk/>
            <pc:sldMk cId="1139314888" sldId="265"/>
            <ac:spMk id="12" creationId="{AC17DE74-01C9-4859-B65A-85CF999E8580}"/>
          </ac:spMkLst>
        </pc:spChg>
        <pc:spChg chg="add del">
          <ac:chgData name="Kumar Neeraj" userId="26cfd758-9a81-4b46-a5bd-a1f901091680" providerId="ADAL" clId="{24E861FF-6813-4750-9B11-4B7A2ED2C24B}" dt="2024-09-09T06:20:29.430" v="61" actId="26606"/>
          <ac:spMkLst>
            <pc:docMk/>
            <pc:sldMk cId="1139314888" sldId="265"/>
            <ac:spMk id="13" creationId="{068C0432-0E90-4CC1-8CD3-D44A90DF07EF}"/>
          </ac:spMkLst>
        </pc:spChg>
        <pc:spChg chg="add del">
          <ac:chgData name="Kumar Neeraj" userId="26cfd758-9a81-4b46-a5bd-a1f901091680" providerId="ADAL" clId="{24E861FF-6813-4750-9B11-4B7A2ED2C24B}" dt="2024-09-09T06:20:29.430" v="61" actId="26606"/>
          <ac:spMkLst>
            <pc:docMk/>
            <pc:sldMk cId="1139314888" sldId="265"/>
            <ac:spMk id="14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30.912" v="63" actId="26606"/>
          <ac:spMkLst>
            <pc:docMk/>
            <pc:sldMk cId="1139314888" sldId="265"/>
            <ac:spMk id="15" creationId="{D5B0017B-2ECA-49AF-B397-DC140825DF8D}"/>
          </ac:spMkLst>
        </pc:spChg>
        <pc:spChg chg="add del">
          <ac:chgData name="Kumar Neeraj" userId="26cfd758-9a81-4b46-a5bd-a1f901091680" providerId="ADAL" clId="{24E861FF-6813-4750-9B11-4B7A2ED2C24B}" dt="2024-09-09T06:20:30.912" v="63" actId="26606"/>
          <ac:spMkLst>
            <pc:docMk/>
            <pc:sldMk cId="1139314888" sldId="265"/>
            <ac:spMk id="16" creationId="{B6CDA21F-E7AF-4C75-8395-33F58D5B0E45}"/>
          </ac:spMkLst>
        </pc:spChg>
        <pc:spChg chg="add del">
          <ac:chgData name="Kumar Neeraj" userId="26cfd758-9a81-4b46-a5bd-a1f901091680" providerId="ADAL" clId="{24E861FF-6813-4750-9B11-4B7A2ED2C24B}" dt="2024-09-09T06:20:30.912" v="63" actId="26606"/>
          <ac:spMkLst>
            <pc:docMk/>
            <pc:sldMk cId="1139314888" sldId="265"/>
            <ac:spMk id="21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35.366" v="65" actId="26606"/>
          <ac:spMkLst>
            <pc:docMk/>
            <pc:sldMk cId="1139314888" sldId="265"/>
            <ac:spMk id="23" creationId="{AC17DE74-01C9-4859-B65A-85CF999E8580}"/>
          </ac:spMkLst>
        </pc:spChg>
        <pc:spChg chg="add del">
          <ac:chgData name="Kumar Neeraj" userId="26cfd758-9a81-4b46-a5bd-a1f901091680" providerId="ADAL" clId="{24E861FF-6813-4750-9B11-4B7A2ED2C24B}" dt="2024-09-09T06:20:35.366" v="65" actId="26606"/>
          <ac:spMkLst>
            <pc:docMk/>
            <pc:sldMk cId="1139314888" sldId="265"/>
            <ac:spMk id="24" creationId="{068C0432-0E90-4CC1-8CD3-D44A90DF07EF}"/>
          </ac:spMkLst>
        </pc:spChg>
        <pc:spChg chg="add del">
          <ac:chgData name="Kumar Neeraj" userId="26cfd758-9a81-4b46-a5bd-a1f901091680" providerId="ADAL" clId="{24E861FF-6813-4750-9B11-4B7A2ED2C24B}" dt="2024-09-09T06:20:35.366" v="65" actId="26606"/>
          <ac:spMkLst>
            <pc:docMk/>
            <pc:sldMk cId="1139314888" sldId="265"/>
            <ac:spMk id="25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27" creationId="{70DFC902-7D23-471A-B557-B6B6917D7A0D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28" creationId="{A55D5633-D557-4DCA-982C-FF36EB7A1C00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29" creationId="{450D3AD2-FA80-415F-A9CE-54D884561CD7}"/>
          </ac:spMkLst>
        </pc:spChg>
        <pc:spChg chg="add del">
          <ac:chgData name="Kumar Neeraj" userId="26cfd758-9a81-4b46-a5bd-a1f901091680" providerId="ADAL" clId="{24E861FF-6813-4750-9B11-4B7A2ED2C24B}" dt="2024-09-09T06:20:38.969" v="67" actId="26606"/>
          <ac:spMkLst>
            <pc:docMk/>
            <pc:sldMk cId="1139314888" sldId="265"/>
            <ac:spMk id="30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2" creationId="{98DDA986-B6EE-4642-AC60-0490373E69D0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3" creationId="{80B62878-12EF-4E97-A284-47BAFC30DA2E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4" creationId="{6D79188D-1ED5-4705-B8C7-5D6FB7670AB3}"/>
          </ac:spMkLst>
        </pc:spChg>
        <pc:spChg chg="add del">
          <ac:chgData name="Kumar Neeraj" userId="26cfd758-9a81-4b46-a5bd-a1f901091680" providerId="ADAL" clId="{24E861FF-6813-4750-9B11-4B7A2ED2C24B}" dt="2024-09-09T06:20:43.652" v="69" actId="26606"/>
          <ac:spMkLst>
            <pc:docMk/>
            <pc:sldMk cId="1139314888" sldId="265"/>
            <ac:spMk id="35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6:21:10.552" v="71" actId="26606"/>
          <ac:spMkLst>
            <pc:docMk/>
            <pc:sldMk cId="1139314888" sldId="265"/>
            <ac:spMk id="37" creationId="{AC17DE74-01C9-4859-B65A-85CF999E8580}"/>
          </ac:spMkLst>
        </pc:spChg>
        <pc:spChg chg="add del">
          <ac:chgData name="Kumar Neeraj" userId="26cfd758-9a81-4b46-a5bd-a1f901091680" providerId="ADAL" clId="{24E861FF-6813-4750-9B11-4B7A2ED2C24B}" dt="2024-09-09T06:21:10.552" v="71" actId="26606"/>
          <ac:spMkLst>
            <pc:docMk/>
            <pc:sldMk cId="1139314888" sldId="265"/>
            <ac:spMk id="38" creationId="{068C0432-0E90-4CC1-8CD3-D44A90DF07EF}"/>
          </ac:spMkLst>
        </pc:spChg>
        <pc:spChg chg="add mod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39" creationId="{6B6D8FBA-D3C2-4EEA-318A-C03FA2F94673}"/>
          </ac:spMkLst>
        </pc:spChg>
        <pc:spChg chg="add del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44" creationId="{100EDD19-6802-4EC3-95CE-CFFAB042CFD6}"/>
          </ac:spMkLst>
        </pc:spChg>
        <pc:spChg chg="add del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46" creationId="{DB17E863-922E-4C26-BD64-E8FD41D28661}"/>
          </ac:spMkLst>
        </pc:spChg>
        <pc:spChg chg="add del">
          <ac:chgData name="Kumar Neeraj" userId="26cfd758-9a81-4b46-a5bd-a1f901091680" providerId="ADAL" clId="{24E861FF-6813-4750-9B11-4B7A2ED2C24B}" dt="2024-09-09T09:14:34.381" v="1506" actId="26606"/>
          <ac:spMkLst>
            <pc:docMk/>
            <pc:sldMk cId="1139314888" sldId="265"/>
            <ac:spMk id="51" creationId="{4FFBEE45-F140-49D5-85EA-C78C24340B23}"/>
          </ac:spMkLst>
        </pc:spChg>
        <pc:grpChg chg="add del">
          <ac:chgData name="Kumar Neeraj" userId="26cfd758-9a81-4b46-a5bd-a1f901091680" providerId="ADAL" clId="{24E861FF-6813-4750-9B11-4B7A2ED2C24B}" dt="2024-09-09T06:20:30.912" v="63" actId="26606"/>
          <ac:grpSpMkLst>
            <pc:docMk/>
            <pc:sldMk cId="1139314888" sldId="265"/>
            <ac:grpSpMk id="18" creationId="{AE1C45F0-260A-458C-96ED-C1F6D2151219}"/>
          </ac:grpSpMkLst>
        </pc:grpChg>
        <pc:graphicFrameChg chg="add del">
          <ac:chgData name="Kumar Neeraj" userId="26cfd758-9a81-4b46-a5bd-a1f901091680" providerId="ADAL" clId="{24E861FF-6813-4750-9B11-4B7A2ED2C24B}" dt="2024-09-09T06:19:33.262" v="50" actId="26606"/>
          <ac:graphicFrameMkLst>
            <pc:docMk/>
            <pc:sldMk cId="1139314888" sldId="265"/>
            <ac:graphicFrameMk id="5" creationId="{795591B8-57BF-DBD8-E235-6FE24F7F0879}"/>
          </ac:graphicFrameMkLst>
        </pc:graphicFrameChg>
        <pc:graphicFrameChg chg="add del">
          <ac:chgData name="Kumar Neeraj" userId="26cfd758-9a81-4b46-a5bd-a1f901091680" providerId="ADAL" clId="{24E861FF-6813-4750-9B11-4B7A2ED2C24B}" dt="2024-09-09T06:20:25.330" v="59" actId="26606"/>
          <ac:graphicFrameMkLst>
            <pc:docMk/>
            <pc:sldMk cId="1139314888" sldId="265"/>
            <ac:graphicFrameMk id="10" creationId="{53DA6880-C01A-9314-E477-3CB4065BE84F}"/>
          </ac:graphicFrameMkLst>
        </pc:graphicFrameChg>
        <pc:cxnChg chg="add del">
          <ac:chgData name="Kumar Neeraj" userId="26cfd758-9a81-4b46-a5bd-a1f901091680" providerId="ADAL" clId="{24E861FF-6813-4750-9B11-4B7A2ED2C24B}" dt="2024-09-09T06:20:30.912" v="63" actId="26606"/>
          <ac:cxnSpMkLst>
            <pc:docMk/>
            <pc:sldMk cId="1139314888" sldId="265"/>
            <ac:cxnSpMk id="17" creationId="{6CF1BAF6-AD41-4082-B212-8A1F9A2E8779}"/>
          </ac:cxnSpMkLst>
        </pc:cxnChg>
      </pc:sldChg>
      <pc:sldChg chg="addSp delSp modSp del mod">
        <pc:chgData name="Kumar Neeraj" userId="26cfd758-9a81-4b46-a5bd-a1f901091680" providerId="ADAL" clId="{24E861FF-6813-4750-9B11-4B7A2ED2C24B}" dt="2024-09-09T09:13:17.694" v="1493" actId="2696"/>
        <pc:sldMkLst>
          <pc:docMk/>
          <pc:sldMk cId="861995574" sldId="266"/>
        </pc:sldMkLst>
        <pc:spChg chg="add del mod">
          <ac:chgData name="Kumar Neeraj" userId="26cfd758-9a81-4b46-a5bd-a1f901091680" providerId="ADAL" clId="{24E861FF-6813-4750-9B11-4B7A2ED2C24B}" dt="2024-09-09T06:45:32.546" v="163" actId="478"/>
          <ac:spMkLst>
            <pc:docMk/>
            <pc:sldMk cId="861995574" sldId="266"/>
            <ac:spMk id="3" creationId="{240E2CD8-3D91-4B88-CB2F-04CE24B7873B}"/>
          </ac:spMkLst>
        </pc:spChg>
        <pc:spChg chg="add mod ord">
          <ac:chgData name="Kumar Neeraj" userId="26cfd758-9a81-4b46-a5bd-a1f901091680" providerId="ADAL" clId="{24E861FF-6813-4750-9B11-4B7A2ED2C24B}" dt="2024-09-09T06:47:29.983" v="175" actId="167"/>
          <ac:spMkLst>
            <pc:docMk/>
            <pc:sldMk cId="861995574" sldId="266"/>
            <ac:spMk id="4" creationId="{DA17FB42-1985-5FCF-AF0D-6FE642EBA8D3}"/>
          </ac:spMkLst>
        </pc:spChg>
        <pc:spChg chg="del mod">
          <ac:chgData name="Kumar Neeraj" userId="26cfd758-9a81-4b46-a5bd-a1f901091680" providerId="ADAL" clId="{24E861FF-6813-4750-9B11-4B7A2ED2C24B}" dt="2024-09-09T06:25:43.378" v="149" actId="478"/>
          <ac:spMkLst>
            <pc:docMk/>
            <pc:sldMk cId="861995574" sldId="266"/>
            <ac:spMk id="6" creationId="{029C4CB5-200C-1B65-B9A0-1392E109315E}"/>
          </ac:spMkLst>
        </pc:spChg>
        <pc:spChg chg="mod">
          <ac:chgData name="Kumar Neeraj" userId="26cfd758-9a81-4b46-a5bd-a1f901091680" providerId="ADAL" clId="{24E861FF-6813-4750-9B11-4B7A2ED2C24B}" dt="2024-09-09T07:42:46.777" v="541" actId="20578"/>
          <ac:spMkLst>
            <pc:docMk/>
            <pc:sldMk cId="861995574" sldId="266"/>
            <ac:spMk id="7" creationId="{F00A0ADE-ED4E-478F-E439-B88E226A8CC6}"/>
          </ac:spMkLst>
        </pc:spChg>
        <pc:spChg chg="mod">
          <ac:chgData name="Kumar Neeraj" userId="26cfd758-9a81-4b46-a5bd-a1f901091680" providerId="ADAL" clId="{24E861FF-6813-4750-9B11-4B7A2ED2C24B}" dt="2024-09-09T06:45:41.528" v="164" actId="1076"/>
          <ac:spMkLst>
            <pc:docMk/>
            <pc:sldMk cId="861995574" sldId="266"/>
            <ac:spMk id="9" creationId="{59B05D20-E6BA-89C6-9BF9-D111CA4C9DE2}"/>
          </ac:spMkLst>
        </pc:spChg>
        <pc:spChg chg="mod">
          <ac:chgData name="Kumar Neeraj" userId="26cfd758-9a81-4b46-a5bd-a1f901091680" providerId="ADAL" clId="{24E861FF-6813-4750-9B11-4B7A2ED2C24B}" dt="2024-09-09T06:46:40.482" v="169" actId="20577"/>
          <ac:spMkLst>
            <pc:docMk/>
            <pc:sldMk cId="861995574" sldId="266"/>
            <ac:spMk id="10" creationId="{8692E654-38A1-D455-760C-A65B4C6A010F}"/>
          </ac:spMkLst>
        </pc:spChg>
      </pc:sldChg>
      <pc:sldChg chg="modSp del mod">
        <pc:chgData name="Kumar Neeraj" userId="26cfd758-9a81-4b46-a5bd-a1f901091680" providerId="ADAL" clId="{24E861FF-6813-4750-9B11-4B7A2ED2C24B}" dt="2024-09-09T10:21:05.801" v="1660" actId="2696"/>
        <pc:sldMkLst>
          <pc:docMk/>
          <pc:sldMk cId="2157553754" sldId="267"/>
        </pc:sldMkLst>
        <pc:spChg chg="mod">
          <ac:chgData name="Kumar Neeraj" userId="26cfd758-9a81-4b46-a5bd-a1f901091680" providerId="ADAL" clId="{24E861FF-6813-4750-9B11-4B7A2ED2C24B}" dt="2024-09-09T10:19:22.640" v="1645" actId="113"/>
          <ac:spMkLst>
            <pc:docMk/>
            <pc:sldMk cId="2157553754" sldId="267"/>
            <ac:spMk id="3" creationId="{880CA7E0-23AC-E45D-1048-03CCED2524B1}"/>
          </ac:spMkLst>
        </pc:spChg>
      </pc:sldChg>
      <pc:sldChg chg="addSp delSp modSp mod ord">
        <pc:chgData name="Kumar Neeraj" userId="26cfd758-9a81-4b46-a5bd-a1f901091680" providerId="ADAL" clId="{24E861FF-6813-4750-9B11-4B7A2ED2C24B}" dt="2024-09-09T14:32:07.131" v="2177"/>
        <pc:sldMkLst>
          <pc:docMk/>
          <pc:sldMk cId="3010764746" sldId="268"/>
        </pc:sldMkLst>
        <pc:spChg chg="del">
          <ac:chgData name="Kumar Neeraj" userId="26cfd758-9a81-4b46-a5bd-a1f901091680" providerId="ADAL" clId="{24E861FF-6813-4750-9B11-4B7A2ED2C24B}" dt="2024-09-09T07:24:48.466" v="383" actId="478"/>
          <ac:spMkLst>
            <pc:docMk/>
            <pc:sldMk cId="3010764746" sldId="268"/>
            <ac:spMk id="2" creationId="{9AC536C2-842A-CDDA-487A-E3D74DA76956}"/>
          </ac:spMkLst>
        </pc:spChg>
        <pc:spChg chg="del">
          <ac:chgData name="Kumar Neeraj" userId="26cfd758-9a81-4b46-a5bd-a1f901091680" providerId="ADAL" clId="{24E861FF-6813-4750-9B11-4B7A2ED2C24B}" dt="2024-09-09T07:24:50.680" v="384" actId="478"/>
          <ac:spMkLst>
            <pc:docMk/>
            <pc:sldMk cId="3010764746" sldId="268"/>
            <ac:spMk id="3" creationId="{CB8BAF17-FB8B-4C22-087F-C6DCF5EEE06A}"/>
          </ac:spMkLst>
        </pc:spChg>
        <pc:spChg chg="add mod">
          <ac:chgData name="Kumar Neeraj" userId="26cfd758-9a81-4b46-a5bd-a1f901091680" providerId="ADAL" clId="{24E861FF-6813-4750-9B11-4B7A2ED2C24B}" dt="2024-09-09T10:24:17.488" v="1788" actId="14100"/>
          <ac:spMkLst>
            <pc:docMk/>
            <pc:sldMk cId="3010764746" sldId="268"/>
            <ac:spMk id="4" creationId="{5510F211-5618-A3A4-5D64-B5BCD4D40BDD}"/>
          </ac:spMkLst>
        </pc:spChg>
        <pc:spChg chg="add mod">
          <ac:chgData name="Kumar Neeraj" userId="26cfd758-9a81-4b46-a5bd-a1f901091680" providerId="ADAL" clId="{24E861FF-6813-4750-9B11-4B7A2ED2C24B}" dt="2024-09-09T14:19:16.383" v="2171" actId="20577"/>
          <ac:spMkLst>
            <pc:docMk/>
            <pc:sldMk cId="3010764746" sldId="268"/>
            <ac:spMk id="5" creationId="{70502C35-9BBD-53AD-E7E9-FC98565EF490}"/>
          </ac:spMkLst>
        </pc:spChg>
        <pc:spChg chg="add mod">
          <ac:chgData name="Kumar Neeraj" userId="26cfd758-9a81-4b46-a5bd-a1f901091680" providerId="ADAL" clId="{24E861FF-6813-4750-9B11-4B7A2ED2C24B}" dt="2024-09-09T10:24:13.636" v="1787" actId="20577"/>
          <ac:spMkLst>
            <pc:docMk/>
            <pc:sldMk cId="3010764746" sldId="268"/>
            <ac:spMk id="6" creationId="{583259B2-E7E0-DAC0-B269-7D6FF8E9FF18}"/>
          </ac:spMkLst>
        </pc:spChg>
        <pc:spChg chg="add del mod">
          <ac:chgData name="Kumar Neeraj" userId="26cfd758-9a81-4b46-a5bd-a1f901091680" providerId="ADAL" clId="{24E861FF-6813-4750-9B11-4B7A2ED2C24B}" dt="2024-09-09T10:12:11.746" v="1561"/>
          <ac:spMkLst>
            <pc:docMk/>
            <pc:sldMk cId="3010764746" sldId="268"/>
            <ac:spMk id="7" creationId="{312E6837-72D2-F0B7-683A-75B494A4D374}"/>
          </ac:spMkLst>
        </pc:spChg>
        <pc:spChg chg="add mod">
          <ac:chgData name="Kumar Neeraj" userId="26cfd758-9a81-4b46-a5bd-a1f901091680" providerId="ADAL" clId="{24E861FF-6813-4750-9B11-4B7A2ED2C24B}" dt="2024-09-09T10:15:03.694" v="1598" actId="20577"/>
          <ac:spMkLst>
            <pc:docMk/>
            <pc:sldMk cId="3010764746" sldId="268"/>
            <ac:spMk id="8" creationId="{5F81339D-327F-583E-91DC-ABB4FDD809BF}"/>
          </ac:spMkLst>
        </pc:spChg>
        <pc:spChg chg="add mod">
          <ac:chgData name="Kumar Neeraj" userId="26cfd758-9a81-4b46-a5bd-a1f901091680" providerId="ADAL" clId="{24E861FF-6813-4750-9B11-4B7A2ED2C24B}" dt="2024-09-09T10:16:18.871" v="1622" actId="1037"/>
          <ac:spMkLst>
            <pc:docMk/>
            <pc:sldMk cId="3010764746" sldId="268"/>
            <ac:spMk id="9" creationId="{9A28E67C-E9DB-2F30-C7AC-B73F37BB1490}"/>
          </ac:spMkLst>
        </pc:spChg>
        <pc:spChg chg="add mod">
          <ac:chgData name="Kumar Neeraj" userId="26cfd758-9a81-4b46-a5bd-a1f901091680" providerId="ADAL" clId="{24E861FF-6813-4750-9B11-4B7A2ED2C24B}" dt="2024-09-09T10:20:49.188" v="1659" actId="313"/>
          <ac:spMkLst>
            <pc:docMk/>
            <pc:sldMk cId="3010764746" sldId="268"/>
            <ac:spMk id="10" creationId="{F5F334AE-4F27-54EB-917D-11A2522C5ADB}"/>
          </ac:spMkLst>
        </pc:spChg>
        <pc:spChg chg="add mod">
          <ac:chgData name="Kumar Neeraj" userId="26cfd758-9a81-4b46-a5bd-a1f901091680" providerId="ADAL" clId="{24E861FF-6813-4750-9B11-4B7A2ED2C24B}" dt="2024-09-09T10:18:39.395" v="1642" actId="12"/>
          <ac:spMkLst>
            <pc:docMk/>
            <pc:sldMk cId="3010764746" sldId="268"/>
            <ac:spMk id="11" creationId="{7510BA86-2473-40CA-221E-6217C5C55FC1}"/>
          </ac:spMkLst>
        </pc:spChg>
        <pc:spChg chg="add mod">
          <ac:chgData name="Kumar Neeraj" userId="26cfd758-9a81-4b46-a5bd-a1f901091680" providerId="ADAL" clId="{24E861FF-6813-4750-9B11-4B7A2ED2C24B}" dt="2024-09-09T10:19:53.307" v="1651" actId="20577"/>
          <ac:spMkLst>
            <pc:docMk/>
            <pc:sldMk cId="3010764746" sldId="268"/>
            <ac:spMk id="12" creationId="{3BC6CDB1-85C4-4BF7-38C8-DB6DC7939E7A}"/>
          </ac:spMkLst>
        </pc:spChg>
        <pc:spChg chg="add mod">
          <ac:chgData name="Kumar Neeraj" userId="26cfd758-9a81-4b46-a5bd-a1f901091680" providerId="ADAL" clId="{24E861FF-6813-4750-9B11-4B7A2ED2C24B}" dt="2024-09-09T10:20:41.198" v="1658" actId="12"/>
          <ac:spMkLst>
            <pc:docMk/>
            <pc:sldMk cId="3010764746" sldId="268"/>
            <ac:spMk id="13" creationId="{3D41D57B-9A2B-E5ED-0AA5-4AB30021733A}"/>
          </ac:spMkLst>
        </pc:spChg>
        <pc:spChg chg="add mod">
          <ac:chgData name="Kumar Neeraj" userId="26cfd758-9a81-4b46-a5bd-a1f901091680" providerId="ADAL" clId="{24E861FF-6813-4750-9B11-4B7A2ED2C24B}" dt="2024-09-09T10:22:41.010" v="1679" actId="20577"/>
          <ac:spMkLst>
            <pc:docMk/>
            <pc:sldMk cId="3010764746" sldId="268"/>
            <ac:spMk id="14" creationId="{51A69BD9-7425-1DA7-4475-D08E7DDCFB5B}"/>
          </ac:spMkLst>
        </pc:spChg>
        <pc:spChg chg="add mod">
          <ac:chgData name="Kumar Neeraj" userId="26cfd758-9a81-4b46-a5bd-a1f901091680" providerId="ADAL" clId="{24E861FF-6813-4750-9B11-4B7A2ED2C24B}" dt="2024-09-09T14:17:58.804" v="2086" actId="1035"/>
          <ac:spMkLst>
            <pc:docMk/>
            <pc:sldMk cId="3010764746" sldId="268"/>
            <ac:spMk id="23" creationId="{D5E87ACC-DF88-5F82-9289-A3FFA6D8DCE7}"/>
          </ac:spMkLst>
        </pc:spChg>
        <pc:spChg chg="add mod">
          <ac:chgData name="Kumar Neeraj" userId="26cfd758-9a81-4b46-a5bd-a1f901091680" providerId="ADAL" clId="{24E861FF-6813-4750-9B11-4B7A2ED2C24B}" dt="2024-09-09T14:17:36.785" v="2074" actId="1035"/>
          <ac:spMkLst>
            <pc:docMk/>
            <pc:sldMk cId="3010764746" sldId="268"/>
            <ac:spMk id="24" creationId="{D53FCD95-0B0C-1387-8CA7-0F6F13E0EBF5}"/>
          </ac:spMkLst>
        </pc:spChg>
        <pc:spChg chg="add mod">
          <ac:chgData name="Kumar Neeraj" userId="26cfd758-9a81-4b46-a5bd-a1f901091680" providerId="ADAL" clId="{24E861FF-6813-4750-9B11-4B7A2ED2C24B}" dt="2024-09-09T14:17:51.428" v="2084" actId="1035"/>
          <ac:spMkLst>
            <pc:docMk/>
            <pc:sldMk cId="3010764746" sldId="268"/>
            <ac:spMk id="25" creationId="{D9822A1E-2587-B37E-70D5-9793886EAB22}"/>
          </ac:spMkLst>
        </pc:spChg>
        <pc:spChg chg="add mod">
          <ac:chgData name="Kumar Neeraj" userId="26cfd758-9a81-4b46-a5bd-a1f901091680" providerId="ADAL" clId="{24E861FF-6813-4750-9B11-4B7A2ED2C24B}" dt="2024-09-09T14:17:43.543" v="2078" actId="1035"/>
          <ac:spMkLst>
            <pc:docMk/>
            <pc:sldMk cId="3010764746" sldId="268"/>
            <ac:spMk id="26" creationId="{23D1B3AF-8E7D-BC54-334A-A7A0A50D6C72}"/>
          </ac:spMkLst>
        </pc:spChg>
        <pc:spChg chg="add">
          <ac:chgData name="Kumar Neeraj" userId="26cfd758-9a81-4b46-a5bd-a1f901091680" providerId="ADAL" clId="{24E861FF-6813-4750-9B11-4B7A2ED2C24B}" dt="2024-09-09T14:18:21.170" v="2087" actId="11529"/>
          <ac:spMkLst>
            <pc:docMk/>
            <pc:sldMk cId="3010764746" sldId="268"/>
            <ac:spMk id="29" creationId="{B8DE87FD-2FF1-D8BE-9F05-C4C8C8F3F985}"/>
          </ac:spMkLst>
        </pc:spChg>
        <pc:spChg chg="add mod">
          <ac:chgData name="Kumar Neeraj" userId="26cfd758-9a81-4b46-a5bd-a1f901091680" providerId="ADAL" clId="{24E861FF-6813-4750-9B11-4B7A2ED2C24B}" dt="2024-09-09T14:18:43.565" v="2125" actId="1038"/>
          <ac:spMkLst>
            <pc:docMk/>
            <pc:sldMk cId="3010764746" sldId="268"/>
            <ac:spMk id="30" creationId="{23C292CC-3C70-E4B1-0629-B20C82D591FC}"/>
          </ac:spMkLst>
        </pc:spChg>
        <pc:spChg chg="add mod">
          <ac:chgData name="Kumar Neeraj" userId="26cfd758-9a81-4b46-a5bd-a1f901091680" providerId="ADAL" clId="{24E861FF-6813-4750-9B11-4B7A2ED2C24B}" dt="2024-09-09T14:18:56.922" v="2165" actId="1038"/>
          <ac:spMkLst>
            <pc:docMk/>
            <pc:sldMk cId="3010764746" sldId="268"/>
            <ac:spMk id="31" creationId="{2F1992C3-4438-C048-C519-015187E5A1D0}"/>
          </ac:spMkLst>
        </pc:spChg>
        <pc:picChg chg="add mod">
          <ac:chgData name="Kumar Neeraj" userId="26cfd758-9a81-4b46-a5bd-a1f901091680" providerId="ADAL" clId="{24E861FF-6813-4750-9B11-4B7A2ED2C24B}" dt="2024-09-09T14:17:58.804" v="2086" actId="1035"/>
          <ac:picMkLst>
            <pc:docMk/>
            <pc:sldMk cId="3010764746" sldId="268"/>
            <ac:picMk id="16" creationId="{DE3D0FC5-A6F7-C171-0BF7-19790DE21015}"/>
          </ac:picMkLst>
        </pc:picChg>
        <pc:picChg chg="add mod">
          <ac:chgData name="Kumar Neeraj" userId="26cfd758-9a81-4b46-a5bd-a1f901091680" providerId="ADAL" clId="{24E861FF-6813-4750-9B11-4B7A2ED2C24B}" dt="2024-09-09T14:17:36.785" v="2074" actId="1035"/>
          <ac:picMkLst>
            <pc:docMk/>
            <pc:sldMk cId="3010764746" sldId="268"/>
            <ac:picMk id="18" creationId="{CEDE4E2E-3DF3-2453-1BB3-DE3D3D8EDA3F}"/>
          </ac:picMkLst>
        </pc:picChg>
        <pc:picChg chg="add mod">
          <ac:chgData name="Kumar Neeraj" userId="26cfd758-9a81-4b46-a5bd-a1f901091680" providerId="ADAL" clId="{24E861FF-6813-4750-9B11-4B7A2ED2C24B}" dt="2024-09-09T14:17:43.543" v="2078" actId="1035"/>
          <ac:picMkLst>
            <pc:docMk/>
            <pc:sldMk cId="3010764746" sldId="268"/>
            <ac:picMk id="20" creationId="{6576E6C6-9BE7-42A5-4116-5C24507F58A0}"/>
          </ac:picMkLst>
        </pc:picChg>
        <pc:picChg chg="add mod">
          <ac:chgData name="Kumar Neeraj" userId="26cfd758-9a81-4b46-a5bd-a1f901091680" providerId="ADAL" clId="{24E861FF-6813-4750-9B11-4B7A2ED2C24B}" dt="2024-09-09T14:17:51.428" v="2084" actId="1035"/>
          <ac:picMkLst>
            <pc:docMk/>
            <pc:sldMk cId="3010764746" sldId="268"/>
            <ac:picMk id="22" creationId="{1FDBAE01-3305-A810-975C-B626F91BE7BD}"/>
          </ac:picMkLst>
        </pc:picChg>
        <pc:cxnChg chg="add">
          <ac:chgData name="Kumar Neeraj" userId="26cfd758-9a81-4b46-a5bd-a1f901091680" providerId="ADAL" clId="{24E861FF-6813-4750-9B11-4B7A2ED2C24B}" dt="2024-09-09T14:12:00.005" v="2071" actId="11529"/>
          <ac:cxnSpMkLst>
            <pc:docMk/>
            <pc:sldMk cId="3010764746" sldId="268"/>
            <ac:cxnSpMk id="28" creationId="{9C9E7CD3-B399-7032-1FFA-C942F6CF0E31}"/>
          </ac:cxnSpMkLst>
        </pc:cxnChg>
      </pc:sldChg>
      <pc:sldChg chg="addSp delSp modSp new mod">
        <pc:chgData name="Kumar Neeraj" userId="26cfd758-9a81-4b46-a5bd-a1f901091680" providerId="ADAL" clId="{24E861FF-6813-4750-9B11-4B7A2ED2C24B}" dt="2024-09-09T14:20:51.124" v="2172" actId="255"/>
        <pc:sldMkLst>
          <pc:docMk/>
          <pc:sldMk cId="2334383232" sldId="269"/>
        </pc:sldMkLst>
        <pc:spChg chg="add del mod">
          <ac:chgData name="Kumar Neeraj" userId="26cfd758-9a81-4b46-a5bd-a1f901091680" providerId="ADAL" clId="{24E861FF-6813-4750-9B11-4B7A2ED2C24B}" dt="2024-09-09T08:45:19.800" v="771" actId="478"/>
          <ac:spMkLst>
            <pc:docMk/>
            <pc:sldMk cId="2334383232" sldId="269"/>
            <ac:spMk id="2" creationId="{28935D85-7A27-6310-BF51-E8DD044A7713}"/>
          </ac:spMkLst>
        </pc:spChg>
        <pc:spChg chg="add del mod">
          <ac:chgData name="Kumar Neeraj" userId="26cfd758-9a81-4b46-a5bd-a1f901091680" providerId="ADAL" clId="{24E861FF-6813-4750-9B11-4B7A2ED2C24B}" dt="2024-09-09T09:13:10.191" v="1492" actId="478"/>
          <ac:spMkLst>
            <pc:docMk/>
            <pc:sldMk cId="2334383232" sldId="269"/>
            <ac:spMk id="3" creationId="{74A94880-3298-EF33-A68A-AABE5406305A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4" creationId="{3B67B022-DE34-D19C-43D3-078CBC683C08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5" creationId="{73599B25-EA8B-BBAC-A795-E0470DC04E64}"/>
          </ac:spMkLst>
        </pc:spChg>
        <pc:spChg chg="add del mod">
          <ac:chgData name="Kumar Neeraj" userId="26cfd758-9a81-4b46-a5bd-a1f901091680" providerId="ADAL" clId="{24E861FF-6813-4750-9B11-4B7A2ED2C24B}" dt="2024-09-09T06:49:26.901" v="184" actId="478"/>
          <ac:spMkLst>
            <pc:docMk/>
            <pc:sldMk cId="2334383232" sldId="269"/>
            <ac:spMk id="6" creationId="{93E7E637-5B96-1DF6-55E3-AA364778CFB1}"/>
          </ac:spMkLst>
        </pc:spChg>
        <pc:spChg chg="add mod">
          <ac:chgData name="Kumar Neeraj" userId="26cfd758-9a81-4b46-a5bd-a1f901091680" providerId="ADAL" clId="{24E861FF-6813-4750-9B11-4B7A2ED2C24B}" dt="2024-09-09T14:11:19.736" v="2070"/>
          <ac:spMkLst>
            <pc:docMk/>
            <pc:sldMk cId="2334383232" sldId="269"/>
            <ac:spMk id="7" creationId="{54100C42-2843-05BB-23BF-B9BDE7EF7FD0}"/>
          </ac:spMkLst>
        </pc:spChg>
        <pc:spChg chg="add del mod">
          <ac:chgData name="Kumar Neeraj" userId="26cfd758-9a81-4b46-a5bd-a1f901091680" providerId="ADAL" clId="{24E861FF-6813-4750-9B11-4B7A2ED2C24B}" dt="2024-09-09T06:49:24.420" v="183" actId="478"/>
          <ac:spMkLst>
            <pc:docMk/>
            <pc:sldMk cId="2334383232" sldId="269"/>
            <ac:spMk id="8" creationId="{3991EFB2-6725-E682-70D4-34C9B7D61CDE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9" creationId="{E416F678-2F8A-1AC3-F6B6-A5ABF4D4B0E4}"/>
          </ac:spMkLst>
        </pc:spChg>
        <pc:spChg chg="add del mod">
          <ac:chgData name="Kumar Neeraj" userId="26cfd758-9a81-4b46-a5bd-a1f901091680" providerId="ADAL" clId="{24E861FF-6813-4750-9B11-4B7A2ED2C24B}" dt="2024-09-09T06:49:29.702" v="185" actId="478"/>
          <ac:spMkLst>
            <pc:docMk/>
            <pc:sldMk cId="2334383232" sldId="269"/>
            <ac:spMk id="10" creationId="{495E9417-24E3-F61E-21E5-005EDA4C89F4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2" creationId="{F153AB84-8249-E3A5-93C9-58BF511742A4}"/>
          </ac:spMkLst>
        </pc:spChg>
        <pc:spChg chg="add del mod">
          <ac:chgData name="Kumar Neeraj" userId="26cfd758-9a81-4b46-a5bd-a1f901091680" providerId="ADAL" clId="{24E861FF-6813-4750-9B11-4B7A2ED2C24B}" dt="2024-09-09T07:32:38.022" v="387" actId="478"/>
          <ac:spMkLst>
            <pc:docMk/>
            <pc:sldMk cId="2334383232" sldId="269"/>
            <ac:spMk id="14" creationId="{8CE8267E-97D5-EC69-1B0E-895FC303C2F3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7" creationId="{9E8480DF-D5E0-E60C-329E-1BC08B3663BC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8" creationId="{7976CE9B-9C03-3325-082E-008F426CD748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19" creationId="{896E78CD-E4A3-E404-A0EF-EFC90978C68B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0" creationId="{DB512161-B95E-83A4-B98D-A581C5D4C41B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1" creationId="{45E7EFB3-8606-01FB-4A69-499ECC663378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2" creationId="{54581648-7705-BFDD-2413-AD4FCEDD8494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3" creationId="{78AF19CB-0448-47B3-D26C-E119C4FE3ABE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4" creationId="{AA8F71A8-4881-0C42-7281-379BCC1EA77C}"/>
          </ac:spMkLst>
        </pc:spChg>
        <pc:spChg chg="mod">
          <ac:chgData name="Kumar Neeraj" userId="26cfd758-9a81-4b46-a5bd-a1f901091680" providerId="ADAL" clId="{24E861FF-6813-4750-9B11-4B7A2ED2C24B}" dt="2024-09-09T06:49:06.092" v="177"/>
          <ac:spMkLst>
            <pc:docMk/>
            <pc:sldMk cId="2334383232" sldId="269"/>
            <ac:spMk id="25" creationId="{65F45F48-EEC7-E4F6-4162-0A8FB8A3331A}"/>
          </ac:spMkLst>
        </pc:spChg>
        <pc:spChg chg="add del mod">
          <ac:chgData name="Kumar Neeraj" userId="26cfd758-9a81-4b46-a5bd-a1f901091680" providerId="ADAL" clId="{24E861FF-6813-4750-9B11-4B7A2ED2C24B}" dt="2024-09-09T06:49:15.005" v="180" actId="478"/>
          <ac:spMkLst>
            <pc:docMk/>
            <pc:sldMk cId="2334383232" sldId="269"/>
            <ac:spMk id="26" creationId="{07E2A1D3-C763-0BA3-1554-5E9589BF25AF}"/>
          </ac:spMkLst>
        </pc:spChg>
        <pc:spChg chg="add del mod">
          <ac:chgData name="Kumar Neeraj" userId="26cfd758-9a81-4b46-a5bd-a1f901091680" providerId="ADAL" clId="{24E861FF-6813-4750-9B11-4B7A2ED2C24B}" dt="2024-09-09T06:49:13.483" v="179" actId="478"/>
          <ac:spMkLst>
            <pc:docMk/>
            <pc:sldMk cId="2334383232" sldId="269"/>
            <ac:spMk id="27" creationId="{634CACB6-A186-A026-21E9-533E5128146F}"/>
          </ac:spMkLst>
        </pc:spChg>
        <pc:spChg chg="add del mod">
          <ac:chgData name="Kumar Neeraj" userId="26cfd758-9a81-4b46-a5bd-a1f901091680" providerId="ADAL" clId="{24E861FF-6813-4750-9B11-4B7A2ED2C24B}" dt="2024-09-09T06:49:17.200" v="181" actId="478"/>
          <ac:spMkLst>
            <pc:docMk/>
            <pc:sldMk cId="2334383232" sldId="269"/>
            <ac:spMk id="28" creationId="{F34B0829-9566-58E6-F3B6-A4108AB8BF91}"/>
          </ac:spMkLst>
        </pc:spChg>
        <pc:spChg chg="add mod">
          <ac:chgData name="Kumar Neeraj" userId="26cfd758-9a81-4b46-a5bd-a1f901091680" providerId="ADAL" clId="{24E861FF-6813-4750-9B11-4B7A2ED2C24B}" dt="2024-09-09T08:42:36.231" v="599" actId="164"/>
          <ac:spMkLst>
            <pc:docMk/>
            <pc:sldMk cId="2334383232" sldId="269"/>
            <ac:spMk id="29" creationId="{BE0221B5-620F-3E45-4FBA-92C0EE412235}"/>
          </ac:spMkLst>
        </pc:spChg>
        <pc:spChg chg="add mod">
          <ac:chgData name="Kumar Neeraj" userId="26cfd758-9a81-4b46-a5bd-a1f901091680" providerId="ADAL" clId="{24E861FF-6813-4750-9B11-4B7A2ED2C24B}" dt="2024-09-09T14:11:14.704" v="2068" actId="21"/>
          <ac:spMkLst>
            <pc:docMk/>
            <pc:sldMk cId="2334383232" sldId="269"/>
            <ac:spMk id="30" creationId="{BA41D186-42B4-EE01-C72D-0DCA7600FC82}"/>
          </ac:spMkLst>
        </pc:spChg>
        <pc:spChg chg="add mod">
          <ac:chgData name="Kumar Neeraj" userId="26cfd758-9a81-4b46-a5bd-a1f901091680" providerId="ADAL" clId="{24E861FF-6813-4750-9B11-4B7A2ED2C24B}" dt="2024-09-09T14:10:36.037" v="2023" actId="20577"/>
          <ac:spMkLst>
            <pc:docMk/>
            <pc:sldMk cId="2334383232" sldId="269"/>
            <ac:spMk id="31" creationId="{0F6EA4EB-4EBB-54E1-8E9A-CB3170FDD4ED}"/>
          </ac:spMkLst>
        </pc:spChg>
        <pc:spChg chg="add del mod">
          <ac:chgData name="Kumar Neeraj" userId="26cfd758-9a81-4b46-a5bd-a1f901091680" providerId="ADAL" clId="{24E861FF-6813-4750-9B11-4B7A2ED2C24B}" dt="2024-09-09T07:32:31.352" v="385" actId="478"/>
          <ac:spMkLst>
            <pc:docMk/>
            <pc:sldMk cId="2334383232" sldId="269"/>
            <ac:spMk id="32" creationId="{ACDEACE6-A868-AA23-32EF-5681F74964E3}"/>
          </ac:spMkLst>
        </pc:spChg>
        <pc:spChg chg="add del mod ord">
          <ac:chgData name="Kumar Neeraj" userId="26cfd758-9a81-4b46-a5bd-a1f901091680" providerId="ADAL" clId="{24E861FF-6813-4750-9B11-4B7A2ED2C24B}" dt="2024-09-09T07:33:04.618" v="389" actId="478"/>
          <ac:spMkLst>
            <pc:docMk/>
            <pc:sldMk cId="2334383232" sldId="269"/>
            <ac:spMk id="33" creationId="{562A57E7-A1C3-AAAC-F8B8-305D6793910B}"/>
          </ac:spMkLst>
        </pc:spChg>
        <pc:spChg chg="add mod ord">
          <ac:chgData name="Kumar Neeraj" userId="26cfd758-9a81-4b46-a5bd-a1f901091680" providerId="ADAL" clId="{24E861FF-6813-4750-9B11-4B7A2ED2C24B}" dt="2024-09-09T08:42:12.484" v="598" actId="1036"/>
          <ac:spMkLst>
            <pc:docMk/>
            <pc:sldMk cId="2334383232" sldId="269"/>
            <ac:spMk id="34" creationId="{7FAB2972-E201-CFC9-F60A-CBA4FC2901F0}"/>
          </ac:spMkLst>
        </pc:spChg>
        <pc:spChg chg="add mod">
          <ac:chgData name="Kumar Neeraj" userId="26cfd758-9a81-4b46-a5bd-a1f901091680" providerId="ADAL" clId="{24E861FF-6813-4750-9B11-4B7A2ED2C24B}" dt="2024-09-09T08:43:07.847" v="600" actId="164"/>
          <ac:spMkLst>
            <pc:docMk/>
            <pc:sldMk cId="2334383232" sldId="269"/>
            <ac:spMk id="35" creationId="{2BD5B6CF-1E62-1C43-3236-B0CAD1B7E39E}"/>
          </ac:spMkLst>
        </pc:spChg>
        <pc:spChg chg="add mod">
          <ac:chgData name="Kumar Neeraj" userId="26cfd758-9a81-4b46-a5bd-a1f901091680" providerId="ADAL" clId="{24E861FF-6813-4750-9B11-4B7A2ED2C24B}" dt="2024-09-09T08:43:31.694" v="615" actId="164"/>
          <ac:spMkLst>
            <pc:docMk/>
            <pc:sldMk cId="2334383232" sldId="269"/>
            <ac:spMk id="36" creationId="{261FF004-76FB-A154-6048-A985DF984846}"/>
          </ac:spMkLst>
        </pc:spChg>
        <pc:spChg chg="add mod">
          <ac:chgData name="Kumar Neeraj" userId="26cfd758-9a81-4b46-a5bd-a1f901091680" providerId="ADAL" clId="{24E861FF-6813-4750-9B11-4B7A2ED2C24B}" dt="2024-09-09T08:43:37.142" v="616" actId="164"/>
          <ac:spMkLst>
            <pc:docMk/>
            <pc:sldMk cId="2334383232" sldId="269"/>
            <ac:spMk id="37" creationId="{D8442A2D-05D9-3BC0-9825-F3294A4FE07E}"/>
          </ac:spMkLst>
        </pc:spChg>
        <pc:spChg chg="add mod">
          <ac:chgData name="Kumar Neeraj" userId="26cfd758-9a81-4b46-a5bd-a1f901091680" providerId="ADAL" clId="{24E861FF-6813-4750-9B11-4B7A2ED2C24B}" dt="2024-09-09T07:36:41.745" v="423" actId="164"/>
          <ac:spMkLst>
            <pc:docMk/>
            <pc:sldMk cId="2334383232" sldId="269"/>
            <ac:spMk id="38" creationId="{16376257-09B8-9EF1-89B4-2055CBF2466F}"/>
          </ac:spMkLst>
        </pc:spChg>
        <pc:spChg chg="mod">
          <ac:chgData name="Kumar Neeraj" userId="26cfd758-9a81-4b46-a5bd-a1f901091680" providerId="ADAL" clId="{24E861FF-6813-4750-9B11-4B7A2ED2C24B}" dt="2024-09-09T07:36:46.829" v="424"/>
          <ac:spMkLst>
            <pc:docMk/>
            <pc:sldMk cId="2334383232" sldId="269"/>
            <ac:spMk id="41" creationId="{CFD4E5DC-3798-0D9D-003A-F02B73BDA60E}"/>
          </ac:spMkLst>
        </pc:spChg>
        <pc:spChg chg="mod">
          <ac:chgData name="Kumar Neeraj" userId="26cfd758-9a81-4b46-a5bd-a1f901091680" providerId="ADAL" clId="{24E861FF-6813-4750-9B11-4B7A2ED2C24B}" dt="2024-09-09T07:38:38.427" v="458" actId="20577"/>
          <ac:spMkLst>
            <pc:docMk/>
            <pc:sldMk cId="2334383232" sldId="269"/>
            <ac:spMk id="42" creationId="{76FF4720-C79E-D4CD-393A-E8BC3B917084}"/>
          </ac:spMkLst>
        </pc:spChg>
        <pc:spChg chg="mod">
          <ac:chgData name="Kumar Neeraj" userId="26cfd758-9a81-4b46-a5bd-a1f901091680" providerId="ADAL" clId="{24E861FF-6813-4750-9B11-4B7A2ED2C24B}" dt="2024-09-09T07:36:52.193" v="426"/>
          <ac:spMkLst>
            <pc:docMk/>
            <pc:sldMk cId="2334383232" sldId="269"/>
            <ac:spMk id="44" creationId="{00224976-44C9-8391-ED2C-01757338CA93}"/>
          </ac:spMkLst>
        </pc:spChg>
        <pc:spChg chg="mod">
          <ac:chgData name="Kumar Neeraj" userId="26cfd758-9a81-4b46-a5bd-a1f901091680" providerId="ADAL" clId="{24E861FF-6813-4750-9B11-4B7A2ED2C24B}" dt="2024-09-09T08:43:23.668" v="614" actId="1036"/>
          <ac:spMkLst>
            <pc:docMk/>
            <pc:sldMk cId="2334383232" sldId="269"/>
            <ac:spMk id="45" creationId="{D60C283F-CEBC-D8EF-942D-02C517EEE6B5}"/>
          </ac:spMkLst>
        </pc:spChg>
        <pc:spChg chg="mod">
          <ac:chgData name="Kumar Neeraj" userId="26cfd758-9a81-4b46-a5bd-a1f901091680" providerId="ADAL" clId="{24E861FF-6813-4750-9B11-4B7A2ED2C24B}" dt="2024-09-09T07:36:59.903" v="429"/>
          <ac:spMkLst>
            <pc:docMk/>
            <pc:sldMk cId="2334383232" sldId="269"/>
            <ac:spMk id="47" creationId="{59EA5FB6-6DA4-FF04-2DB0-C558F4324BF9}"/>
          </ac:spMkLst>
        </pc:spChg>
        <pc:spChg chg="mod">
          <ac:chgData name="Kumar Neeraj" userId="26cfd758-9a81-4b46-a5bd-a1f901091680" providerId="ADAL" clId="{24E861FF-6813-4750-9B11-4B7A2ED2C24B}" dt="2024-09-09T07:45:06.483" v="579" actId="1035"/>
          <ac:spMkLst>
            <pc:docMk/>
            <pc:sldMk cId="2334383232" sldId="269"/>
            <ac:spMk id="48" creationId="{41C79A58-514E-726D-E7D6-D12498627F92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49" creationId="{3B353467-06E2-DCB0-8C2A-F0CEA9905707}"/>
          </ac:spMkLst>
        </pc:spChg>
        <pc:spChg chg="add mod">
          <ac:chgData name="Kumar Neeraj" userId="26cfd758-9a81-4b46-a5bd-a1f901091680" providerId="ADAL" clId="{24E861FF-6813-4750-9B11-4B7A2ED2C24B}" dt="2024-09-09T09:04:35.424" v="1150" actId="1037"/>
          <ac:spMkLst>
            <pc:docMk/>
            <pc:sldMk cId="2334383232" sldId="269"/>
            <ac:spMk id="50" creationId="{D6353032-3507-98FF-4731-21AE8D37A5AB}"/>
          </ac:spMkLst>
        </pc:spChg>
        <pc:spChg chg="add mod">
          <ac:chgData name="Kumar Neeraj" userId="26cfd758-9a81-4b46-a5bd-a1f901091680" providerId="ADAL" clId="{24E861FF-6813-4750-9B11-4B7A2ED2C24B}" dt="2024-09-09T09:04:54.181" v="1181" actId="1038"/>
          <ac:spMkLst>
            <pc:docMk/>
            <pc:sldMk cId="2334383232" sldId="269"/>
            <ac:spMk id="51" creationId="{6A14A474-7BEE-3A77-02EB-453A81EA351B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52" creationId="{8BA0E68F-E6FD-CFE6-3C43-189D84B0C0A0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58" creationId="{C124CFAC-7DAB-80DD-34FF-0C948515F97F}"/>
          </ac:spMkLst>
        </pc:spChg>
        <pc:spChg chg="del mod">
          <ac:chgData name="Kumar Neeraj" userId="26cfd758-9a81-4b46-a5bd-a1f901091680" providerId="ADAL" clId="{24E861FF-6813-4750-9B11-4B7A2ED2C24B}" dt="2024-09-09T08:46:09.158" v="844" actId="478"/>
          <ac:spMkLst>
            <pc:docMk/>
            <pc:sldMk cId="2334383232" sldId="269"/>
            <ac:spMk id="60" creationId="{CBB13C88-801E-0308-0323-302A8C53A3C8}"/>
          </ac:spMkLst>
        </pc:spChg>
        <pc:spChg chg="del mod topLvl">
          <ac:chgData name="Kumar Neeraj" userId="26cfd758-9a81-4b46-a5bd-a1f901091680" providerId="ADAL" clId="{24E861FF-6813-4750-9B11-4B7A2ED2C24B}" dt="2024-09-09T08:46:13.180" v="845" actId="478"/>
          <ac:spMkLst>
            <pc:docMk/>
            <pc:sldMk cId="2334383232" sldId="269"/>
            <ac:spMk id="61" creationId="{2F716267-4C21-6FFF-37F4-38F31F9A1E32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63" creationId="{D1484CF4-6B60-78DE-362B-7FFE602358A5}"/>
          </ac:spMkLst>
        </pc:spChg>
        <pc:spChg chg="del mod">
          <ac:chgData name="Kumar Neeraj" userId="26cfd758-9a81-4b46-a5bd-a1f901091680" providerId="ADAL" clId="{24E861FF-6813-4750-9B11-4B7A2ED2C24B}" dt="2024-09-09T08:45:58.482" v="840" actId="478"/>
          <ac:spMkLst>
            <pc:docMk/>
            <pc:sldMk cId="2334383232" sldId="269"/>
            <ac:spMk id="65" creationId="{A152206A-7913-6070-0029-79615A0A00E1}"/>
          </ac:spMkLst>
        </pc:spChg>
        <pc:spChg chg="del mod topLvl">
          <ac:chgData name="Kumar Neeraj" userId="26cfd758-9a81-4b46-a5bd-a1f901091680" providerId="ADAL" clId="{24E861FF-6813-4750-9B11-4B7A2ED2C24B}" dt="2024-09-09T08:46:02.350" v="841" actId="478"/>
          <ac:spMkLst>
            <pc:docMk/>
            <pc:sldMk cId="2334383232" sldId="269"/>
            <ac:spMk id="66" creationId="{A9B43E7C-3088-3875-0EF1-2A5B8AB43DB1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68" creationId="{763054B5-C2DB-B415-6358-F53457D3CF51}"/>
          </ac:spMkLst>
        </pc:spChg>
        <pc:spChg chg="del mod topLvl">
          <ac:chgData name="Kumar Neeraj" userId="26cfd758-9a81-4b46-a5bd-a1f901091680" providerId="ADAL" clId="{24E861FF-6813-4750-9B11-4B7A2ED2C24B}" dt="2024-09-09T08:47:14.944" v="859" actId="478"/>
          <ac:spMkLst>
            <pc:docMk/>
            <pc:sldMk cId="2334383232" sldId="269"/>
            <ac:spMk id="70" creationId="{51AA713A-1770-55D1-DA0B-049E1C1065EA}"/>
          </ac:spMkLst>
        </pc:spChg>
        <pc:spChg chg="del mod">
          <ac:chgData name="Kumar Neeraj" userId="26cfd758-9a81-4b46-a5bd-a1f901091680" providerId="ADAL" clId="{24E861FF-6813-4750-9B11-4B7A2ED2C24B}" dt="2024-09-09T08:46:06.879" v="843" actId="478"/>
          <ac:spMkLst>
            <pc:docMk/>
            <pc:sldMk cId="2334383232" sldId="269"/>
            <ac:spMk id="71" creationId="{8D9910EC-9804-57B9-1744-5706BB9579C6}"/>
          </ac:spMkLst>
        </pc:spChg>
        <pc:spChg chg="del mod">
          <ac:chgData name="Kumar Neeraj" userId="26cfd758-9a81-4b46-a5bd-a1f901091680" providerId="ADAL" clId="{24E861FF-6813-4750-9B11-4B7A2ED2C24B}" dt="2024-09-09T08:46:04.813" v="842" actId="478"/>
          <ac:spMkLst>
            <pc:docMk/>
            <pc:sldMk cId="2334383232" sldId="269"/>
            <ac:spMk id="72" creationId="{873A5C31-A696-C717-9A69-92075FDE8F86}"/>
          </ac:spMkLst>
        </pc:spChg>
        <pc:spChg chg="mod topLvl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74" creationId="{0C4B5DA7-3359-A88B-B574-5C7E7A89AC5A}"/>
          </ac:spMkLst>
        </pc:spChg>
        <pc:spChg chg="del mod topLvl">
          <ac:chgData name="Kumar Neeraj" userId="26cfd758-9a81-4b46-a5bd-a1f901091680" providerId="ADAL" clId="{24E861FF-6813-4750-9B11-4B7A2ED2C24B}" dt="2024-09-09T08:47:57.923" v="872" actId="478"/>
          <ac:spMkLst>
            <pc:docMk/>
            <pc:sldMk cId="2334383232" sldId="269"/>
            <ac:spMk id="76" creationId="{371F2B9C-5DF4-5944-D1E1-F72675E54258}"/>
          </ac:spMkLst>
        </pc:spChg>
        <pc:spChg chg="del mod">
          <ac:chgData name="Kumar Neeraj" userId="26cfd758-9a81-4b46-a5bd-a1f901091680" providerId="ADAL" clId="{24E861FF-6813-4750-9B11-4B7A2ED2C24B}" dt="2024-09-09T08:46:27.443" v="847" actId="478"/>
          <ac:spMkLst>
            <pc:docMk/>
            <pc:sldMk cId="2334383232" sldId="269"/>
            <ac:spMk id="77" creationId="{6E6D9BE6-F583-EE35-DFED-DEE4CD2481EF}"/>
          </ac:spMkLst>
        </pc:spChg>
        <pc:spChg chg="del mod">
          <ac:chgData name="Kumar Neeraj" userId="26cfd758-9a81-4b46-a5bd-a1f901091680" providerId="ADAL" clId="{24E861FF-6813-4750-9B11-4B7A2ED2C24B}" dt="2024-09-09T08:46:22.593" v="846" actId="478"/>
          <ac:spMkLst>
            <pc:docMk/>
            <pc:sldMk cId="2334383232" sldId="269"/>
            <ac:spMk id="78" creationId="{C3A52A74-3C8F-A86A-65FC-4E97D26DA6C6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79" creationId="{2F041DA0-D59A-22B4-6ECF-2A4449D3E0AC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1" creationId="{093E2B4E-423E-37AA-6DBF-F86B7FECDEC1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3" creationId="{981005D6-8043-3A40-CC4C-3CE1182F24C6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4" creationId="{D6A57F50-0E20-6F7A-44A4-DD2F9022B835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6" creationId="{3A99CAAB-593E-02B7-C3F1-AF243D210E1D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8" creationId="{93212DD0-27A0-6EF1-1D07-80F6D28C09C7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89" creationId="{C3C57545-934E-2FC5-FFA7-70CDAAD1F491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1" creationId="{F1F653E8-D005-1070-F23C-03AF23CC3C71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3" creationId="{D1ADBE59-5C99-6D58-C17A-40DD5AAB2784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4" creationId="{ACE226C1-9E6D-0620-89E4-EEEBB6563C33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5" creationId="{CF2C749D-B3FD-F426-51C0-05A3A4C590BD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7" creationId="{76B74D55-7620-DCAB-396A-BA1C8CC6D317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99" creationId="{1B3EDFB4-732F-9D24-38DD-5A2A356F53BF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100" creationId="{9798BF53-A74D-7865-BEAB-3418B5796C25}"/>
          </ac:spMkLst>
        </pc:spChg>
        <pc:spChg chg="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101" creationId="{EFE6E90E-F466-1011-FE7C-6EBAEB4421B2}"/>
          </ac:spMkLst>
        </pc:spChg>
        <pc:spChg chg="add mod">
          <ac:chgData name="Kumar Neeraj" userId="26cfd758-9a81-4b46-a5bd-a1f901091680" providerId="ADAL" clId="{24E861FF-6813-4750-9B11-4B7A2ED2C24B}" dt="2024-09-09T08:49:01.018" v="925"/>
          <ac:spMkLst>
            <pc:docMk/>
            <pc:sldMk cId="2334383232" sldId="269"/>
            <ac:spMk id="102" creationId="{C964110F-BEA2-CFFF-4FA3-E05AEE2D8E75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103" creationId="{AA20BF23-9325-19C0-B328-C04A7FF52E44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104" creationId="{67D3D8C4-2BA3-FDF5-A803-93EA08A1D804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105" creationId="{F124C0D7-8F65-F8A2-98E0-14CF50DE5F39}"/>
          </ac:spMkLst>
        </pc:spChg>
        <pc:spChg chg="add mod">
          <ac:chgData name="Kumar Neeraj" userId="26cfd758-9a81-4b46-a5bd-a1f901091680" providerId="ADAL" clId="{24E861FF-6813-4750-9B11-4B7A2ED2C24B}" dt="2024-09-09T09:12:54.054" v="1451" actId="164"/>
          <ac:spMkLst>
            <pc:docMk/>
            <pc:sldMk cId="2334383232" sldId="269"/>
            <ac:spMk id="106" creationId="{2D290C88-5586-4864-1D83-B4206C7F740C}"/>
          </ac:spMkLst>
        </pc:spChg>
        <pc:spChg chg="add mod">
          <ac:chgData name="Kumar Neeraj" userId="26cfd758-9a81-4b46-a5bd-a1f901091680" providerId="ADAL" clId="{24E861FF-6813-4750-9B11-4B7A2ED2C24B}" dt="2024-09-09T14:20:51.124" v="2172" actId="255"/>
          <ac:spMkLst>
            <pc:docMk/>
            <pc:sldMk cId="2334383232" sldId="269"/>
            <ac:spMk id="107" creationId="{BEA2B69F-E313-2447-C06C-424C767B080B}"/>
          </ac:spMkLst>
        </pc:spChg>
        <pc:grpChg chg="add del mod">
          <ac:chgData name="Kumar Neeraj" userId="26cfd758-9a81-4b46-a5bd-a1f901091680" providerId="ADAL" clId="{24E861FF-6813-4750-9B11-4B7A2ED2C24B}" dt="2024-09-09T06:49:19.609" v="182" actId="478"/>
          <ac:grpSpMkLst>
            <pc:docMk/>
            <pc:sldMk cId="2334383232" sldId="269"/>
            <ac:grpSpMk id="11" creationId="{BBBD9C7B-DABE-0BD5-86A5-F1AE30C6FAE4}"/>
          </ac:grpSpMkLst>
        </pc:grpChg>
        <pc:grpChg chg="add del mod">
          <ac:chgData name="Kumar Neeraj" userId="26cfd758-9a81-4b46-a5bd-a1f901091680" providerId="ADAL" clId="{24E861FF-6813-4750-9B11-4B7A2ED2C24B}" dt="2024-09-09T06:49:11.624" v="178" actId="478"/>
          <ac:grpSpMkLst>
            <pc:docMk/>
            <pc:sldMk cId="2334383232" sldId="269"/>
            <ac:grpSpMk id="15" creationId="{ADDB3D9E-1650-95EB-F642-4A0ED1A32B48}"/>
          </ac:grpSpMkLst>
        </pc:grpChg>
        <pc:grpChg chg="mod">
          <ac:chgData name="Kumar Neeraj" userId="26cfd758-9a81-4b46-a5bd-a1f901091680" providerId="ADAL" clId="{24E861FF-6813-4750-9B11-4B7A2ED2C24B}" dt="2024-09-09T06:49:06.092" v="177"/>
          <ac:grpSpMkLst>
            <pc:docMk/>
            <pc:sldMk cId="2334383232" sldId="269"/>
            <ac:grpSpMk id="16" creationId="{EC2FFAFF-BFAF-EFD8-45A8-5AF3AD0886D1}"/>
          </ac:grpSpMkLst>
        </pc:grpChg>
        <pc:grpChg chg="add mod">
          <ac:chgData name="Kumar Neeraj" userId="26cfd758-9a81-4b46-a5bd-a1f901091680" providerId="ADAL" clId="{24E861FF-6813-4750-9B11-4B7A2ED2C24B}" dt="2024-09-09T08:43:37.142" v="616" actId="164"/>
          <ac:grpSpMkLst>
            <pc:docMk/>
            <pc:sldMk cId="2334383232" sldId="269"/>
            <ac:grpSpMk id="39" creationId="{A9E6456F-D89E-90EB-C775-C4FC580A8BFB}"/>
          </ac:grpSpMkLst>
        </pc:grpChg>
        <pc:grpChg chg="add mod">
          <ac:chgData name="Kumar Neeraj" userId="26cfd758-9a81-4b46-a5bd-a1f901091680" providerId="ADAL" clId="{24E861FF-6813-4750-9B11-4B7A2ED2C24B}" dt="2024-09-09T08:43:07.847" v="600" actId="164"/>
          <ac:grpSpMkLst>
            <pc:docMk/>
            <pc:sldMk cId="2334383232" sldId="269"/>
            <ac:grpSpMk id="40" creationId="{E2847DCE-9CBD-5470-1551-EA9990C0B50B}"/>
          </ac:grpSpMkLst>
        </pc:grpChg>
        <pc:grpChg chg="add mod">
          <ac:chgData name="Kumar Neeraj" userId="26cfd758-9a81-4b46-a5bd-a1f901091680" providerId="ADAL" clId="{24E861FF-6813-4750-9B11-4B7A2ED2C24B}" dt="2024-09-09T08:43:31.694" v="615" actId="164"/>
          <ac:grpSpMkLst>
            <pc:docMk/>
            <pc:sldMk cId="2334383232" sldId="269"/>
            <ac:grpSpMk id="43" creationId="{62E8EC7C-737A-8A5C-4019-9D0DDB2CCC04}"/>
          </ac:grpSpMkLst>
        </pc:grpChg>
        <pc:grpChg chg="add mod">
          <ac:chgData name="Kumar Neeraj" userId="26cfd758-9a81-4b46-a5bd-a1f901091680" providerId="ADAL" clId="{24E861FF-6813-4750-9B11-4B7A2ED2C24B}" dt="2024-09-09T08:42:36.231" v="599" actId="164"/>
          <ac:grpSpMkLst>
            <pc:docMk/>
            <pc:sldMk cId="2334383232" sldId="269"/>
            <ac:grpSpMk id="46" creationId="{B083AE36-FA60-4C5E-C322-D5EDCFDB20E0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3" creationId="{12D6BE52-0412-C492-854F-0918D76AA09F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4" creationId="{C9BBD7DF-C856-6E52-118B-911A760D5831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5" creationId="{80349F3E-C56E-ED4B-50B8-965DA8DA1EFE}"/>
          </ac:grpSpMkLst>
        </pc:grpChg>
        <pc:grpChg chg="add mod">
          <ac:chgData name="Kumar Neeraj" userId="26cfd758-9a81-4b46-a5bd-a1f901091680" providerId="ADAL" clId="{24E861FF-6813-4750-9B11-4B7A2ED2C24B}" dt="2024-09-09T09:12:54.054" v="1451" actId="164"/>
          <ac:grpSpMkLst>
            <pc:docMk/>
            <pc:sldMk cId="2334383232" sldId="269"/>
            <ac:grpSpMk id="56" creationId="{F43BA84F-044C-FDAA-359B-7369105822AD}"/>
          </ac:grpSpMkLst>
        </pc:grpChg>
        <pc:grpChg chg="add del mod">
          <ac:chgData name="Kumar Neeraj" userId="26cfd758-9a81-4b46-a5bd-a1f901091680" providerId="ADAL" clId="{24E861FF-6813-4750-9B11-4B7A2ED2C24B}" dt="2024-09-09T08:46:13.180" v="845" actId="478"/>
          <ac:grpSpMkLst>
            <pc:docMk/>
            <pc:sldMk cId="2334383232" sldId="269"/>
            <ac:grpSpMk id="57" creationId="{774B10A7-1EDE-A5E8-C477-41FFB687D74F}"/>
          </ac:grpSpMkLst>
        </pc:grpChg>
        <pc:grpChg chg="del mod">
          <ac:chgData name="Kumar Neeraj" userId="26cfd758-9a81-4b46-a5bd-a1f901091680" providerId="ADAL" clId="{24E861FF-6813-4750-9B11-4B7A2ED2C24B}" dt="2024-09-09T08:46:09.158" v="844" actId="478"/>
          <ac:grpSpMkLst>
            <pc:docMk/>
            <pc:sldMk cId="2334383232" sldId="269"/>
            <ac:grpSpMk id="59" creationId="{062AF6FC-EA20-77F8-89BF-E817275E68C3}"/>
          </ac:grpSpMkLst>
        </pc:grpChg>
        <pc:grpChg chg="add del mod">
          <ac:chgData name="Kumar Neeraj" userId="26cfd758-9a81-4b46-a5bd-a1f901091680" providerId="ADAL" clId="{24E861FF-6813-4750-9B11-4B7A2ED2C24B}" dt="2024-09-09T08:46:02.350" v="841" actId="478"/>
          <ac:grpSpMkLst>
            <pc:docMk/>
            <pc:sldMk cId="2334383232" sldId="269"/>
            <ac:grpSpMk id="62" creationId="{7CB6543A-8380-84A7-894A-CE19EE4334EA}"/>
          </ac:grpSpMkLst>
        </pc:grpChg>
        <pc:grpChg chg="del mod">
          <ac:chgData name="Kumar Neeraj" userId="26cfd758-9a81-4b46-a5bd-a1f901091680" providerId="ADAL" clId="{24E861FF-6813-4750-9B11-4B7A2ED2C24B}" dt="2024-09-09T08:45:58.482" v="840" actId="478"/>
          <ac:grpSpMkLst>
            <pc:docMk/>
            <pc:sldMk cId="2334383232" sldId="269"/>
            <ac:grpSpMk id="64" creationId="{B485A68B-52E8-93A4-3926-4F3EACB63CFE}"/>
          </ac:grpSpMkLst>
        </pc:grpChg>
        <pc:grpChg chg="add del mod">
          <ac:chgData name="Kumar Neeraj" userId="26cfd758-9a81-4b46-a5bd-a1f901091680" providerId="ADAL" clId="{24E861FF-6813-4750-9B11-4B7A2ED2C24B}" dt="2024-09-09T08:47:14.944" v="859" actId="478"/>
          <ac:grpSpMkLst>
            <pc:docMk/>
            <pc:sldMk cId="2334383232" sldId="269"/>
            <ac:grpSpMk id="67" creationId="{E2CE5925-6DC5-7541-865B-C21E236D4CCC}"/>
          </ac:grpSpMkLst>
        </pc:grpChg>
        <pc:grpChg chg="del mod">
          <ac:chgData name="Kumar Neeraj" userId="26cfd758-9a81-4b46-a5bd-a1f901091680" providerId="ADAL" clId="{24E861FF-6813-4750-9B11-4B7A2ED2C24B}" dt="2024-09-09T08:46:04.813" v="842" actId="478"/>
          <ac:grpSpMkLst>
            <pc:docMk/>
            <pc:sldMk cId="2334383232" sldId="269"/>
            <ac:grpSpMk id="69" creationId="{EF5791EC-05B4-DB9F-F6ED-F61ECFD33E79}"/>
          </ac:grpSpMkLst>
        </pc:grpChg>
        <pc:grpChg chg="add del mod">
          <ac:chgData name="Kumar Neeraj" userId="26cfd758-9a81-4b46-a5bd-a1f901091680" providerId="ADAL" clId="{24E861FF-6813-4750-9B11-4B7A2ED2C24B}" dt="2024-09-09T08:47:57.923" v="872" actId="478"/>
          <ac:grpSpMkLst>
            <pc:docMk/>
            <pc:sldMk cId="2334383232" sldId="269"/>
            <ac:grpSpMk id="73" creationId="{18EF5ABD-709D-0D5B-6683-BF37193F70BD}"/>
          </ac:grpSpMkLst>
        </pc:grpChg>
        <pc:grpChg chg="del mod">
          <ac:chgData name="Kumar Neeraj" userId="26cfd758-9a81-4b46-a5bd-a1f901091680" providerId="ADAL" clId="{24E861FF-6813-4750-9B11-4B7A2ED2C24B}" dt="2024-09-09T08:46:22.593" v="846" actId="478"/>
          <ac:grpSpMkLst>
            <pc:docMk/>
            <pc:sldMk cId="2334383232" sldId="269"/>
            <ac:grpSpMk id="75" creationId="{9F8F51FD-B854-7B5E-CC92-93552725A87E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0" creationId="{BAB0EE22-0382-3F82-E043-E56F618E7B11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2" creationId="{C1016E69-2EE6-8F33-51C8-0417B6E357BE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5" creationId="{AB281928-75AB-B190-FEEC-7A5BF0F266BB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87" creationId="{D51C3C24-9EE3-14F3-D322-787BB45B7A04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0" creationId="{5AC7AE95-583E-1B7E-2630-D3FE5BF3C302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2" creationId="{F3EFEB9E-6C3B-191A-9A0C-7DB653E61FAA}"/>
          </ac:grpSpMkLst>
        </pc:grpChg>
        <pc:grpChg chg="add 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6" creationId="{B6A08E87-FD63-D857-1393-BBE4DD304F4B}"/>
          </ac:grpSpMkLst>
        </pc:grpChg>
        <pc:grpChg chg="mod">
          <ac:chgData name="Kumar Neeraj" userId="26cfd758-9a81-4b46-a5bd-a1f901091680" providerId="ADAL" clId="{24E861FF-6813-4750-9B11-4B7A2ED2C24B}" dt="2024-09-09T08:49:01.018" v="925"/>
          <ac:grpSpMkLst>
            <pc:docMk/>
            <pc:sldMk cId="2334383232" sldId="269"/>
            <ac:grpSpMk id="98" creationId="{DEF5B026-65FF-2041-95F3-C82A8EAE0B2E}"/>
          </ac:grpSpMkLst>
        </pc:grpChg>
        <pc:grpChg chg="add mod">
          <ac:chgData name="Kumar Neeraj" userId="26cfd758-9a81-4b46-a5bd-a1f901091680" providerId="ADAL" clId="{24E861FF-6813-4750-9B11-4B7A2ED2C24B}" dt="2024-09-09T09:13:05.427" v="1491" actId="1038"/>
          <ac:grpSpMkLst>
            <pc:docMk/>
            <pc:sldMk cId="2334383232" sldId="269"/>
            <ac:grpSpMk id="108" creationId="{4BE51655-CE8C-ECC1-8440-EF9ED461F6B2}"/>
          </ac:grpSpMkLst>
        </pc:grpChg>
        <pc:graphicFrameChg chg="mod">
          <ac:chgData name="Kumar Neeraj" userId="26cfd758-9a81-4b46-a5bd-a1f901091680" providerId="ADAL" clId="{24E861FF-6813-4750-9B11-4B7A2ED2C24B}" dt="2024-09-09T06:49:06.092" v="177"/>
          <ac:graphicFrameMkLst>
            <pc:docMk/>
            <pc:sldMk cId="2334383232" sldId="269"/>
            <ac:graphicFrameMk id="13" creationId="{360CD663-BF55-5088-FB59-690E5C80C2F7}"/>
          </ac:graphicFrameMkLst>
        </pc:graphicFrameChg>
      </pc:sldChg>
      <pc:sldChg chg="addSp delSp modSp new del mod">
        <pc:chgData name="Kumar Neeraj" userId="26cfd758-9a81-4b46-a5bd-a1f901091680" providerId="ADAL" clId="{24E861FF-6813-4750-9B11-4B7A2ED2C24B}" dt="2024-09-09T09:11:44.349" v="1437" actId="2696"/>
        <pc:sldMkLst>
          <pc:docMk/>
          <pc:sldMk cId="819421385" sldId="270"/>
        </pc:sldMkLst>
        <pc:spChg chg="add del mod">
          <ac:chgData name="Kumar Neeraj" userId="26cfd758-9a81-4b46-a5bd-a1f901091680" providerId="ADAL" clId="{24E861FF-6813-4750-9B11-4B7A2ED2C24B}" dt="2024-09-09T07:23:25.874" v="364" actId="207"/>
          <ac:spMkLst>
            <pc:docMk/>
            <pc:sldMk cId="819421385" sldId="270"/>
            <ac:spMk id="2" creationId="{F69A9734-1B95-2263-148B-7FBC13C10BFD}"/>
          </ac:spMkLst>
        </pc:spChg>
        <pc:spChg chg="add del mod">
          <ac:chgData name="Kumar Neeraj" userId="26cfd758-9a81-4b46-a5bd-a1f901091680" providerId="ADAL" clId="{24E861FF-6813-4750-9B11-4B7A2ED2C24B}" dt="2024-09-09T07:17:34.399" v="271" actId="478"/>
          <ac:spMkLst>
            <pc:docMk/>
            <pc:sldMk cId="819421385" sldId="270"/>
            <ac:spMk id="3" creationId="{6AC5451E-DFF4-7B26-89B4-D14E06B46860}"/>
          </ac:spMkLst>
        </pc:spChg>
        <pc:spChg chg="add del mod">
          <ac:chgData name="Kumar Neeraj" userId="26cfd758-9a81-4b46-a5bd-a1f901091680" providerId="ADAL" clId="{24E861FF-6813-4750-9B11-4B7A2ED2C24B}" dt="2024-09-09T07:23:06.650" v="360" actId="478"/>
          <ac:spMkLst>
            <pc:docMk/>
            <pc:sldMk cId="819421385" sldId="270"/>
            <ac:spMk id="4" creationId="{771E9176-5583-9897-0A13-6721784907A7}"/>
          </ac:spMkLst>
        </pc:spChg>
        <pc:spChg chg="add del mod">
          <ac:chgData name="Kumar Neeraj" userId="26cfd758-9a81-4b46-a5bd-a1f901091680" providerId="ADAL" clId="{24E861FF-6813-4750-9B11-4B7A2ED2C24B}" dt="2024-09-09T07:24:15.552" v="373" actId="14100"/>
          <ac:spMkLst>
            <pc:docMk/>
            <pc:sldMk cId="819421385" sldId="270"/>
            <ac:spMk id="5" creationId="{E375D51E-5FEB-3E45-5244-BF75EA4A9D5F}"/>
          </ac:spMkLst>
        </pc:spChg>
        <pc:spChg chg="add del mod">
          <ac:chgData name="Kumar Neeraj" userId="26cfd758-9a81-4b46-a5bd-a1f901091680" providerId="ADAL" clId="{24E861FF-6813-4750-9B11-4B7A2ED2C24B}" dt="2024-09-09T07:24:23.854" v="382" actId="20577"/>
          <ac:spMkLst>
            <pc:docMk/>
            <pc:sldMk cId="819421385" sldId="270"/>
            <ac:spMk id="6" creationId="{2D1DA449-49E0-DB90-20DC-62EA6257FCD2}"/>
          </ac:spMkLst>
        </pc:spChg>
        <pc:spChg chg="add del mod">
          <ac:chgData name="Kumar Neeraj" userId="26cfd758-9a81-4b46-a5bd-a1f901091680" providerId="ADAL" clId="{24E861FF-6813-4750-9B11-4B7A2ED2C24B}" dt="2024-09-09T07:23:14.720" v="363" actId="478"/>
          <ac:spMkLst>
            <pc:docMk/>
            <pc:sldMk cId="819421385" sldId="270"/>
            <ac:spMk id="7" creationId="{8FE8FF08-EAA8-A33E-759B-7639B857A18A}"/>
          </ac:spMkLst>
        </pc:spChg>
        <pc:spChg chg="add del mod">
          <ac:chgData name="Kumar Neeraj" userId="26cfd758-9a81-4b46-a5bd-a1f901091680" providerId="ADAL" clId="{24E861FF-6813-4750-9B11-4B7A2ED2C24B}" dt="2024-09-09T07:17:12.421" v="264" actId="478"/>
          <ac:spMkLst>
            <pc:docMk/>
            <pc:sldMk cId="819421385" sldId="270"/>
            <ac:spMk id="9" creationId="{AA706AE6-C820-320C-0FE8-B1A05282C6F8}"/>
          </ac:spMkLst>
        </pc:spChg>
        <pc:spChg chg="add del mod">
          <ac:chgData name="Kumar Neeraj" userId="26cfd758-9a81-4b46-a5bd-a1f901091680" providerId="ADAL" clId="{24E861FF-6813-4750-9B11-4B7A2ED2C24B}" dt="2024-09-09T07:17:24.798" v="266" actId="478"/>
          <ac:spMkLst>
            <pc:docMk/>
            <pc:sldMk cId="819421385" sldId="270"/>
            <ac:spMk id="12" creationId="{F55CC3A4-6D72-89FF-2842-E1FA58214A5F}"/>
          </ac:spMkLst>
        </pc:spChg>
        <pc:spChg chg="add del mod">
          <ac:chgData name="Kumar Neeraj" userId="26cfd758-9a81-4b46-a5bd-a1f901091680" providerId="ADAL" clId="{24E861FF-6813-4750-9B11-4B7A2ED2C24B}" dt="2024-09-09T07:17:27.337" v="267" actId="478"/>
          <ac:spMkLst>
            <pc:docMk/>
            <pc:sldMk cId="819421385" sldId="270"/>
            <ac:spMk id="13" creationId="{61EC642E-6318-3EB1-617C-1C48B9A0FCBA}"/>
          </ac:spMkLst>
        </pc:spChg>
        <pc:spChg chg="add del mod">
          <ac:chgData name="Kumar Neeraj" userId="26cfd758-9a81-4b46-a5bd-a1f901091680" providerId="ADAL" clId="{24E861FF-6813-4750-9B11-4B7A2ED2C24B}" dt="2024-09-09T07:17:29.277" v="268" actId="478"/>
          <ac:spMkLst>
            <pc:docMk/>
            <pc:sldMk cId="819421385" sldId="270"/>
            <ac:spMk id="14" creationId="{A2306BEA-C93E-28D2-E298-4C5F592802C7}"/>
          </ac:spMkLst>
        </pc:spChg>
        <pc:spChg chg="add del mod">
          <ac:chgData name="Kumar Neeraj" userId="26cfd758-9a81-4b46-a5bd-a1f901091680" providerId="ADAL" clId="{24E861FF-6813-4750-9B11-4B7A2ED2C24B}" dt="2024-09-09T07:20:58.863" v="324" actId="478"/>
          <ac:spMkLst>
            <pc:docMk/>
            <pc:sldMk cId="819421385" sldId="270"/>
            <ac:spMk id="16" creationId="{2ADD31D5-9FEF-AAB6-56F1-2FE897A093A1}"/>
          </ac:spMkLst>
        </pc:spChg>
        <pc:spChg chg="add del mod">
          <ac:chgData name="Kumar Neeraj" userId="26cfd758-9a81-4b46-a5bd-a1f901091680" providerId="ADAL" clId="{24E861FF-6813-4750-9B11-4B7A2ED2C24B}" dt="2024-09-09T07:21:05.953" v="328" actId="478"/>
          <ac:spMkLst>
            <pc:docMk/>
            <pc:sldMk cId="819421385" sldId="270"/>
            <ac:spMk id="17" creationId="{6C910A12-6321-3EDC-5354-5B30F8664CB6}"/>
          </ac:spMkLst>
        </pc:spChg>
        <pc:spChg chg="add del mod">
          <ac:chgData name="Kumar Neeraj" userId="26cfd758-9a81-4b46-a5bd-a1f901091680" providerId="ADAL" clId="{24E861FF-6813-4750-9B11-4B7A2ED2C24B}" dt="2024-09-09T07:21:02.433" v="326" actId="478"/>
          <ac:spMkLst>
            <pc:docMk/>
            <pc:sldMk cId="819421385" sldId="270"/>
            <ac:spMk id="18" creationId="{AF220A74-4225-495A-0C60-47538867FE83}"/>
          </ac:spMkLst>
        </pc:spChg>
        <pc:spChg chg="add del mod">
          <ac:chgData name="Kumar Neeraj" userId="26cfd758-9a81-4b46-a5bd-a1f901091680" providerId="ADAL" clId="{24E861FF-6813-4750-9B11-4B7A2ED2C24B}" dt="2024-09-09T07:21:00.257" v="325" actId="478"/>
          <ac:spMkLst>
            <pc:docMk/>
            <pc:sldMk cId="819421385" sldId="270"/>
            <ac:spMk id="19" creationId="{DD9430A5-6228-8B33-98C2-6511BB85792A}"/>
          </ac:spMkLst>
        </pc:spChg>
        <pc:spChg chg="add del mod">
          <ac:chgData name="Kumar Neeraj" userId="26cfd758-9a81-4b46-a5bd-a1f901091680" providerId="ADAL" clId="{24E861FF-6813-4750-9B11-4B7A2ED2C24B}" dt="2024-09-09T07:23:08.422" v="361" actId="478"/>
          <ac:spMkLst>
            <pc:docMk/>
            <pc:sldMk cId="819421385" sldId="270"/>
            <ac:spMk id="20" creationId="{834B6100-F774-8E38-2E9D-CFC87A3896B2}"/>
          </ac:spMkLst>
        </pc:spChg>
        <pc:spChg chg="add del mod">
          <ac:chgData name="Kumar Neeraj" userId="26cfd758-9a81-4b46-a5bd-a1f901091680" providerId="ADAL" clId="{24E861FF-6813-4750-9B11-4B7A2ED2C24B}" dt="2024-09-09T07:19:33.713" v="283" actId="478"/>
          <ac:spMkLst>
            <pc:docMk/>
            <pc:sldMk cId="819421385" sldId="270"/>
            <ac:spMk id="21" creationId="{B48361D2-5014-41E3-B0D0-2AC84240048C}"/>
          </ac:spMkLst>
        </pc:spChg>
        <pc:spChg chg="add del mod">
          <ac:chgData name="Kumar Neeraj" userId="26cfd758-9a81-4b46-a5bd-a1f901091680" providerId="ADAL" clId="{24E861FF-6813-4750-9B11-4B7A2ED2C24B}" dt="2024-09-09T07:19:42.119" v="288" actId="478"/>
          <ac:spMkLst>
            <pc:docMk/>
            <pc:sldMk cId="819421385" sldId="270"/>
            <ac:spMk id="22" creationId="{1D15A921-3282-EBA1-9524-F47BED052FE5}"/>
          </ac:spMkLst>
        </pc:spChg>
        <pc:spChg chg="add del mod">
          <ac:chgData name="Kumar Neeraj" userId="26cfd758-9a81-4b46-a5bd-a1f901091680" providerId="ADAL" clId="{24E861FF-6813-4750-9B11-4B7A2ED2C24B}" dt="2024-09-09T07:19:55.141" v="290" actId="478"/>
          <ac:spMkLst>
            <pc:docMk/>
            <pc:sldMk cId="819421385" sldId="270"/>
            <ac:spMk id="23" creationId="{BBE4BEA3-4EFF-AF81-F05B-C8EDF754BF3A}"/>
          </ac:spMkLst>
        </pc:spChg>
        <pc:spChg chg="add del mod">
          <ac:chgData name="Kumar Neeraj" userId="26cfd758-9a81-4b46-a5bd-a1f901091680" providerId="ADAL" clId="{24E861FF-6813-4750-9B11-4B7A2ED2C24B}" dt="2024-09-09T07:19:56.577" v="291" actId="478"/>
          <ac:spMkLst>
            <pc:docMk/>
            <pc:sldMk cId="819421385" sldId="270"/>
            <ac:spMk id="24" creationId="{0057F572-4A0E-CC67-FAC9-E1E6BBB6ED1D}"/>
          </ac:spMkLst>
        </pc:spChg>
        <pc:spChg chg="add del mod">
          <ac:chgData name="Kumar Neeraj" userId="26cfd758-9a81-4b46-a5bd-a1f901091680" providerId="ADAL" clId="{24E861FF-6813-4750-9B11-4B7A2ED2C24B}" dt="2024-09-09T07:19:57.522" v="292" actId="478"/>
          <ac:spMkLst>
            <pc:docMk/>
            <pc:sldMk cId="819421385" sldId="270"/>
            <ac:spMk id="25" creationId="{20789EAB-33CC-87AD-CC05-816051C805B8}"/>
          </ac:spMkLst>
        </pc:spChg>
        <pc:spChg chg="add del mod">
          <ac:chgData name="Kumar Neeraj" userId="26cfd758-9a81-4b46-a5bd-a1f901091680" providerId="ADAL" clId="{24E861FF-6813-4750-9B11-4B7A2ED2C24B}" dt="2024-09-09T07:24:09.634" v="372" actId="478"/>
          <ac:spMkLst>
            <pc:docMk/>
            <pc:sldMk cId="819421385" sldId="270"/>
            <ac:spMk id="26" creationId="{05ED524D-D8A7-3362-9E5B-23BB82F0631D}"/>
          </ac:spMkLst>
        </pc:spChg>
        <pc:spChg chg="add del mod">
          <ac:chgData name="Kumar Neeraj" userId="26cfd758-9a81-4b46-a5bd-a1f901091680" providerId="ADAL" clId="{24E861FF-6813-4750-9B11-4B7A2ED2C24B}" dt="2024-09-09T07:21:20.116" v="331" actId="1076"/>
          <ac:spMkLst>
            <pc:docMk/>
            <pc:sldMk cId="819421385" sldId="270"/>
            <ac:spMk id="27" creationId="{89DF7C6E-D410-D7FB-1B4A-12E6C9494967}"/>
          </ac:spMkLst>
        </pc:spChg>
        <pc:spChg chg="add del mod">
          <ac:chgData name="Kumar Neeraj" userId="26cfd758-9a81-4b46-a5bd-a1f901091680" providerId="ADAL" clId="{24E861FF-6813-4750-9B11-4B7A2ED2C24B}" dt="2024-09-09T07:23:11.098" v="362" actId="478"/>
          <ac:spMkLst>
            <pc:docMk/>
            <pc:sldMk cId="819421385" sldId="270"/>
            <ac:spMk id="28" creationId="{EA840D92-8043-53D4-5862-8B202C8BDC19}"/>
          </ac:spMkLst>
        </pc:spChg>
        <pc:spChg chg="add del mod">
          <ac:chgData name="Kumar Neeraj" userId="26cfd758-9a81-4b46-a5bd-a1f901091680" providerId="ADAL" clId="{24E861FF-6813-4750-9B11-4B7A2ED2C24B}" dt="2024-09-09T07:17:35.668" v="272" actId="478"/>
          <ac:spMkLst>
            <pc:docMk/>
            <pc:sldMk cId="819421385" sldId="270"/>
            <ac:spMk id="30" creationId="{0F58AEFC-537E-DEAC-41E6-574F701EBC00}"/>
          </ac:spMkLst>
        </pc:spChg>
        <pc:spChg chg="add del mod">
          <ac:chgData name="Kumar Neeraj" userId="26cfd758-9a81-4b46-a5bd-a1f901091680" providerId="ADAL" clId="{24E861FF-6813-4750-9B11-4B7A2ED2C24B}" dt="2024-09-09T07:17:39.303" v="274" actId="478"/>
          <ac:spMkLst>
            <pc:docMk/>
            <pc:sldMk cId="819421385" sldId="270"/>
            <ac:spMk id="31" creationId="{7CAA80B2-9849-198A-DB18-97C630286915}"/>
          </ac:spMkLst>
        </pc:spChg>
        <pc:spChg chg="add del mod">
          <ac:chgData name="Kumar Neeraj" userId="26cfd758-9a81-4b46-a5bd-a1f901091680" providerId="ADAL" clId="{24E861FF-6813-4750-9B11-4B7A2ED2C24B}" dt="2024-09-09T07:17:42.783" v="276" actId="478"/>
          <ac:spMkLst>
            <pc:docMk/>
            <pc:sldMk cId="819421385" sldId="270"/>
            <ac:spMk id="32" creationId="{63C38E8E-87CC-710F-707E-A189F4B753F8}"/>
          </ac:spMkLst>
        </pc:spChg>
        <pc:spChg chg="add del mod">
          <ac:chgData name="Kumar Neeraj" userId="26cfd758-9a81-4b46-a5bd-a1f901091680" providerId="ADAL" clId="{24E861FF-6813-4750-9B11-4B7A2ED2C24B}" dt="2024-09-09T07:17:52.430" v="280" actId="478"/>
          <ac:spMkLst>
            <pc:docMk/>
            <pc:sldMk cId="819421385" sldId="270"/>
            <ac:spMk id="33" creationId="{409C6FE7-BA8D-4D6F-E872-0FB4F1E61DB1}"/>
          </ac:spMkLst>
        </pc:spChg>
        <pc:spChg chg="add del mod">
          <ac:chgData name="Kumar Neeraj" userId="26cfd758-9a81-4b46-a5bd-a1f901091680" providerId="ADAL" clId="{24E861FF-6813-4750-9B11-4B7A2ED2C24B}" dt="2024-09-09T07:17:37.639" v="273" actId="478"/>
          <ac:spMkLst>
            <pc:docMk/>
            <pc:sldMk cId="819421385" sldId="270"/>
            <ac:spMk id="34" creationId="{C78397F0-8546-C79A-7E9F-420D4FCAE466}"/>
          </ac:spMkLst>
        </pc:spChg>
        <pc:spChg chg="add del mod">
          <ac:chgData name="Kumar Neeraj" userId="26cfd758-9a81-4b46-a5bd-a1f901091680" providerId="ADAL" clId="{24E861FF-6813-4750-9B11-4B7A2ED2C24B}" dt="2024-09-09T07:17:41.596" v="275" actId="478"/>
          <ac:spMkLst>
            <pc:docMk/>
            <pc:sldMk cId="819421385" sldId="270"/>
            <ac:spMk id="35" creationId="{C1F2C923-571E-162A-8F6D-C3717C8C16E4}"/>
          </ac:spMkLst>
        </pc:spChg>
        <pc:spChg chg="add del mod">
          <ac:chgData name="Kumar Neeraj" userId="26cfd758-9a81-4b46-a5bd-a1f901091680" providerId="ADAL" clId="{24E861FF-6813-4750-9B11-4B7A2ED2C24B}" dt="2024-09-09T07:17:50.869" v="279" actId="478"/>
          <ac:spMkLst>
            <pc:docMk/>
            <pc:sldMk cId="819421385" sldId="270"/>
            <ac:spMk id="36" creationId="{4E289E03-5B36-6ECC-DB79-BF06A024B92A}"/>
          </ac:spMkLst>
        </pc:spChg>
        <pc:spChg chg="add del mod">
          <ac:chgData name="Kumar Neeraj" userId="26cfd758-9a81-4b46-a5bd-a1f901091680" providerId="ADAL" clId="{24E861FF-6813-4750-9B11-4B7A2ED2C24B}" dt="2024-09-09T07:17:54.174" v="281" actId="478"/>
          <ac:spMkLst>
            <pc:docMk/>
            <pc:sldMk cId="819421385" sldId="270"/>
            <ac:spMk id="37" creationId="{7A93B145-CB0E-2B42-F18B-817A4BFE7145}"/>
          </ac:spMkLst>
        </pc:spChg>
        <pc:spChg chg="add del mod">
          <ac:chgData name="Kumar Neeraj" userId="26cfd758-9a81-4b46-a5bd-a1f901091680" providerId="ADAL" clId="{24E861FF-6813-4750-9B11-4B7A2ED2C24B}" dt="2024-09-09T07:17:08.812" v="263" actId="478"/>
          <ac:spMkLst>
            <pc:docMk/>
            <pc:sldMk cId="819421385" sldId="270"/>
            <ac:spMk id="38" creationId="{0C8CA0F8-DF3D-2D12-01BF-30C60565B48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3" creationId="{0B9966B5-F7C6-7931-65B7-A83A4979B2EA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4" creationId="{27DFA0A3-55AA-814D-1AA3-BFE5DE9D95E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6" creationId="{690BEC43-439C-B9BE-F6EC-1C483B09F507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47" creationId="{A325ABE3-A7F0-5B82-A4B6-30806911100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0" creationId="{DF961613-EF00-0A3D-DE18-D92B39D4023E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1" creationId="{2E69F548-D5CD-452C-752D-B41425130B26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3" creationId="{1A5FA9EA-B499-2CB6-4293-7AE4C6FDF1B9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54" creationId="{94C66D21-466D-463F-FD89-61754109036D}"/>
          </ac:spMkLst>
        </pc:spChg>
        <pc:spChg chg="add del mod">
          <ac:chgData name="Kumar Neeraj" userId="26cfd758-9a81-4b46-a5bd-a1f901091680" providerId="ADAL" clId="{24E861FF-6813-4750-9B11-4B7A2ED2C24B}" dt="2024-09-09T07:21:04.454" v="327" actId="478"/>
          <ac:spMkLst>
            <pc:docMk/>
            <pc:sldMk cId="819421385" sldId="270"/>
            <ac:spMk id="55" creationId="{BDBCDE19-88D5-FB84-5EFA-66B8E7FD70A4}"/>
          </ac:spMkLst>
        </pc:spChg>
        <pc:spChg chg="add del mod">
          <ac:chgData name="Kumar Neeraj" userId="26cfd758-9a81-4b46-a5bd-a1f901091680" providerId="ADAL" clId="{24E861FF-6813-4750-9B11-4B7A2ED2C24B}" dt="2024-09-09T07:17:56.109" v="282" actId="478"/>
          <ac:spMkLst>
            <pc:docMk/>
            <pc:sldMk cId="819421385" sldId="270"/>
            <ac:spMk id="56" creationId="{4E3D635D-05C9-5042-47EC-261820F78514}"/>
          </ac:spMkLst>
        </pc:spChg>
        <pc:spChg chg="add del mod">
          <ac:chgData name="Kumar Neeraj" userId="26cfd758-9a81-4b46-a5bd-a1f901091680" providerId="ADAL" clId="{24E861FF-6813-4750-9B11-4B7A2ED2C24B}" dt="2024-09-09T07:20:31.969" v="311" actId="478"/>
          <ac:spMkLst>
            <pc:docMk/>
            <pc:sldMk cId="819421385" sldId="270"/>
            <ac:spMk id="57" creationId="{04F5BEDB-8982-EEEE-A73E-D84CB19F6815}"/>
          </ac:spMkLst>
        </pc:spChg>
        <pc:spChg chg="add del mod">
          <ac:chgData name="Kumar Neeraj" userId="26cfd758-9a81-4b46-a5bd-a1f901091680" providerId="ADAL" clId="{24E861FF-6813-4750-9B11-4B7A2ED2C24B}" dt="2024-09-09T07:20:24.871" v="307" actId="478"/>
          <ac:spMkLst>
            <pc:docMk/>
            <pc:sldMk cId="819421385" sldId="270"/>
            <ac:spMk id="58" creationId="{1DA9F793-EAD9-22ED-E38A-F6B04D751906}"/>
          </ac:spMkLst>
        </pc:spChg>
        <pc:spChg chg="add del mod">
          <ac:chgData name="Kumar Neeraj" userId="26cfd758-9a81-4b46-a5bd-a1f901091680" providerId="ADAL" clId="{24E861FF-6813-4750-9B11-4B7A2ED2C24B}" dt="2024-09-09T07:22:53.772" v="359" actId="20577"/>
          <ac:spMkLst>
            <pc:docMk/>
            <pc:sldMk cId="819421385" sldId="270"/>
            <ac:spMk id="59" creationId="{95ED9982-243E-FF8D-A056-B4C24B4D5EEF}"/>
          </ac:spMkLst>
        </pc:spChg>
        <pc:spChg chg="add del mod">
          <ac:chgData name="Kumar Neeraj" userId="26cfd758-9a81-4b46-a5bd-a1f901091680" providerId="ADAL" clId="{24E861FF-6813-4750-9B11-4B7A2ED2C24B}" dt="2024-09-09T07:17:31.370" v="269" actId="478"/>
          <ac:spMkLst>
            <pc:docMk/>
            <pc:sldMk cId="819421385" sldId="270"/>
            <ac:spMk id="60" creationId="{1597814A-B236-4AD5-7E5F-9C66CBC22BD3}"/>
          </ac:spMkLst>
        </pc:spChg>
        <pc:spChg chg="add del mod">
          <ac:chgData name="Kumar Neeraj" userId="26cfd758-9a81-4b46-a5bd-a1f901091680" providerId="ADAL" clId="{24E861FF-6813-4750-9B11-4B7A2ED2C24B}" dt="2024-09-09T07:17:32.559" v="270" actId="478"/>
          <ac:spMkLst>
            <pc:docMk/>
            <pc:sldMk cId="819421385" sldId="270"/>
            <ac:spMk id="61" creationId="{F0185C15-213B-462A-054A-A9B26AE55220}"/>
          </ac:spMkLst>
        </pc:spChg>
        <pc:spChg chg="add del mod">
          <ac:chgData name="Kumar Neeraj" userId="26cfd758-9a81-4b46-a5bd-a1f901091680" providerId="ADAL" clId="{24E861FF-6813-4750-9B11-4B7A2ED2C24B}" dt="2024-09-09T07:20:48.002" v="320" actId="478"/>
          <ac:spMkLst>
            <pc:docMk/>
            <pc:sldMk cId="819421385" sldId="270"/>
            <ac:spMk id="62" creationId="{A765513C-27E7-69B5-4456-82718204F531}"/>
          </ac:spMkLst>
        </pc:spChg>
        <pc:spChg chg="add del mod">
          <ac:chgData name="Kumar Neeraj" userId="26cfd758-9a81-4b46-a5bd-a1f901091680" providerId="ADAL" clId="{24E861FF-6813-4750-9B11-4B7A2ED2C24B}" dt="2024-09-09T07:20:56.033" v="323" actId="478"/>
          <ac:spMkLst>
            <pc:docMk/>
            <pc:sldMk cId="819421385" sldId="270"/>
            <ac:spMk id="63" creationId="{7D607777-D290-AE11-AEFD-6F0EB028B691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5" creationId="{51AC4E8A-C05C-495D-8D9C-6AA19EAC19B3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6" creationId="{5EB0A037-9642-9531-5509-4AEDEDB172C0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8" creationId="{7AE946EF-0C9C-15AA-2070-32BA3C23DF85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69" creationId="{D996D7EA-EA8C-EAEA-8ABE-07D3089953F2}"/>
          </ac:spMkLst>
        </pc:spChg>
        <pc:spChg chg="del mod topLvl">
          <ac:chgData name="Kumar Neeraj" userId="26cfd758-9a81-4b46-a5bd-a1f901091680" providerId="ADAL" clId="{24E861FF-6813-4750-9B11-4B7A2ED2C24B}" dt="2024-09-09T07:20:22.056" v="305" actId="478"/>
          <ac:spMkLst>
            <pc:docMk/>
            <pc:sldMk cId="819421385" sldId="270"/>
            <ac:spMk id="71" creationId="{205C3755-6318-2A83-8EFC-ECC602054DD1}"/>
          </ac:spMkLst>
        </pc:spChg>
        <pc:spChg chg="del mod topLvl">
          <ac:chgData name="Kumar Neeraj" userId="26cfd758-9a81-4b46-a5bd-a1f901091680" providerId="ADAL" clId="{24E861FF-6813-4750-9B11-4B7A2ED2C24B}" dt="2024-09-09T07:20:20.889" v="304" actId="478"/>
          <ac:spMkLst>
            <pc:docMk/>
            <pc:sldMk cId="819421385" sldId="270"/>
            <ac:spMk id="72" creationId="{599931DC-2F93-862D-E759-7ED68DFB3A25}"/>
          </ac:spMkLst>
        </pc:spChg>
        <pc:spChg chg="del mod topLvl">
          <ac:chgData name="Kumar Neeraj" userId="26cfd758-9a81-4b46-a5bd-a1f901091680" providerId="ADAL" clId="{24E861FF-6813-4750-9B11-4B7A2ED2C24B}" dt="2024-09-09T07:20:16.947" v="302" actId="478"/>
          <ac:spMkLst>
            <pc:docMk/>
            <pc:sldMk cId="819421385" sldId="270"/>
            <ac:spMk id="74" creationId="{FF44CE2C-3AB1-2FFF-0731-C919264A9282}"/>
          </ac:spMkLst>
        </pc:spChg>
        <pc:spChg chg="del mod topLvl">
          <ac:chgData name="Kumar Neeraj" userId="26cfd758-9a81-4b46-a5bd-a1f901091680" providerId="ADAL" clId="{24E861FF-6813-4750-9B11-4B7A2ED2C24B}" dt="2024-09-09T07:20:15.769" v="301" actId="478"/>
          <ac:spMkLst>
            <pc:docMk/>
            <pc:sldMk cId="819421385" sldId="270"/>
            <ac:spMk id="75" creationId="{E2F6E718-1DDC-7F6C-36A1-2A5478E06D1E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77" creationId="{CE830CE4-F084-6C73-FD77-E119754A96C2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78" creationId="{ED3DA738-E8DE-A91B-C773-21FD79C6EE15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0" creationId="{16751E0E-5C9D-8EAC-0EAD-043DD5B88045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1" creationId="{7D1402B1-C424-B4D3-6F2E-13D33F13949E}"/>
          </ac:spMkLst>
        </pc:spChg>
        <pc:spChg chg="del mod topLvl">
          <ac:chgData name="Kumar Neeraj" userId="26cfd758-9a81-4b46-a5bd-a1f901091680" providerId="ADAL" clId="{24E861FF-6813-4750-9B11-4B7A2ED2C24B}" dt="2024-09-09T07:19:41.159" v="287" actId="478"/>
          <ac:spMkLst>
            <pc:docMk/>
            <pc:sldMk cId="819421385" sldId="270"/>
            <ac:spMk id="83" creationId="{5D3B2D1C-7F3F-4A73-A524-344612F73909}"/>
          </ac:spMkLst>
        </pc:spChg>
        <pc:spChg chg="del mod topLvl">
          <ac:chgData name="Kumar Neeraj" userId="26cfd758-9a81-4b46-a5bd-a1f901091680" providerId="ADAL" clId="{24E861FF-6813-4750-9B11-4B7A2ED2C24B}" dt="2024-09-09T07:19:40.153" v="286" actId="478"/>
          <ac:spMkLst>
            <pc:docMk/>
            <pc:sldMk cId="819421385" sldId="270"/>
            <ac:spMk id="84" creationId="{A54754A0-7D56-CB49-4E87-6E5008F85C03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6" creationId="{E42023EE-51DD-FC9B-A484-C597B45FE6B1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7" creationId="{3F53BFED-BB64-E7E4-90F3-0F5F16905220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89" creationId="{9FE1666B-577A-0914-179B-11F86278F8DD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90" creationId="{253615E3-0EE7-EA52-9F11-DE029F13572B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92" creationId="{2B2B3B59-B8B1-F30E-A1B3-EA1449F0075C}"/>
          </ac:spMkLst>
        </pc:spChg>
        <pc:spChg chg="mod">
          <ac:chgData name="Kumar Neeraj" userId="26cfd758-9a81-4b46-a5bd-a1f901091680" providerId="ADAL" clId="{24E861FF-6813-4750-9B11-4B7A2ED2C24B}" dt="2024-09-09T07:17:03.208" v="261"/>
          <ac:spMkLst>
            <pc:docMk/>
            <pc:sldMk cId="819421385" sldId="270"/>
            <ac:spMk id="93" creationId="{0402CAEE-25BA-78F0-B889-C9FFFC497F83}"/>
          </ac:spMkLst>
        </pc:spChg>
        <pc:spChg chg="add del mod">
          <ac:chgData name="Kumar Neeraj" userId="26cfd758-9a81-4b46-a5bd-a1f901091680" providerId="ADAL" clId="{24E861FF-6813-4750-9B11-4B7A2ED2C24B}" dt="2024-09-09T07:20:28.774" v="309" actId="478"/>
          <ac:spMkLst>
            <pc:docMk/>
            <pc:sldMk cId="819421385" sldId="270"/>
            <ac:spMk id="94" creationId="{0999D603-2E1F-36BD-85EF-F87A88B786E6}"/>
          </ac:spMkLst>
        </pc:spChg>
        <pc:spChg chg="add del mod">
          <ac:chgData name="Kumar Neeraj" userId="26cfd758-9a81-4b46-a5bd-a1f901091680" providerId="ADAL" clId="{24E861FF-6813-4750-9B11-4B7A2ED2C24B}" dt="2024-09-09T07:20:29.883" v="310" actId="478"/>
          <ac:spMkLst>
            <pc:docMk/>
            <pc:sldMk cId="819421385" sldId="270"/>
            <ac:spMk id="95" creationId="{BD3BC30D-3E29-D269-EF26-7FB219D597F2}"/>
          </ac:spMkLst>
        </pc:spChg>
        <pc:spChg chg="add del mod">
          <ac:chgData name="Kumar Neeraj" userId="26cfd758-9a81-4b46-a5bd-a1f901091680" providerId="ADAL" clId="{24E861FF-6813-4750-9B11-4B7A2ED2C24B}" dt="2024-09-09T07:20:26.504" v="308" actId="478"/>
          <ac:spMkLst>
            <pc:docMk/>
            <pc:sldMk cId="819421385" sldId="270"/>
            <ac:spMk id="96" creationId="{5736C748-4193-192B-2E9E-09AE53F04D1A}"/>
          </ac:spMkLst>
        </pc:spChg>
        <pc:spChg chg="add mod ord">
          <ac:chgData name="Kumar Neeraj" userId="26cfd758-9a81-4b46-a5bd-a1f901091680" providerId="ADAL" clId="{24E861FF-6813-4750-9B11-4B7A2ED2C24B}" dt="2024-09-09T07:24:06.162" v="371" actId="167"/>
          <ac:spMkLst>
            <pc:docMk/>
            <pc:sldMk cId="819421385" sldId="270"/>
            <ac:spMk id="97" creationId="{F892C89C-3B6C-439A-7845-89C7C759B4F0}"/>
          </ac:spMkLst>
        </pc:spChg>
        <pc:grpChg chg="add del mod">
          <ac:chgData name="Kumar Neeraj" userId="26cfd758-9a81-4b46-a5bd-a1f901091680" providerId="ADAL" clId="{24E861FF-6813-4750-9B11-4B7A2ED2C24B}" dt="2024-09-09T07:19:35.525" v="284" actId="478"/>
          <ac:grpSpMkLst>
            <pc:docMk/>
            <pc:sldMk cId="819421385" sldId="270"/>
            <ac:grpSpMk id="42" creationId="{A5FCEE86-FC5F-8716-897B-78DA2C19364F}"/>
          </ac:grpSpMkLst>
        </pc:grpChg>
        <pc:grpChg chg="add del mod">
          <ac:chgData name="Kumar Neeraj" userId="26cfd758-9a81-4b46-a5bd-a1f901091680" providerId="ADAL" clId="{24E861FF-6813-4750-9B11-4B7A2ED2C24B}" dt="2024-09-09T07:19:38.027" v="285" actId="478"/>
          <ac:grpSpMkLst>
            <pc:docMk/>
            <pc:sldMk cId="819421385" sldId="270"/>
            <ac:grpSpMk id="45" creationId="{D7F6B235-A481-3605-F3BD-85A243D1B027}"/>
          </ac:grpSpMkLst>
        </pc:grpChg>
        <pc:grpChg chg="add del mod">
          <ac:chgData name="Kumar Neeraj" userId="26cfd758-9a81-4b46-a5bd-a1f901091680" providerId="ADAL" clId="{24E861FF-6813-4750-9B11-4B7A2ED2C24B}" dt="2024-09-09T07:19:48.380" v="289" actId="478"/>
          <ac:grpSpMkLst>
            <pc:docMk/>
            <pc:sldMk cId="819421385" sldId="270"/>
            <ac:grpSpMk id="49" creationId="{D54E6B66-ED71-2FFA-08FD-39EB4FDEF0FB}"/>
          </ac:grpSpMkLst>
        </pc:grpChg>
        <pc:grpChg chg="add del mod">
          <ac:chgData name="Kumar Neeraj" userId="26cfd758-9a81-4b46-a5bd-a1f901091680" providerId="ADAL" clId="{24E861FF-6813-4750-9B11-4B7A2ED2C24B}" dt="2024-09-09T07:20:02.597" v="296" actId="478"/>
          <ac:grpSpMkLst>
            <pc:docMk/>
            <pc:sldMk cId="819421385" sldId="270"/>
            <ac:grpSpMk id="52" creationId="{F839D85C-F268-843A-B0FA-3037B920A708}"/>
          </ac:grpSpMkLst>
        </pc:grpChg>
        <pc:grpChg chg="add del mod">
          <ac:chgData name="Kumar Neeraj" userId="26cfd758-9a81-4b46-a5bd-a1f901091680" providerId="ADAL" clId="{24E861FF-6813-4750-9B11-4B7A2ED2C24B}" dt="2024-09-09T07:20:23.410" v="306" actId="478"/>
          <ac:grpSpMkLst>
            <pc:docMk/>
            <pc:sldMk cId="819421385" sldId="270"/>
            <ac:grpSpMk id="64" creationId="{E73DB185-3DAB-2AF0-E4A0-891346287C05}"/>
          </ac:grpSpMkLst>
        </pc:grpChg>
        <pc:grpChg chg="add del mod">
          <ac:chgData name="Kumar Neeraj" userId="26cfd758-9a81-4b46-a5bd-a1f901091680" providerId="ADAL" clId="{24E861FF-6813-4750-9B11-4B7A2ED2C24B}" dt="2024-09-09T07:20:12.041" v="299" actId="478"/>
          <ac:grpSpMkLst>
            <pc:docMk/>
            <pc:sldMk cId="819421385" sldId="270"/>
            <ac:grpSpMk id="67" creationId="{6E8E409F-1C36-3721-5563-CE02DE4E8683}"/>
          </ac:grpSpMkLst>
        </pc:grpChg>
        <pc:grpChg chg="add del mod">
          <ac:chgData name="Kumar Neeraj" userId="26cfd758-9a81-4b46-a5bd-a1f901091680" providerId="ADAL" clId="{24E861FF-6813-4750-9B11-4B7A2ED2C24B}" dt="2024-09-09T07:20:20.889" v="304" actId="478"/>
          <ac:grpSpMkLst>
            <pc:docMk/>
            <pc:sldMk cId="819421385" sldId="270"/>
            <ac:grpSpMk id="70" creationId="{55C40DB6-FF11-F7EE-C9A3-69710C14A40C}"/>
          </ac:grpSpMkLst>
        </pc:grpChg>
        <pc:grpChg chg="add del mod">
          <ac:chgData name="Kumar Neeraj" userId="26cfd758-9a81-4b46-a5bd-a1f901091680" providerId="ADAL" clId="{24E861FF-6813-4750-9B11-4B7A2ED2C24B}" dt="2024-09-09T07:20:15.769" v="301" actId="478"/>
          <ac:grpSpMkLst>
            <pc:docMk/>
            <pc:sldMk cId="819421385" sldId="270"/>
            <ac:grpSpMk id="73" creationId="{BF493F95-2E8E-126D-27CB-C85499227F21}"/>
          </ac:grpSpMkLst>
        </pc:grpChg>
        <pc:grpChg chg="add del mod">
          <ac:chgData name="Kumar Neeraj" userId="26cfd758-9a81-4b46-a5bd-a1f901091680" providerId="ADAL" clId="{24E861FF-6813-4750-9B11-4B7A2ED2C24B}" dt="2024-09-09T07:20:08.131" v="297" actId="478"/>
          <ac:grpSpMkLst>
            <pc:docMk/>
            <pc:sldMk cId="819421385" sldId="270"/>
            <ac:grpSpMk id="76" creationId="{88EF5343-B170-442E-709C-65B1C00ACEAA}"/>
          </ac:grpSpMkLst>
        </pc:grpChg>
        <pc:grpChg chg="add del mod">
          <ac:chgData name="Kumar Neeraj" userId="26cfd758-9a81-4b46-a5bd-a1f901091680" providerId="ADAL" clId="{24E861FF-6813-4750-9B11-4B7A2ED2C24B}" dt="2024-09-09T07:20:10.076" v="298" actId="478"/>
          <ac:grpSpMkLst>
            <pc:docMk/>
            <pc:sldMk cId="819421385" sldId="270"/>
            <ac:grpSpMk id="79" creationId="{7D674C59-9344-90D7-D1D2-E893AFC136F7}"/>
          </ac:grpSpMkLst>
        </pc:grpChg>
        <pc:grpChg chg="add del mod">
          <ac:chgData name="Kumar Neeraj" userId="26cfd758-9a81-4b46-a5bd-a1f901091680" providerId="ADAL" clId="{24E861FF-6813-4750-9B11-4B7A2ED2C24B}" dt="2024-09-09T07:19:40.153" v="286" actId="478"/>
          <ac:grpSpMkLst>
            <pc:docMk/>
            <pc:sldMk cId="819421385" sldId="270"/>
            <ac:grpSpMk id="82" creationId="{34412D10-A726-2D23-EB41-786D62E1092A}"/>
          </ac:grpSpMkLst>
        </pc:grpChg>
        <pc:grpChg chg="add del mod">
          <ac:chgData name="Kumar Neeraj" userId="26cfd758-9a81-4b46-a5bd-a1f901091680" providerId="ADAL" clId="{24E861FF-6813-4750-9B11-4B7A2ED2C24B}" dt="2024-09-09T07:19:58.706" v="293" actId="478"/>
          <ac:grpSpMkLst>
            <pc:docMk/>
            <pc:sldMk cId="819421385" sldId="270"/>
            <ac:grpSpMk id="85" creationId="{AA102F3C-4516-C8B3-225A-807E68EF9BCA}"/>
          </ac:grpSpMkLst>
        </pc:grpChg>
        <pc:grpChg chg="add del mod">
          <ac:chgData name="Kumar Neeraj" userId="26cfd758-9a81-4b46-a5bd-a1f901091680" providerId="ADAL" clId="{24E861FF-6813-4750-9B11-4B7A2ED2C24B}" dt="2024-09-09T07:19:59.915" v="294" actId="478"/>
          <ac:grpSpMkLst>
            <pc:docMk/>
            <pc:sldMk cId="819421385" sldId="270"/>
            <ac:grpSpMk id="88" creationId="{F49AEF91-0160-D913-FEC5-D083ABB9F417}"/>
          </ac:grpSpMkLst>
        </pc:grpChg>
        <pc:grpChg chg="add del mod">
          <ac:chgData name="Kumar Neeraj" userId="26cfd758-9a81-4b46-a5bd-a1f901091680" providerId="ADAL" clId="{24E861FF-6813-4750-9B11-4B7A2ED2C24B}" dt="2024-09-09T07:20:01.540" v="295" actId="478"/>
          <ac:grpSpMkLst>
            <pc:docMk/>
            <pc:sldMk cId="819421385" sldId="270"/>
            <ac:grpSpMk id="91" creationId="{AD4F5BB9-F891-2B21-768E-B22D921DA3AB}"/>
          </ac:grpSpMkLst>
        </pc:grpChg>
        <pc:graphicFrameChg chg="add del mod">
          <ac:chgData name="Kumar Neeraj" userId="26cfd758-9a81-4b46-a5bd-a1f901091680" providerId="ADAL" clId="{24E861FF-6813-4750-9B11-4B7A2ED2C24B}" dt="2024-09-09T07:17:20.033" v="265" actId="478"/>
          <ac:graphicFrameMkLst>
            <pc:docMk/>
            <pc:sldMk cId="819421385" sldId="270"/>
            <ac:graphicFrameMk id="8" creationId="{21107F39-0606-C14F-36C6-A8DF0605D4F3}"/>
          </ac:graphicFrameMkLst>
        </pc:graphicFrameChg>
        <pc:cxnChg chg="add del mod">
          <ac:chgData name="Kumar Neeraj" userId="26cfd758-9a81-4b46-a5bd-a1f901091680" providerId="ADAL" clId="{24E861FF-6813-4750-9B11-4B7A2ED2C24B}" dt="2024-09-09T07:20:40.294" v="316" actId="478"/>
          <ac:cxnSpMkLst>
            <pc:docMk/>
            <pc:sldMk cId="819421385" sldId="270"/>
            <ac:cxnSpMk id="10" creationId="{570C9438-C081-A003-3316-FF16AE275490}"/>
          </ac:cxnSpMkLst>
        </pc:cxnChg>
        <pc:cxnChg chg="add del mod">
          <ac:chgData name="Kumar Neeraj" userId="26cfd758-9a81-4b46-a5bd-a1f901091680" providerId="ADAL" clId="{24E861FF-6813-4750-9B11-4B7A2ED2C24B}" dt="2024-09-09T07:20:42.502" v="318" actId="478"/>
          <ac:cxnSpMkLst>
            <pc:docMk/>
            <pc:sldMk cId="819421385" sldId="270"/>
            <ac:cxnSpMk id="11" creationId="{0B3B7BB5-BF97-3A88-D9C6-B7C536FEC503}"/>
          </ac:cxnSpMkLst>
        </pc:cxnChg>
        <pc:cxnChg chg="add del mod">
          <ac:chgData name="Kumar Neeraj" userId="26cfd758-9a81-4b46-a5bd-a1f901091680" providerId="ADAL" clId="{24E861FF-6813-4750-9B11-4B7A2ED2C24B}" dt="2024-09-09T07:20:43.636" v="319" actId="478"/>
          <ac:cxnSpMkLst>
            <pc:docMk/>
            <pc:sldMk cId="819421385" sldId="270"/>
            <ac:cxnSpMk id="15" creationId="{017FDA0C-31C0-9A5C-42C6-986712F6D4ED}"/>
          </ac:cxnSpMkLst>
        </pc:cxnChg>
        <pc:cxnChg chg="add del mod">
          <ac:chgData name="Kumar Neeraj" userId="26cfd758-9a81-4b46-a5bd-a1f901091680" providerId="ADAL" clId="{24E861FF-6813-4750-9B11-4B7A2ED2C24B}" dt="2024-09-09T07:20:33.761" v="312" actId="478"/>
          <ac:cxnSpMkLst>
            <pc:docMk/>
            <pc:sldMk cId="819421385" sldId="270"/>
            <ac:cxnSpMk id="29" creationId="{6550F8A6-E551-BECB-63E6-69048FAF4450}"/>
          </ac:cxnSpMkLst>
        </pc:cxnChg>
        <pc:cxnChg chg="add del mod">
          <ac:chgData name="Kumar Neeraj" userId="26cfd758-9a81-4b46-a5bd-a1f901091680" providerId="ADAL" clId="{24E861FF-6813-4750-9B11-4B7A2ED2C24B}" dt="2024-09-09T07:20:35.600" v="313" actId="478"/>
          <ac:cxnSpMkLst>
            <pc:docMk/>
            <pc:sldMk cId="819421385" sldId="270"/>
            <ac:cxnSpMk id="39" creationId="{DC9F56C7-064C-3B32-53F2-FF6177C44872}"/>
          </ac:cxnSpMkLst>
        </pc:cxnChg>
        <pc:cxnChg chg="add del mod">
          <ac:chgData name="Kumar Neeraj" userId="26cfd758-9a81-4b46-a5bd-a1f901091680" providerId="ADAL" clId="{24E861FF-6813-4750-9B11-4B7A2ED2C24B}" dt="2024-09-09T07:20:37.146" v="314" actId="478"/>
          <ac:cxnSpMkLst>
            <pc:docMk/>
            <pc:sldMk cId="819421385" sldId="270"/>
            <ac:cxnSpMk id="40" creationId="{AFF47839-40AF-044A-576E-B9E2F1DE6277}"/>
          </ac:cxnSpMkLst>
        </pc:cxnChg>
        <pc:cxnChg chg="add del mod">
          <ac:chgData name="Kumar Neeraj" userId="26cfd758-9a81-4b46-a5bd-a1f901091680" providerId="ADAL" clId="{24E861FF-6813-4750-9B11-4B7A2ED2C24B}" dt="2024-09-09T07:20:38.706" v="315" actId="478"/>
          <ac:cxnSpMkLst>
            <pc:docMk/>
            <pc:sldMk cId="819421385" sldId="270"/>
            <ac:cxnSpMk id="41" creationId="{3D7BC42F-9DFB-D7CD-DC32-FAF4A72C373D}"/>
          </ac:cxnSpMkLst>
        </pc:cxnChg>
        <pc:cxnChg chg="add del mod">
          <ac:chgData name="Kumar Neeraj" userId="26cfd758-9a81-4b46-a5bd-a1f901091680" providerId="ADAL" clId="{24E861FF-6813-4750-9B11-4B7A2ED2C24B}" dt="2024-09-09T07:20:41.490" v="317" actId="478"/>
          <ac:cxnSpMkLst>
            <pc:docMk/>
            <pc:sldMk cId="819421385" sldId="270"/>
            <ac:cxnSpMk id="48" creationId="{5DA7B861-077E-27EF-FAC7-D00B47FF7DC0}"/>
          </ac:cxnSpMkLst>
        </pc:cxnChg>
      </pc:sldChg>
      <pc:sldChg chg="addSp delSp modSp new mod">
        <pc:chgData name="Kumar Neeraj" userId="26cfd758-9a81-4b46-a5bd-a1f901091680" providerId="ADAL" clId="{24E861FF-6813-4750-9B11-4B7A2ED2C24B}" dt="2024-09-09T14:54:39.895" v="3432" actId="1035"/>
        <pc:sldMkLst>
          <pc:docMk/>
          <pc:sldMk cId="2219980602" sldId="270"/>
        </pc:sldMkLst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2" creationId="{AB693B56-2A51-54E4-5B48-05EFB41CA977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5" creationId="{8A74EAA1-0662-6015-B439-8C33239F5582}"/>
          </ac:spMkLst>
        </pc:spChg>
        <pc:spChg chg="add mod">
          <ac:chgData name="Kumar Neeraj" userId="26cfd758-9a81-4b46-a5bd-a1f901091680" providerId="ADAL" clId="{24E861FF-6813-4750-9B11-4B7A2ED2C24B}" dt="2024-09-09T14:39:05.603" v="2415" actId="164"/>
          <ac:spMkLst>
            <pc:docMk/>
            <pc:sldMk cId="2219980602" sldId="270"/>
            <ac:spMk id="6" creationId="{01DF48CA-179E-AB5D-4139-1DCE59EEAF1C}"/>
          </ac:spMkLst>
        </pc:spChg>
        <pc:spChg chg="add mod">
          <ac:chgData name="Kumar Neeraj" userId="26cfd758-9a81-4b46-a5bd-a1f901091680" providerId="ADAL" clId="{24E861FF-6813-4750-9B11-4B7A2ED2C24B}" dt="2024-09-09T14:45:03.275" v="2813" actId="1037"/>
          <ac:spMkLst>
            <pc:docMk/>
            <pc:sldMk cId="2219980602" sldId="270"/>
            <ac:spMk id="7" creationId="{4AC2651F-7D97-A3A4-0355-B012C899A6C7}"/>
          </ac:spMkLst>
        </pc:spChg>
        <pc:spChg chg="add mod">
          <ac:chgData name="Kumar Neeraj" userId="26cfd758-9a81-4b46-a5bd-a1f901091680" providerId="ADAL" clId="{24E861FF-6813-4750-9B11-4B7A2ED2C24B}" dt="2024-09-09T14:54:21.217" v="3401" actId="1038"/>
          <ac:spMkLst>
            <pc:docMk/>
            <pc:sldMk cId="2219980602" sldId="270"/>
            <ac:spMk id="8" creationId="{547B574B-AD7C-B457-365B-D270A23275E5}"/>
          </ac:spMkLst>
        </pc:spChg>
        <pc:spChg chg="add mod">
          <ac:chgData name="Kumar Neeraj" userId="26cfd758-9a81-4b46-a5bd-a1f901091680" providerId="ADAL" clId="{24E861FF-6813-4750-9B11-4B7A2ED2C24B}" dt="2024-09-09T14:39:05.603" v="2415" actId="164"/>
          <ac:spMkLst>
            <pc:docMk/>
            <pc:sldMk cId="2219980602" sldId="270"/>
            <ac:spMk id="9" creationId="{E2254892-75E4-6C6F-36AE-CE7F7CE34B68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17" creationId="{F4CAB287-95D1-8B97-6A72-A26C26173768}"/>
          </ac:spMkLst>
        </pc:spChg>
        <pc:spChg chg="add mod">
          <ac:chgData name="Kumar Neeraj" userId="26cfd758-9a81-4b46-a5bd-a1f901091680" providerId="ADAL" clId="{24E861FF-6813-4750-9B11-4B7A2ED2C24B}" dt="2024-09-09T14:48:05.128" v="2942" actId="1037"/>
          <ac:spMkLst>
            <pc:docMk/>
            <pc:sldMk cId="2219980602" sldId="270"/>
            <ac:spMk id="18" creationId="{1C0AE522-94FE-0F58-4F45-718402EE7312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19" creationId="{4AFC9F76-4F3D-66E9-FED2-DD9917234963}"/>
          </ac:spMkLst>
        </pc:spChg>
        <pc:spChg chg="add mod">
          <ac:chgData name="Kumar Neeraj" userId="26cfd758-9a81-4b46-a5bd-a1f901091680" providerId="ADAL" clId="{24E861FF-6813-4750-9B11-4B7A2ED2C24B}" dt="2024-09-09T14:48:10.750" v="2949" actId="1038"/>
          <ac:spMkLst>
            <pc:docMk/>
            <pc:sldMk cId="2219980602" sldId="270"/>
            <ac:spMk id="20" creationId="{74460ED3-7F45-C5C6-56B8-707EEDEC96F9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21" creationId="{642407BF-88D8-A8D3-08DC-A66BA482499B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22" creationId="{22635C81-E370-5EAB-B151-67CCEE5691B0}"/>
          </ac:spMkLst>
        </pc:spChg>
        <pc:spChg chg="add mod">
          <ac:chgData name="Kumar Neeraj" userId="26cfd758-9a81-4b46-a5bd-a1f901091680" providerId="ADAL" clId="{24E861FF-6813-4750-9B11-4B7A2ED2C24B}" dt="2024-09-09T14:54:27.165" v="3416" actId="1036"/>
          <ac:spMkLst>
            <pc:docMk/>
            <pc:sldMk cId="2219980602" sldId="270"/>
            <ac:spMk id="23" creationId="{6AD3A50A-5B3E-BBC4-F47B-CA84FC9E3A28}"/>
          </ac:spMkLst>
        </pc:spChg>
        <pc:spChg chg="add mod">
          <ac:chgData name="Kumar Neeraj" userId="26cfd758-9a81-4b46-a5bd-a1f901091680" providerId="ADAL" clId="{24E861FF-6813-4750-9B11-4B7A2ED2C24B}" dt="2024-09-09T14:46:00.189" v="2858" actId="164"/>
          <ac:spMkLst>
            <pc:docMk/>
            <pc:sldMk cId="2219980602" sldId="270"/>
            <ac:spMk id="24" creationId="{28C03BCC-771F-38CD-70DA-7673E712C39C}"/>
          </ac:spMkLst>
        </pc:spChg>
        <pc:spChg chg="add mod">
          <ac:chgData name="Kumar Neeraj" userId="26cfd758-9a81-4b46-a5bd-a1f901091680" providerId="ADAL" clId="{24E861FF-6813-4750-9B11-4B7A2ED2C24B}" dt="2024-09-09T14:45:50.690" v="2857" actId="20577"/>
          <ac:spMkLst>
            <pc:docMk/>
            <pc:sldMk cId="2219980602" sldId="270"/>
            <ac:spMk id="25" creationId="{7688F2AC-0DEF-BA68-1CCD-5A3EF50FD32D}"/>
          </ac:spMkLst>
        </pc:spChg>
        <pc:spChg chg="add mod">
          <ac:chgData name="Kumar Neeraj" userId="26cfd758-9a81-4b46-a5bd-a1f901091680" providerId="ADAL" clId="{24E861FF-6813-4750-9B11-4B7A2ED2C24B}" dt="2024-09-09T14:47:11.655" v="2916" actId="1076"/>
          <ac:spMkLst>
            <pc:docMk/>
            <pc:sldMk cId="2219980602" sldId="270"/>
            <ac:spMk id="27" creationId="{F18E92B0-7DAB-3789-9AC9-3D59D9682023}"/>
          </ac:spMkLst>
        </pc:spChg>
        <pc:spChg chg="add mod">
          <ac:chgData name="Kumar Neeraj" userId="26cfd758-9a81-4b46-a5bd-a1f901091680" providerId="ADAL" clId="{24E861FF-6813-4750-9B11-4B7A2ED2C24B}" dt="2024-09-09T14:47:35.979" v="2922" actId="207"/>
          <ac:spMkLst>
            <pc:docMk/>
            <pc:sldMk cId="2219980602" sldId="270"/>
            <ac:spMk id="28" creationId="{F9BFBF64-033D-DB27-C431-DC60BB1E0AB1}"/>
          </ac:spMkLst>
        </pc:spChg>
        <pc:spChg chg="add mod">
          <ac:chgData name="Kumar Neeraj" userId="26cfd758-9a81-4b46-a5bd-a1f901091680" providerId="ADAL" clId="{24E861FF-6813-4750-9B11-4B7A2ED2C24B}" dt="2024-09-09T14:47:48.873" v="2924" actId="1076"/>
          <ac:spMkLst>
            <pc:docMk/>
            <pc:sldMk cId="2219980602" sldId="270"/>
            <ac:spMk id="29" creationId="{B651FB9A-2324-DBF8-0E5A-3C9EAB03E9CF}"/>
          </ac:spMkLst>
        </pc:spChg>
        <pc:spChg chg="add mod">
          <ac:chgData name="Kumar Neeraj" userId="26cfd758-9a81-4b46-a5bd-a1f901091680" providerId="ADAL" clId="{24E861FF-6813-4750-9B11-4B7A2ED2C24B}" dt="2024-09-09T14:52:46.055" v="3314" actId="20577"/>
          <ac:spMkLst>
            <pc:docMk/>
            <pc:sldMk cId="2219980602" sldId="270"/>
            <ac:spMk id="31" creationId="{BCC0C387-46FE-3B20-BF0F-92F3A74BE681}"/>
          </ac:spMkLst>
        </pc:spChg>
        <pc:spChg chg="add mod">
          <ac:chgData name="Kumar Neeraj" userId="26cfd758-9a81-4b46-a5bd-a1f901091680" providerId="ADAL" clId="{24E861FF-6813-4750-9B11-4B7A2ED2C24B}" dt="2024-09-09T14:53:40.951" v="3364" actId="1038"/>
          <ac:spMkLst>
            <pc:docMk/>
            <pc:sldMk cId="2219980602" sldId="270"/>
            <ac:spMk id="32" creationId="{4ECD59BF-2A96-39B3-29E5-9CF0FA8CDAF6}"/>
          </ac:spMkLst>
        </pc:spChg>
        <pc:spChg chg="add mod">
          <ac:chgData name="Kumar Neeraj" userId="26cfd758-9a81-4b46-a5bd-a1f901091680" providerId="ADAL" clId="{24E861FF-6813-4750-9B11-4B7A2ED2C24B}" dt="2024-09-09T14:54:39.895" v="3432" actId="1035"/>
          <ac:spMkLst>
            <pc:docMk/>
            <pc:sldMk cId="2219980602" sldId="270"/>
            <ac:spMk id="33" creationId="{E25CF3BE-2C0B-ED0D-C3B9-82DCB8E827A6}"/>
          </ac:spMkLst>
        </pc:spChg>
        <pc:grpChg chg="add mod">
          <ac:chgData name="Kumar Neeraj" userId="26cfd758-9a81-4b46-a5bd-a1f901091680" providerId="ADAL" clId="{24E861FF-6813-4750-9B11-4B7A2ED2C24B}" dt="2024-09-09T14:46:00.189" v="2858" actId="164"/>
          <ac:grpSpMkLst>
            <pc:docMk/>
            <pc:sldMk cId="2219980602" sldId="270"/>
            <ac:grpSpMk id="16" creationId="{0714A6A6-DC5E-A09B-1730-07E265CB4606}"/>
          </ac:grpSpMkLst>
        </pc:grpChg>
        <pc:grpChg chg="add mod">
          <ac:chgData name="Kumar Neeraj" userId="26cfd758-9a81-4b46-a5bd-a1f901091680" providerId="ADAL" clId="{24E861FF-6813-4750-9B11-4B7A2ED2C24B}" dt="2024-09-09T14:46:04.222" v="2875" actId="1035"/>
          <ac:grpSpMkLst>
            <pc:docMk/>
            <pc:sldMk cId="2219980602" sldId="270"/>
            <ac:grpSpMk id="26" creationId="{8C38A650-A07D-DF40-20C6-394AFFE91046}"/>
          </ac:grpSpMkLst>
        </pc:grpChg>
        <pc:cxnChg chg="add del">
          <ac:chgData name="Kumar Neeraj" userId="26cfd758-9a81-4b46-a5bd-a1f901091680" providerId="ADAL" clId="{24E861FF-6813-4750-9B11-4B7A2ED2C24B}" dt="2024-09-09T14:34:50.529" v="2386" actId="11529"/>
          <ac:cxnSpMkLst>
            <pc:docMk/>
            <pc:sldMk cId="2219980602" sldId="270"/>
            <ac:cxnSpMk id="4" creationId="{6A0A9F78-962C-EE12-51A4-0FCA29DD49E5}"/>
          </ac:cxnSpMkLst>
        </pc:cxnChg>
        <pc:cxnChg chg="add mod">
          <ac:chgData name="Kumar Neeraj" userId="26cfd758-9a81-4b46-a5bd-a1f901091680" providerId="ADAL" clId="{24E861FF-6813-4750-9B11-4B7A2ED2C24B}" dt="2024-09-09T14:39:05.603" v="2415" actId="164"/>
          <ac:cxnSpMkLst>
            <pc:docMk/>
            <pc:sldMk cId="2219980602" sldId="270"/>
            <ac:cxnSpMk id="11" creationId="{AF459675-8C16-6128-0435-054CA69BF0C0}"/>
          </ac:cxnSpMkLst>
        </pc:cxnChg>
        <pc:cxnChg chg="add mod">
          <ac:chgData name="Kumar Neeraj" userId="26cfd758-9a81-4b46-a5bd-a1f901091680" providerId="ADAL" clId="{24E861FF-6813-4750-9B11-4B7A2ED2C24B}" dt="2024-09-09T14:54:33.825" v="3417" actId="14100"/>
          <ac:cxnSpMkLst>
            <pc:docMk/>
            <pc:sldMk cId="2219980602" sldId="270"/>
            <ac:cxnSpMk id="12" creationId="{E850B27A-547F-F714-B6E1-4E595F7AAE94}"/>
          </ac:cxnSpMkLst>
        </pc:cxnChg>
        <pc:cxnChg chg="add mod">
          <ac:chgData name="Kumar Neeraj" userId="26cfd758-9a81-4b46-a5bd-a1f901091680" providerId="ADAL" clId="{24E861FF-6813-4750-9B11-4B7A2ED2C24B}" dt="2024-09-09T14:39:05.603" v="2415" actId="164"/>
          <ac:cxnSpMkLst>
            <pc:docMk/>
            <pc:sldMk cId="2219980602" sldId="270"/>
            <ac:cxnSpMk id="13" creationId="{2E54DBE9-8351-8271-B89A-A51F66E65FDD}"/>
          </ac:cxnSpMkLst>
        </pc:cxnChg>
        <pc:cxnChg chg="add mod">
          <ac:chgData name="Kumar Neeraj" userId="26cfd758-9a81-4b46-a5bd-a1f901091680" providerId="ADAL" clId="{24E861FF-6813-4750-9B11-4B7A2ED2C24B}" dt="2024-09-09T14:48:25.351" v="2950" actId="14100"/>
          <ac:cxnSpMkLst>
            <pc:docMk/>
            <pc:sldMk cId="2219980602" sldId="270"/>
            <ac:cxnSpMk id="15" creationId="{F62ADC06-9636-B666-66A9-8494BF5714C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1130-4187-0E42-88F1-85D1CF79FF73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CB66E-B26F-4E47-9721-D328B72D7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CB66E-B26F-4E47-9721-D328B72D7A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7599-3A85-4B3C-B05D-0D14E832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4B9-D12B-43D6-AB5C-08ED0CB9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6A0B-769A-48B7-B4AA-A4565D27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6F5D-9F3F-48F0-88D8-0DAD713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7DA2A-9CAE-42C3-BD86-0ABB4069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FD03-7069-4884-A0B6-A58FEEE4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C71A7-4E5A-4373-A8DA-B8BCCDC4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1263-CCE0-44D0-9BFF-E1C8119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947F-E68A-4F38-A7E0-7668E6CE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A707-0206-4910-BF6D-37CE9B2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2AA17-5540-4247-824E-1225FEDE5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D2B2C-1665-4327-80B6-9B45545A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DC30-FFB3-4232-B172-EAA64277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BE81-580B-47C7-A79D-72838258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533D-A4F9-4EE4-ACC7-BD4B3B71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360D-DF5D-4114-B0FC-94143B13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4847-6903-48C2-8AA6-C18DF0C0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5843-EC5A-4D62-A0A6-2FD8027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6DDB-F408-4871-A76E-3D7FE1A9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D29D-F393-45FA-BD4D-4CF2EAAD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7E1C-5581-4FF1-9A4E-3F8373D9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27354-E490-436C-8DAB-499A4152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AE20-D720-4268-B966-CEC1C23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3A6D-A272-4823-BAC9-8EC7CE0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9F2B-8ACD-403A-988A-BA1A555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19C4-7F42-4366-A5E5-511250A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F83B-1113-4DC7-BADA-52A131C73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1FFED-838B-4F3D-8375-1C3DCFD0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D01B-A900-4BC3-A4CF-F2FD32A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C653-F51A-4D7F-A640-4F470A55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B8548-D120-4CEF-B98F-C63A4970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42F0-25B1-4E86-B2FD-26F13426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D5337-B206-4C9B-8E6F-D5D40D5F3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E158-8A10-4FAE-8B60-BD993FA0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963AC-E767-4DDE-949F-D5819F9FD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DA47B-962C-4CE7-A98B-F3FB8D61D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B32B9-5005-4AE2-B65D-B4DFBC5E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0E9B-1CA7-4E78-AD5E-09A0DB82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2172D-5900-44E9-AE5F-E6D21972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4804-851C-4CCD-B07D-4535C28C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2293D-F75E-4A96-897A-C87B4322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467B-B8F7-490D-BE0B-C6AFCA9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D70B-4FCE-4A51-99F7-4E5B4358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67F5-C042-4B25-84A0-5CA8B3F5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45278-EE7E-4C67-93F8-76C16A23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B2938-2DE3-448E-B7A2-E196275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BB1F-F104-4A56-A8AC-691FE6FC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80FC-846B-4705-AEB8-DF5678E4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E397F-2416-41D2-93A6-C82532DF1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FCA41-D1E6-48F4-8D74-0A0772CE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76F64-B418-4237-BD4F-8A6286BD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5F39-7E0A-4350-A2F7-8E4D7C23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863-87F1-4FF7-A43B-9B656C37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42D5A-2061-4082-8311-93B2498C8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B387-4C8A-49CC-92AF-E099782B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7E19-DA2B-4BA4-9EB2-778999F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28364-7829-46EC-80CF-6471EC5F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B39E-1B87-4487-864A-3AC821C7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4FE56-9F47-462B-B8A2-91651FA6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C2D0-7AD8-47B8-BE1D-281F80747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7F8E-849A-4357-99EF-C75084DF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41B1-7C20-4A7C-910B-7DF6C7B5751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D011-DCEE-41BD-A2D8-6DE10C7DC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295E-8E29-4A0E-B1D3-EACB0FBB0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6436-E3A9-4606-B3DD-D4B51B024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6B03-C0DB-4C87-B276-7177C00E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756"/>
            <a:ext cx="9144000" cy="1841726"/>
          </a:xfrm>
        </p:spPr>
        <p:txBody>
          <a:bodyPr>
            <a:normAutofit/>
          </a:bodyPr>
          <a:lstStyle/>
          <a:p>
            <a:r>
              <a:rPr lang="en-US" sz="2800" b="1" dirty="0"/>
              <a:t>Case Study: </a:t>
            </a:r>
            <a:r>
              <a:rPr lang="en-US" sz="2800" dirty="0"/>
              <a:t>Internet  Banking Platform</a:t>
            </a:r>
            <a:br>
              <a:rPr lang="en-US" sz="2800" dirty="0"/>
            </a:br>
            <a:endParaRPr lang="en-US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19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E8C3B-7867-3AEE-AC57-3637C393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 Bank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4170968-033E-9566-D228-7EFA0800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 Presence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Operates across 28 markets, with a strong base in APAC and EMEA regions.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Regional Focus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Strategically positioned to capitalize shifting focus on emerging markets Asia and ME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Leader in Digital Transformation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Recognized for being forefront of digital transformation in finance sector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Commitment to Sustainability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Actively support social entrepreneur to develop innovative solution for sustainability challenges.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1" name="Picture 50" descr="Digital financial graphs in 3D">
            <a:extLst>
              <a:ext uri="{FF2B5EF4-FFF2-40B4-BE49-F238E27FC236}">
                <a16:creationId xmlns:a16="http://schemas.microsoft.com/office/drawing/2014/main" id="{A9D3CEA3-0430-2AF4-4E4B-953A448E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5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6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39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963F-A2F3-8EB3-D466-1876110B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 &amp; Business Goal</a:t>
            </a:r>
            <a:br>
              <a:rPr lang="en-IN" sz="4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200"/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B6D8FBA-D3C2-4EEA-318A-C03FA2F9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472" y="1929384"/>
            <a:ext cx="351749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        Current State Analysis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</a:rPr>
              <a:t>Current system is legacy-based and built on off-the-shelf products</a:t>
            </a:r>
            <a:endParaRPr lang="en-IN" sz="18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</a:rPr>
              <a:t>Customers are happy with the current system, but new features and modern technology are necessary for competitiveness</a:t>
            </a:r>
          </a:p>
          <a:p>
            <a:pPr marL="342900" lvl="0" indent="-342900">
              <a:buFont typeface="Times New Roman" panose="02020603050405020304" pitchFamily="18" charset="0"/>
              <a:buChar char="•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08A3B-427E-F625-C9B6-F758DAB3F674}"/>
              </a:ext>
            </a:extLst>
          </p:cNvPr>
          <p:cNvSpPr txBox="1"/>
          <p:nvPr/>
        </p:nvSpPr>
        <p:spPr>
          <a:xfrm>
            <a:off x="6334433" y="1929384"/>
            <a:ext cx="35174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Goals</a:t>
            </a:r>
            <a:endParaRPr lang="en-IN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 new best-in class Retail Internet Banking platform using the latest technologies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 software solution replacing the existing commercial product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 on delivering a rich user experience and Responsive design, scalable system, and modern navigation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Seamless migration process for existing users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31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F0C8-DAFE-88AB-20C1-08C114D2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4FD1-FF90-5B53-6F58-6CA4B9B4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icroservices adoption in BFSI">
            <a:extLst>
              <a:ext uri="{FF2B5EF4-FFF2-40B4-BE49-F238E27FC236}">
                <a16:creationId xmlns:a16="http://schemas.microsoft.com/office/drawing/2014/main" id="{681026EC-AEA7-6FFE-DBAD-C724EF3F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12192000" cy="67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6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8F2C3A-ADF0-01CA-3490-5801EC801D82}"/>
              </a:ext>
            </a:extLst>
          </p:cNvPr>
          <p:cNvCxnSpPr>
            <a:cxnSpLocks/>
          </p:cNvCxnSpPr>
          <p:nvPr/>
        </p:nvCxnSpPr>
        <p:spPr>
          <a:xfrm>
            <a:off x="2557463" y="828675"/>
            <a:ext cx="0" cy="538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491D48-A26A-AD0B-14F1-00036C995DA9}"/>
              </a:ext>
            </a:extLst>
          </p:cNvPr>
          <p:cNvCxnSpPr>
            <a:cxnSpLocks/>
          </p:cNvCxnSpPr>
          <p:nvPr/>
        </p:nvCxnSpPr>
        <p:spPr>
          <a:xfrm>
            <a:off x="9663896" y="828675"/>
            <a:ext cx="0" cy="5386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5B6D2960-EDC5-030C-7E8E-D711064A2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147" y="1557337"/>
            <a:ext cx="914400" cy="914400"/>
          </a:xfrm>
          <a:prstGeom prst="rect">
            <a:avLst/>
          </a:prstGeom>
        </p:spPr>
      </p:pic>
      <p:pic>
        <p:nvPicPr>
          <p:cNvPr id="19" name="Graphic 18" descr="Laptop with solid fill">
            <a:extLst>
              <a:ext uri="{FF2B5EF4-FFF2-40B4-BE49-F238E27FC236}">
                <a16:creationId xmlns:a16="http://schemas.microsoft.com/office/drawing/2014/main" id="{05440A2B-F8D2-9324-EC72-B7463097E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147" y="3643313"/>
            <a:ext cx="9144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4238E3-9C3C-5D01-722D-0921A883A778}"/>
              </a:ext>
            </a:extLst>
          </p:cNvPr>
          <p:cNvSpPr/>
          <p:nvPr/>
        </p:nvSpPr>
        <p:spPr>
          <a:xfrm>
            <a:off x="2986088" y="1557337"/>
            <a:ext cx="4043362" cy="2814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D681E1-4D08-6773-E1E1-D6E25FA52EAF}"/>
              </a:ext>
            </a:extLst>
          </p:cNvPr>
          <p:cNvSpPr/>
          <p:nvPr/>
        </p:nvSpPr>
        <p:spPr>
          <a:xfrm>
            <a:off x="2986087" y="4557732"/>
            <a:ext cx="6514703" cy="714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2E257E-1E16-03AB-9C47-99C1E1C177AD}"/>
              </a:ext>
            </a:extLst>
          </p:cNvPr>
          <p:cNvSpPr/>
          <p:nvPr/>
        </p:nvSpPr>
        <p:spPr>
          <a:xfrm>
            <a:off x="7444180" y="1557337"/>
            <a:ext cx="2057399" cy="607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E895F8-1234-E5EB-F755-B55815C9EA46}"/>
              </a:ext>
            </a:extLst>
          </p:cNvPr>
          <p:cNvSpPr/>
          <p:nvPr/>
        </p:nvSpPr>
        <p:spPr>
          <a:xfrm>
            <a:off x="7443394" y="2285999"/>
            <a:ext cx="2057399" cy="607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F55B9-02C3-DDF4-042C-693E16E9B872}"/>
              </a:ext>
            </a:extLst>
          </p:cNvPr>
          <p:cNvSpPr/>
          <p:nvPr/>
        </p:nvSpPr>
        <p:spPr>
          <a:xfrm>
            <a:off x="7443395" y="3036104"/>
            <a:ext cx="2057399" cy="607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C6358-16F2-8370-0E5D-0F3D6268D5B2}"/>
              </a:ext>
            </a:extLst>
          </p:cNvPr>
          <p:cNvSpPr/>
          <p:nvPr/>
        </p:nvSpPr>
        <p:spPr>
          <a:xfrm>
            <a:off x="7464015" y="3764766"/>
            <a:ext cx="2057399" cy="6072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EBE20F-8D61-1AE9-0419-87454A5CA2CA}"/>
              </a:ext>
            </a:extLst>
          </p:cNvPr>
          <p:cNvSpPr/>
          <p:nvPr/>
        </p:nvSpPr>
        <p:spPr>
          <a:xfrm>
            <a:off x="9914737" y="828675"/>
            <a:ext cx="204230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C96D15-C481-C241-C480-2BCC15D11232}"/>
              </a:ext>
            </a:extLst>
          </p:cNvPr>
          <p:cNvSpPr/>
          <p:nvPr/>
        </p:nvSpPr>
        <p:spPr>
          <a:xfrm>
            <a:off x="9929413" y="2850365"/>
            <a:ext cx="2042302" cy="27931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service icon PNG and SVG Vector Free Download">
            <a:extLst>
              <a:ext uri="{FF2B5EF4-FFF2-40B4-BE49-F238E27FC236}">
                <a16:creationId xmlns:a16="http://schemas.microsoft.com/office/drawing/2014/main" id="{C1A3A383-9FC1-8DF1-B736-E82C5C50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3" y="3579874"/>
            <a:ext cx="488540" cy="27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3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E51655-CE8C-ECC1-8440-EF9ED461F6B2}"/>
              </a:ext>
            </a:extLst>
          </p:cNvPr>
          <p:cNvGrpSpPr/>
          <p:nvPr/>
        </p:nvGrpSpPr>
        <p:grpSpPr>
          <a:xfrm>
            <a:off x="120966" y="154926"/>
            <a:ext cx="11654623" cy="6260909"/>
            <a:chOff x="229118" y="420390"/>
            <a:chExt cx="11654623" cy="6260909"/>
          </a:xfrm>
        </p:grpSpPr>
        <p:sp>
          <p:nvSpPr>
            <p:cNvPr id="4" name="Slide Number Placeholder 13">
              <a:extLst>
                <a:ext uri="{FF2B5EF4-FFF2-40B4-BE49-F238E27FC236}">
                  <a16:creationId xmlns:a16="http://schemas.microsoft.com/office/drawing/2014/main" id="{3B67B022-DE34-D19C-43D3-078CBC683C08}"/>
                </a:ext>
              </a:extLst>
            </p:cNvPr>
            <p:cNvSpPr txBox="1">
              <a:spLocks/>
            </p:cNvSpPr>
            <p:nvPr/>
          </p:nvSpPr>
          <p:spPr>
            <a:xfrm>
              <a:off x="229118" y="6451111"/>
              <a:ext cx="371231" cy="23018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599B25-EA8B-BBAC-A795-E0470DC04E64}"/>
                </a:ext>
              </a:extLst>
            </p:cNvPr>
            <p:cNvSpPr/>
            <p:nvPr/>
          </p:nvSpPr>
          <p:spPr>
            <a:xfrm>
              <a:off x="2129652" y="420390"/>
              <a:ext cx="269515" cy="461608"/>
            </a:xfrm>
            <a:prstGeom prst="rect">
              <a:avLst/>
            </a:prstGeom>
          </p:spPr>
          <p:txBody>
            <a:bodyPr wrap="none" lIns="91385" tIns="45692" rIns="91385" bIns="45692">
              <a:spAutoFit/>
            </a:bodyPr>
            <a:lstStyle/>
            <a:p>
              <a:pPr defTabSz="929013"/>
              <a:r>
                <a:rPr lang="en-US" sz="2400" dirty="0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100C42-2843-05BB-23BF-B9BDE7EF7FD0}"/>
                </a:ext>
              </a:extLst>
            </p:cNvPr>
            <p:cNvSpPr/>
            <p:nvPr/>
          </p:nvSpPr>
          <p:spPr>
            <a:xfrm>
              <a:off x="9093017" y="1500771"/>
              <a:ext cx="2790724" cy="360245"/>
            </a:xfrm>
            <a:prstGeom prst="rect">
              <a:avLst/>
            </a:prstGeom>
            <a:solidFill>
              <a:srgbClr val="3C7C90"/>
            </a:solidFill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3" b="1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rPr>
                <a:t>Who, When, Where, What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16F678-2F8A-1AC3-F6B6-A5ABF4D4B0E4}"/>
                </a:ext>
              </a:extLst>
            </p:cNvPr>
            <p:cNvSpPr/>
            <p:nvPr/>
          </p:nvSpPr>
          <p:spPr>
            <a:xfrm>
              <a:off x="9092598" y="1871722"/>
              <a:ext cx="2791143" cy="4236112"/>
            </a:xfrm>
            <a:prstGeom prst="rect">
              <a:avLst/>
            </a:prstGeom>
            <a:noFill/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1219170">
                <a:defRPr/>
              </a:pPr>
              <a:endParaRPr lang="en-US" sz="1200" b="1" kern="0" dirty="0">
                <a:latin typeface="Calibri" panose="020F0502020204030204" pitchFamily="34" charset="0"/>
                <a:cs typeface="Calibri" pitchFamily="34" charset="0"/>
              </a:endParaRPr>
            </a:p>
            <a:p>
              <a:pPr defTabSz="1219170">
                <a:defRPr/>
              </a:pPr>
              <a:endParaRPr lang="en-US" sz="1200" b="1" kern="0" dirty="0">
                <a:latin typeface="Calibri" panose="020F0502020204030204" pitchFamily="34" charset="0"/>
                <a:cs typeface="Calibri" pitchFamily="34" charset="0"/>
              </a:endParaRPr>
            </a:p>
            <a:p>
              <a:pPr marL="228594" indent="-228594" defTabSz="1219170">
                <a:buFont typeface="Wingdings" panose="05000000000000000000" pitchFamily="2" charset="2"/>
                <a:buChar char="q"/>
                <a:defRPr/>
              </a:pPr>
              <a:endParaRPr lang="en-US" sz="1050" b="1" kern="0" dirty="0">
                <a:latin typeface="Calibri" panose="020F0502020204030204" pitchFamily="34" charset="0"/>
                <a:cs typeface="Calibri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41D186-42B4-EE01-C72D-0DCA7600FC82}"/>
                </a:ext>
              </a:extLst>
            </p:cNvPr>
            <p:cNvSpPr/>
            <p:nvPr/>
          </p:nvSpPr>
          <p:spPr>
            <a:xfrm>
              <a:off x="4122289" y="1502737"/>
              <a:ext cx="4805400" cy="360245"/>
            </a:xfrm>
            <a:prstGeom prst="rect">
              <a:avLst/>
            </a:prstGeom>
            <a:solidFill>
              <a:srgbClr val="3C7C90"/>
            </a:solidFill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3" b="1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rPr>
                <a:t>How (Our Vision)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6EA4EB-4EBB-54E1-8E9A-CB3170FDD4ED}"/>
                </a:ext>
              </a:extLst>
            </p:cNvPr>
            <p:cNvSpPr/>
            <p:nvPr/>
          </p:nvSpPr>
          <p:spPr>
            <a:xfrm>
              <a:off x="923329" y="1470369"/>
              <a:ext cx="2992929" cy="360245"/>
            </a:xfrm>
            <a:prstGeom prst="rect">
              <a:avLst/>
            </a:prstGeom>
            <a:solidFill>
              <a:srgbClr val="3C7C90"/>
            </a:solidFill>
            <a:ln w="10795" cap="flat" cmpd="sng" algn="ctr">
              <a:solidFill>
                <a:srgbClr val="56A2B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333" b="1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rPr>
                <a:t>Why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349F3E-C56E-ED4B-50B8-965DA8DA1EFE}"/>
                </a:ext>
              </a:extLst>
            </p:cNvPr>
            <p:cNvGrpSpPr/>
            <p:nvPr/>
          </p:nvGrpSpPr>
          <p:grpSpPr>
            <a:xfrm>
              <a:off x="509346" y="4046848"/>
              <a:ext cx="3437100" cy="877164"/>
              <a:chOff x="509346" y="3771552"/>
              <a:chExt cx="3437100" cy="87716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1FF004-76FB-A154-6048-A985DF984846}"/>
                  </a:ext>
                </a:extLst>
              </p:cNvPr>
              <p:cNvSpPr/>
              <p:nvPr/>
            </p:nvSpPr>
            <p:spPr bwMode="auto">
              <a:xfrm>
                <a:off x="953517" y="3771552"/>
                <a:ext cx="2992929" cy="877164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2E8EC7C-737A-8A5C-4019-9D0DDB2CCC04}"/>
                  </a:ext>
                </a:extLst>
              </p:cNvPr>
              <p:cNvGrpSpPr/>
              <p:nvPr/>
            </p:nvGrpSpPr>
            <p:grpSpPr>
              <a:xfrm>
                <a:off x="509346" y="3771552"/>
                <a:ext cx="371231" cy="877164"/>
                <a:chOff x="561424" y="1043540"/>
                <a:chExt cx="371231" cy="1288187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0224976-44C9-8391-ED2C-01757338CA93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0C283F-CEBC-D8EF-942D-02C517EEE6B5}"/>
                    </a:ext>
                  </a:extLst>
                </p:cNvPr>
                <p:cNvSpPr txBox="1"/>
                <p:nvPr/>
              </p:nvSpPr>
              <p:spPr>
                <a:xfrm rot="16200000">
                  <a:off x="499840" y="1736842"/>
                  <a:ext cx="4780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User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2D6BE52-0412-C492-854F-0918D76AA09F}"/>
                </a:ext>
              </a:extLst>
            </p:cNvPr>
            <p:cNvGrpSpPr/>
            <p:nvPr/>
          </p:nvGrpSpPr>
          <p:grpSpPr>
            <a:xfrm>
              <a:off x="513904" y="1837305"/>
              <a:ext cx="3403046" cy="836618"/>
              <a:chOff x="543400" y="1326029"/>
              <a:chExt cx="3403046" cy="83661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E0221B5-620F-3E45-4FBA-92C0EE412235}"/>
                  </a:ext>
                </a:extLst>
              </p:cNvPr>
              <p:cNvSpPr/>
              <p:nvPr/>
            </p:nvSpPr>
            <p:spPr bwMode="auto">
              <a:xfrm>
                <a:off x="953517" y="1326029"/>
                <a:ext cx="2992929" cy="83661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083AE36-FA60-4C5E-C322-D5EDCFDB20E0}"/>
                  </a:ext>
                </a:extLst>
              </p:cNvPr>
              <p:cNvGrpSpPr/>
              <p:nvPr/>
            </p:nvGrpSpPr>
            <p:grpSpPr>
              <a:xfrm>
                <a:off x="543400" y="1326030"/>
                <a:ext cx="371231" cy="836617"/>
                <a:chOff x="561424" y="1043540"/>
                <a:chExt cx="371231" cy="12881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9EA5FB6-6DA4-FF04-2DB0-C558F4324BF9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1C79A58-514E-726D-E7D6-D12498627F92}"/>
                    </a:ext>
                  </a:extLst>
                </p:cNvPr>
                <p:cNvSpPr txBox="1"/>
                <p:nvPr/>
              </p:nvSpPr>
              <p:spPr>
                <a:xfrm rot="16200000">
                  <a:off x="370799" y="1791364"/>
                  <a:ext cx="7360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Business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353467-06E2-DCB0-8C2A-F0CEA9905707}"/>
                </a:ext>
              </a:extLst>
            </p:cNvPr>
            <p:cNvSpPr txBox="1"/>
            <p:nvPr/>
          </p:nvSpPr>
          <p:spPr>
            <a:xfrm>
              <a:off x="952826" y="1955060"/>
              <a:ext cx="2719014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Gain Competitive advantage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Reliable Data driven insights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Trusted partner to support future roadmap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IN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BBD7DF-C856-6E52-118B-911A760D5831}"/>
                </a:ext>
              </a:extLst>
            </p:cNvPr>
            <p:cNvGrpSpPr/>
            <p:nvPr/>
          </p:nvGrpSpPr>
          <p:grpSpPr>
            <a:xfrm>
              <a:off x="512264" y="2801150"/>
              <a:ext cx="3404686" cy="1211009"/>
              <a:chOff x="541760" y="2388197"/>
              <a:chExt cx="3404686" cy="121100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BD5B6CF-1E62-1C43-3236-B0CAD1B7E39E}"/>
                  </a:ext>
                </a:extLst>
              </p:cNvPr>
              <p:cNvSpPr/>
              <p:nvPr/>
            </p:nvSpPr>
            <p:spPr bwMode="auto">
              <a:xfrm>
                <a:off x="953517" y="2388197"/>
                <a:ext cx="2992929" cy="111910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2847DCE-9CBD-5470-1551-EA9990C0B50B}"/>
                  </a:ext>
                </a:extLst>
              </p:cNvPr>
              <p:cNvGrpSpPr/>
              <p:nvPr/>
            </p:nvGrpSpPr>
            <p:grpSpPr>
              <a:xfrm>
                <a:off x="541760" y="2388197"/>
                <a:ext cx="371231" cy="1119107"/>
                <a:chOff x="561424" y="1043540"/>
                <a:chExt cx="371231" cy="1288187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FD4E5DC-3798-0D9D-003A-F02B73BDA60E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FF4720-C79E-D4CD-393A-E8BC3B917084}"/>
                    </a:ext>
                  </a:extLst>
                </p:cNvPr>
                <p:cNvSpPr txBox="1"/>
                <p:nvPr/>
              </p:nvSpPr>
              <p:spPr>
                <a:xfrm rot="16200000">
                  <a:off x="278626" y="1549133"/>
                  <a:ext cx="9204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Technology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353032-3507-98FF-4731-21AE8D37A5AB}"/>
                  </a:ext>
                </a:extLst>
              </p:cNvPr>
              <p:cNvSpPr txBox="1"/>
              <p:nvPr/>
            </p:nvSpPr>
            <p:spPr>
              <a:xfrm>
                <a:off x="1010908" y="2552766"/>
                <a:ext cx="2866490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Legacy infrastructure with limited flexibility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Limited standardization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Need for new technology adaption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Portal and infra to be able to Scaleup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43BA84F-044C-FDAA-359B-7369105822AD}"/>
                </a:ext>
              </a:extLst>
            </p:cNvPr>
            <p:cNvGrpSpPr/>
            <p:nvPr/>
          </p:nvGrpSpPr>
          <p:grpSpPr>
            <a:xfrm>
              <a:off x="537373" y="5086739"/>
              <a:ext cx="3409073" cy="1022672"/>
              <a:chOff x="537373" y="5086739"/>
              <a:chExt cx="3409073" cy="10226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442A2D-05D9-3BC0-9825-F3294A4FE07E}"/>
                  </a:ext>
                </a:extLst>
              </p:cNvPr>
              <p:cNvSpPr/>
              <p:nvPr/>
            </p:nvSpPr>
            <p:spPr bwMode="auto">
              <a:xfrm>
                <a:off x="953517" y="5086739"/>
                <a:ext cx="2992929" cy="1021096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9E6456F-D89E-90EB-C775-C4FC580A8BFB}"/>
                  </a:ext>
                </a:extLst>
              </p:cNvPr>
              <p:cNvGrpSpPr/>
              <p:nvPr/>
            </p:nvGrpSpPr>
            <p:grpSpPr>
              <a:xfrm>
                <a:off x="537373" y="5086739"/>
                <a:ext cx="371231" cy="1021095"/>
                <a:chOff x="561424" y="1043540"/>
                <a:chExt cx="371231" cy="128818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376257-09B8-9EF1-89B4-2055CBF2466F}"/>
                    </a:ext>
                  </a:extLst>
                </p:cNvPr>
                <p:cNvSpPr/>
                <p:nvPr/>
              </p:nvSpPr>
              <p:spPr>
                <a:xfrm>
                  <a:off x="561424" y="1043540"/>
                  <a:ext cx="371231" cy="128818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FAB2972-E201-CFC9-F60A-CBA4FC2901F0}"/>
                    </a:ext>
                  </a:extLst>
                </p:cNvPr>
                <p:cNvSpPr txBox="1"/>
                <p:nvPr/>
              </p:nvSpPr>
              <p:spPr>
                <a:xfrm rot="16200000">
                  <a:off x="320305" y="1598748"/>
                  <a:ext cx="8370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200" b="1" kern="0" dirty="0">
                      <a:latin typeface="Calibri" panose="020F0502020204030204" pitchFamily="34" charset="0"/>
                      <a:cs typeface="Calibri" pitchFamily="34" charset="0"/>
                    </a:rPr>
                    <a:t>Operation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14A474-7BEE-3A77-02EB-453A81EA351B}"/>
                  </a:ext>
                </a:extLst>
              </p:cNvPr>
              <p:cNvSpPr txBox="1"/>
              <p:nvPr/>
            </p:nvSpPr>
            <p:spPr>
              <a:xfrm>
                <a:off x="1010908" y="5232248"/>
                <a:ext cx="2733441" cy="87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Cost efficiency challenges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Need for SLA with measures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sz="1100" dirty="0">
                    <a:latin typeface="Times New Roman" panose="02020603050405020304" pitchFamily="18" charset="0"/>
                  </a:rPr>
                  <a:t>Need for deduped data to enable reporting</a:t>
                </a:r>
                <a:endParaRPr lang="en-IN" sz="1100" dirty="0">
                  <a:latin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A0E68F-E6FD-CFE6-3C43-189D84B0C0A0}"/>
                </a:ext>
              </a:extLst>
            </p:cNvPr>
            <p:cNvSpPr txBox="1"/>
            <p:nvPr/>
          </p:nvSpPr>
          <p:spPr>
            <a:xfrm>
              <a:off x="1012302" y="4171242"/>
              <a:ext cx="2664362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Need for Integrated User Experience for Stakeholders while accessing Web portals and mobile application</a:t>
              </a:r>
              <a:endParaRPr lang="en-IN" sz="1100" dirty="0">
                <a:latin typeface="Times New Roman" panose="02020603050405020304" pitchFamily="18" charset="0"/>
              </a:endParaRPr>
            </a:p>
            <a:p>
              <a:endParaRPr lang="en-IN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24CFAC-7DAB-80DD-34FF-0C948515F97F}"/>
                </a:ext>
              </a:extLst>
            </p:cNvPr>
            <p:cNvSpPr/>
            <p:nvPr/>
          </p:nvSpPr>
          <p:spPr bwMode="auto">
            <a:xfrm>
              <a:off x="4141729" y="4081264"/>
              <a:ext cx="4805400" cy="83817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484CF4-6B60-78DE-362B-7FFE602358A5}"/>
                </a:ext>
              </a:extLst>
            </p:cNvPr>
            <p:cNvSpPr/>
            <p:nvPr/>
          </p:nvSpPr>
          <p:spPr bwMode="auto">
            <a:xfrm>
              <a:off x="4122290" y="1871722"/>
              <a:ext cx="4805400" cy="78024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63054B5-C2DB-B415-6358-F53457D3CF51}"/>
                </a:ext>
              </a:extLst>
            </p:cNvPr>
            <p:cNvSpPr/>
            <p:nvPr/>
          </p:nvSpPr>
          <p:spPr bwMode="auto">
            <a:xfrm>
              <a:off x="4141728" y="2796287"/>
              <a:ext cx="4805400" cy="111910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C4B5DA7-3359-A88B-B574-5C7E7A89AC5A}"/>
                </a:ext>
              </a:extLst>
            </p:cNvPr>
            <p:cNvSpPr/>
            <p:nvPr/>
          </p:nvSpPr>
          <p:spPr bwMode="auto">
            <a:xfrm>
              <a:off x="4150661" y="5074936"/>
              <a:ext cx="4796467" cy="102109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041DA0-D59A-22B4-6ECF-2A4449D3E0AC}"/>
                </a:ext>
              </a:extLst>
            </p:cNvPr>
            <p:cNvSpPr txBox="1"/>
            <p:nvPr/>
          </p:nvSpPr>
          <p:spPr>
            <a:xfrm>
              <a:off x="4083403" y="1905301"/>
              <a:ext cx="576897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Agile &amp; Flexible Infrastructure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Setup </a:t>
              </a:r>
              <a:r>
                <a:rPr lang="en-US" sz="1100" dirty="0" err="1">
                  <a:latin typeface="Times New Roman" panose="02020603050405020304" pitchFamily="18" charset="0"/>
                </a:rPr>
                <a:t>VNet</a:t>
              </a:r>
              <a:r>
                <a:rPr lang="en-US" sz="1100" dirty="0">
                  <a:latin typeface="Times New Roman" panose="02020603050405020304" pitchFamily="18" charset="0"/>
                </a:rPr>
                <a:t> in Azure for DEV, Test, Prod &amp; DR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Monitor and Manage Infrastructure &amp; Apps (Azure Monitor)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ITSM tool integration with Helpdesk (ServiceNow, Azure Service Manager)</a:t>
              </a:r>
            </a:p>
            <a:p>
              <a:endParaRPr lang="en-IN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A20BF23-9325-19C0-B328-C04A7FF52E44}"/>
                </a:ext>
              </a:extLst>
            </p:cNvPr>
            <p:cNvSpPr txBox="1"/>
            <p:nvPr/>
          </p:nvSpPr>
          <p:spPr>
            <a:xfrm>
              <a:off x="4092101" y="2833430"/>
              <a:ext cx="4805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Enhance User Experience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Design and Implement a Web portal and Mobile App using suggested front &amp; backend technologies for the use cases aligned to Motor insurance </a:t>
              </a:r>
              <a:r>
                <a:rPr lang="en-US" sz="1100" dirty="0" err="1">
                  <a:latin typeface="Times New Roman" panose="02020603050405020304" pitchFamily="18" charset="0"/>
                </a:rPr>
                <a:t>LoB</a:t>
              </a:r>
              <a:endParaRPr lang="en-US" sz="1100" dirty="0">
                <a:latin typeface="Times New Roman" panose="02020603050405020304" pitchFamily="18" charset="0"/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</a:rPr>
                <a:t>The portal enables Chatbot with Live Agent functionality through GCP native API Mgmt. services</a:t>
              </a:r>
            </a:p>
            <a:p>
              <a:endParaRPr lang="en-IN" sz="1100" dirty="0">
                <a:latin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7D3D8C4-2BA3-FDF5-A803-93EA08A1D804}"/>
                </a:ext>
              </a:extLst>
            </p:cNvPr>
            <p:cNvSpPr txBox="1"/>
            <p:nvPr/>
          </p:nvSpPr>
          <p:spPr>
            <a:xfrm>
              <a:off x="4111334" y="4181074"/>
              <a:ext cx="48399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Data &amp; Improvise Reports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 and Migrate historical data and content to Azure native Data store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Setup Google Analytics Suite to support Web Analytics needs</a:t>
              </a:r>
            </a:p>
            <a:p>
              <a:endParaRPr lang="en-IN" sz="11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124C0D7-8F65-F8A2-98E0-14CF50DE5F39}"/>
                </a:ext>
              </a:extLst>
            </p:cNvPr>
            <p:cNvSpPr txBox="1"/>
            <p:nvPr/>
          </p:nvSpPr>
          <p:spPr>
            <a:xfrm>
              <a:off x="4112117" y="5057335"/>
              <a:ext cx="50613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Stable &amp; Secure Operations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Co-creation of SLA's. OLA's &amp; KPI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Simplified Operating model &amp; Governance with Ownership and accountability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24x7 HD &amp; SD for Web-portal &amp; Mobile App support catering to L1/2/3 support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Managed services for Infra &amp; Apps </a:t>
              </a:r>
            </a:p>
            <a:p>
              <a:endParaRPr lang="en-IN" sz="11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D290C88-5586-4864-1D83-B4206C7F740C}"/>
                </a:ext>
              </a:extLst>
            </p:cNvPr>
            <p:cNvSpPr txBox="1"/>
            <p:nvPr/>
          </p:nvSpPr>
          <p:spPr>
            <a:xfrm>
              <a:off x="9123164" y="1908469"/>
              <a:ext cx="2542977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ABC Inc as your Trusted Partner to support your envisioned Transformational Roadmap</a:t>
              </a:r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Implementing a Scalable state of the art Web -Portal, Mobile App with Chat Bot hosted in VPC</a:t>
              </a:r>
            </a:p>
            <a:p>
              <a:pPr lvl="0"/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 to conclude in 12Months and support to run in parallel for 4Y &amp; 9M</a:t>
              </a:r>
            </a:p>
            <a:p>
              <a:pPr lvl="0"/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Having Integrated Tools across IT Infrastructure, ITSM, Network, Testing,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DevSecOps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Monitoring &amp; management</a:t>
              </a:r>
            </a:p>
            <a:p>
              <a:pPr lvl="0"/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Streamlined Governance, with Ownership and accountability during the Support Phase</a:t>
              </a:r>
            </a:p>
            <a:p>
              <a:pPr lvl="0"/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v"/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Enrich business user experience while accessing Web Portal &amp; Mobile App with No disruption to existing services</a:t>
              </a:r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 algn="ctr">
                <a:buFont typeface="Wingdings" panose="05000000000000000000" pitchFamily="2" charset="2"/>
                <a:buChar char="v"/>
              </a:pP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BEA2B69F-E313-2447-C06C-424C767B080B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Solution Value Proposition: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38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CED9-92D2-F109-2947-C776F087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C6E1-BF26-E2F8-0829-6EB6D1AD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 (AKS) for hosting containerized microservices, experience APIs, and integration APIs built on Spring Boot.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App and Drupal CMS on AKS for web applications and content management.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Polyglot persistence using Azure SQL Database (PostgreSQL) / Azure Cosmos DB / Azure Blob Storage for flexible and scalable data storage solutions.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API Management for securing, publishing, and analyzing APIs.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Management Gateway for internal and external services integration.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Notification Hubs for push notifications.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 Bus or Event Grid for messaging and integration between microservices.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Cache for Redis for caching data and improving performance.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Key Vault for secrets and key management.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MPOS SDK integration with </a:t>
            </a:r>
            <a:r>
              <a:rPr lang="en-US" sz="1100" dirty="0" err="1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Ezetap</a:t>
            </a:r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Yes Bank.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app integration with Azure Application Insights for performance monitoring and analytics, and with third-party services like Twitter, Facebook, YouTube.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Monitor and Azure Log Analytics (part of Azure Monitor) for application performance management (APM) and cloud resource monitoring.</a:t>
            </a:r>
            <a:endParaRPr lang="en-IN" sz="11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10F211-5618-A3A4-5D64-B5BCD4D40BDD}"/>
              </a:ext>
            </a:extLst>
          </p:cNvPr>
          <p:cNvSpPr/>
          <p:nvPr/>
        </p:nvSpPr>
        <p:spPr>
          <a:xfrm>
            <a:off x="540098" y="1177181"/>
            <a:ext cx="2163773" cy="360245"/>
          </a:xfrm>
          <a:prstGeom prst="rect">
            <a:avLst/>
          </a:prstGeom>
          <a:solidFill>
            <a:srgbClr val="3C7C90"/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Current Mode of 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02C35-9BBD-53AD-E7E9-FC98565EF490}"/>
              </a:ext>
            </a:extLst>
          </p:cNvPr>
          <p:cNvSpPr/>
          <p:nvPr/>
        </p:nvSpPr>
        <p:spPr>
          <a:xfrm>
            <a:off x="3138497" y="1177181"/>
            <a:ext cx="5620037" cy="360245"/>
          </a:xfrm>
          <a:prstGeom prst="rect">
            <a:avLst/>
          </a:prstGeom>
          <a:solidFill>
            <a:srgbClr val="3C7C90"/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Journey 2 Value – I2E2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59B2-E7E0-DAC0-B269-7D6FF8E9FF18}"/>
              </a:ext>
            </a:extLst>
          </p:cNvPr>
          <p:cNvSpPr/>
          <p:nvPr/>
        </p:nvSpPr>
        <p:spPr>
          <a:xfrm>
            <a:off x="9193161" y="1177181"/>
            <a:ext cx="2183662" cy="360245"/>
          </a:xfrm>
          <a:prstGeom prst="rect">
            <a:avLst/>
          </a:prstGeom>
          <a:solidFill>
            <a:srgbClr val="3C7C90"/>
          </a:solidFill>
          <a:ln w="10795" cap="flat" cmpd="sng" algn="ctr">
            <a:solidFill>
              <a:srgbClr val="56A2B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333" b="1" kern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Future Mode of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1339D-327F-583E-91DC-ABB4FDD809BF}"/>
              </a:ext>
            </a:extLst>
          </p:cNvPr>
          <p:cNvSpPr txBox="1"/>
          <p:nvPr/>
        </p:nvSpPr>
        <p:spPr>
          <a:xfrm>
            <a:off x="540098" y="1774701"/>
            <a:ext cx="243885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built on Legacy Architecture and Standards leading to limited flexibility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Stability issues due to traffic and transactions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to integrate with external systems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Compliance to adhere to current Global standards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electronic presence and non-persona based web-portal &amp; mobile apps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between devices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8E67C-E9DB-2F30-C7AC-B73F37BB1490}"/>
              </a:ext>
            </a:extLst>
          </p:cNvPr>
          <p:cNvSpPr txBox="1"/>
          <p:nvPr/>
        </p:nvSpPr>
        <p:spPr>
          <a:xfrm>
            <a:off x="3215152" y="2163099"/>
            <a:ext cx="13666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diligence &amp; Kick off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Identification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system study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list of activities, scope, duration for each activity &amp; guiding principles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 workshop and review &amp; examine AS-IS process documentation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Submission of detailed project plan, deployment plan document and Change Management document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334AE-4F27-54EB-917D-11A2522C5ADB}"/>
              </a:ext>
            </a:extLst>
          </p:cNvPr>
          <p:cNvSpPr txBox="1"/>
          <p:nvPr/>
        </p:nvSpPr>
        <p:spPr>
          <a:xfrm>
            <a:off x="4729316" y="2163099"/>
            <a:ext cx="13666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stakeholder Interviews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Reaffirm Business &amp; functional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 proposed  architecture against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 SRS Document, USE cases and Activity diagram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HLD &amp; LLD for the proposed architecture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key integrations points, system requirements and close architectural gaps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0BA86-2473-40CA-221E-6217C5C55FC1}"/>
              </a:ext>
            </a:extLst>
          </p:cNvPr>
          <p:cNvSpPr txBox="1"/>
          <p:nvPr/>
        </p:nvSpPr>
        <p:spPr>
          <a:xfrm>
            <a:off x="6115668" y="2163099"/>
            <a:ext cx="1366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VPC in Google Cloud for DEV, Test, Prod, &amp; DR with Active -Active DC &amp; DR replication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Monitoring tools for Infra &amp; Apps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of ITSM and integrate with SD, HD, Monitoring tools and enable workflows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API gateway &amp; BPM tool to manage API's and workflows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Network services to support Migration and implement Security for application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6CDB1-85C4-4BF7-38C8-DB6DC7939E7A}"/>
              </a:ext>
            </a:extLst>
          </p:cNvPr>
          <p:cNvSpPr txBox="1"/>
          <p:nvPr/>
        </p:nvSpPr>
        <p:spPr>
          <a:xfrm>
            <a:off x="7482352" y="2163099"/>
            <a:ext cx="1366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Web portal using Angular, React, node </a:t>
            </a:r>
            <a:r>
              <a:rPr lang="en-IN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for Motor </a:t>
            </a:r>
            <a:r>
              <a:rPr lang="en-IN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</a:t>
            </a:r>
            <a:endParaRPr lang="en-IN" sz="1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Build Chatbot with Live agent functionality and integrated with Portal through API's</a:t>
            </a:r>
            <a:b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Google Analytics for Web Analytics reports and Migrate</a:t>
            </a:r>
            <a:b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8GB of Content &amp; 500GB of historical Data to GCP native data store</a:t>
            </a:r>
            <a:b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24x7 HD support and 8x7 SD support for L1/2/3 support for infra &amp;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1D57B-9A2B-E5ED-0AA5-4AB30021733A}"/>
              </a:ext>
            </a:extLst>
          </p:cNvPr>
          <p:cNvSpPr txBox="1"/>
          <p:nvPr/>
        </p:nvSpPr>
        <p:spPr>
          <a:xfrm>
            <a:off x="9193161" y="1774701"/>
            <a:ext cx="24587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&amp; Flexible</a:t>
            </a:r>
            <a:b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with 24x7 SD &amp; HD support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</a:t>
            </a:r>
            <a:b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thru Portal and Mobile App built on Opensource with Chatbot &amp; Live Agent interfaces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historical data to support Web Analytics &amp; Business needs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Managed Services for Infra &amp; Apps for 478 3M starting from Phase 1 - Go-LIVE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1A69BD9-7425-1DA7-4475-D08E7DDCFB5B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Journey 2 value</a:t>
            </a:r>
            <a:b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6" name="Graphic 15" descr="Boardroom with solid fill">
            <a:extLst>
              <a:ext uri="{FF2B5EF4-FFF2-40B4-BE49-F238E27FC236}">
                <a16:creationId xmlns:a16="http://schemas.microsoft.com/office/drawing/2014/main" id="{DE3D0FC5-A6F7-C171-0BF7-19790DE21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6483" y="1518410"/>
            <a:ext cx="640110" cy="511889"/>
          </a:xfrm>
          <a:prstGeom prst="rect">
            <a:avLst/>
          </a:prstGeom>
        </p:spPr>
      </p:pic>
      <p:pic>
        <p:nvPicPr>
          <p:cNvPr id="18" name="Graphic 17" descr="Brainstorm with solid fill">
            <a:extLst>
              <a:ext uri="{FF2B5EF4-FFF2-40B4-BE49-F238E27FC236}">
                <a16:creationId xmlns:a16="http://schemas.microsoft.com/office/drawing/2014/main" id="{CEDE4E2E-3DF3-2453-1BB3-DE3D3D8ED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0656" y="1603227"/>
            <a:ext cx="457200" cy="360245"/>
          </a:xfrm>
          <a:prstGeom prst="rect">
            <a:avLst/>
          </a:prstGeom>
        </p:spPr>
      </p:pic>
      <p:pic>
        <p:nvPicPr>
          <p:cNvPr id="20" name="Graphic 19" descr="Clipboard Checked with solid fill">
            <a:extLst>
              <a:ext uri="{FF2B5EF4-FFF2-40B4-BE49-F238E27FC236}">
                <a16:creationId xmlns:a16="http://schemas.microsoft.com/office/drawing/2014/main" id="{6576E6C6-9BE7-42A5-4116-5C24507F5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7844" y="1581019"/>
            <a:ext cx="567132" cy="360245"/>
          </a:xfrm>
          <a:prstGeom prst="rect">
            <a:avLst/>
          </a:prstGeom>
        </p:spPr>
      </p:pic>
      <p:pic>
        <p:nvPicPr>
          <p:cNvPr id="22" name="Graphic 21" descr="Handshake with solid fill">
            <a:extLst>
              <a:ext uri="{FF2B5EF4-FFF2-40B4-BE49-F238E27FC236}">
                <a16:creationId xmlns:a16="http://schemas.microsoft.com/office/drawing/2014/main" id="{1FDBAE01-3305-A810-975C-B626F91BE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50838" y="1517248"/>
            <a:ext cx="429711" cy="4732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E87ACC-DF88-5F82-9289-A3FFA6D8DCE7}"/>
              </a:ext>
            </a:extLst>
          </p:cNvPr>
          <p:cNvSpPr txBox="1"/>
          <p:nvPr/>
        </p:nvSpPr>
        <p:spPr>
          <a:xfrm>
            <a:off x="3506651" y="1887795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3FCD95-0B0C-1387-8CA7-0F6F13E0EBF5}"/>
              </a:ext>
            </a:extLst>
          </p:cNvPr>
          <p:cNvSpPr txBox="1"/>
          <p:nvPr/>
        </p:nvSpPr>
        <p:spPr>
          <a:xfrm>
            <a:off x="5025738" y="1902547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822A1E-2587-B37E-70D5-9793886EAB22}"/>
              </a:ext>
            </a:extLst>
          </p:cNvPr>
          <p:cNvSpPr txBox="1"/>
          <p:nvPr/>
        </p:nvSpPr>
        <p:spPr>
          <a:xfrm>
            <a:off x="7843642" y="18820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D1B3AF-8E7D-BC54-334A-A7A0A50D6C72}"/>
              </a:ext>
            </a:extLst>
          </p:cNvPr>
          <p:cNvSpPr txBox="1"/>
          <p:nvPr/>
        </p:nvSpPr>
        <p:spPr>
          <a:xfrm>
            <a:off x="6381757" y="1901713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9E7CD3-B399-7032-1FFA-C942F6CF0E31}"/>
              </a:ext>
            </a:extLst>
          </p:cNvPr>
          <p:cNvCxnSpPr/>
          <p:nvPr/>
        </p:nvCxnSpPr>
        <p:spPr>
          <a:xfrm>
            <a:off x="2978949" y="2163099"/>
            <a:ext cx="5997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87FD-2FF1-D8BE-9F05-C4C8C8F3F985}"/>
              </a:ext>
            </a:extLst>
          </p:cNvPr>
          <p:cNvSpPr/>
          <p:nvPr/>
        </p:nvSpPr>
        <p:spPr>
          <a:xfrm>
            <a:off x="4326194" y="1774701"/>
            <a:ext cx="403122" cy="166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3C292CC-3C70-E4B1-0629-B20C82D591FC}"/>
              </a:ext>
            </a:extLst>
          </p:cNvPr>
          <p:cNvSpPr/>
          <p:nvPr/>
        </p:nvSpPr>
        <p:spPr>
          <a:xfrm>
            <a:off x="5744501" y="1766826"/>
            <a:ext cx="457199" cy="149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F1992C3-4438-C048-C519-015187E5A1D0}"/>
              </a:ext>
            </a:extLst>
          </p:cNvPr>
          <p:cNvSpPr/>
          <p:nvPr/>
        </p:nvSpPr>
        <p:spPr>
          <a:xfrm>
            <a:off x="7243921" y="1771741"/>
            <a:ext cx="457199" cy="149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6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8A650-A07D-DF40-20C6-394AFFE91046}"/>
              </a:ext>
            </a:extLst>
          </p:cNvPr>
          <p:cNvGrpSpPr/>
          <p:nvPr/>
        </p:nvGrpSpPr>
        <p:grpSpPr>
          <a:xfrm>
            <a:off x="766915" y="1425682"/>
            <a:ext cx="7944466" cy="4925960"/>
            <a:chOff x="766915" y="1592826"/>
            <a:chExt cx="7944466" cy="4925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693B56-2A51-54E4-5B48-05EFB41CA977}"/>
                </a:ext>
              </a:extLst>
            </p:cNvPr>
            <p:cNvSpPr txBox="1"/>
            <p:nvPr/>
          </p:nvSpPr>
          <p:spPr>
            <a:xfrm>
              <a:off x="1284189" y="1872833"/>
              <a:ext cx="70672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human-</a:t>
              </a:r>
              <a:r>
                <a:rPr lang="en-I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centered</a:t>
              </a: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approach towards design that addresses user needs aligning with industry trends, strategy and prototyping to craft simple, best in class and remarkable digital experience.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74EAA1-0662-6015-B439-8C33239F5582}"/>
                </a:ext>
              </a:extLst>
            </p:cNvPr>
            <p:cNvSpPr/>
            <p:nvPr/>
          </p:nvSpPr>
          <p:spPr>
            <a:xfrm>
              <a:off x="766915" y="1592826"/>
              <a:ext cx="7944466" cy="49259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14A6A6-DC5E-A09B-1730-07E265CB4606}"/>
                </a:ext>
              </a:extLst>
            </p:cNvPr>
            <p:cNvGrpSpPr/>
            <p:nvPr/>
          </p:nvGrpSpPr>
          <p:grpSpPr>
            <a:xfrm>
              <a:off x="1061884" y="2770239"/>
              <a:ext cx="6902245" cy="2008239"/>
              <a:chOff x="1061884" y="3134032"/>
              <a:chExt cx="6902245" cy="2008239"/>
            </a:xfrm>
          </p:grpSpPr>
          <p:sp>
            <p:nvSpPr>
              <p:cNvPr id="6" name="Rectangle: Top Corners One Rounded and One Snipped 5">
                <a:extLst>
                  <a:ext uri="{FF2B5EF4-FFF2-40B4-BE49-F238E27FC236}">
                    <a16:creationId xmlns:a16="http://schemas.microsoft.com/office/drawing/2014/main" id="{01DF48CA-179E-AB5D-4139-1DCE59EEAF1C}"/>
                  </a:ext>
                </a:extLst>
              </p:cNvPr>
              <p:cNvSpPr/>
              <p:nvPr/>
            </p:nvSpPr>
            <p:spPr>
              <a:xfrm>
                <a:off x="1061884" y="3156155"/>
                <a:ext cx="865239" cy="97339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: Top Corners One Rounded and One Snipped 6">
                <a:extLst>
                  <a:ext uri="{FF2B5EF4-FFF2-40B4-BE49-F238E27FC236}">
                    <a16:creationId xmlns:a16="http://schemas.microsoft.com/office/drawing/2014/main" id="{4AC2651F-7D97-A3A4-0355-B012C899A6C7}"/>
                  </a:ext>
                </a:extLst>
              </p:cNvPr>
              <p:cNvSpPr/>
              <p:nvPr/>
            </p:nvSpPr>
            <p:spPr>
              <a:xfrm>
                <a:off x="2853811" y="3569109"/>
                <a:ext cx="1054514" cy="1041185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: Top Corners One Rounded and One Snipped 7">
                <a:extLst>
                  <a:ext uri="{FF2B5EF4-FFF2-40B4-BE49-F238E27FC236}">
                    <a16:creationId xmlns:a16="http://schemas.microsoft.com/office/drawing/2014/main" id="{547B574B-AD7C-B457-365B-D270A23275E5}"/>
                  </a:ext>
                </a:extLst>
              </p:cNvPr>
              <p:cNvSpPr/>
              <p:nvPr/>
            </p:nvSpPr>
            <p:spPr>
              <a:xfrm>
                <a:off x="5053781" y="3134032"/>
                <a:ext cx="865239" cy="97339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One Rounded and One Snipped 8">
                <a:extLst>
                  <a:ext uri="{FF2B5EF4-FFF2-40B4-BE49-F238E27FC236}">
                    <a16:creationId xmlns:a16="http://schemas.microsoft.com/office/drawing/2014/main" id="{E2254892-75E4-6C6F-36AE-CE7F7CE34B68}"/>
                  </a:ext>
                </a:extLst>
              </p:cNvPr>
              <p:cNvSpPr/>
              <p:nvPr/>
            </p:nvSpPr>
            <p:spPr>
              <a:xfrm>
                <a:off x="6862913" y="3591748"/>
                <a:ext cx="865239" cy="97339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F459675-8C16-6128-0435-054CA69BF0C0}"/>
                  </a:ext>
                </a:extLst>
              </p:cNvPr>
              <p:cNvCxnSpPr/>
              <p:nvPr/>
            </p:nvCxnSpPr>
            <p:spPr>
              <a:xfrm>
                <a:off x="2094271" y="3952568"/>
                <a:ext cx="658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50B27A-547F-F714-B6E1-4E595F7AA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981" y="3913240"/>
                <a:ext cx="957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E54DBE9-8351-8271-B89A-A51F66E65FDD}"/>
                  </a:ext>
                </a:extLst>
              </p:cNvPr>
              <p:cNvCxnSpPr/>
              <p:nvPr/>
            </p:nvCxnSpPr>
            <p:spPr>
              <a:xfrm>
                <a:off x="6002594" y="3913240"/>
                <a:ext cx="6587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62ADC06-9636-B666-66A9-8494BF571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884" y="5142271"/>
                <a:ext cx="69022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CAB287-95D1-8B97-6A72-A26C26173768}"/>
                </a:ext>
              </a:extLst>
            </p:cNvPr>
            <p:cNvSpPr txBox="1"/>
            <p:nvPr/>
          </p:nvSpPr>
          <p:spPr>
            <a:xfrm>
              <a:off x="1284189" y="4854893"/>
              <a:ext cx="146884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Understanding Business and User Needs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0AE522-94FE-0F58-4F45-718402EE7312}"/>
                </a:ext>
              </a:extLst>
            </p:cNvPr>
            <p:cNvSpPr txBox="1"/>
            <p:nvPr/>
          </p:nvSpPr>
          <p:spPr>
            <a:xfrm>
              <a:off x="2780611" y="4854893"/>
              <a:ext cx="1468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 sketches for key flows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FC9F76-4F3D-66E9-FED2-DD9917234963}"/>
                </a:ext>
              </a:extLst>
            </p:cNvPr>
            <p:cNvSpPr txBox="1"/>
            <p:nvPr/>
          </p:nvSpPr>
          <p:spPr>
            <a:xfrm>
              <a:off x="4763729" y="4854893"/>
              <a:ext cx="1468843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Detailed wireframes, Visual templates aligning to SMBC standards &amp; Navigation Prototypes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460ED3-7F45-C5C6-56B8-707EEDEC96F9}"/>
                </a:ext>
              </a:extLst>
            </p:cNvPr>
            <p:cNvSpPr txBox="1"/>
            <p:nvPr/>
          </p:nvSpPr>
          <p:spPr>
            <a:xfrm>
              <a:off x="6730179" y="4829623"/>
              <a:ext cx="1468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Pilot Learn Improve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2407BF-88D8-A8D3-08DC-A66BA482499B}"/>
                </a:ext>
              </a:extLst>
            </p:cNvPr>
            <p:cNvSpPr txBox="1"/>
            <p:nvPr/>
          </p:nvSpPr>
          <p:spPr>
            <a:xfrm>
              <a:off x="1086466" y="3059480"/>
              <a:ext cx="855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Assessment Empathy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635C81-E370-5EAB-B151-67CCEE5691B0}"/>
                </a:ext>
              </a:extLst>
            </p:cNvPr>
            <p:cNvSpPr txBox="1"/>
            <p:nvPr/>
          </p:nvSpPr>
          <p:spPr>
            <a:xfrm>
              <a:off x="2803430" y="3344474"/>
              <a:ext cx="11823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conceptualization for dashboard and key flows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D3A50A-5B3E-BBC4-F47B-CA84FC9E3A28}"/>
                </a:ext>
              </a:extLst>
            </p:cNvPr>
            <p:cNvSpPr txBox="1"/>
            <p:nvPr/>
          </p:nvSpPr>
          <p:spPr>
            <a:xfrm>
              <a:off x="5127525" y="2912712"/>
              <a:ext cx="94142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Detailed Design &amp; Validation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C03BCC-771F-38CD-70DA-7673E712C39C}"/>
                </a:ext>
              </a:extLst>
            </p:cNvPr>
            <p:cNvSpPr txBox="1"/>
            <p:nvPr/>
          </p:nvSpPr>
          <p:spPr>
            <a:xfrm>
              <a:off x="6967381" y="3515538"/>
              <a:ext cx="941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7688F2AC-0DEF-BA68-1CCD-5A3EF50FD32D}"/>
              </a:ext>
            </a:extLst>
          </p:cNvPr>
          <p:cNvSpPr txBox="1">
            <a:spLocks/>
          </p:cNvSpPr>
          <p:nvPr/>
        </p:nvSpPr>
        <p:spPr>
          <a:xfrm>
            <a:off x="722988" y="470725"/>
            <a:ext cx="10515600" cy="573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Human Centric Design Approach (UX)</a:t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8E92B0-7DAB-3789-9AC9-3D59D9682023}"/>
              </a:ext>
            </a:extLst>
          </p:cNvPr>
          <p:cNvSpPr txBox="1"/>
          <p:nvPr/>
        </p:nvSpPr>
        <p:spPr>
          <a:xfrm>
            <a:off x="4209277" y="4383633"/>
            <a:ext cx="21226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Prototyping &amp; Validation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F9BFBF64-033D-DB27-C431-DC60BB1E0AB1}"/>
              </a:ext>
            </a:extLst>
          </p:cNvPr>
          <p:cNvSpPr/>
          <p:nvPr/>
        </p:nvSpPr>
        <p:spPr>
          <a:xfrm>
            <a:off x="4090219" y="4475110"/>
            <a:ext cx="119058" cy="9689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B651FB9A-2324-DBF8-0E5A-3C9EAB03E9CF}"/>
              </a:ext>
            </a:extLst>
          </p:cNvPr>
          <p:cNvSpPr/>
          <p:nvPr/>
        </p:nvSpPr>
        <p:spPr>
          <a:xfrm>
            <a:off x="6272445" y="4480530"/>
            <a:ext cx="119058" cy="9689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C0C387-46FE-3B20-BF0F-92F3A74BE681}"/>
              </a:ext>
            </a:extLst>
          </p:cNvPr>
          <p:cNvSpPr/>
          <p:nvPr/>
        </p:nvSpPr>
        <p:spPr>
          <a:xfrm>
            <a:off x="8797398" y="1425682"/>
            <a:ext cx="2508612" cy="4925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research approach providing design that aligns with industry trends. Solution provides best in class user experience within technology framework achieving.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interactions enhancing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in class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UX align with branding standards.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D59BF-2A96-39B3-29E5-9CF0FA8CDAF6}"/>
              </a:ext>
            </a:extLst>
          </p:cNvPr>
          <p:cNvSpPr txBox="1"/>
          <p:nvPr/>
        </p:nvSpPr>
        <p:spPr>
          <a:xfrm>
            <a:off x="1936954" y="3165911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5CF3BE-2C0B-ED0D-C3B9-82DCB8E827A6}"/>
              </a:ext>
            </a:extLst>
          </p:cNvPr>
          <p:cNvSpPr txBox="1"/>
          <p:nvPr/>
        </p:nvSpPr>
        <p:spPr>
          <a:xfrm>
            <a:off x="3889768" y="3379648"/>
            <a:ext cx="1143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Designs</a:t>
            </a:r>
          </a:p>
        </p:txBody>
      </p:sp>
    </p:spTree>
    <p:extLst>
      <p:ext uri="{BB962C8B-B14F-4D97-AF65-F5344CB8AC3E}">
        <p14:creationId xmlns:p14="http://schemas.microsoft.com/office/powerpoint/2010/main" val="22199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32745982E41043957FC0312FBE2BAE" ma:contentTypeVersion="6" ma:contentTypeDescription="Create a new document." ma:contentTypeScope="" ma:versionID="7b6d34abff5b1402009d31fa2fecf191">
  <xsd:schema xmlns:xsd="http://www.w3.org/2001/XMLSchema" xmlns:xs="http://www.w3.org/2001/XMLSchema" xmlns:p="http://schemas.microsoft.com/office/2006/metadata/properties" xmlns:ns2="f13ba5eb-573f-4adb-908b-f86db300083a" xmlns:ns3="00fea3fa-ae5b-4563-9835-e55802adb3bc" targetNamespace="http://schemas.microsoft.com/office/2006/metadata/properties" ma:root="true" ma:fieldsID="4bc0430d2e10102d1f75fac1eebb7ece" ns2:_="" ns3:_="">
    <xsd:import namespace="f13ba5eb-573f-4adb-908b-f86db300083a"/>
    <xsd:import namespace="00fea3fa-ae5b-4563-9835-e55802adb3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ba5eb-573f-4adb-908b-f86db30008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ea3fa-ae5b-4563-9835-e55802adb3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5D90EF-6ACA-45C2-BBC3-22EF386AFD6A}">
  <ds:schemaRefs>
    <ds:schemaRef ds:uri="http://purl.org/dc/dcmitype/"/>
    <ds:schemaRef ds:uri="http://purl.org/dc/elements/1.1/"/>
    <ds:schemaRef ds:uri="http://schemas.microsoft.com/office/2006/documentManagement/types"/>
    <ds:schemaRef ds:uri="db1bc8b8-f82e-4f8a-b078-acd46a4f9909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6c90b276-4bfc-4e9c-910b-6746f6347ff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798BFC-6BE4-49B3-83F3-B0D0EDC9F2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0DF703-C0B1-413C-B540-56A172DB5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ba5eb-573f-4adb-908b-f86db300083a"/>
    <ds:schemaRef ds:uri="00fea3fa-ae5b-4563-9835-e55802adb3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1138</Words>
  <Application>Microsoft Office PowerPoint</Application>
  <PresentationFormat>Widescreen</PresentationFormat>
  <Paragraphs>139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Case Study: Internet  Banking Platform </vt:lpstr>
      <vt:lpstr>Unique Bank </vt:lpstr>
      <vt:lpstr>Challenges &amp; Business Goal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Srivastava</dc:creator>
  <cp:lastModifiedBy>Kumar Neeraj</cp:lastModifiedBy>
  <cp:revision>18</cp:revision>
  <dcterms:created xsi:type="dcterms:W3CDTF">2022-02-18T09:54:11Z</dcterms:created>
  <dcterms:modified xsi:type="dcterms:W3CDTF">2024-09-09T14:54:45Z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0x010100A132745982E41043957FC0312FBE2BAE</vt:lpwstr>
  </property>
  <property fmtid="{D5CDD505-2E9C-101B-9397-08002B2CF9AE}" pid="3" name="MSIP_Label_2a535040-0af2-483f-adc3-a132c21e3e2b_Enabled">
    <vt:lpwstr>true</vt:lpwstr>
  </property>
  <property fmtid="{D5CDD505-2E9C-101B-9397-08002B2CF9AE}" pid="4" name="MSIP_Label_2a535040-0af2-483f-adc3-a132c21e3e2b_SetDate">
    <vt:lpwstr>2024-04-01T04:00:17Z</vt:lpwstr>
  </property>
  <property fmtid="{D5CDD505-2E9C-101B-9397-08002B2CF9AE}" pid="5" name="MSIP_Label_2a535040-0af2-483f-adc3-a132c21e3e2b_Method">
    <vt:lpwstr>Standard</vt:lpwstr>
  </property>
  <property fmtid="{D5CDD505-2E9C-101B-9397-08002B2CF9AE}" pid="6" name="MSIP_Label_2a535040-0af2-483f-adc3-a132c21e3e2b_Name">
    <vt:lpwstr>EPAM_Confidential</vt:lpwstr>
  </property>
  <property fmtid="{D5CDD505-2E9C-101B-9397-08002B2CF9AE}" pid="7" name="MSIP_Label_2a535040-0af2-483f-adc3-a132c21e3e2b_SiteId">
    <vt:lpwstr>b41b72d0-4e9f-4c26-8a69-f949f367c91d</vt:lpwstr>
  </property>
  <property fmtid="{D5CDD505-2E9C-101B-9397-08002B2CF9AE}" pid="8" name="MSIP_Label_2a535040-0af2-483f-adc3-a132c21e3e2b_ActionId">
    <vt:lpwstr>2bf05228-b477-409d-b6ad-e2d6b9604bc0</vt:lpwstr>
  </property>
  <property fmtid="{D5CDD505-2E9C-101B-9397-08002B2CF9AE}" pid="9" name="MSIP_Label_2a535040-0af2-483f-adc3-a132c21e3e2b_ContentBits">
    <vt:lpwstr>0</vt:lpwstr>
  </property>
</Properties>
</file>